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4"/>
  </p:notesMasterIdLst>
  <p:sldIdLst>
    <p:sldId id="302" r:id="rId2"/>
    <p:sldId id="300" r:id="rId3"/>
    <p:sldId id="308" r:id="rId4"/>
    <p:sldId id="259" r:id="rId5"/>
    <p:sldId id="260" r:id="rId6"/>
    <p:sldId id="261" r:id="rId7"/>
    <p:sldId id="262" r:id="rId8"/>
    <p:sldId id="263" r:id="rId9"/>
    <p:sldId id="264" r:id="rId10"/>
    <p:sldId id="265" r:id="rId11"/>
    <p:sldId id="266" r:id="rId12"/>
    <p:sldId id="267" r:id="rId13"/>
    <p:sldId id="306" r:id="rId14"/>
    <p:sldId id="307" r:id="rId15"/>
    <p:sldId id="305" r:id="rId16"/>
    <p:sldId id="304" r:id="rId17"/>
    <p:sldId id="268" r:id="rId18"/>
    <p:sldId id="269" r:id="rId19"/>
    <p:sldId id="270" r:id="rId20"/>
    <p:sldId id="294" r:id="rId21"/>
    <p:sldId id="272" r:id="rId22"/>
    <p:sldId id="273" r:id="rId23"/>
    <p:sldId id="274" r:id="rId24"/>
    <p:sldId id="303" r:id="rId25"/>
    <p:sldId id="275" r:id="rId26"/>
    <p:sldId id="290" r:id="rId27"/>
    <p:sldId id="291" r:id="rId28"/>
    <p:sldId id="278" r:id="rId29"/>
    <p:sldId id="280" r:id="rId30"/>
    <p:sldId id="301" r:id="rId31"/>
    <p:sldId id="282" r:id="rId32"/>
    <p:sldId id="286" r:id="rId33"/>
  </p:sldIdLst>
  <p:sldSz cx="9144000" cy="5143500" type="screen16x9"/>
  <p:notesSz cx="6858000" cy="9144000"/>
  <p:custDataLst>
    <p:tags r:id="rId35"/>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6D9E"/>
    <a:srgbClr val="008AC8"/>
    <a:srgbClr val="0094D6"/>
    <a:srgbClr val="B0C01A"/>
    <a:srgbClr val="D1E22A"/>
    <a:srgbClr val="CFE11F"/>
    <a:srgbClr val="3DA195"/>
    <a:srgbClr val="00A2E9"/>
    <a:srgbClr val="45B7AA"/>
    <a:srgbClr val="1F164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howGuides="1">
      <p:cViewPr varScale="1">
        <p:scale>
          <a:sx n="144" d="100"/>
          <a:sy n="144" d="100"/>
        </p:scale>
        <p:origin x="-450" y="-96"/>
      </p:cViewPr>
      <p:guideLst>
        <p:guide orient="horz" pos="1620"/>
        <p:guide pos="2880"/>
      </p:guideLst>
    </p:cSldViewPr>
  </p:slideViewPr>
  <p:notesTextViewPr>
    <p:cViewPr>
      <p:scale>
        <a:sx n="1" d="1"/>
        <a:sy n="1" d="1"/>
      </p:scale>
      <p:origin x="0" y="0"/>
    </p:cViewPr>
  </p:notesTextViewPr>
  <p:sorterViewPr>
    <p:cViewPr>
      <p:scale>
        <a:sx n="182" d="100"/>
        <a:sy n="182"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ags" Target="tags/tag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B44C7A2-A910-4FA5-8B95-07B8E2C7F6FC}" type="datetimeFigureOut">
              <a:rPr lang="zh-CN" altLang="en-US" smtClean="0"/>
              <a:t>2015/11/13</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7B8FA0B-5093-4C5C-BE9E-0F2FAC105E62}" type="slidenum">
              <a:rPr lang="zh-CN" altLang="en-US" smtClean="0"/>
              <a:t>‹#›</a:t>
            </a:fld>
            <a:endParaRPr lang="zh-CN" altLang="en-US"/>
          </a:p>
        </p:txBody>
      </p:sp>
    </p:spTree>
    <p:extLst>
      <p:ext uri="{BB962C8B-B14F-4D97-AF65-F5344CB8AC3E}">
        <p14:creationId xmlns:p14="http://schemas.microsoft.com/office/powerpoint/2010/main" val="39404686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7B8FA0B-5093-4C5C-BE9E-0F2FAC105E62}" type="slidenum">
              <a:rPr lang="zh-CN" altLang="en-US" smtClean="0"/>
              <a:t>1</a:t>
            </a:fld>
            <a:endParaRPr lang="zh-CN" altLang="en-US"/>
          </a:p>
        </p:txBody>
      </p:sp>
    </p:spTree>
    <p:extLst>
      <p:ext uri="{BB962C8B-B14F-4D97-AF65-F5344CB8AC3E}">
        <p14:creationId xmlns:p14="http://schemas.microsoft.com/office/powerpoint/2010/main" val="151147080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7B8FA0B-5093-4C5C-BE9E-0F2FAC105E62}" type="slidenum">
              <a:rPr lang="zh-CN" altLang="en-US" smtClean="0"/>
              <a:t>10</a:t>
            </a:fld>
            <a:endParaRPr lang="zh-CN" altLang="en-US"/>
          </a:p>
        </p:txBody>
      </p:sp>
    </p:spTree>
    <p:extLst>
      <p:ext uri="{BB962C8B-B14F-4D97-AF65-F5344CB8AC3E}">
        <p14:creationId xmlns:p14="http://schemas.microsoft.com/office/powerpoint/2010/main" val="144365560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7B8FA0B-5093-4C5C-BE9E-0F2FAC105E62}" type="slidenum">
              <a:rPr lang="zh-CN" altLang="en-US" smtClean="0"/>
              <a:t>11</a:t>
            </a:fld>
            <a:endParaRPr lang="zh-CN" altLang="en-US"/>
          </a:p>
        </p:txBody>
      </p:sp>
    </p:spTree>
    <p:extLst>
      <p:ext uri="{BB962C8B-B14F-4D97-AF65-F5344CB8AC3E}">
        <p14:creationId xmlns:p14="http://schemas.microsoft.com/office/powerpoint/2010/main" val="358299409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7B8FA0B-5093-4C5C-BE9E-0F2FAC105E62}" type="slidenum">
              <a:rPr lang="zh-CN" altLang="en-US" smtClean="0"/>
              <a:t>12</a:t>
            </a:fld>
            <a:endParaRPr lang="zh-CN" altLang="en-US"/>
          </a:p>
        </p:txBody>
      </p:sp>
    </p:spTree>
    <p:extLst>
      <p:ext uri="{BB962C8B-B14F-4D97-AF65-F5344CB8AC3E}">
        <p14:creationId xmlns:p14="http://schemas.microsoft.com/office/powerpoint/2010/main" val="50376857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7B8FA0B-5093-4C5C-BE9E-0F2FAC105E62}" type="slidenum">
              <a:rPr lang="zh-CN" altLang="en-US" smtClean="0"/>
              <a:t>13</a:t>
            </a:fld>
            <a:endParaRPr lang="zh-CN" altLang="en-US"/>
          </a:p>
        </p:txBody>
      </p:sp>
    </p:spTree>
    <p:extLst>
      <p:ext uri="{BB962C8B-B14F-4D97-AF65-F5344CB8AC3E}">
        <p14:creationId xmlns:p14="http://schemas.microsoft.com/office/powerpoint/2010/main" val="22774639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7B8FA0B-5093-4C5C-BE9E-0F2FAC105E62}" type="slidenum">
              <a:rPr lang="zh-CN" altLang="en-US" smtClean="0"/>
              <a:t>14</a:t>
            </a:fld>
            <a:endParaRPr lang="zh-CN" altLang="en-US"/>
          </a:p>
        </p:txBody>
      </p:sp>
    </p:spTree>
    <p:extLst>
      <p:ext uri="{BB962C8B-B14F-4D97-AF65-F5344CB8AC3E}">
        <p14:creationId xmlns:p14="http://schemas.microsoft.com/office/powerpoint/2010/main" val="281426189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7B8FA0B-5093-4C5C-BE9E-0F2FAC105E62}" type="slidenum">
              <a:rPr lang="zh-CN" altLang="en-US" smtClean="0"/>
              <a:t>15</a:t>
            </a:fld>
            <a:endParaRPr lang="zh-CN" altLang="en-US"/>
          </a:p>
        </p:txBody>
      </p:sp>
    </p:spTree>
    <p:extLst>
      <p:ext uri="{BB962C8B-B14F-4D97-AF65-F5344CB8AC3E}">
        <p14:creationId xmlns:p14="http://schemas.microsoft.com/office/powerpoint/2010/main" val="313246553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7B8FA0B-5093-4C5C-BE9E-0F2FAC105E62}" type="slidenum">
              <a:rPr lang="zh-CN" altLang="en-US" smtClean="0"/>
              <a:t>16</a:t>
            </a:fld>
            <a:endParaRPr lang="zh-CN" altLang="en-US"/>
          </a:p>
        </p:txBody>
      </p:sp>
    </p:spTree>
    <p:extLst>
      <p:ext uri="{BB962C8B-B14F-4D97-AF65-F5344CB8AC3E}">
        <p14:creationId xmlns:p14="http://schemas.microsoft.com/office/powerpoint/2010/main" val="211516441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7B8FA0B-5093-4C5C-BE9E-0F2FAC105E62}" type="slidenum">
              <a:rPr lang="zh-CN" altLang="en-US" smtClean="0"/>
              <a:t>17</a:t>
            </a:fld>
            <a:endParaRPr lang="zh-CN" altLang="en-US"/>
          </a:p>
        </p:txBody>
      </p:sp>
    </p:spTree>
    <p:extLst>
      <p:ext uri="{BB962C8B-B14F-4D97-AF65-F5344CB8AC3E}">
        <p14:creationId xmlns:p14="http://schemas.microsoft.com/office/powerpoint/2010/main" val="371599369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7B8FA0B-5093-4C5C-BE9E-0F2FAC105E62}" type="slidenum">
              <a:rPr lang="zh-CN" altLang="en-US" smtClean="0"/>
              <a:t>18</a:t>
            </a:fld>
            <a:endParaRPr lang="zh-CN" altLang="en-US"/>
          </a:p>
        </p:txBody>
      </p:sp>
    </p:spTree>
    <p:extLst>
      <p:ext uri="{BB962C8B-B14F-4D97-AF65-F5344CB8AC3E}">
        <p14:creationId xmlns:p14="http://schemas.microsoft.com/office/powerpoint/2010/main" val="366076352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7B8FA0B-5093-4C5C-BE9E-0F2FAC105E62}" type="slidenum">
              <a:rPr lang="zh-CN" altLang="en-US" smtClean="0"/>
              <a:t>19</a:t>
            </a:fld>
            <a:endParaRPr lang="zh-CN" altLang="en-US"/>
          </a:p>
        </p:txBody>
      </p:sp>
    </p:spTree>
    <p:extLst>
      <p:ext uri="{BB962C8B-B14F-4D97-AF65-F5344CB8AC3E}">
        <p14:creationId xmlns:p14="http://schemas.microsoft.com/office/powerpoint/2010/main" val="275176249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7B8FA0B-5093-4C5C-BE9E-0F2FAC105E62}" type="slidenum">
              <a:rPr lang="zh-CN" altLang="en-US" smtClean="0"/>
              <a:t>2</a:t>
            </a:fld>
            <a:endParaRPr lang="zh-CN" altLang="en-US"/>
          </a:p>
        </p:txBody>
      </p:sp>
    </p:spTree>
    <p:extLst>
      <p:ext uri="{BB962C8B-B14F-4D97-AF65-F5344CB8AC3E}">
        <p14:creationId xmlns:p14="http://schemas.microsoft.com/office/powerpoint/2010/main" val="143689439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7B8FA0B-5093-4C5C-BE9E-0F2FAC105E62}" type="slidenum">
              <a:rPr lang="zh-CN" altLang="en-US" smtClean="0"/>
              <a:t>20</a:t>
            </a:fld>
            <a:endParaRPr lang="zh-CN" altLang="en-US"/>
          </a:p>
        </p:txBody>
      </p:sp>
    </p:spTree>
    <p:extLst>
      <p:ext uri="{BB962C8B-B14F-4D97-AF65-F5344CB8AC3E}">
        <p14:creationId xmlns:p14="http://schemas.microsoft.com/office/powerpoint/2010/main" val="241362565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7B8FA0B-5093-4C5C-BE9E-0F2FAC105E62}" type="slidenum">
              <a:rPr lang="zh-CN" altLang="en-US" smtClean="0"/>
              <a:t>21</a:t>
            </a:fld>
            <a:endParaRPr lang="zh-CN" altLang="en-US"/>
          </a:p>
        </p:txBody>
      </p:sp>
    </p:spTree>
    <p:extLst>
      <p:ext uri="{BB962C8B-B14F-4D97-AF65-F5344CB8AC3E}">
        <p14:creationId xmlns:p14="http://schemas.microsoft.com/office/powerpoint/2010/main" val="214697457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7B8FA0B-5093-4C5C-BE9E-0F2FAC105E62}" type="slidenum">
              <a:rPr lang="zh-CN" altLang="en-US" smtClean="0"/>
              <a:t>22</a:t>
            </a:fld>
            <a:endParaRPr lang="zh-CN" altLang="en-US"/>
          </a:p>
        </p:txBody>
      </p:sp>
    </p:spTree>
    <p:extLst>
      <p:ext uri="{BB962C8B-B14F-4D97-AF65-F5344CB8AC3E}">
        <p14:creationId xmlns:p14="http://schemas.microsoft.com/office/powerpoint/2010/main" val="66618891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7B8FA0B-5093-4C5C-BE9E-0F2FAC105E62}" type="slidenum">
              <a:rPr lang="zh-CN" altLang="en-US" smtClean="0"/>
              <a:t>23</a:t>
            </a:fld>
            <a:endParaRPr lang="zh-CN" altLang="en-US"/>
          </a:p>
        </p:txBody>
      </p:sp>
    </p:spTree>
    <p:extLst>
      <p:ext uri="{BB962C8B-B14F-4D97-AF65-F5344CB8AC3E}">
        <p14:creationId xmlns:p14="http://schemas.microsoft.com/office/powerpoint/2010/main" val="388110614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7B8FA0B-5093-4C5C-BE9E-0F2FAC105E62}" type="slidenum">
              <a:rPr lang="zh-CN" altLang="en-US" smtClean="0"/>
              <a:t>24</a:t>
            </a:fld>
            <a:endParaRPr lang="zh-CN" altLang="en-US"/>
          </a:p>
        </p:txBody>
      </p:sp>
    </p:spTree>
    <p:extLst>
      <p:ext uri="{BB962C8B-B14F-4D97-AF65-F5344CB8AC3E}">
        <p14:creationId xmlns:p14="http://schemas.microsoft.com/office/powerpoint/2010/main" val="330676174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7B8FA0B-5093-4C5C-BE9E-0F2FAC105E62}" type="slidenum">
              <a:rPr lang="zh-CN" altLang="en-US" smtClean="0"/>
              <a:t>25</a:t>
            </a:fld>
            <a:endParaRPr lang="zh-CN" altLang="en-US"/>
          </a:p>
        </p:txBody>
      </p:sp>
    </p:spTree>
    <p:extLst>
      <p:ext uri="{BB962C8B-B14F-4D97-AF65-F5344CB8AC3E}">
        <p14:creationId xmlns:p14="http://schemas.microsoft.com/office/powerpoint/2010/main" val="336409156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7B8FA0B-5093-4C5C-BE9E-0F2FAC105E62}" type="slidenum">
              <a:rPr lang="zh-CN" altLang="en-US" smtClean="0"/>
              <a:t>26</a:t>
            </a:fld>
            <a:endParaRPr lang="zh-CN" altLang="en-US"/>
          </a:p>
        </p:txBody>
      </p:sp>
    </p:spTree>
    <p:extLst>
      <p:ext uri="{BB962C8B-B14F-4D97-AF65-F5344CB8AC3E}">
        <p14:creationId xmlns:p14="http://schemas.microsoft.com/office/powerpoint/2010/main" val="158063256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7B8FA0B-5093-4C5C-BE9E-0F2FAC105E62}" type="slidenum">
              <a:rPr lang="zh-CN" altLang="en-US" smtClean="0"/>
              <a:t>27</a:t>
            </a:fld>
            <a:endParaRPr lang="zh-CN" altLang="en-US"/>
          </a:p>
        </p:txBody>
      </p:sp>
    </p:spTree>
    <p:extLst>
      <p:ext uri="{BB962C8B-B14F-4D97-AF65-F5344CB8AC3E}">
        <p14:creationId xmlns:p14="http://schemas.microsoft.com/office/powerpoint/2010/main" val="17149363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7B8FA0B-5093-4C5C-BE9E-0F2FAC105E62}" type="slidenum">
              <a:rPr lang="zh-CN" altLang="en-US" smtClean="0"/>
              <a:t>28</a:t>
            </a:fld>
            <a:endParaRPr lang="zh-CN" altLang="en-US"/>
          </a:p>
        </p:txBody>
      </p:sp>
    </p:spTree>
    <p:extLst>
      <p:ext uri="{BB962C8B-B14F-4D97-AF65-F5344CB8AC3E}">
        <p14:creationId xmlns:p14="http://schemas.microsoft.com/office/powerpoint/2010/main" val="358424571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7B8FA0B-5093-4C5C-BE9E-0F2FAC105E62}" type="slidenum">
              <a:rPr lang="zh-CN" altLang="en-US" smtClean="0"/>
              <a:t>29</a:t>
            </a:fld>
            <a:endParaRPr lang="zh-CN" altLang="en-US"/>
          </a:p>
        </p:txBody>
      </p:sp>
    </p:spTree>
    <p:extLst>
      <p:ext uri="{BB962C8B-B14F-4D97-AF65-F5344CB8AC3E}">
        <p14:creationId xmlns:p14="http://schemas.microsoft.com/office/powerpoint/2010/main" val="408017470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7B8FA0B-5093-4C5C-BE9E-0F2FAC105E62}" type="slidenum">
              <a:rPr lang="zh-CN" altLang="en-US" smtClean="0"/>
              <a:t>3</a:t>
            </a:fld>
            <a:endParaRPr lang="zh-CN" altLang="en-US"/>
          </a:p>
        </p:txBody>
      </p:sp>
    </p:spTree>
    <p:extLst>
      <p:ext uri="{BB962C8B-B14F-4D97-AF65-F5344CB8AC3E}">
        <p14:creationId xmlns:p14="http://schemas.microsoft.com/office/powerpoint/2010/main" val="339064406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7B8FA0B-5093-4C5C-BE9E-0F2FAC105E62}" type="slidenum">
              <a:rPr lang="zh-CN" altLang="en-US" smtClean="0"/>
              <a:t>30</a:t>
            </a:fld>
            <a:endParaRPr lang="zh-CN" altLang="en-US"/>
          </a:p>
        </p:txBody>
      </p:sp>
    </p:spTree>
    <p:extLst>
      <p:ext uri="{BB962C8B-B14F-4D97-AF65-F5344CB8AC3E}">
        <p14:creationId xmlns:p14="http://schemas.microsoft.com/office/powerpoint/2010/main" val="287394374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7B8FA0B-5093-4C5C-BE9E-0F2FAC105E62}" type="slidenum">
              <a:rPr lang="zh-CN" altLang="en-US" smtClean="0"/>
              <a:t>31</a:t>
            </a:fld>
            <a:endParaRPr lang="zh-CN" altLang="en-US"/>
          </a:p>
        </p:txBody>
      </p:sp>
    </p:spTree>
    <p:extLst>
      <p:ext uri="{BB962C8B-B14F-4D97-AF65-F5344CB8AC3E}">
        <p14:creationId xmlns:p14="http://schemas.microsoft.com/office/powerpoint/2010/main" val="376478002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7B8FA0B-5093-4C5C-BE9E-0F2FAC105E62}" type="slidenum">
              <a:rPr lang="zh-CN" altLang="en-US" smtClean="0"/>
              <a:t>32</a:t>
            </a:fld>
            <a:endParaRPr lang="zh-CN" altLang="en-US"/>
          </a:p>
        </p:txBody>
      </p:sp>
    </p:spTree>
    <p:extLst>
      <p:ext uri="{BB962C8B-B14F-4D97-AF65-F5344CB8AC3E}">
        <p14:creationId xmlns:p14="http://schemas.microsoft.com/office/powerpoint/2010/main" val="306457876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7B8FA0B-5093-4C5C-BE9E-0F2FAC105E62}" type="slidenum">
              <a:rPr lang="zh-CN" altLang="en-US" smtClean="0"/>
              <a:t>4</a:t>
            </a:fld>
            <a:endParaRPr lang="zh-CN" altLang="en-US"/>
          </a:p>
        </p:txBody>
      </p:sp>
    </p:spTree>
    <p:extLst>
      <p:ext uri="{BB962C8B-B14F-4D97-AF65-F5344CB8AC3E}">
        <p14:creationId xmlns:p14="http://schemas.microsoft.com/office/powerpoint/2010/main" val="427273819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7B8FA0B-5093-4C5C-BE9E-0F2FAC105E62}" type="slidenum">
              <a:rPr lang="zh-CN" altLang="en-US" smtClean="0"/>
              <a:t>5</a:t>
            </a:fld>
            <a:endParaRPr lang="zh-CN" altLang="en-US"/>
          </a:p>
        </p:txBody>
      </p:sp>
    </p:spTree>
    <p:extLst>
      <p:ext uri="{BB962C8B-B14F-4D97-AF65-F5344CB8AC3E}">
        <p14:creationId xmlns:p14="http://schemas.microsoft.com/office/powerpoint/2010/main" val="209136835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7B8FA0B-5093-4C5C-BE9E-0F2FAC105E62}" type="slidenum">
              <a:rPr lang="zh-CN" altLang="en-US" smtClean="0"/>
              <a:t>6</a:t>
            </a:fld>
            <a:endParaRPr lang="zh-CN" altLang="en-US"/>
          </a:p>
        </p:txBody>
      </p:sp>
    </p:spTree>
    <p:extLst>
      <p:ext uri="{BB962C8B-B14F-4D97-AF65-F5344CB8AC3E}">
        <p14:creationId xmlns:p14="http://schemas.microsoft.com/office/powerpoint/2010/main" val="231615056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7B8FA0B-5093-4C5C-BE9E-0F2FAC105E62}" type="slidenum">
              <a:rPr lang="zh-CN" altLang="en-US" smtClean="0"/>
              <a:t>7</a:t>
            </a:fld>
            <a:endParaRPr lang="zh-CN" altLang="en-US"/>
          </a:p>
        </p:txBody>
      </p:sp>
    </p:spTree>
    <p:extLst>
      <p:ext uri="{BB962C8B-B14F-4D97-AF65-F5344CB8AC3E}">
        <p14:creationId xmlns:p14="http://schemas.microsoft.com/office/powerpoint/2010/main" val="143341778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7B8FA0B-5093-4C5C-BE9E-0F2FAC105E62}" type="slidenum">
              <a:rPr lang="zh-CN" altLang="en-US" smtClean="0"/>
              <a:t>8</a:t>
            </a:fld>
            <a:endParaRPr lang="zh-CN" altLang="en-US"/>
          </a:p>
        </p:txBody>
      </p:sp>
    </p:spTree>
    <p:extLst>
      <p:ext uri="{BB962C8B-B14F-4D97-AF65-F5344CB8AC3E}">
        <p14:creationId xmlns:p14="http://schemas.microsoft.com/office/powerpoint/2010/main" val="300080935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7B8FA0B-5093-4C5C-BE9E-0F2FAC105E62}" type="slidenum">
              <a:rPr lang="zh-CN" altLang="en-US" smtClean="0"/>
              <a:t>9</a:t>
            </a:fld>
            <a:endParaRPr lang="zh-CN" altLang="en-US"/>
          </a:p>
        </p:txBody>
      </p:sp>
    </p:spTree>
    <p:extLst>
      <p:ext uri="{BB962C8B-B14F-4D97-AF65-F5344CB8AC3E}">
        <p14:creationId xmlns:p14="http://schemas.microsoft.com/office/powerpoint/2010/main" val="11948449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4" name="日期占位符 3"/>
          <p:cNvSpPr>
            <a:spLocks noGrp="1"/>
          </p:cNvSpPr>
          <p:nvPr>
            <p:ph type="dt" sz="half" idx="10"/>
          </p:nvPr>
        </p:nvSpPr>
        <p:spPr>
          <a:xfrm>
            <a:off x="457200" y="4767263"/>
            <a:ext cx="2133600" cy="273844"/>
          </a:xfrm>
          <a:prstGeom prst="rect">
            <a:avLst/>
          </a:prstGeom>
        </p:spPr>
        <p:txBody>
          <a:bodyPr/>
          <a:lstStyle/>
          <a:p>
            <a:fld id="{24A85F9F-AD3B-4ED8-95D0-7759CC7C80AB}" type="datetime1">
              <a:rPr lang="zh-CN" altLang="en-US" smtClean="0"/>
              <a:t>2015/11/13</a:t>
            </a:fld>
            <a:endParaRPr lang="zh-CN" altLang="en-US"/>
          </a:p>
        </p:txBody>
      </p:sp>
      <p:sp>
        <p:nvSpPr>
          <p:cNvPr id="5" name="页脚占位符 4"/>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6" name="灯片编号占位符 5"/>
          <p:cNvSpPr>
            <a:spLocks noGrp="1"/>
          </p:cNvSpPr>
          <p:nvPr>
            <p:ph type="sldNum" sz="quarter" idx="12"/>
          </p:nvPr>
        </p:nvSpPr>
        <p:spPr/>
        <p:txBody>
          <a:bodyPr/>
          <a:lstStyle/>
          <a:p>
            <a:fld id="{75B029CA-FE95-4881-80B5-E602ED585F5A}" type="slidenum">
              <a:rPr lang="zh-CN" altLang="en-US" smtClean="0"/>
              <a:t>‹#›</a:t>
            </a:fld>
            <a:endParaRPr lang="zh-CN" altLang="en-US"/>
          </a:p>
        </p:txBody>
      </p:sp>
    </p:spTree>
    <p:extLst>
      <p:ext uri="{BB962C8B-B14F-4D97-AF65-F5344CB8AC3E}">
        <p14:creationId xmlns:p14="http://schemas.microsoft.com/office/powerpoint/2010/main" val="3270769509"/>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标题和竖排文字">
    <p:spTree>
      <p:nvGrpSpPr>
        <p:cNvPr id="1" name=""/>
        <p:cNvGrpSpPr/>
        <p:nvPr/>
      </p:nvGrpSpPr>
      <p:grpSpPr>
        <a:xfrm>
          <a:off x="0" y="0"/>
          <a:ext cx="0" cy="0"/>
          <a:chOff x="0" y="0"/>
          <a:chExt cx="0" cy="0"/>
        </a:xfrm>
      </p:grpSpPr>
      <p:sp>
        <p:nvSpPr>
          <p:cNvPr id="4" name="日期占位符 3"/>
          <p:cNvSpPr>
            <a:spLocks noGrp="1"/>
          </p:cNvSpPr>
          <p:nvPr>
            <p:ph type="dt" sz="half" idx="10"/>
          </p:nvPr>
        </p:nvSpPr>
        <p:spPr>
          <a:xfrm>
            <a:off x="457200" y="4767263"/>
            <a:ext cx="2133600" cy="273844"/>
          </a:xfrm>
          <a:prstGeom prst="rect">
            <a:avLst/>
          </a:prstGeom>
        </p:spPr>
        <p:txBody>
          <a:bodyPr/>
          <a:lstStyle/>
          <a:p>
            <a:fld id="{C545819F-E48A-4564-A9D2-465BEE4D5A1A}" type="datetime1">
              <a:rPr lang="zh-CN" altLang="en-US" smtClean="0"/>
              <a:t>2015/11/13</a:t>
            </a:fld>
            <a:endParaRPr lang="zh-CN" altLang="en-US"/>
          </a:p>
        </p:txBody>
      </p:sp>
      <p:sp>
        <p:nvSpPr>
          <p:cNvPr id="5" name="页脚占位符 4"/>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6" name="灯片编号占位符 5"/>
          <p:cNvSpPr>
            <a:spLocks noGrp="1"/>
          </p:cNvSpPr>
          <p:nvPr>
            <p:ph type="sldNum" sz="quarter" idx="12"/>
          </p:nvPr>
        </p:nvSpPr>
        <p:spPr/>
        <p:txBody>
          <a:bodyPr/>
          <a:lstStyle/>
          <a:p>
            <a:fld id="{75B029CA-FE95-4881-80B5-E602ED585F5A}" type="slidenum">
              <a:rPr lang="zh-CN" altLang="en-US" smtClean="0"/>
              <a:t>‹#›</a:t>
            </a:fld>
            <a:endParaRPr lang="zh-CN" altLang="en-US"/>
          </a:p>
        </p:txBody>
      </p:sp>
    </p:spTree>
    <p:extLst>
      <p:ext uri="{BB962C8B-B14F-4D97-AF65-F5344CB8AC3E}">
        <p14:creationId xmlns:p14="http://schemas.microsoft.com/office/powerpoint/2010/main" val="426947859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垂直排列标题与文本">
    <p:spTree>
      <p:nvGrpSpPr>
        <p:cNvPr id="1" name=""/>
        <p:cNvGrpSpPr/>
        <p:nvPr/>
      </p:nvGrpSpPr>
      <p:grpSpPr>
        <a:xfrm>
          <a:off x="0" y="0"/>
          <a:ext cx="0" cy="0"/>
          <a:chOff x="0" y="0"/>
          <a:chExt cx="0" cy="0"/>
        </a:xfrm>
      </p:grpSpPr>
      <p:sp>
        <p:nvSpPr>
          <p:cNvPr id="4" name="日期占位符 3"/>
          <p:cNvSpPr>
            <a:spLocks noGrp="1"/>
          </p:cNvSpPr>
          <p:nvPr>
            <p:ph type="dt" sz="half" idx="10"/>
          </p:nvPr>
        </p:nvSpPr>
        <p:spPr>
          <a:xfrm>
            <a:off x="457200" y="4767263"/>
            <a:ext cx="2133600" cy="273844"/>
          </a:xfrm>
          <a:prstGeom prst="rect">
            <a:avLst/>
          </a:prstGeom>
        </p:spPr>
        <p:txBody>
          <a:bodyPr/>
          <a:lstStyle/>
          <a:p>
            <a:fld id="{D2DAD7A5-44CC-41BE-9B98-C419EC8717D2}" type="datetime1">
              <a:rPr lang="zh-CN" altLang="en-US" smtClean="0"/>
              <a:t>2015/11/13</a:t>
            </a:fld>
            <a:endParaRPr lang="zh-CN" altLang="en-US"/>
          </a:p>
        </p:txBody>
      </p:sp>
      <p:sp>
        <p:nvSpPr>
          <p:cNvPr id="5" name="页脚占位符 4"/>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6" name="灯片编号占位符 5"/>
          <p:cNvSpPr>
            <a:spLocks noGrp="1"/>
          </p:cNvSpPr>
          <p:nvPr>
            <p:ph type="sldNum" sz="quarter" idx="12"/>
          </p:nvPr>
        </p:nvSpPr>
        <p:spPr/>
        <p:txBody>
          <a:bodyPr/>
          <a:lstStyle/>
          <a:p>
            <a:fld id="{75B029CA-FE95-4881-80B5-E602ED585F5A}" type="slidenum">
              <a:rPr lang="zh-CN" altLang="en-US" smtClean="0"/>
              <a:t>‹#›</a:t>
            </a:fld>
            <a:endParaRPr lang="zh-CN" altLang="en-US"/>
          </a:p>
        </p:txBody>
      </p:sp>
    </p:spTree>
    <p:extLst>
      <p:ext uri="{BB962C8B-B14F-4D97-AF65-F5344CB8AC3E}">
        <p14:creationId xmlns:p14="http://schemas.microsoft.com/office/powerpoint/2010/main" val="78616402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4" name="日期占位符 3"/>
          <p:cNvSpPr>
            <a:spLocks noGrp="1"/>
          </p:cNvSpPr>
          <p:nvPr>
            <p:ph type="dt" sz="half" idx="10"/>
          </p:nvPr>
        </p:nvSpPr>
        <p:spPr>
          <a:xfrm>
            <a:off x="457200" y="4767263"/>
            <a:ext cx="2133600" cy="273844"/>
          </a:xfrm>
          <a:prstGeom prst="rect">
            <a:avLst/>
          </a:prstGeom>
        </p:spPr>
        <p:txBody>
          <a:bodyPr/>
          <a:lstStyle/>
          <a:p>
            <a:fld id="{2D560851-468B-45E6-A710-814C6E8B3936}" type="datetime1">
              <a:rPr lang="zh-CN" altLang="en-US" smtClean="0"/>
              <a:t>2015/11/13</a:t>
            </a:fld>
            <a:endParaRPr lang="zh-CN" altLang="en-US"/>
          </a:p>
        </p:txBody>
      </p:sp>
      <p:sp>
        <p:nvSpPr>
          <p:cNvPr id="5" name="页脚占位符 4"/>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6" name="灯片编号占位符 5"/>
          <p:cNvSpPr>
            <a:spLocks noGrp="1"/>
          </p:cNvSpPr>
          <p:nvPr>
            <p:ph type="sldNum" sz="quarter" idx="12"/>
          </p:nvPr>
        </p:nvSpPr>
        <p:spPr/>
        <p:txBody>
          <a:bodyPr/>
          <a:lstStyle/>
          <a:p>
            <a:fld id="{75B029CA-FE95-4881-80B5-E602ED585F5A}" type="slidenum">
              <a:rPr lang="zh-CN" altLang="en-US" smtClean="0"/>
              <a:t>‹#›</a:t>
            </a:fld>
            <a:endParaRPr lang="zh-CN" altLang="en-US"/>
          </a:p>
        </p:txBody>
      </p:sp>
    </p:spTree>
    <p:extLst>
      <p:ext uri="{BB962C8B-B14F-4D97-AF65-F5344CB8AC3E}">
        <p14:creationId xmlns:p14="http://schemas.microsoft.com/office/powerpoint/2010/main" val="2435172169"/>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
        <p:nvSpPr>
          <p:cNvPr id="4" name="日期占位符 3"/>
          <p:cNvSpPr>
            <a:spLocks noGrp="1"/>
          </p:cNvSpPr>
          <p:nvPr>
            <p:ph type="dt" sz="half" idx="10"/>
          </p:nvPr>
        </p:nvSpPr>
        <p:spPr>
          <a:xfrm>
            <a:off x="457200" y="4767263"/>
            <a:ext cx="2133600" cy="273844"/>
          </a:xfrm>
          <a:prstGeom prst="rect">
            <a:avLst/>
          </a:prstGeom>
        </p:spPr>
        <p:txBody>
          <a:bodyPr/>
          <a:lstStyle/>
          <a:p>
            <a:fld id="{0C80D21C-16B1-4078-830A-016D8A1A8E3F}" type="datetime1">
              <a:rPr lang="zh-CN" altLang="en-US" smtClean="0"/>
              <a:t>2015/11/13</a:t>
            </a:fld>
            <a:endParaRPr lang="zh-CN" altLang="en-US"/>
          </a:p>
        </p:txBody>
      </p:sp>
      <p:sp>
        <p:nvSpPr>
          <p:cNvPr id="5" name="页脚占位符 4"/>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6" name="灯片编号占位符 5"/>
          <p:cNvSpPr>
            <a:spLocks noGrp="1"/>
          </p:cNvSpPr>
          <p:nvPr>
            <p:ph type="sldNum" sz="quarter" idx="12"/>
          </p:nvPr>
        </p:nvSpPr>
        <p:spPr/>
        <p:txBody>
          <a:bodyPr/>
          <a:lstStyle/>
          <a:p>
            <a:fld id="{75B029CA-FE95-4881-80B5-E602ED585F5A}" type="slidenum">
              <a:rPr lang="zh-CN" altLang="en-US" smtClean="0"/>
              <a:t>‹#›</a:t>
            </a:fld>
            <a:endParaRPr lang="zh-CN" altLang="en-US"/>
          </a:p>
        </p:txBody>
      </p:sp>
    </p:spTree>
    <p:extLst>
      <p:ext uri="{BB962C8B-B14F-4D97-AF65-F5344CB8AC3E}">
        <p14:creationId xmlns:p14="http://schemas.microsoft.com/office/powerpoint/2010/main" val="24347121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
        <p:nvSpPr>
          <p:cNvPr id="5" name="日期占位符 4"/>
          <p:cNvSpPr>
            <a:spLocks noGrp="1"/>
          </p:cNvSpPr>
          <p:nvPr>
            <p:ph type="dt" sz="half" idx="10"/>
          </p:nvPr>
        </p:nvSpPr>
        <p:spPr>
          <a:xfrm>
            <a:off x="457200" y="4767263"/>
            <a:ext cx="2133600" cy="273844"/>
          </a:xfrm>
          <a:prstGeom prst="rect">
            <a:avLst/>
          </a:prstGeom>
        </p:spPr>
        <p:txBody>
          <a:bodyPr/>
          <a:lstStyle/>
          <a:p>
            <a:fld id="{C08F1453-0AA0-4DEF-B657-AE64FF06A613}" type="datetime1">
              <a:rPr lang="zh-CN" altLang="en-US" smtClean="0"/>
              <a:t>2015/11/13</a:t>
            </a:fld>
            <a:endParaRPr lang="zh-CN" altLang="en-US"/>
          </a:p>
        </p:txBody>
      </p:sp>
      <p:sp>
        <p:nvSpPr>
          <p:cNvPr id="6" name="页脚占位符 5"/>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7" name="灯片编号占位符 6"/>
          <p:cNvSpPr>
            <a:spLocks noGrp="1"/>
          </p:cNvSpPr>
          <p:nvPr>
            <p:ph type="sldNum" sz="quarter" idx="12"/>
          </p:nvPr>
        </p:nvSpPr>
        <p:spPr/>
        <p:txBody>
          <a:bodyPr/>
          <a:lstStyle/>
          <a:p>
            <a:fld id="{75B029CA-FE95-4881-80B5-E602ED585F5A}" type="slidenum">
              <a:rPr lang="zh-CN" altLang="en-US" smtClean="0"/>
              <a:t>‹#›</a:t>
            </a:fld>
            <a:endParaRPr lang="zh-CN" altLang="en-US"/>
          </a:p>
        </p:txBody>
      </p:sp>
    </p:spTree>
    <p:extLst>
      <p:ext uri="{BB962C8B-B14F-4D97-AF65-F5344CB8AC3E}">
        <p14:creationId xmlns:p14="http://schemas.microsoft.com/office/powerpoint/2010/main" val="87066559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sp>
        <p:nvSpPr>
          <p:cNvPr id="7" name="日期占位符 6"/>
          <p:cNvSpPr>
            <a:spLocks noGrp="1"/>
          </p:cNvSpPr>
          <p:nvPr>
            <p:ph type="dt" sz="half" idx="10"/>
          </p:nvPr>
        </p:nvSpPr>
        <p:spPr>
          <a:xfrm>
            <a:off x="457200" y="4767263"/>
            <a:ext cx="2133600" cy="273844"/>
          </a:xfrm>
          <a:prstGeom prst="rect">
            <a:avLst/>
          </a:prstGeom>
        </p:spPr>
        <p:txBody>
          <a:bodyPr/>
          <a:lstStyle/>
          <a:p>
            <a:fld id="{8B8D43E9-97BC-4EA0-B044-9F7283E219D8}" type="datetime1">
              <a:rPr lang="zh-CN" altLang="en-US" smtClean="0"/>
              <a:t>2015/11/13</a:t>
            </a:fld>
            <a:endParaRPr lang="zh-CN" altLang="en-US"/>
          </a:p>
        </p:txBody>
      </p:sp>
      <p:sp>
        <p:nvSpPr>
          <p:cNvPr id="8" name="页脚占位符 7"/>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9" name="灯片编号占位符 8"/>
          <p:cNvSpPr>
            <a:spLocks noGrp="1"/>
          </p:cNvSpPr>
          <p:nvPr>
            <p:ph type="sldNum" sz="quarter" idx="12"/>
          </p:nvPr>
        </p:nvSpPr>
        <p:spPr/>
        <p:txBody>
          <a:bodyPr/>
          <a:lstStyle/>
          <a:p>
            <a:fld id="{75B029CA-FE95-4881-80B5-E602ED585F5A}" type="slidenum">
              <a:rPr lang="zh-CN" altLang="en-US" smtClean="0"/>
              <a:t>‹#›</a:t>
            </a:fld>
            <a:endParaRPr lang="zh-CN" altLang="en-US"/>
          </a:p>
        </p:txBody>
      </p:sp>
    </p:spTree>
    <p:extLst>
      <p:ext uri="{BB962C8B-B14F-4D97-AF65-F5344CB8AC3E}">
        <p14:creationId xmlns:p14="http://schemas.microsoft.com/office/powerpoint/2010/main" val="305767875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
        <p:nvSpPr>
          <p:cNvPr id="3" name="日期占位符 2"/>
          <p:cNvSpPr>
            <a:spLocks noGrp="1"/>
          </p:cNvSpPr>
          <p:nvPr>
            <p:ph type="dt" sz="half" idx="10"/>
          </p:nvPr>
        </p:nvSpPr>
        <p:spPr>
          <a:xfrm>
            <a:off x="457200" y="4767263"/>
            <a:ext cx="2133600" cy="273844"/>
          </a:xfrm>
          <a:prstGeom prst="rect">
            <a:avLst/>
          </a:prstGeom>
        </p:spPr>
        <p:txBody>
          <a:bodyPr/>
          <a:lstStyle/>
          <a:p>
            <a:fld id="{1044D007-0AD2-41ED-BE0D-1DBC3EFBE6A0}" type="datetime1">
              <a:rPr lang="zh-CN" altLang="en-US" smtClean="0"/>
              <a:t>2015/11/13</a:t>
            </a:fld>
            <a:endParaRPr lang="zh-CN" altLang="en-US"/>
          </a:p>
        </p:txBody>
      </p:sp>
      <p:sp>
        <p:nvSpPr>
          <p:cNvPr id="4" name="页脚占位符 3"/>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5" name="灯片编号占位符 4"/>
          <p:cNvSpPr>
            <a:spLocks noGrp="1"/>
          </p:cNvSpPr>
          <p:nvPr>
            <p:ph type="sldNum" sz="quarter" idx="12"/>
          </p:nvPr>
        </p:nvSpPr>
        <p:spPr/>
        <p:txBody>
          <a:bodyPr/>
          <a:lstStyle/>
          <a:p>
            <a:fld id="{75B029CA-FE95-4881-80B5-E602ED585F5A}" type="slidenum">
              <a:rPr lang="zh-CN" altLang="en-US" smtClean="0"/>
              <a:t>‹#›</a:t>
            </a:fld>
            <a:endParaRPr lang="zh-CN" altLang="en-US"/>
          </a:p>
        </p:txBody>
      </p:sp>
    </p:spTree>
    <p:extLst>
      <p:ext uri="{BB962C8B-B14F-4D97-AF65-F5344CB8AC3E}">
        <p14:creationId xmlns:p14="http://schemas.microsoft.com/office/powerpoint/2010/main" val="86175259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457200" y="4767263"/>
            <a:ext cx="2133600" cy="273844"/>
          </a:xfrm>
          <a:prstGeom prst="rect">
            <a:avLst/>
          </a:prstGeom>
        </p:spPr>
        <p:txBody>
          <a:bodyPr/>
          <a:lstStyle/>
          <a:p>
            <a:fld id="{E6A722FD-9CCD-4CEE-ACBA-0D58D1834AA4}" type="datetime1">
              <a:rPr lang="zh-CN" altLang="en-US" smtClean="0"/>
              <a:t>2015/11/13</a:t>
            </a:fld>
            <a:endParaRPr lang="zh-CN" altLang="en-US"/>
          </a:p>
        </p:txBody>
      </p:sp>
      <p:sp>
        <p:nvSpPr>
          <p:cNvPr id="3" name="页脚占位符 2"/>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4" name="灯片编号占位符 3"/>
          <p:cNvSpPr>
            <a:spLocks noGrp="1"/>
          </p:cNvSpPr>
          <p:nvPr>
            <p:ph type="sldNum" sz="quarter" idx="12"/>
          </p:nvPr>
        </p:nvSpPr>
        <p:spPr/>
        <p:txBody>
          <a:bodyPr/>
          <a:lstStyle/>
          <a:p>
            <a:fld id="{75B029CA-FE95-4881-80B5-E602ED585F5A}" type="slidenum">
              <a:rPr lang="zh-CN" altLang="en-US" smtClean="0"/>
              <a:t>‹#›</a:t>
            </a:fld>
            <a:endParaRPr lang="zh-CN" altLang="en-US"/>
          </a:p>
        </p:txBody>
      </p:sp>
    </p:spTree>
    <p:extLst>
      <p:ext uri="{BB962C8B-B14F-4D97-AF65-F5344CB8AC3E}">
        <p14:creationId xmlns:p14="http://schemas.microsoft.com/office/powerpoint/2010/main" val="254219200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内容与标题">
    <p:spTree>
      <p:nvGrpSpPr>
        <p:cNvPr id="1" name=""/>
        <p:cNvGrpSpPr/>
        <p:nvPr/>
      </p:nvGrpSpPr>
      <p:grpSpPr>
        <a:xfrm>
          <a:off x="0" y="0"/>
          <a:ext cx="0" cy="0"/>
          <a:chOff x="0" y="0"/>
          <a:chExt cx="0" cy="0"/>
        </a:xfrm>
      </p:grpSpPr>
      <p:sp>
        <p:nvSpPr>
          <p:cNvPr id="5" name="日期占位符 4"/>
          <p:cNvSpPr>
            <a:spLocks noGrp="1"/>
          </p:cNvSpPr>
          <p:nvPr>
            <p:ph type="dt" sz="half" idx="10"/>
          </p:nvPr>
        </p:nvSpPr>
        <p:spPr>
          <a:xfrm>
            <a:off x="457200" y="4767263"/>
            <a:ext cx="2133600" cy="273844"/>
          </a:xfrm>
          <a:prstGeom prst="rect">
            <a:avLst/>
          </a:prstGeom>
        </p:spPr>
        <p:txBody>
          <a:bodyPr/>
          <a:lstStyle/>
          <a:p>
            <a:fld id="{082A69E8-C7F5-4011-BD81-E0A43728D003}" type="datetime1">
              <a:rPr lang="zh-CN" altLang="en-US" smtClean="0"/>
              <a:t>2015/11/13</a:t>
            </a:fld>
            <a:endParaRPr lang="zh-CN" altLang="en-US"/>
          </a:p>
        </p:txBody>
      </p:sp>
      <p:sp>
        <p:nvSpPr>
          <p:cNvPr id="6" name="页脚占位符 5"/>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7" name="灯片编号占位符 6"/>
          <p:cNvSpPr>
            <a:spLocks noGrp="1"/>
          </p:cNvSpPr>
          <p:nvPr>
            <p:ph type="sldNum" sz="quarter" idx="12"/>
          </p:nvPr>
        </p:nvSpPr>
        <p:spPr/>
        <p:txBody>
          <a:bodyPr/>
          <a:lstStyle/>
          <a:p>
            <a:fld id="{75B029CA-FE95-4881-80B5-E602ED585F5A}" type="slidenum">
              <a:rPr lang="zh-CN" altLang="en-US" smtClean="0"/>
              <a:t>‹#›</a:t>
            </a:fld>
            <a:endParaRPr lang="zh-CN" altLang="en-US"/>
          </a:p>
        </p:txBody>
      </p:sp>
    </p:spTree>
    <p:extLst>
      <p:ext uri="{BB962C8B-B14F-4D97-AF65-F5344CB8AC3E}">
        <p14:creationId xmlns:p14="http://schemas.microsoft.com/office/powerpoint/2010/main" val="351711930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5" name="日期占位符 4"/>
          <p:cNvSpPr>
            <a:spLocks noGrp="1"/>
          </p:cNvSpPr>
          <p:nvPr>
            <p:ph type="dt" sz="half" idx="10"/>
          </p:nvPr>
        </p:nvSpPr>
        <p:spPr>
          <a:xfrm>
            <a:off x="457200" y="4767263"/>
            <a:ext cx="2133600" cy="273844"/>
          </a:xfrm>
          <a:prstGeom prst="rect">
            <a:avLst/>
          </a:prstGeom>
        </p:spPr>
        <p:txBody>
          <a:bodyPr/>
          <a:lstStyle/>
          <a:p>
            <a:fld id="{B5A7EDB0-27C9-42E3-8A4D-275F2BD32771}" type="datetime1">
              <a:rPr lang="zh-CN" altLang="en-US" smtClean="0"/>
              <a:t>2015/11/13</a:t>
            </a:fld>
            <a:endParaRPr lang="zh-CN" altLang="en-US"/>
          </a:p>
        </p:txBody>
      </p:sp>
      <p:sp>
        <p:nvSpPr>
          <p:cNvPr id="6" name="页脚占位符 5"/>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7" name="灯片编号占位符 6"/>
          <p:cNvSpPr>
            <a:spLocks noGrp="1"/>
          </p:cNvSpPr>
          <p:nvPr>
            <p:ph type="sldNum" sz="quarter" idx="12"/>
          </p:nvPr>
        </p:nvSpPr>
        <p:spPr/>
        <p:txBody>
          <a:bodyPr/>
          <a:lstStyle/>
          <a:p>
            <a:fld id="{75B029CA-FE95-4881-80B5-E602ED585F5A}" type="slidenum">
              <a:rPr lang="zh-CN" altLang="en-US" smtClean="0"/>
              <a:t>‹#›</a:t>
            </a:fld>
            <a:endParaRPr lang="zh-CN" altLang="en-US"/>
          </a:p>
        </p:txBody>
      </p:sp>
    </p:spTree>
    <p:extLst>
      <p:ext uri="{BB962C8B-B14F-4D97-AF65-F5344CB8AC3E}">
        <p14:creationId xmlns:p14="http://schemas.microsoft.com/office/powerpoint/2010/main" val="327268076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tile tx="0" ty="0" sx="100000" sy="100000" flip="none" algn="tl"/>
        </a:blipFill>
        <a:effectLst/>
      </p:bgPr>
    </p:bg>
    <p:spTree>
      <p:nvGrpSpPr>
        <p:cNvPr id="1" name=""/>
        <p:cNvGrpSpPr/>
        <p:nvPr/>
      </p:nvGrpSpPr>
      <p:grpSpPr>
        <a:xfrm>
          <a:off x="0" y="0"/>
          <a:ext cx="0" cy="0"/>
          <a:chOff x="0" y="0"/>
          <a:chExt cx="0" cy="0"/>
        </a:xfrm>
      </p:grpSpPr>
      <p:sp>
        <p:nvSpPr>
          <p:cNvPr id="17" name="矩形 16"/>
          <p:cNvSpPr/>
          <p:nvPr userDrawn="1"/>
        </p:nvSpPr>
        <p:spPr>
          <a:xfrm>
            <a:off x="0" y="4796217"/>
            <a:ext cx="9144000" cy="347282"/>
          </a:xfrm>
          <a:prstGeom prst="rect">
            <a:avLst/>
          </a:prstGeom>
          <a:solidFill>
            <a:srgbClr val="0094D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Oval 100"/>
          <p:cNvSpPr>
            <a:spLocks noChangeArrowheads="1"/>
          </p:cNvSpPr>
          <p:nvPr/>
        </p:nvSpPr>
        <p:spPr bwMode="auto">
          <a:xfrm>
            <a:off x="8697409" y="4853796"/>
            <a:ext cx="202170" cy="202636"/>
          </a:xfrm>
          <a:prstGeom prst="ellipse">
            <a:avLst/>
          </a:prstGeom>
          <a:solidFill>
            <a:srgbClr val="D1E22A"/>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3" name="椭圆 12"/>
          <p:cNvSpPr/>
          <p:nvPr userDrawn="1"/>
        </p:nvSpPr>
        <p:spPr bwMode="auto">
          <a:xfrm>
            <a:off x="600342" y="4933487"/>
            <a:ext cx="86336" cy="86535"/>
          </a:xfrm>
          <a:prstGeom prst="ellipse">
            <a:avLst/>
          </a:prstGeom>
          <a:solidFill>
            <a:srgbClr val="D1E22A"/>
          </a:solidFill>
          <a:ln>
            <a:noFill/>
          </a:ln>
        </p:spPr>
        <p:txBody>
          <a:bodyPr vert="horz" wrap="square" lIns="49030" tIns="24515" rIns="49030" bIns="24515" numCol="1" rtlCol="0" anchor="t" anchorCtr="0" compatLnSpc="1">
            <a:prstTxWarp prst="textNoShape">
              <a:avLst/>
            </a:prstTxWarp>
          </a:bodyPr>
          <a:lstStyle/>
          <a:p>
            <a:pPr algn="ctr"/>
            <a:endParaRPr lang="zh-CN" altLang="en-US"/>
          </a:p>
        </p:txBody>
      </p:sp>
      <p:sp>
        <p:nvSpPr>
          <p:cNvPr id="14" name="椭圆 13"/>
          <p:cNvSpPr/>
          <p:nvPr userDrawn="1"/>
        </p:nvSpPr>
        <p:spPr bwMode="auto">
          <a:xfrm>
            <a:off x="752294" y="4933487"/>
            <a:ext cx="86336" cy="86535"/>
          </a:xfrm>
          <a:prstGeom prst="ellipse">
            <a:avLst/>
          </a:prstGeom>
          <a:solidFill>
            <a:srgbClr val="D1E22A"/>
          </a:solidFill>
          <a:ln>
            <a:noFill/>
          </a:ln>
        </p:spPr>
        <p:txBody>
          <a:bodyPr vert="horz" wrap="square" lIns="49030" tIns="24515" rIns="49030" bIns="24515" numCol="1" rtlCol="0" anchor="t" anchorCtr="0" compatLnSpc="1">
            <a:prstTxWarp prst="textNoShape">
              <a:avLst/>
            </a:prstTxWarp>
          </a:bodyPr>
          <a:lstStyle/>
          <a:p>
            <a:pPr algn="ctr"/>
            <a:endParaRPr lang="zh-CN" altLang="en-US"/>
          </a:p>
        </p:txBody>
      </p:sp>
      <p:sp>
        <p:nvSpPr>
          <p:cNvPr id="15" name="椭圆 14"/>
          <p:cNvSpPr/>
          <p:nvPr userDrawn="1"/>
        </p:nvSpPr>
        <p:spPr bwMode="auto">
          <a:xfrm>
            <a:off x="904245" y="4933487"/>
            <a:ext cx="86336" cy="86535"/>
          </a:xfrm>
          <a:prstGeom prst="ellipse">
            <a:avLst/>
          </a:prstGeom>
          <a:solidFill>
            <a:srgbClr val="D1E22A"/>
          </a:solidFill>
          <a:ln>
            <a:noFill/>
          </a:ln>
        </p:spPr>
        <p:txBody>
          <a:bodyPr vert="horz" wrap="square" lIns="49030" tIns="24515" rIns="49030" bIns="24515" numCol="1" rtlCol="0" anchor="t" anchorCtr="0" compatLnSpc="1">
            <a:prstTxWarp prst="textNoShape">
              <a:avLst/>
            </a:prstTxWarp>
          </a:bodyPr>
          <a:lstStyle/>
          <a:p>
            <a:pPr algn="ctr"/>
            <a:endParaRPr lang="zh-CN" altLang="en-US"/>
          </a:p>
        </p:txBody>
      </p:sp>
      <p:sp>
        <p:nvSpPr>
          <p:cNvPr id="16" name="椭圆 15"/>
          <p:cNvSpPr/>
          <p:nvPr userDrawn="1"/>
        </p:nvSpPr>
        <p:spPr bwMode="auto">
          <a:xfrm>
            <a:off x="1056197" y="4933487"/>
            <a:ext cx="86336" cy="86535"/>
          </a:xfrm>
          <a:prstGeom prst="ellipse">
            <a:avLst/>
          </a:prstGeom>
          <a:solidFill>
            <a:srgbClr val="D1E22A"/>
          </a:solidFill>
          <a:ln>
            <a:noFill/>
          </a:ln>
        </p:spPr>
        <p:txBody>
          <a:bodyPr vert="horz" wrap="square" lIns="49030" tIns="24515" rIns="49030" bIns="24515" numCol="1" rtlCol="0" anchor="t" anchorCtr="0" compatLnSpc="1">
            <a:prstTxWarp prst="textNoShape">
              <a:avLst/>
            </a:prstTxWarp>
          </a:bodyPr>
          <a:lstStyle/>
          <a:p>
            <a:pPr algn="ctr"/>
            <a:endParaRPr lang="zh-CN" altLang="en-US"/>
          </a:p>
        </p:txBody>
      </p:sp>
      <p:sp>
        <p:nvSpPr>
          <p:cNvPr id="6" name="灯片编号占位符 5"/>
          <p:cNvSpPr>
            <a:spLocks noGrp="1"/>
          </p:cNvSpPr>
          <p:nvPr>
            <p:ph type="sldNum" sz="quarter" idx="4"/>
          </p:nvPr>
        </p:nvSpPr>
        <p:spPr>
          <a:xfrm>
            <a:off x="8604448" y="4818186"/>
            <a:ext cx="383843" cy="273844"/>
          </a:xfrm>
          <a:prstGeom prst="rect">
            <a:avLst/>
          </a:prstGeom>
        </p:spPr>
        <p:txBody>
          <a:bodyPr vert="horz" lIns="91440" tIns="45720" rIns="91440" bIns="45720" rtlCol="0" anchor="ctr"/>
          <a:lstStyle>
            <a:lvl1pPr algn="ctr">
              <a:defRPr sz="900">
                <a:solidFill>
                  <a:schemeClr val="bg1"/>
                </a:solidFill>
              </a:defRPr>
            </a:lvl1pPr>
          </a:lstStyle>
          <a:p>
            <a:fld id="{75B029CA-FE95-4881-80B5-E602ED585F5A}" type="slidenum">
              <a:rPr lang="zh-CN" altLang="en-US" smtClean="0"/>
              <a:pPr/>
              <a:t>‹#›</a:t>
            </a:fld>
            <a:endParaRPr lang="zh-CN" altLang="en-US"/>
          </a:p>
        </p:txBody>
      </p:sp>
    </p:spTree>
    <p:extLst>
      <p:ext uri="{BB962C8B-B14F-4D97-AF65-F5344CB8AC3E}">
        <p14:creationId xmlns:p14="http://schemas.microsoft.com/office/powerpoint/2010/main" val="246168036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repeatCount="3000" accel="100000" fill="hold" grpId="0" nodeType="withEffect">
                                  <p:stCondLst>
                                    <p:cond delay="70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1000" fill="hold"/>
                                        <p:tgtEl>
                                          <p:spTgt spid="13"/>
                                        </p:tgtEl>
                                        <p:attrNameLst>
                                          <p:attrName>ppt_x</p:attrName>
                                        </p:attrNameLst>
                                      </p:cBhvr>
                                      <p:tavLst>
                                        <p:tav tm="0">
                                          <p:val>
                                            <p:strVal val="1+#ppt_w/2"/>
                                          </p:val>
                                        </p:tav>
                                        <p:tav tm="100000">
                                          <p:val>
                                            <p:strVal val="#ppt_x"/>
                                          </p:val>
                                        </p:tav>
                                      </p:tavLst>
                                    </p:anim>
                                    <p:anim calcmode="lin" valueType="num">
                                      <p:cBhvr additive="base">
                                        <p:cTn id="8" dur="1000" fill="hold"/>
                                        <p:tgtEl>
                                          <p:spTgt spid="13"/>
                                        </p:tgtEl>
                                        <p:attrNameLst>
                                          <p:attrName>ppt_y</p:attrName>
                                        </p:attrNameLst>
                                      </p:cBhvr>
                                      <p:tavLst>
                                        <p:tav tm="0">
                                          <p:val>
                                            <p:strVal val="#ppt_y"/>
                                          </p:val>
                                        </p:tav>
                                        <p:tav tm="100000">
                                          <p:val>
                                            <p:strVal val="#ppt_y"/>
                                          </p:val>
                                        </p:tav>
                                      </p:tavLst>
                                    </p:anim>
                                  </p:childTnLst>
                                </p:cTn>
                              </p:par>
                              <p:par>
                                <p:cTn id="9" presetID="2" presetClass="entr" presetSubtype="2" repeatCount="3000" accel="100000" fill="hold" grpId="0" nodeType="withEffect">
                                  <p:stCondLst>
                                    <p:cond delay="100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1000" fill="hold"/>
                                        <p:tgtEl>
                                          <p:spTgt spid="14"/>
                                        </p:tgtEl>
                                        <p:attrNameLst>
                                          <p:attrName>ppt_x</p:attrName>
                                        </p:attrNameLst>
                                      </p:cBhvr>
                                      <p:tavLst>
                                        <p:tav tm="0">
                                          <p:val>
                                            <p:strVal val="1+#ppt_w/2"/>
                                          </p:val>
                                        </p:tav>
                                        <p:tav tm="100000">
                                          <p:val>
                                            <p:strVal val="#ppt_x"/>
                                          </p:val>
                                        </p:tav>
                                      </p:tavLst>
                                    </p:anim>
                                    <p:anim calcmode="lin" valueType="num">
                                      <p:cBhvr additive="base">
                                        <p:cTn id="12" dur="1000" fill="hold"/>
                                        <p:tgtEl>
                                          <p:spTgt spid="14"/>
                                        </p:tgtEl>
                                        <p:attrNameLst>
                                          <p:attrName>ppt_y</p:attrName>
                                        </p:attrNameLst>
                                      </p:cBhvr>
                                      <p:tavLst>
                                        <p:tav tm="0">
                                          <p:val>
                                            <p:strVal val="#ppt_y"/>
                                          </p:val>
                                        </p:tav>
                                        <p:tav tm="100000">
                                          <p:val>
                                            <p:strVal val="#ppt_y"/>
                                          </p:val>
                                        </p:tav>
                                      </p:tavLst>
                                    </p:anim>
                                  </p:childTnLst>
                                </p:cTn>
                              </p:par>
                              <p:par>
                                <p:cTn id="13" presetID="2" presetClass="entr" presetSubtype="2" repeatCount="3000" accel="100000" fill="hold" grpId="0" nodeType="withEffect">
                                  <p:stCondLst>
                                    <p:cond delay="1500"/>
                                  </p:stCondLst>
                                  <p:childTnLst>
                                    <p:set>
                                      <p:cBhvr>
                                        <p:cTn id="14" dur="1" fill="hold">
                                          <p:stCondLst>
                                            <p:cond delay="0"/>
                                          </p:stCondLst>
                                        </p:cTn>
                                        <p:tgtEl>
                                          <p:spTgt spid="15"/>
                                        </p:tgtEl>
                                        <p:attrNameLst>
                                          <p:attrName>style.visibility</p:attrName>
                                        </p:attrNameLst>
                                      </p:cBhvr>
                                      <p:to>
                                        <p:strVal val="visible"/>
                                      </p:to>
                                    </p:set>
                                    <p:anim calcmode="lin" valueType="num">
                                      <p:cBhvr additive="base">
                                        <p:cTn id="15" dur="1000" fill="hold"/>
                                        <p:tgtEl>
                                          <p:spTgt spid="15"/>
                                        </p:tgtEl>
                                        <p:attrNameLst>
                                          <p:attrName>ppt_x</p:attrName>
                                        </p:attrNameLst>
                                      </p:cBhvr>
                                      <p:tavLst>
                                        <p:tav tm="0">
                                          <p:val>
                                            <p:strVal val="1+#ppt_w/2"/>
                                          </p:val>
                                        </p:tav>
                                        <p:tav tm="100000">
                                          <p:val>
                                            <p:strVal val="#ppt_x"/>
                                          </p:val>
                                        </p:tav>
                                      </p:tavLst>
                                    </p:anim>
                                    <p:anim calcmode="lin" valueType="num">
                                      <p:cBhvr additive="base">
                                        <p:cTn id="16" dur="1000" fill="hold"/>
                                        <p:tgtEl>
                                          <p:spTgt spid="15"/>
                                        </p:tgtEl>
                                        <p:attrNameLst>
                                          <p:attrName>ppt_y</p:attrName>
                                        </p:attrNameLst>
                                      </p:cBhvr>
                                      <p:tavLst>
                                        <p:tav tm="0">
                                          <p:val>
                                            <p:strVal val="#ppt_y"/>
                                          </p:val>
                                        </p:tav>
                                        <p:tav tm="100000">
                                          <p:val>
                                            <p:strVal val="#ppt_y"/>
                                          </p:val>
                                        </p:tav>
                                      </p:tavLst>
                                    </p:anim>
                                  </p:childTnLst>
                                </p:cTn>
                              </p:par>
                              <p:par>
                                <p:cTn id="17" presetID="2" presetClass="entr" presetSubtype="2" repeatCount="3000" accel="100000" fill="hold" grpId="0" nodeType="withEffect">
                                  <p:stCondLst>
                                    <p:cond delay="2000"/>
                                  </p:stCondLst>
                                  <p:childTnLst>
                                    <p:set>
                                      <p:cBhvr>
                                        <p:cTn id="18" dur="1" fill="hold">
                                          <p:stCondLst>
                                            <p:cond delay="0"/>
                                          </p:stCondLst>
                                        </p:cTn>
                                        <p:tgtEl>
                                          <p:spTgt spid="16"/>
                                        </p:tgtEl>
                                        <p:attrNameLst>
                                          <p:attrName>style.visibility</p:attrName>
                                        </p:attrNameLst>
                                      </p:cBhvr>
                                      <p:to>
                                        <p:strVal val="visible"/>
                                      </p:to>
                                    </p:set>
                                    <p:anim calcmode="lin" valueType="num">
                                      <p:cBhvr additive="base">
                                        <p:cTn id="19" dur="1000" fill="hold"/>
                                        <p:tgtEl>
                                          <p:spTgt spid="16"/>
                                        </p:tgtEl>
                                        <p:attrNameLst>
                                          <p:attrName>ppt_x</p:attrName>
                                        </p:attrNameLst>
                                      </p:cBhvr>
                                      <p:tavLst>
                                        <p:tav tm="0">
                                          <p:val>
                                            <p:strVal val="1+#ppt_w/2"/>
                                          </p:val>
                                        </p:tav>
                                        <p:tav tm="100000">
                                          <p:val>
                                            <p:strVal val="#ppt_x"/>
                                          </p:val>
                                        </p:tav>
                                      </p:tavLst>
                                    </p:anim>
                                    <p:anim calcmode="lin" valueType="num">
                                      <p:cBhvr additive="base">
                                        <p:cTn id="20" dur="1000" fill="hold"/>
                                        <p:tgtEl>
                                          <p:spTgt spid="1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animBg="1"/>
      <p:bldP spid="15" grpId="0" animBg="1"/>
      <p:bldP spid="16" grpId="0" animBg="1"/>
    </p:bldLst>
  </p:timing>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16.png"/></Relationships>
</file>

<file path=ppt/slides/_rels/slide1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26.png"/></Relationships>
</file>

<file path=ppt/slides/_rels/slide1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16.png"/></Relationships>
</file>

<file path=ppt/slides/_rels/slide13.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image" Target="../media/image12.jpg"/><Relationship Id="rId7" Type="http://schemas.openxmlformats.org/officeDocument/2006/relationships/image" Target="../media/image30.png"/><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image" Target="../media/image29.png"/><Relationship Id="rId5" Type="http://schemas.openxmlformats.org/officeDocument/2006/relationships/image" Target="../media/image28.png"/><Relationship Id="rId4" Type="http://schemas.openxmlformats.org/officeDocument/2006/relationships/image" Target="../media/image27.png"/><Relationship Id="rId9" Type="http://schemas.openxmlformats.org/officeDocument/2006/relationships/image" Target="../media/image16.png"/></Relationships>
</file>

<file path=ppt/slides/_rels/slide14.xml.rels><?xml version="1.0" encoding="UTF-8" standalone="yes"?>
<Relationships xmlns="http://schemas.openxmlformats.org/package/2006/relationships"><Relationship Id="rId8" Type="http://schemas.openxmlformats.org/officeDocument/2006/relationships/image" Target="../media/image36.jpg"/><Relationship Id="rId13" Type="http://schemas.openxmlformats.org/officeDocument/2006/relationships/image" Target="../media/image16.png"/><Relationship Id="rId3" Type="http://schemas.openxmlformats.org/officeDocument/2006/relationships/image" Target="../media/image31.jpg"/><Relationship Id="rId7" Type="http://schemas.openxmlformats.org/officeDocument/2006/relationships/image" Target="../media/image35.jpg"/><Relationship Id="rId12" Type="http://schemas.openxmlformats.org/officeDocument/2006/relationships/image" Target="../media/image15.png"/><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image" Target="../media/image34.jpg"/><Relationship Id="rId11" Type="http://schemas.openxmlformats.org/officeDocument/2006/relationships/image" Target="../media/image39.jpg"/><Relationship Id="rId5" Type="http://schemas.openxmlformats.org/officeDocument/2006/relationships/image" Target="../media/image33.jpeg"/><Relationship Id="rId10" Type="http://schemas.openxmlformats.org/officeDocument/2006/relationships/image" Target="../media/image38.jpg"/><Relationship Id="rId4" Type="http://schemas.openxmlformats.org/officeDocument/2006/relationships/image" Target="../media/image32.jpg"/><Relationship Id="rId9" Type="http://schemas.openxmlformats.org/officeDocument/2006/relationships/image" Target="../media/image37.jpg"/></Relationships>
</file>

<file path=ppt/slides/_rels/slide15.xml.rels><?xml version="1.0" encoding="UTF-8" standalone="yes"?>
<Relationships xmlns="http://schemas.openxmlformats.org/package/2006/relationships"><Relationship Id="rId8" Type="http://schemas.openxmlformats.org/officeDocument/2006/relationships/image" Target="../media/image45.jpg"/><Relationship Id="rId13" Type="http://schemas.openxmlformats.org/officeDocument/2006/relationships/image" Target="../media/image15.png"/><Relationship Id="rId3" Type="http://schemas.openxmlformats.org/officeDocument/2006/relationships/image" Target="../media/image40.png"/><Relationship Id="rId7" Type="http://schemas.openxmlformats.org/officeDocument/2006/relationships/image" Target="../media/image44.jpg"/><Relationship Id="rId12" Type="http://schemas.openxmlformats.org/officeDocument/2006/relationships/image" Target="../media/image49.jpg"/><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image" Target="../media/image43.png"/><Relationship Id="rId11" Type="http://schemas.openxmlformats.org/officeDocument/2006/relationships/image" Target="../media/image48.jpg"/><Relationship Id="rId5" Type="http://schemas.openxmlformats.org/officeDocument/2006/relationships/image" Target="../media/image42.png"/><Relationship Id="rId10" Type="http://schemas.openxmlformats.org/officeDocument/2006/relationships/image" Target="../media/image47.jpg"/><Relationship Id="rId4" Type="http://schemas.openxmlformats.org/officeDocument/2006/relationships/image" Target="../media/image41.jpg"/><Relationship Id="rId9" Type="http://schemas.openxmlformats.org/officeDocument/2006/relationships/image" Target="../media/image46.jpg"/><Relationship Id="rId14" Type="http://schemas.openxmlformats.org/officeDocument/2006/relationships/image" Target="../media/image16.png"/></Relationships>
</file>

<file path=ppt/slides/_rels/slide16.xml.rels><?xml version="1.0" encoding="UTF-8" standalone="yes"?>
<Relationships xmlns="http://schemas.openxmlformats.org/package/2006/relationships"><Relationship Id="rId3" Type="http://schemas.openxmlformats.org/officeDocument/2006/relationships/image" Target="../media/image50.png"/><Relationship Id="rId7" Type="http://schemas.openxmlformats.org/officeDocument/2006/relationships/image" Target="../media/image16.png"/><Relationship Id="rId2" Type="http://schemas.openxmlformats.org/officeDocument/2006/relationships/notesSlide" Target="../notesSlides/notesSlide16.xml"/><Relationship Id="rId1" Type="http://schemas.openxmlformats.org/officeDocument/2006/relationships/slideLayout" Target="../slideLayouts/slideLayout2.xml"/><Relationship Id="rId6" Type="http://schemas.openxmlformats.org/officeDocument/2006/relationships/image" Target="../media/image15.png"/><Relationship Id="rId5" Type="http://schemas.openxmlformats.org/officeDocument/2006/relationships/image" Target="../media/image52.png"/><Relationship Id="rId4" Type="http://schemas.openxmlformats.org/officeDocument/2006/relationships/image" Target="../media/image51.png"/></Relationships>
</file>

<file path=ppt/slides/_rels/slide1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image" Target="../media/image16.png"/></Relationships>
</file>

<file path=ppt/slides/_rels/slide1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image" Target="../media/image16.png"/></Relationships>
</file>

<file path=ppt/slides/_rels/slide1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openxmlformats.org/officeDocument/2006/relationships/image" Target="../media/image16.png"/></Relationships>
</file>

<file path=ppt/slides/_rels/slide2.xml.rels><?xml version="1.0" encoding="UTF-8" standalone="yes"?>
<Relationships xmlns="http://schemas.openxmlformats.org/package/2006/relationships"><Relationship Id="rId8" Type="http://schemas.openxmlformats.org/officeDocument/2006/relationships/notesSlide" Target="../notesSlides/notesSlide2.xml"/><Relationship Id="rId3" Type="http://schemas.openxmlformats.org/officeDocument/2006/relationships/tags" Target="../tags/tag4.xml"/><Relationship Id="rId7" Type="http://schemas.openxmlformats.org/officeDocument/2006/relationships/slideLayout" Target="../slideLayouts/slideLayout2.xml"/><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tags" Target="../tags/tag7.xml"/><Relationship Id="rId5" Type="http://schemas.openxmlformats.org/officeDocument/2006/relationships/tags" Target="../tags/tag6.xml"/><Relationship Id="rId10" Type="http://schemas.openxmlformats.org/officeDocument/2006/relationships/image" Target="../media/image5.png"/><Relationship Id="rId4" Type="http://schemas.openxmlformats.org/officeDocument/2006/relationships/tags" Target="../tags/tag5.xml"/><Relationship Id="rId9" Type="http://schemas.openxmlformats.org/officeDocument/2006/relationships/image" Target="../media/image4.png"/></Relationships>
</file>

<file path=ppt/slides/_rels/slide20.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image" Target="../media/image53.png"/><Relationship Id="rId7" Type="http://schemas.openxmlformats.org/officeDocument/2006/relationships/image" Target="../media/image57.jpg"/><Relationship Id="rId2" Type="http://schemas.openxmlformats.org/officeDocument/2006/relationships/notesSlide" Target="../notesSlides/notesSlide20.xml"/><Relationship Id="rId1" Type="http://schemas.openxmlformats.org/officeDocument/2006/relationships/slideLayout" Target="../slideLayouts/slideLayout2.xml"/><Relationship Id="rId6" Type="http://schemas.openxmlformats.org/officeDocument/2006/relationships/image" Target="../media/image56.jpg"/><Relationship Id="rId5" Type="http://schemas.openxmlformats.org/officeDocument/2006/relationships/image" Target="../media/image55.png"/><Relationship Id="rId4" Type="http://schemas.openxmlformats.org/officeDocument/2006/relationships/image" Target="../media/image54.png"/><Relationship Id="rId9" Type="http://schemas.openxmlformats.org/officeDocument/2006/relationships/image" Target="../media/image16.png"/></Relationships>
</file>

<file path=ppt/slides/_rels/slide2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1.xml"/><Relationship Id="rId1" Type="http://schemas.openxmlformats.org/officeDocument/2006/relationships/slideLayout" Target="../slideLayouts/slideLayout2.xml"/><Relationship Id="rId4" Type="http://schemas.openxmlformats.org/officeDocument/2006/relationships/image" Target="../media/image16.png"/></Relationships>
</file>

<file path=ppt/slides/_rels/slide2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2.xml"/><Relationship Id="rId1" Type="http://schemas.openxmlformats.org/officeDocument/2006/relationships/slideLayout" Target="../slideLayouts/slideLayout2.xml"/><Relationship Id="rId4" Type="http://schemas.openxmlformats.org/officeDocument/2006/relationships/image" Target="../media/image16.png"/></Relationships>
</file>

<file path=ppt/slides/_rels/slide2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3.xml"/><Relationship Id="rId1" Type="http://schemas.openxmlformats.org/officeDocument/2006/relationships/slideLayout" Target="../slideLayouts/slideLayout2.xml"/><Relationship Id="rId4" Type="http://schemas.openxmlformats.org/officeDocument/2006/relationships/image" Target="../media/image16.png"/></Relationships>
</file>

<file path=ppt/slides/_rels/slide2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4.xml"/><Relationship Id="rId1" Type="http://schemas.openxmlformats.org/officeDocument/2006/relationships/slideLayout" Target="../slideLayouts/slideLayout2.xml"/><Relationship Id="rId4" Type="http://schemas.openxmlformats.org/officeDocument/2006/relationships/image" Target="../media/image16.png"/></Relationships>
</file>

<file path=ppt/slides/_rels/slide2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5.xml"/><Relationship Id="rId1" Type="http://schemas.openxmlformats.org/officeDocument/2006/relationships/slideLayout" Target="../slideLayouts/slideLayout2.xml"/><Relationship Id="rId4" Type="http://schemas.openxmlformats.org/officeDocument/2006/relationships/image" Target="../media/image16.png"/></Relationships>
</file>

<file path=ppt/slides/_rels/slide26.xml.rels><?xml version="1.0" encoding="UTF-8" standalone="yes"?>
<Relationships xmlns="http://schemas.openxmlformats.org/package/2006/relationships"><Relationship Id="rId3" Type="http://schemas.openxmlformats.org/officeDocument/2006/relationships/image" Target="../media/image54.png"/><Relationship Id="rId7" Type="http://schemas.openxmlformats.org/officeDocument/2006/relationships/image" Target="../media/image16.png"/><Relationship Id="rId2" Type="http://schemas.openxmlformats.org/officeDocument/2006/relationships/notesSlide" Target="../notesSlides/notesSlide26.xml"/><Relationship Id="rId1" Type="http://schemas.openxmlformats.org/officeDocument/2006/relationships/slideLayout" Target="../slideLayouts/slideLayout2.xml"/><Relationship Id="rId6" Type="http://schemas.openxmlformats.org/officeDocument/2006/relationships/image" Target="../media/image15.png"/><Relationship Id="rId5" Type="http://schemas.openxmlformats.org/officeDocument/2006/relationships/image" Target="../media/image59.jpg"/><Relationship Id="rId4" Type="http://schemas.openxmlformats.org/officeDocument/2006/relationships/image" Target="../media/image58.png"/></Relationships>
</file>

<file path=ppt/slides/_rels/slide27.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image" Target="../media/image60.png"/><Relationship Id="rId7" Type="http://schemas.openxmlformats.org/officeDocument/2006/relationships/image" Target="../media/image15.png"/><Relationship Id="rId2" Type="http://schemas.openxmlformats.org/officeDocument/2006/relationships/notesSlide" Target="../notesSlides/notesSlide27.xml"/><Relationship Id="rId1" Type="http://schemas.openxmlformats.org/officeDocument/2006/relationships/slideLayout" Target="../slideLayouts/slideLayout2.xml"/><Relationship Id="rId6" Type="http://schemas.openxmlformats.org/officeDocument/2006/relationships/image" Target="../media/image58.png"/><Relationship Id="rId5" Type="http://schemas.openxmlformats.org/officeDocument/2006/relationships/image" Target="../media/image59.jpg"/><Relationship Id="rId4" Type="http://schemas.openxmlformats.org/officeDocument/2006/relationships/image" Target="../media/image54.png"/></Relationships>
</file>

<file path=ppt/slides/_rels/slide2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8.xml"/><Relationship Id="rId1" Type="http://schemas.openxmlformats.org/officeDocument/2006/relationships/slideLayout" Target="../slideLayouts/slideLayout2.xml"/><Relationship Id="rId4" Type="http://schemas.openxmlformats.org/officeDocument/2006/relationships/image" Target="../media/image16.png"/></Relationships>
</file>

<file path=ppt/slides/_rels/slide2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9.xml"/><Relationship Id="rId1" Type="http://schemas.openxmlformats.org/officeDocument/2006/relationships/slideLayout" Target="../slideLayouts/slideLayout2.xml"/><Relationship Id="rId4" Type="http://schemas.openxmlformats.org/officeDocument/2006/relationships/image" Target="../media/image16.png"/></Relationships>
</file>

<file path=ppt/slides/_rels/slide3.xml.rels><?xml version="1.0" encoding="UTF-8" standalone="yes"?>
<Relationships xmlns="http://schemas.openxmlformats.org/package/2006/relationships"><Relationship Id="rId8" Type="http://schemas.openxmlformats.org/officeDocument/2006/relationships/image" Target="../media/image11.png"/><Relationship Id="rId13" Type="http://schemas.openxmlformats.org/officeDocument/2006/relationships/image" Target="../media/image16.png"/><Relationship Id="rId3" Type="http://schemas.openxmlformats.org/officeDocument/2006/relationships/image" Target="../media/image6.png"/><Relationship Id="rId7" Type="http://schemas.openxmlformats.org/officeDocument/2006/relationships/image" Target="../media/image10.jpg"/><Relationship Id="rId12" Type="http://schemas.openxmlformats.org/officeDocument/2006/relationships/image" Target="../media/image15.pn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9.png"/><Relationship Id="rId11" Type="http://schemas.openxmlformats.org/officeDocument/2006/relationships/image" Target="../media/image14.jpg"/><Relationship Id="rId5" Type="http://schemas.openxmlformats.org/officeDocument/2006/relationships/image" Target="../media/image8.jpg"/><Relationship Id="rId10" Type="http://schemas.openxmlformats.org/officeDocument/2006/relationships/image" Target="../media/image13.jpg"/><Relationship Id="rId4" Type="http://schemas.openxmlformats.org/officeDocument/2006/relationships/image" Target="../media/image7.png"/><Relationship Id="rId9" Type="http://schemas.openxmlformats.org/officeDocument/2006/relationships/image" Target="../media/image12.jpg"/></Relationships>
</file>

<file path=ppt/slides/_rels/slide3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30.xml"/><Relationship Id="rId1" Type="http://schemas.openxmlformats.org/officeDocument/2006/relationships/slideLayout" Target="../slideLayouts/slideLayout2.xml"/><Relationship Id="rId4" Type="http://schemas.openxmlformats.org/officeDocument/2006/relationships/image" Target="../media/image16.png"/></Relationships>
</file>

<file path=ppt/slides/_rels/slide3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31.xml"/><Relationship Id="rId1" Type="http://schemas.openxmlformats.org/officeDocument/2006/relationships/slideLayout" Target="../slideLayouts/slideLayout2.xml"/><Relationship Id="rId4" Type="http://schemas.openxmlformats.org/officeDocument/2006/relationships/image" Target="../media/image16.png"/></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16.png"/></Relationships>
</file>

<file path=ppt/slides/_rels/slide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16.png"/></Relationships>
</file>

<file path=ppt/slides/_rels/slide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18.png"/><Relationship Id="rId5" Type="http://schemas.openxmlformats.org/officeDocument/2006/relationships/image" Target="../media/image17.jpg"/><Relationship Id="rId4" Type="http://schemas.openxmlformats.org/officeDocument/2006/relationships/image" Target="../media/image16.png"/></Relationships>
</file>

<file path=ppt/slides/_rels/slide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16.png"/></Relationships>
</file>

<file path=ppt/slides/_rels/slide8.xml.rels><?xml version="1.0" encoding="UTF-8" standalone="yes"?>
<Relationships xmlns="http://schemas.openxmlformats.org/package/2006/relationships"><Relationship Id="rId8" Type="http://schemas.openxmlformats.org/officeDocument/2006/relationships/image" Target="../media/image24.png"/><Relationship Id="rId3" Type="http://schemas.openxmlformats.org/officeDocument/2006/relationships/image" Target="../media/image19.jpg"/><Relationship Id="rId7" Type="http://schemas.openxmlformats.org/officeDocument/2006/relationships/image" Target="../media/image23.png"/><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22.jpg"/><Relationship Id="rId5" Type="http://schemas.openxmlformats.org/officeDocument/2006/relationships/image" Target="../media/image21.png"/><Relationship Id="rId10" Type="http://schemas.openxmlformats.org/officeDocument/2006/relationships/image" Target="../media/image16.png"/><Relationship Id="rId4" Type="http://schemas.openxmlformats.org/officeDocument/2006/relationships/image" Target="../media/image20.png"/><Relationship Id="rId9" Type="http://schemas.openxmlformats.org/officeDocument/2006/relationships/image" Target="../media/image15.png"/></Relationships>
</file>

<file path=ppt/slides/_rels/slide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16.png"/></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75B029CA-FE95-4881-80B5-E602ED585F5A}" type="slidenum">
              <a:rPr lang="zh-CN" altLang="en-US" smtClean="0"/>
              <a:t>1</a:t>
            </a:fld>
            <a:endParaRPr lang="zh-CN" altLang="en-US"/>
          </a:p>
        </p:txBody>
      </p:sp>
      <p:pic>
        <p:nvPicPr>
          <p:cNvPr id="3" name="图片 2"/>
          <p:cNvPicPr>
            <a:picLocks noChangeAspect="1"/>
          </p:cNvPicPr>
          <p:nvPr/>
        </p:nvPicPr>
        <p:blipFill rotWithShape="1">
          <a:blip r:embed="rId4">
            <a:extLst>
              <a:ext uri="{28A0092B-C50C-407E-A947-70E740481C1C}">
                <a14:useLocalDpi xmlns:a14="http://schemas.microsoft.com/office/drawing/2010/main" val="0"/>
              </a:ext>
            </a:extLst>
          </a:blip>
          <a:srcRect l="5290" t="38476" r="5579"/>
          <a:stretch/>
        </p:blipFill>
        <p:spPr>
          <a:xfrm>
            <a:off x="483703" y="1990716"/>
            <a:ext cx="8150087" cy="3152784"/>
          </a:xfrm>
          <a:prstGeom prst="rect">
            <a:avLst/>
          </a:prstGeom>
        </p:spPr>
      </p:pic>
      <p:sp>
        <p:nvSpPr>
          <p:cNvPr id="4" name="矩形 3"/>
          <p:cNvSpPr/>
          <p:nvPr/>
        </p:nvSpPr>
        <p:spPr>
          <a:xfrm>
            <a:off x="1643050" y="1701715"/>
            <a:ext cx="5665253" cy="400110"/>
          </a:xfrm>
          <a:prstGeom prst="rect">
            <a:avLst/>
          </a:prstGeom>
        </p:spPr>
        <p:txBody>
          <a:bodyPr wrap="square">
            <a:spAutoFit/>
          </a:bodyPr>
          <a:lstStyle/>
          <a:p>
            <a:pPr algn="ctr"/>
            <a:r>
              <a:rPr lang="en-US" altLang="zh-CN" sz="1000" dirty="0">
                <a:solidFill>
                  <a:schemeClr val="bg1"/>
                </a:solidFill>
              </a:rPr>
              <a:t>Lorem Ipsum Dolor Sit Er Elit </a:t>
            </a:r>
            <a:r>
              <a:rPr lang="en-US" altLang="zh-CN" sz="1000" dirty="0" err="1">
                <a:solidFill>
                  <a:schemeClr val="bg1"/>
                </a:solidFill>
              </a:rPr>
              <a:t>Lamet</a:t>
            </a:r>
            <a:r>
              <a:rPr lang="en-US" altLang="zh-CN" sz="1000" dirty="0">
                <a:solidFill>
                  <a:schemeClr val="bg1"/>
                </a:solidFill>
              </a:rPr>
              <a:t>, </a:t>
            </a:r>
            <a:r>
              <a:rPr lang="en-US" altLang="zh-CN" sz="1000" dirty="0" err="1">
                <a:solidFill>
                  <a:schemeClr val="bg1"/>
                </a:solidFill>
              </a:rPr>
              <a:t>Consectetaur</a:t>
            </a:r>
            <a:r>
              <a:rPr lang="en-US" altLang="zh-CN" sz="1000" dirty="0">
                <a:solidFill>
                  <a:schemeClr val="bg1"/>
                </a:solidFill>
              </a:rPr>
              <a:t> </a:t>
            </a:r>
            <a:r>
              <a:rPr lang="en-US" altLang="zh-CN" sz="1000" dirty="0" err="1">
                <a:solidFill>
                  <a:schemeClr val="bg1"/>
                </a:solidFill>
              </a:rPr>
              <a:t>Cillium</a:t>
            </a:r>
            <a:r>
              <a:rPr lang="en-US" altLang="zh-CN" sz="1000" dirty="0">
                <a:solidFill>
                  <a:schemeClr val="bg1"/>
                </a:solidFill>
              </a:rPr>
              <a:t> </a:t>
            </a:r>
            <a:r>
              <a:rPr lang="en-US" altLang="zh-CN" sz="1000" dirty="0" err="1">
                <a:solidFill>
                  <a:schemeClr val="bg1"/>
                </a:solidFill>
              </a:rPr>
              <a:t>Adipisicing</a:t>
            </a:r>
            <a:r>
              <a:rPr lang="en-US" altLang="zh-CN" sz="1000" dirty="0">
                <a:solidFill>
                  <a:schemeClr val="bg1"/>
                </a:solidFill>
              </a:rPr>
              <a:t> </a:t>
            </a:r>
            <a:r>
              <a:rPr lang="en-US" altLang="zh-CN" sz="1000" dirty="0" err="1">
                <a:solidFill>
                  <a:schemeClr val="bg1"/>
                </a:solidFill>
              </a:rPr>
              <a:t>Pecu</a:t>
            </a:r>
            <a:r>
              <a:rPr lang="en-US" altLang="zh-CN" sz="1000" dirty="0">
                <a:solidFill>
                  <a:schemeClr val="bg1"/>
                </a:solidFill>
              </a:rPr>
              <a:t>, </a:t>
            </a:r>
            <a:r>
              <a:rPr lang="en-US" altLang="zh-CN" sz="1000" dirty="0" err="1">
                <a:solidFill>
                  <a:schemeClr val="bg1"/>
                </a:solidFill>
              </a:rPr>
              <a:t>Sed</a:t>
            </a:r>
            <a:r>
              <a:rPr lang="en-US" altLang="zh-CN" sz="1000" dirty="0">
                <a:solidFill>
                  <a:schemeClr val="bg1"/>
                </a:solidFill>
              </a:rPr>
              <a:t> Do </a:t>
            </a:r>
            <a:r>
              <a:rPr lang="en-US" altLang="zh-CN" sz="1000" dirty="0" err="1">
                <a:solidFill>
                  <a:schemeClr val="bg1"/>
                </a:solidFill>
              </a:rPr>
              <a:t>Eiusmod</a:t>
            </a:r>
            <a:r>
              <a:rPr lang="en-US" altLang="zh-CN" sz="1000" dirty="0">
                <a:solidFill>
                  <a:schemeClr val="bg1"/>
                </a:solidFill>
              </a:rPr>
              <a:t> </a:t>
            </a:r>
            <a:r>
              <a:rPr lang="en-US" altLang="zh-CN" sz="1000" dirty="0" err="1">
                <a:solidFill>
                  <a:schemeClr val="bg1"/>
                </a:solidFill>
              </a:rPr>
              <a:t>Tempor</a:t>
            </a:r>
            <a:r>
              <a:rPr lang="en-US" altLang="zh-CN" sz="1000" dirty="0">
                <a:solidFill>
                  <a:schemeClr val="bg1"/>
                </a:solidFill>
              </a:rPr>
              <a:t> </a:t>
            </a:r>
            <a:r>
              <a:rPr lang="en-US" altLang="zh-CN" sz="1000" dirty="0" err="1">
                <a:solidFill>
                  <a:schemeClr val="bg1"/>
                </a:solidFill>
              </a:rPr>
              <a:t>Incididunt</a:t>
            </a:r>
            <a:r>
              <a:rPr lang="en-US" altLang="zh-CN" sz="1000" dirty="0">
                <a:solidFill>
                  <a:schemeClr val="bg1"/>
                </a:solidFill>
              </a:rPr>
              <a:t> </a:t>
            </a:r>
            <a:r>
              <a:rPr lang="en-US" altLang="zh-CN" sz="1000" dirty="0" err="1">
                <a:solidFill>
                  <a:schemeClr val="bg1"/>
                </a:solidFill>
              </a:rPr>
              <a:t>Ut</a:t>
            </a:r>
            <a:r>
              <a:rPr lang="en-US" altLang="zh-CN" sz="1000" dirty="0">
                <a:solidFill>
                  <a:schemeClr val="bg1"/>
                </a:solidFill>
              </a:rPr>
              <a:t> </a:t>
            </a:r>
            <a:r>
              <a:rPr lang="en-US" altLang="zh-CN" sz="1000" dirty="0" err="1">
                <a:solidFill>
                  <a:schemeClr val="bg1"/>
                </a:solidFill>
              </a:rPr>
              <a:t>Labore</a:t>
            </a:r>
            <a:r>
              <a:rPr lang="en-US" altLang="zh-CN" sz="1000" dirty="0">
                <a:solidFill>
                  <a:schemeClr val="bg1"/>
                </a:solidFill>
              </a:rPr>
              <a:t> Et </a:t>
            </a:r>
            <a:r>
              <a:rPr lang="en-US" altLang="zh-CN" sz="1000" dirty="0" err="1">
                <a:solidFill>
                  <a:schemeClr val="bg1"/>
                </a:solidFill>
              </a:rPr>
              <a:t>Dolore</a:t>
            </a:r>
            <a:r>
              <a:rPr lang="en-US" altLang="zh-CN" sz="1000" dirty="0">
                <a:solidFill>
                  <a:schemeClr val="bg1"/>
                </a:solidFill>
              </a:rPr>
              <a:t> Magna </a:t>
            </a:r>
            <a:r>
              <a:rPr lang="en-US" altLang="zh-CN" sz="1000" dirty="0" err="1">
                <a:solidFill>
                  <a:schemeClr val="bg1"/>
                </a:solidFill>
              </a:rPr>
              <a:t>Aliqua</a:t>
            </a:r>
            <a:r>
              <a:rPr lang="en-US" altLang="zh-CN" sz="1000" dirty="0">
                <a:solidFill>
                  <a:schemeClr val="bg1"/>
                </a:solidFill>
              </a:rPr>
              <a:t>. </a:t>
            </a:r>
          </a:p>
        </p:txBody>
      </p:sp>
      <p:sp>
        <p:nvSpPr>
          <p:cNvPr id="5" name="矩形 4"/>
          <p:cNvSpPr/>
          <p:nvPr/>
        </p:nvSpPr>
        <p:spPr>
          <a:xfrm flipH="1">
            <a:off x="2442682" y="1341129"/>
            <a:ext cx="4285935" cy="338554"/>
          </a:xfrm>
          <a:prstGeom prst="rect">
            <a:avLst/>
          </a:prstGeom>
        </p:spPr>
        <p:txBody>
          <a:bodyPr wrap="square">
            <a:spAutoFit/>
          </a:bodyPr>
          <a:lstStyle/>
          <a:p>
            <a:r>
              <a:rPr lang="en-US" altLang="zh-CN" sz="1600" b="1" dirty="0">
                <a:solidFill>
                  <a:schemeClr val="bg1"/>
                </a:solidFill>
                <a:latin typeface="微软雅黑" panose="020B0503020204020204" pitchFamily="34" charset="-122"/>
                <a:ea typeface="微软雅黑" panose="020B0503020204020204" pitchFamily="34" charset="-122"/>
              </a:rPr>
              <a:t>| </a:t>
            </a:r>
            <a:r>
              <a:rPr lang="zh-CN" altLang="en-US" sz="1600" b="1" dirty="0">
                <a:solidFill>
                  <a:schemeClr val="bg1"/>
                </a:solidFill>
                <a:latin typeface="微软雅黑" panose="020B0503020204020204" pitchFamily="34" charset="-122"/>
                <a:ea typeface="微软雅黑" panose="020B0503020204020204" pitchFamily="34" charset="-122"/>
              </a:rPr>
              <a:t>工作总结 </a:t>
            </a:r>
            <a:r>
              <a:rPr lang="en-US" altLang="zh-CN" sz="1600" b="1" dirty="0">
                <a:solidFill>
                  <a:schemeClr val="bg1"/>
                </a:solidFill>
                <a:latin typeface="微软雅黑" panose="020B0503020204020204" pitchFamily="34" charset="-122"/>
                <a:ea typeface="微软雅黑" panose="020B0503020204020204" pitchFamily="34" charset="-122"/>
              </a:rPr>
              <a:t>|</a:t>
            </a:r>
            <a:r>
              <a:rPr lang="zh-CN" altLang="en-US" sz="1600" b="1" dirty="0">
                <a:solidFill>
                  <a:schemeClr val="bg1"/>
                </a:solidFill>
                <a:latin typeface="微软雅黑" panose="020B0503020204020204" pitchFamily="34" charset="-122"/>
                <a:ea typeface="微软雅黑" panose="020B0503020204020204" pitchFamily="34" charset="-122"/>
              </a:rPr>
              <a:t> 商务报告 </a:t>
            </a:r>
            <a:r>
              <a:rPr lang="en-US" altLang="zh-CN" sz="1600" b="1" dirty="0">
                <a:solidFill>
                  <a:schemeClr val="bg1"/>
                </a:solidFill>
                <a:latin typeface="微软雅黑" panose="020B0503020204020204" pitchFamily="34" charset="-122"/>
                <a:ea typeface="微软雅黑" panose="020B0503020204020204" pitchFamily="34" charset="-122"/>
              </a:rPr>
              <a:t>|</a:t>
            </a:r>
            <a:r>
              <a:rPr lang="zh-CN" altLang="en-US" sz="1600" b="1" dirty="0">
                <a:solidFill>
                  <a:schemeClr val="bg1"/>
                </a:solidFill>
                <a:latin typeface="微软雅黑" panose="020B0503020204020204" pitchFamily="34" charset="-122"/>
                <a:ea typeface="微软雅黑" panose="020B0503020204020204" pitchFamily="34" charset="-122"/>
              </a:rPr>
              <a:t> </a:t>
            </a:r>
            <a:r>
              <a:rPr lang="zh-CN" altLang="en-US" sz="1600" b="1" dirty="0" smtClean="0">
                <a:solidFill>
                  <a:schemeClr val="bg1"/>
                </a:solidFill>
                <a:latin typeface="微软雅黑" panose="020B0503020204020204" pitchFamily="34" charset="-122"/>
                <a:ea typeface="微软雅黑" panose="020B0503020204020204" pitchFamily="34" charset="-122"/>
              </a:rPr>
              <a:t>项目展示</a:t>
            </a:r>
            <a:r>
              <a:rPr lang="en-US" altLang="zh-CN" sz="1600" b="1" dirty="0" smtClean="0">
                <a:solidFill>
                  <a:schemeClr val="bg1"/>
                </a:solidFill>
                <a:latin typeface="微软雅黑" panose="020B0503020204020204" pitchFamily="34" charset="-122"/>
                <a:ea typeface="微软雅黑" panose="020B0503020204020204" pitchFamily="34" charset="-122"/>
              </a:rPr>
              <a:t>|</a:t>
            </a:r>
            <a:r>
              <a:rPr lang="zh-CN" altLang="en-US" sz="1600" b="1" dirty="0" smtClean="0">
                <a:solidFill>
                  <a:schemeClr val="bg1"/>
                </a:solidFill>
                <a:latin typeface="微软雅黑" panose="020B0503020204020204" pitchFamily="34" charset="-122"/>
                <a:ea typeface="微软雅黑" panose="020B0503020204020204" pitchFamily="34" charset="-122"/>
              </a:rPr>
              <a:t> </a:t>
            </a:r>
            <a:r>
              <a:rPr lang="zh-CN" altLang="en-US" sz="1600" b="1" dirty="0">
                <a:solidFill>
                  <a:schemeClr val="bg1"/>
                </a:solidFill>
                <a:latin typeface="微软雅黑" panose="020B0503020204020204" pitchFamily="34" charset="-122"/>
                <a:ea typeface="微软雅黑" panose="020B0503020204020204" pitchFamily="34" charset="-122"/>
              </a:rPr>
              <a:t>商务展示 </a:t>
            </a:r>
            <a:r>
              <a:rPr lang="en-US" altLang="zh-CN" sz="1600" b="1" dirty="0">
                <a:solidFill>
                  <a:schemeClr val="bg1"/>
                </a:solidFill>
                <a:latin typeface="微软雅黑" panose="020B0503020204020204" pitchFamily="34" charset="-122"/>
                <a:ea typeface="微软雅黑" panose="020B0503020204020204" pitchFamily="34" charset="-122"/>
              </a:rPr>
              <a:t>| </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sp>
        <p:nvSpPr>
          <p:cNvPr id="6" name="矩形 55"/>
          <p:cNvSpPr/>
          <p:nvPr/>
        </p:nvSpPr>
        <p:spPr>
          <a:xfrm>
            <a:off x="1331640" y="771550"/>
            <a:ext cx="6768752" cy="584775"/>
          </a:xfrm>
          <a:prstGeom prst="rect">
            <a:avLst/>
          </a:prstGeom>
        </p:spPr>
        <p:txBody>
          <a:bodyPr wrap="square">
            <a:spAutoFit/>
          </a:bodyPr>
          <a:lstStyle/>
          <a:p>
            <a:pPr algn="ctr"/>
            <a:r>
              <a:rPr lang="zh-CN" altLang="en-US" sz="3200" b="1" dirty="0" smtClean="0">
                <a:solidFill>
                  <a:schemeClr val="bg1"/>
                </a:solidFill>
                <a:latin typeface="微软雅黑" pitchFamily="34" charset="-122"/>
                <a:ea typeface="微软雅黑" pitchFamily="34" charset="-122"/>
                <a:cs typeface="BrowalliaUPC" panose="020B0604020202020204" pitchFamily="34" charset="-34"/>
              </a:rPr>
              <a:t>市场营销人力资源公司培训</a:t>
            </a:r>
            <a:r>
              <a:rPr lang="en-US" altLang="zh-CN" sz="3200" b="1" dirty="0" smtClean="0">
                <a:solidFill>
                  <a:schemeClr val="bg1"/>
                </a:solidFill>
                <a:latin typeface="微软雅黑" pitchFamily="34" charset="-122"/>
                <a:ea typeface="微软雅黑" pitchFamily="34" charset="-122"/>
                <a:cs typeface="BrowalliaUPC" panose="020B0604020202020204" pitchFamily="34" charset="-34"/>
              </a:rPr>
              <a:t>PPT</a:t>
            </a:r>
            <a:endParaRPr lang="en-US" altLang="zh-CN" sz="3200" b="1" dirty="0">
              <a:solidFill>
                <a:schemeClr val="bg1"/>
              </a:solidFill>
              <a:latin typeface="微软雅黑" pitchFamily="34" charset="-122"/>
              <a:ea typeface="微软雅黑" pitchFamily="34" charset="-122"/>
              <a:cs typeface="BrowalliaUPC" panose="020B0604020202020204" pitchFamily="34" charset="-34"/>
            </a:endParaRPr>
          </a:p>
        </p:txBody>
      </p:sp>
    </p:spTree>
    <p:extLst>
      <p:ext uri="{BB962C8B-B14F-4D97-AF65-F5344CB8AC3E}">
        <p14:creationId xmlns:p14="http://schemas.microsoft.com/office/powerpoint/2010/main" val="10424402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grpId="0" nodeType="withEffect">
                                  <p:stCondLst>
                                    <p:cond delay="0"/>
                                  </p:stCondLst>
                                  <p:iterate type="lt">
                                    <p:tmPct val="10000"/>
                                  </p:iterate>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strVal val="#ppt_w+.3"/>
                                          </p:val>
                                        </p:tav>
                                        <p:tav tm="100000">
                                          <p:val>
                                            <p:strVal val="#ppt_w"/>
                                          </p:val>
                                        </p:tav>
                                      </p:tavLst>
                                    </p:anim>
                                    <p:anim calcmode="lin" valueType="num">
                                      <p:cBhvr>
                                        <p:cTn id="8" dur="500" fill="hold"/>
                                        <p:tgtEl>
                                          <p:spTgt spid="6"/>
                                        </p:tgtEl>
                                        <p:attrNameLst>
                                          <p:attrName>ppt_h</p:attrName>
                                        </p:attrNameLst>
                                      </p:cBhvr>
                                      <p:tavLst>
                                        <p:tav tm="0">
                                          <p:val>
                                            <p:strVal val="#ppt_h"/>
                                          </p:val>
                                        </p:tav>
                                        <p:tav tm="100000">
                                          <p:val>
                                            <p:strVal val="#ppt_h"/>
                                          </p:val>
                                        </p:tav>
                                      </p:tavLst>
                                    </p:anim>
                                    <p:animEffect transition="in" filter="fade">
                                      <p:cBhvr>
                                        <p:cTn id="9" dur="500"/>
                                        <p:tgtEl>
                                          <p:spTgt spid="6"/>
                                        </p:tgtEl>
                                      </p:cBhvr>
                                    </p:animEffect>
                                  </p:childTnLst>
                                </p:cTn>
                              </p:par>
                            </p:childTnLst>
                          </p:cTn>
                        </p:par>
                        <p:par>
                          <p:cTn id="10" fill="hold">
                            <p:stCondLst>
                              <p:cond delay="12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5"/>
                                        </p:tgtEl>
                                        <p:attrNameLst>
                                          <p:attrName>style.visibility</p:attrName>
                                        </p:attrNameLst>
                                      </p:cBhvr>
                                      <p:to>
                                        <p:strVal val="visible"/>
                                      </p:to>
                                    </p:set>
                                    <p:anim calcmode="lin" valueType="num">
                                      <p:cBhvr>
                                        <p:cTn id="13" dur="5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14" dur="500" fill="hold"/>
                                        <p:tgtEl>
                                          <p:spTgt spid="5"/>
                                        </p:tgtEl>
                                        <p:attrNameLst>
                                          <p:attrName>ppt_y</p:attrName>
                                        </p:attrNameLst>
                                      </p:cBhvr>
                                      <p:tavLst>
                                        <p:tav tm="0">
                                          <p:val>
                                            <p:strVal val="#ppt_y"/>
                                          </p:val>
                                        </p:tav>
                                        <p:tav tm="100000">
                                          <p:val>
                                            <p:strVal val="#ppt_y"/>
                                          </p:val>
                                        </p:tav>
                                      </p:tavLst>
                                    </p:anim>
                                    <p:anim calcmode="lin" valueType="num">
                                      <p:cBhvr>
                                        <p:cTn id="15" dur="5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16" dur="5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17" dur="500" tmFilter="0,0; .5, 1; 1, 1"/>
                                        <p:tgtEl>
                                          <p:spTgt spid="5"/>
                                        </p:tgtEl>
                                      </p:cBhvr>
                                    </p:animEffect>
                                  </p:childTnLst>
                                </p:cTn>
                              </p:par>
                            </p:childTnLst>
                          </p:cTn>
                        </p:par>
                        <p:par>
                          <p:cTn id="18" fill="hold">
                            <p:stCondLst>
                              <p:cond delay="2700"/>
                            </p:stCondLst>
                            <p:childTnLst>
                              <p:par>
                                <p:cTn id="19" presetID="41" presetClass="entr" presetSubtype="0" fill="hold" grpId="0" nodeType="afterEffect">
                                  <p:stCondLst>
                                    <p:cond delay="0"/>
                                  </p:stCondLst>
                                  <p:iterate type="lt">
                                    <p:tmPct val="10000"/>
                                  </p:iterate>
                                  <p:childTnLst>
                                    <p:set>
                                      <p:cBhvr>
                                        <p:cTn id="20" dur="1" fill="hold">
                                          <p:stCondLst>
                                            <p:cond delay="0"/>
                                          </p:stCondLst>
                                        </p:cTn>
                                        <p:tgtEl>
                                          <p:spTgt spid="4"/>
                                        </p:tgtEl>
                                        <p:attrNameLst>
                                          <p:attrName>style.visibility</p:attrName>
                                        </p:attrNameLst>
                                      </p:cBhvr>
                                      <p:to>
                                        <p:strVal val="visible"/>
                                      </p:to>
                                    </p:set>
                                    <p:anim calcmode="lin" valueType="num">
                                      <p:cBhvr>
                                        <p:cTn id="21"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22" dur="500" fill="hold"/>
                                        <p:tgtEl>
                                          <p:spTgt spid="4"/>
                                        </p:tgtEl>
                                        <p:attrNameLst>
                                          <p:attrName>ppt_y</p:attrName>
                                        </p:attrNameLst>
                                      </p:cBhvr>
                                      <p:tavLst>
                                        <p:tav tm="0">
                                          <p:val>
                                            <p:strVal val="#ppt_y"/>
                                          </p:val>
                                        </p:tav>
                                        <p:tav tm="100000">
                                          <p:val>
                                            <p:strVal val="#ppt_y"/>
                                          </p:val>
                                        </p:tav>
                                      </p:tavLst>
                                    </p:anim>
                                    <p:anim calcmode="lin" valueType="num">
                                      <p:cBhvr>
                                        <p:cTn id="23"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24"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25" dur="500" tmFilter="0,0; .5, 1; 1, 1"/>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75B029CA-FE95-4881-80B5-E602ED585F5A}" type="slidenum">
              <a:rPr lang="zh-CN" altLang="en-US" smtClean="0"/>
              <a:t>10</a:t>
            </a:fld>
            <a:endParaRPr lang="zh-CN" altLang="en-US"/>
          </a:p>
        </p:txBody>
      </p:sp>
      <p:sp>
        <p:nvSpPr>
          <p:cNvPr id="3" name="Freeform 7"/>
          <p:cNvSpPr>
            <a:spLocks/>
          </p:cNvSpPr>
          <p:nvPr/>
        </p:nvSpPr>
        <p:spPr bwMode="auto">
          <a:xfrm>
            <a:off x="3794125" y="1446486"/>
            <a:ext cx="665163" cy="649287"/>
          </a:xfrm>
          <a:custGeom>
            <a:avLst/>
            <a:gdLst>
              <a:gd name="T0" fmla="*/ 158 w 524"/>
              <a:gd name="T1" fmla="*/ 0 h 423"/>
              <a:gd name="T2" fmla="*/ 365 w 524"/>
              <a:gd name="T3" fmla="*/ 0 h 423"/>
              <a:gd name="T4" fmla="*/ 366 w 524"/>
              <a:gd name="T5" fmla="*/ 0 h 423"/>
              <a:gd name="T6" fmla="*/ 366 w 524"/>
              <a:gd name="T7" fmla="*/ 0 h 423"/>
              <a:gd name="T8" fmla="*/ 523 w 524"/>
              <a:gd name="T9" fmla="*/ 157 h 423"/>
              <a:gd name="T10" fmla="*/ 524 w 524"/>
              <a:gd name="T11" fmla="*/ 423 h 423"/>
              <a:gd name="T12" fmla="*/ 388 w 524"/>
              <a:gd name="T13" fmla="*/ 321 h 423"/>
              <a:gd name="T14" fmla="*/ 158 w 524"/>
              <a:gd name="T15" fmla="*/ 316 h 423"/>
              <a:gd name="T16" fmla="*/ 0 w 524"/>
              <a:gd name="T17" fmla="*/ 158 h 423"/>
              <a:gd name="T18" fmla="*/ 158 w 524"/>
              <a:gd name="T19" fmla="*/ 0 h 4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24" h="423">
                <a:moveTo>
                  <a:pt x="158" y="0"/>
                </a:moveTo>
                <a:cubicBezTo>
                  <a:pt x="365" y="0"/>
                  <a:pt x="365" y="0"/>
                  <a:pt x="365" y="0"/>
                </a:cubicBezTo>
                <a:cubicBezTo>
                  <a:pt x="365" y="0"/>
                  <a:pt x="365" y="0"/>
                  <a:pt x="366" y="0"/>
                </a:cubicBezTo>
                <a:cubicBezTo>
                  <a:pt x="366" y="0"/>
                  <a:pt x="366" y="0"/>
                  <a:pt x="366" y="0"/>
                </a:cubicBezTo>
                <a:cubicBezTo>
                  <a:pt x="453" y="0"/>
                  <a:pt x="523" y="71"/>
                  <a:pt x="523" y="157"/>
                </a:cubicBezTo>
                <a:cubicBezTo>
                  <a:pt x="523" y="244"/>
                  <a:pt x="524" y="423"/>
                  <a:pt x="524" y="423"/>
                </a:cubicBezTo>
                <a:cubicBezTo>
                  <a:pt x="524" y="423"/>
                  <a:pt x="484" y="335"/>
                  <a:pt x="388" y="321"/>
                </a:cubicBezTo>
                <a:cubicBezTo>
                  <a:pt x="376" y="319"/>
                  <a:pt x="158" y="316"/>
                  <a:pt x="158" y="316"/>
                </a:cubicBezTo>
                <a:cubicBezTo>
                  <a:pt x="70" y="316"/>
                  <a:pt x="0" y="246"/>
                  <a:pt x="0" y="158"/>
                </a:cubicBezTo>
                <a:cubicBezTo>
                  <a:pt x="0" y="71"/>
                  <a:pt x="70" y="0"/>
                  <a:pt x="158" y="0"/>
                </a:cubicBezTo>
              </a:path>
            </a:pathLst>
          </a:custGeom>
          <a:solidFill>
            <a:srgbClr val="B0C01A"/>
          </a:solidFill>
          <a:ln>
            <a:noFill/>
          </a:ln>
          <a:effectLst/>
        </p:spPr>
        <p:txBody>
          <a:bodyPr lIns="68580" tIns="34290" rIns="68580" bIns="3429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AU" sz="1100" b="0" i="0" u="none" strike="noStrike" kern="0" cap="none" spc="0" normalizeH="0" baseline="0" noProof="0" smtClean="0">
                <a:ln>
                  <a:noFill/>
                </a:ln>
                <a:solidFill>
                  <a:srgbClr val="FFFFFF"/>
                </a:solidFill>
                <a:effectLst/>
                <a:uLnTx/>
                <a:uFillTx/>
                <a:latin typeface="Roboto Bold" charset="0"/>
              </a:rPr>
              <a:t>05</a:t>
            </a: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n-AU" sz="1100" b="0" i="0" u="none" strike="noStrike" kern="0" cap="none" spc="0" normalizeH="0" baseline="0" noProof="0" smtClean="0">
              <a:ln>
                <a:noFill/>
              </a:ln>
              <a:solidFill>
                <a:srgbClr val="FFFFFF"/>
              </a:solidFill>
              <a:effectLst/>
              <a:uLnTx/>
              <a:uFillTx/>
              <a:latin typeface="Roboto Bold" charset="0"/>
            </a:endParaRPr>
          </a:p>
        </p:txBody>
      </p:sp>
      <p:sp>
        <p:nvSpPr>
          <p:cNvPr id="4" name="Freeform 8"/>
          <p:cNvSpPr>
            <a:spLocks/>
          </p:cNvSpPr>
          <p:nvPr/>
        </p:nvSpPr>
        <p:spPr bwMode="auto">
          <a:xfrm>
            <a:off x="3300413" y="2014811"/>
            <a:ext cx="1158875" cy="1128712"/>
          </a:xfrm>
          <a:custGeom>
            <a:avLst/>
            <a:gdLst>
              <a:gd name="T0" fmla="*/ 275 w 913"/>
              <a:gd name="T1" fmla="*/ 0 h 735"/>
              <a:gd name="T2" fmla="*/ 636 w 913"/>
              <a:gd name="T3" fmla="*/ 0 h 735"/>
              <a:gd name="T4" fmla="*/ 637 w 913"/>
              <a:gd name="T5" fmla="*/ 0 h 735"/>
              <a:gd name="T6" fmla="*/ 638 w 913"/>
              <a:gd name="T7" fmla="*/ 0 h 735"/>
              <a:gd name="T8" fmla="*/ 911 w 913"/>
              <a:gd name="T9" fmla="*/ 273 h 735"/>
              <a:gd name="T10" fmla="*/ 913 w 913"/>
              <a:gd name="T11" fmla="*/ 735 h 735"/>
              <a:gd name="T12" fmla="*/ 677 w 913"/>
              <a:gd name="T13" fmla="*/ 557 h 735"/>
              <a:gd name="T14" fmla="*/ 275 w 913"/>
              <a:gd name="T15" fmla="*/ 550 h 735"/>
              <a:gd name="T16" fmla="*/ 0 w 913"/>
              <a:gd name="T17" fmla="*/ 275 h 735"/>
              <a:gd name="T18" fmla="*/ 275 w 913"/>
              <a:gd name="T19" fmla="*/ 0 h 7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13" h="735">
                <a:moveTo>
                  <a:pt x="275" y="0"/>
                </a:moveTo>
                <a:cubicBezTo>
                  <a:pt x="636" y="0"/>
                  <a:pt x="636" y="0"/>
                  <a:pt x="636" y="0"/>
                </a:cubicBezTo>
                <a:cubicBezTo>
                  <a:pt x="636" y="0"/>
                  <a:pt x="637" y="0"/>
                  <a:pt x="637" y="0"/>
                </a:cubicBezTo>
                <a:cubicBezTo>
                  <a:pt x="637" y="0"/>
                  <a:pt x="638" y="0"/>
                  <a:pt x="638" y="0"/>
                </a:cubicBezTo>
                <a:cubicBezTo>
                  <a:pt x="789" y="0"/>
                  <a:pt x="911" y="122"/>
                  <a:pt x="911" y="273"/>
                </a:cubicBezTo>
                <a:cubicBezTo>
                  <a:pt x="911" y="424"/>
                  <a:pt x="913" y="735"/>
                  <a:pt x="913" y="735"/>
                </a:cubicBezTo>
                <a:cubicBezTo>
                  <a:pt x="913" y="735"/>
                  <a:pt x="844" y="582"/>
                  <a:pt x="677" y="557"/>
                </a:cubicBezTo>
                <a:cubicBezTo>
                  <a:pt x="656" y="554"/>
                  <a:pt x="275" y="550"/>
                  <a:pt x="275" y="550"/>
                </a:cubicBezTo>
                <a:cubicBezTo>
                  <a:pt x="123" y="550"/>
                  <a:pt x="0" y="427"/>
                  <a:pt x="0" y="275"/>
                </a:cubicBezTo>
                <a:cubicBezTo>
                  <a:pt x="0" y="123"/>
                  <a:pt x="123" y="0"/>
                  <a:pt x="275" y="0"/>
                </a:cubicBezTo>
              </a:path>
            </a:pathLst>
          </a:custGeom>
          <a:solidFill>
            <a:srgbClr val="0094D6"/>
          </a:solidFill>
          <a:ln>
            <a:noFill/>
          </a:ln>
          <a:effectLst/>
        </p:spPr>
        <p:txBody>
          <a:bodyPr lIns="68580" tIns="34290" rIns="68580" bIns="3429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AU" sz="2200" b="0" i="0" u="none" strike="noStrike" kern="0" cap="none" spc="0" normalizeH="0" baseline="0" noProof="0" dirty="0" smtClean="0">
                <a:ln>
                  <a:noFill/>
                </a:ln>
                <a:solidFill>
                  <a:srgbClr val="FFFFFF"/>
                </a:solidFill>
                <a:effectLst/>
                <a:uLnTx/>
                <a:uFillTx/>
                <a:latin typeface="Roboto Bold" charset="0"/>
              </a:rPr>
              <a:t>03</a:t>
            </a: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n-AU" sz="2200" b="0" i="0" u="none" strike="noStrike" kern="0" cap="none" spc="0" normalizeH="0" baseline="0" noProof="0" dirty="0" smtClean="0">
              <a:ln>
                <a:noFill/>
              </a:ln>
              <a:solidFill>
                <a:srgbClr val="FFFFFF"/>
              </a:solidFill>
              <a:effectLst/>
              <a:uLnTx/>
              <a:uFillTx/>
              <a:latin typeface="Roboto Bold" charset="0"/>
            </a:endParaRPr>
          </a:p>
        </p:txBody>
      </p:sp>
      <p:sp>
        <p:nvSpPr>
          <p:cNvPr id="5" name="Freeform 9"/>
          <p:cNvSpPr>
            <a:spLocks/>
          </p:cNvSpPr>
          <p:nvPr/>
        </p:nvSpPr>
        <p:spPr bwMode="auto">
          <a:xfrm>
            <a:off x="3300413" y="2972073"/>
            <a:ext cx="1158875" cy="1128713"/>
          </a:xfrm>
          <a:custGeom>
            <a:avLst/>
            <a:gdLst>
              <a:gd name="T0" fmla="*/ 275 w 913"/>
              <a:gd name="T1" fmla="*/ 0 h 735"/>
              <a:gd name="T2" fmla="*/ 636 w 913"/>
              <a:gd name="T3" fmla="*/ 0 h 735"/>
              <a:gd name="T4" fmla="*/ 637 w 913"/>
              <a:gd name="T5" fmla="*/ 0 h 735"/>
              <a:gd name="T6" fmla="*/ 638 w 913"/>
              <a:gd name="T7" fmla="*/ 0 h 735"/>
              <a:gd name="T8" fmla="*/ 911 w 913"/>
              <a:gd name="T9" fmla="*/ 273 h 735"/>
              <a:gd name="T10" fmla="*/ 913 w 913"/>
              <a:gd name="T11" fmla="*/ 735 h 735"/>
              <a:gd name="T12" fmla="*/ 677 w 913"/>
              <a:gd name="T13" fmla="*/ 557 h 735"/>
              <a:gd name="T14" fmla="*/ 275 w 913"/>
              <a:gd name="T15" fmla="*/ 550 h 735"/>
              <a:gd name="T16" fmla="*/ 0 w 913"/>
              <a:gd name="T17" fmla="*/ 275 h 735"/>
              <a:gd name="T18" fmla="*/ 275 w 913"/>
              <a:gd name="T19" fmla="*/ 0 h 7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13" h="735">
                <a:moveTo>
                  <a:pt x="275" y="0"/>
                </a:moveTo>
                <a:cubicBezTo>
                  <a:pt x="636" y="0"/>
                  <a:pt x="636" y="0"/>
                  <a:pt x="636" y="0"/>
                </a:cubicBezTo>
                <a:cubicBezTo>
                  <a:pt x="636" y="0"/>
                  <a:pt x="637" y="0"/>
                  <a:pt x="637" y="0"/>
                </a:cubicBezTo>
                <a:cubicBezTo>
                  <a:pt x="637" y="0"/>
                  <a:pt x="638" y="0"/>
                  <a:pt x="638" y="0"/>
                </a:cubicBezTo>
                <a:cubicBezTo>
                  <a:pt x="789" y="0"/>
                  <a:pt x="911" y="122"/>
                  <a:pt x="911" y="273"/>
                </a:cubicBezTo>
                <a:cubicBezTo>
                  <a:pt x="911" y="424"/>
                  <a:pt x="913" y="735"/>
                  <a:pt x="913" y="735"/>
                </a:cubicBezTo>
                <a:cubicBezTo>
                  <a:pt x="913" y="735"/>
                  <a:pt x="844" y="582"/>
                  <a:pt x="677" y="557"/>
                </a:cubicBezTo>
                <a:cubicBezTo>
                  <a:pt x="656" y="554"/>
                  <a:pt x="275" y="550"/>
                  <a:pt x="275" y="550"/>
                </a:cubicBezTo>
                <a:cubicBezTo>
                  <a:pt x="123" y="550"/>
                  <a:pt x="0" y="427"/>
                  <a:pt x="0" y="275"/>
                </a:cubicBezTo>
                <a:cubicBezTo>
                  <a:pt x="0" y="123"/>
                  <a:pt x="123" y="0"/>
                  <a:pt x="275" y="0"/>
                </a:cubicBezTo>
              </a:path>
            </a:pathLst>
          </a:custGeom>
          <a:solidFill>
            <a:srgbClr val="B0C01A"/>
          </a:solidFill>
          <a:ln>
            <a:noFill/>
          </a:ln>
          <a:effectLst/>
        </p:spPr>
        <p:txBody>
          <a:bodyPr lIns="68580" tIns="34290" rIns="68580" bIns="3429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AU" sz="2600" b="0" i="0" u="none" strike="noStrike" kern="0" cap="none" spc="0" normalizeH="0" baseline="0" noProof="0" dirty="0" smtClean="0">
                <a:ln>
                  <a:noFill/>
                </a:ln>
                <a:solidFill>
                  <a:srgbClr val="FFFFFF"/>
                </a:solidFill>
                <a:effectLst/>
                <a:uLnTx/>
                <a:uFillTx/>
                <a:latin typeface="Roboto Bold" charset="0"/>
              </a:rPr>
              <a:t>01</a:t>
            </a: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n-AU" sz="2600" b="0" i="0" u="none" strike="noStrike" kern="0" cap="none" spc="0" normalizeH="0" baseline="0" noProof="0" dirty="0" smtClean="0">
              <a:ln>
                <a:noFill/>
              </a:ln>
              <a:solidFill>
                <a:srgbClr val="FFFFFF"/>
              </a:solidFill>
              <a:effectLst/>
              <a:uLnTx/>
              <a:uFillTx/>
              <a:latin typeface="Roboto Bold" charset="0"/>
            </a:endParaRPr>
          </a:p>
        </p:txBody>
      </p:sp>
      <p:sp>
        <p:nvSpPr>
          <p:cNvPr id="6" name="Freeform 10"/>
          <p:cNvSpPr>
            <a:spLocks/>
          </p:cNvSpPr>
          <p:nvPr/>
        </p:nvSpPr>
        <p:spPr bwMode="auto">
          <a:xfrm>
            <a:off x="4481513" y="2973661"/>
            <a:ext cx="1460500" cy="1420812"/>
          </a:xfrm>
          <a:custGeom>
            <a:avLst/>
            <a:gdLst>
              <a:gd name="T0" fmla="*/ 1020384 w 1151"/>
              <a:gd name="T1" fmla="*/ 0 h 926"/>
              <a:gd name="T2" fmla="*/ 442928 w 1151"/>
              <a:gd name="T3" fmla="*/ 0 h 926"/>
              <a:gd name="T4" fmla="*/ 441659 w 1151"/>
              <a:gd name="T5" fmla="*/ 0 h 926"/>
              <a:gd name="T6" fmla="*/ 440390 w 1151"/>
              <a:gd name="T7" fmla="*/ 0 h 926"/>
              <a:gd name="T8" fmla="*/ 3807 w 1151"/>
              <a:gd name="T9" fmla="*/ 529890 h 926"/>
              <a:gd name="T10" fmla="*/ 0 w 1151"/>
              <a:gd name="T11" fmla="*/ 1422256 h 926"/>
              <a:gd name="T12" fmla="*/ 378202 w 1151"/>
              <a:gd name="T13" fmla="*/ 1079747 h 926"/>
              <a:gd name="T14" fmla="*/ 1020384 w 1151"/>
              <a:gd name="T15" fmla="*/ 1064388 h 926"/>
              <a:gd name="T16" fmla="*/ 1460774 w 1151"/>
              <a:gd name="T17" fmla="*/ 532962 h 926"/>
              <a:gd name="T18" fmla="*/ 1020384 w 1151"/>
              <a:gd name="T19" fmla="*/ 0 h 92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51"/>
              <a:gd name="T31" fmla="*/ 0 h 926"/>
              <a:gd name="T32" fmla="*/ 1151 w 1151"/>
              <a:gd name="T33" fmla="*/ 926 h 92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51" h="926">
                <a:moveTo>
                  <a:pt x="804" y="0"/>
                </a:moveTo>
                <a:cubicBezTo>
                  <a:pt x="349" y="0"/>
                  <a:pt x="349" y="0"/>
                  <a:pt x="349" y="0"/>
                </a:cubicBezTo>
                <a:cubicBezTo>
                  <a:pt x="349" y="0"/>
                  <a:pt x="348" y="0"/>
                  <a:pt x="348" y="0"/>
                </a:cubicBezTo>
                <a:cubicBezTo>
                  <a:pt x="348" y="0"/>
                  <a:pt x="347" y="0"/>
                  <a:pt x="347" y="0"/>
                </a:cubicBezTo>
                <a:cubicBezTo>
                  <a:pt x="157" y="0"/>
                  <a:pt x="3" y="154"/>
                  <a:pt x="3" y="345"/>
                </a:cubicBezTo>
                <a:cubicBezTo>
                  <a:pt x="3" y="535"/>
                  <a:pt x="0" y="926"/>
                  <a:pt x="0" y="926"/>
                </a:cubicBezTo>
                <a:cubicBezTo>
                  <a:pt x="0" y="926"/>
                  <a:pt x="88" y="734"/>
                  <a:pt x="298" y="703"/>
                </a:cubicBezTo>
                <a:cubicBezTo>
                  <a:pt x="325" y="699"/>
                  <a:pt x="804" y="693"/>
                  <a:pt x="804" y="693"/>
                </a:cubicBezTo>
                <a:cubicBezTo>
                  <a:pt x="996" y="693"/>
                  <a:pt x="1151" y="538"/>
                  <a:pt x="1151" y="347"/>
                </a:cubicBezTo>
                <a:cubicBezTo>
                  <a:pt x="1151" y="155"/>
                  <a:pt x="996" y="0"/>
                  <a:pt x="804" y="0"/>
                </a:cubicBezTo>
              </a:path>
            </a:pathLst>
          </a:custGeom>
          <a:solidFill>
            <a:srgbClr val="0094D6"/>
          </a:solidFill>
          <a:ln>
            <a:noFill/>
          </a:ln>
          <a:effectLst/>
          <a:extLst/>
        </p:spPr>
        <p:txBody>
          <a:bodyPr lIns="68580" tIns="34290" rIns="68580" bIns="3429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AU" sz="3000" b="0" i="0" u="none" strike="noStrike" kern="0" cap="none" spc="0" normalizeH="0" baseline="0" noProof="0" smtClean="0">
                <a:ln>
                  <a:noFill/>
                </a:ln>
                <a:solidFill>
                  <a:srgbClr val="FFFFFF"/>
                </a:solidFill>
                <a:effectLst/>
                <a:uLnTx/>
                <a:uFillTx/>
                <a:latin typeface="Roboto Bold" charset="0"/>
              </a:rPr>
              <a:t>02</a:t>
            </a: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n-AU" sz="3000" b="0" i="0" u="none" strike="noStrike" kern="0" cap="none" spc="0" normalizeH="0" baseline="0" noProof="0" smtClean="0">
              <a:ln>
                <a:noFill/>
              </a:ln>
              <a:solidFill>
                <a:srgbClr val="FFFFFF"/>
              </a:solidFill>
              <a:effectLst/>
              <a:uLnTx/>
              <a:uFillTx/>
              <a:latin typeface="Roboto Bold" charset="0"/>
            </a:endParaRPr>
          </a:p>
        </p:txBody>
      </p:sp>
      <p:sp>
        <p:nvSpPr>
          <p:cNvPr id="7" name="Freeform 6"/>
          <p:cNvSpPr>
            <a:spLocks/>
          </p:cNvSpPr>
          <p:nvPr/>
        </p:nvSpPr>
        <p:spPr bwMode="auto">
          <a:xfrm>
            <a:off x="4481513" y="1203598"/>
            <a:ext cx="969962" cy="944563"/>
          </a:xfrm>
          <a:custGeom>
            <a:avLst/>
            <a:gdLst>
              <a:gd name="T0" fmla="*/ 534 w 764"/>
              <a:gd name="T1" fmla="*/ 0 h 615"/>
              <a:gd name="T2" fmla="*/ 232 w 764"/>
              <a:gd name="T3" fmla="*/ 0 h 615"/>
              <a:gd name="T4" fmla="*/ 231 w 764"/>
              <a:gd name="T5" fmla="*/ 0 h 615"/>
              <a:gd name="T6" fmla="*/ 230 w 764"/>
              <a:gd name="T7" fmla="*/ 0 h 615"/>
              <a:gd name="T8" fmla="*/ 2 w 764"/>
              <a:gd name="T9" fmla="*/ 229 h 615"/>
              <a:gd name="T10" fmla="*/ 0 w 764"/>
              <a:gd name="T11" fmla="*/ 615 h 615"/>
              <a:gd name="T12" fmla="*/ 198 w 764"/>
              <a:gd name="T13" fmla="*/ 466 h 615"/>
              <a:gd name="T14" fmla="*/ 534 w 764"/>
              <a:gd name="T15" fmla="*/ 460 h 615"/>
              <a:gd name="T16" fmla="*/ 764 w 764"/>
              <a:gd name="T17" fmla="*/ 230 h 615"/>
              <a:gd name="T18" fmla="*/ 534 w 764"/>
              <a:gd name="T19" fmla="*/ 0 h 6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64" h="615">
                <a:moveTo>
                  <a:pt x="534" y="0"/>
                </a:moveTo>
                <a:cubicBezTo>
                  <a:pt x="232" y="0"/>
                  <a:pt x="232" y="0"/>
                  <a:pt x="232" y="0"/>
                </a:cubicBezTo>
                <a:cubicBezTo>
                  <a:pt x="232" y="0"/>
                  <a:pt x="231" y="0"/>
                  <a:pt x="231" y="0"/>
                </a:cubicBezTo>
                <a:cubicBezTo>
                  <a:pt x="231" y="0"/>
                  <a:pt x="231" y="0"/>
                  <a:pt x="230" y="0"/>
                </a:cubicBezTo>
                <a:cubicBezTo>
                  <a:pt x="104" y="0"/>
                  <a:pt x="2" y="102"/>
                  <a:pt x="2" y="229"/>
                </a:cubicBezTo>
                <a:cubicBezTo>
                  <a:pt x="2" y="355"/>
                  <a:pt x="0" y="615"/>
                  <a:pt x="0" y="615"/>
                </a:cubicBezTo>
                <a:cubicBezTo>
                  <a:pt x="0" y="615"/>
                  <a:pt x="58" y="487"/>
                  <a:pt x="198" y="466"/>
                </a:cubicBezTo>
                <a:cubicBezTo>
                  <a:pt x="216" y="464"/>
                  <a:pt x="534" y="460"/>
                  <a:pt x="534" y="460"/>
                </a:cubicBezTo>
                <a:cubicBezTo>
                  <a:pt x="661" y="460"/>
                  <a:pt x="764" y="357"/>
                  <a:pt x="764" y="230"/>
                </a:cubicBezTo>
                <a:cubicBezTo>
                  <a:pt x="764" y="103"/>
                  <a:pt x="661" y="0"/>
                  <a:pt x="534" y="0"/>
                </a:cubicBezTo>
              </a:path>
            </a:pathLst>
          </a:custGeom>
          <a:solidFill>
            <a:srgbClr val="0094D6"/>
          </a:solidFill>
          <a:ln>
            <a:noFill/>
          </a:ln>
          <a:effectLst/>
        </p:spPr>
        <p:txBody>
          <a:bodyPr lIns="68580" tIns="34290" rIns="68580" bIns="3429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AU" sz="1500" b="0" i="0" u="none" strike="noStrike" kern="0" cap="none" spc="0" normalizeH="0" baseline="0" noProof="0" dirty="0" smtClean="0">
                <a:ln>
                  <a:noFill/>
                </a:ln>
                <a:solidFill>
                  <a:srgbClr val="FFFFFF"/>
                </a:solidFill>
                <a:effectLst/>
                <a:uLnTx/>
                <a:uFillTx/>
                <a:latin typeface="Roboto Bold" charset="0"/>
              </a:rPr>
              <a:t>06</a:t>
            </a: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n-AU" sz="1500" b="0" i="0" u="none" strike="noStrike" kern="0" cap="none" spc="0" normalizeH="0" baseline="0" noProof="0" dirty="0" smtClean="0">
              <a:ln>
                <a:noFill/>
              </a:ln>
              <a:solidFill>
                <a:srgbClr val="FFFFFF"/>
              </a:solidFill>
              <a:effectLst/>
              <a:uLnTx/>
              <a:uFillTx/>
              <a:latin typeface="Roboto Bold" charset="0"/>
            </a:endParaRPr>
          </a:p>
        </p:txBody>
      </p:sp>
      <p:sp>
        <p:nvSpPr>
          <p:cNvPr id="8" name="Freeform 5"/>
          <p:cNvSpPr>
            <a:spLocks/>
          </p:cNvSpPr>
          <p:nvPr/>
        </p:nvSpPr>
        <p:spPr bwMode="auto">
          <a:xfrm>
            <a:off x="4481513" y="2014811"/>
            <a:ext cx="1160462" cy="1128712"/>
          </a:xfrm>
          <a:custGeom>
            <a:avLst/>
            <a:gdLst>
              <a:gd name="T0" fmla="*/ 639 w 914"/>
              <a:gd name="T1" fmla="*/ 0 h 735"/>
              <a:gd name="T2" fmla="*/ 277 w 914"/>
              <a:gd name="T3" fmla="*/ 0 h 735"/>
              <a:gd name="T4" fmla="*/ 276 w 914"/>
              <a:gd name="T5" fmla="*/ 0 h 735"/>
              <a:gd name="T6" fmla="*/ 275 w 914"/>
              <a:gd name="T7" fmla="*/ 0 h 735"/>
              <a:gd name="T8" fmla="*/ 2 w 914"/>
              <a:gd name="T9" fmla="*/ 273 h 735"/>
              <a:gd name="T10" fmla="*/ 0 w 914"/>
              <a:gd name="T11" fmla="*/ 735 h 735"/>
              <a:gd name="T12" fmla="*/ 237 w 914"/>
              <a:gd name="T13" fmla="*/ 557 h 735"/>
              <a:gd name="T14" fmla="*/ 639 w 914"/>
              <a:gd name="T15" fmla="*/ 550 h 735"/>
              <a:gd name="T16" fmla="*/ 914 w 914"/>
              <a:gd name="T17" fmla="*/ 275 h 735"/>
              <a:gd name="T18" fmla="*/ 639 w 914"/>
              <a:gd name="T19" fmla="*/ 0 h 7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14" h="735">
                <a:moveTo>
                  <a:pt x="639" y="0"/>
                </a:moveTo>
                <a:cubicBezTo>
                  <a:pt x="277" y="0"/>
                  <a:pt x="277" y="0"/>
                  <a:pt x="277" y="0"/>
                </a:cubicBezTo>
                <a:cubicBezTo>
                  <a:pt x="277" y="0"/>
                  <a:pt x="277" y="0"/>
                  <a:pt x="276" y="0"/>
                </a:cubicBezTo>
                <a:cubicBezTo>
                  <a:pt x="276" y="0"/>
                  <a:pt x="276" y="0"/>
                  <a:pt x="275" y="0"/>
                </a:cubicBezTo>
                <a:cubicBezTo>
                  <a:pt x="125" y="0"/>
                  <a:pt x="2" y="122"/>
                  <a:pt x="2" y="273"/>
                </a:cubicBezTo>
                <a:cubicBezTo>
                  <a:pt x="2" y="424"/>
                  <a:pt x="0" y="735"/>
                  <a:pt x="0" y="735"/>
                </a:cubicBezTo>
                <a:cubicBezTo>
                  <a:pt x="0" y="735"/>
                  <a:pt x="70" y="582"/>
                  <a:pt x="237" y="557"/>
                </a:cubicBezTo>
                <a:cubicBezTo>
                  <a:pt x="258" y="554"/>
                  <a:pt x="639" y="550"/>
                  <a:pt x="639" y="550"/>
                </a:cubicBezTo>
                <a:cubicBezTo>
                  <a:pt x="790" y="550"/>
                  <a:pt x="914" y="427"/>
                  <a:pt x="914" y="275"/>
                </a:cubicBezTo>
                <a:cubicBezTo>
                  <a:pt x="914" y="123"/>
                  <a:pt x="790" y="0"/>
                  <a:pt x="639" y="0"/>
                </a:cubicBezTo>
              </a:path>
            </a:pathLst>
          </a:custGeom>
          <a:solidFill>
            <a:srgbClr val="B0C01A"/>
          </a:solidFill>
          <a:ln>
            <a:noFill/>
          </a:ln>
          <a:effectLst/>
        </p:spPr>
        <p:txBody>
          <a:bodyPr lIns="68580" tIns="34290" rIns="68580" bIns="3429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AU" sz="2200" b="0" i="0" u="none" strike="noStrike" kern="0" cap="none" spc="0" normalizeH="0" baseline="0" noProof="0" smtClean="0">
                <a:ln>
                  <a:noFill/>
                </a:ln>
                <a:solidFill>
                  <a:srgbClr val="FFFFFF"/>
                </a:solidFill>
                <a:effectLst/>
                <a:uLnTx/>
                <a:uFillTx/>
                <a:latin typeface="Roboto Bold" charset="0"/>
              </a:rPr>
              <a:t>04</a:t>
            </a: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n-AU" sz="2200" b="0" i="0" u="none" strike="noStrike" kern="0" cap="none" spc="0" normalizeH="0" baseline="0" noProof="0" smtClean="0">
              <a:ln>
                <a:noFill/>
              </a:ln>
              <a:solidFill>
                <a:srgbClr val="FFFFFF"/>
              </a:solidFill>
              <a:effectLst/>
              <a:uLnTx/>
              <a:uFillTx/>
              <a:latin typeface="Roboto Bold" charset="0"/>
            </a:endParaRPr>
          </a:p>
        </p:txBody>
      </p:sp>
      <p:grpSp>
        <p:nvGrpSpPr>
          <p:cNvPr id="9" name="Group 121"/>
          <p:cNvGrpSpPr>
            <a:grpSpLocks/>
          </p:cNvGrpSpPr>
          <p:nvPr/>
        </p:nvGrpSpPr>
        <p:grpSpPr bwMode="auto">
          <a:xfrm>
            <a:off x="412750" y="3310211"/>
            <a:ext cx="2635250" cy="712787"/>
            <a:chOff x="551384" y="5373216"/>
            <a:chExt cx="3512719" cy="950506"/>
          </a:xfrm>
        </p:grpSpPr>
        <p:sp>
          <p:nvSpPr>
            <p:cNvPr id="10" name="Text Placeholder 2"/>
            <p:cNvSpPr txBox="1">
              <a:spLocks/>
            </p:cNvSpPr>
            <p:nvPr/>
          </p:nvSpPr>
          <p:spPr>
            <a:xfrm>
              <a:off x="551384" y="5373216"/>
              <a:ext cx="2846149" cy="950506"/>
            </a:xfrm>
            <a:prstGeom prst="rect">
              <a:avLst/>
            </a:prstGeom>
          </p:spPr>
          <p:txBody>
            <a:bodyPr lIns="68580" tIns="34290" rIns="68580" bIns="34290">
              <a:normAutofit/>
            </a:bodyPr>
            <a:lstStyle>
              <a:lvl1pPr marL="0" indent="0" algn="l" defTabSz="914400" rtl="0" eaLnBrk="1" latinLnBrk="0" hangingPunct="1">
                <a:lnSpc>
                  <a:spcPct val="100000"/>
                </a:lnSpc>
                <a:spcBef>
                  <a:spcPts val="1000"/>
                </a:spcBef>
                <a:buClr>
                  <a:schemeClr val="accent1"/>
                </a:buClr>
                <a:buSzPct val="80000"/>
                <a:buFont typeface="Corbel" pitchFamily="34" charset="0"/>
                <a:buNone/>
                <a:defRPr sz="1200" kern="1200">
                  <a:solidFill>
                    <a:schemeClr val="tx1"/>
                  </a:solidFill>
                  <a:latin typeface="Roboto" pitchFamily="2" charset="0"/>
                  <a:ea typeface="Roboto" pitchFamily="2" charset="0"/>
                  <a:cs typeface="+mn-cs"/>
                </a:defRPr>
              </a:lvl1pPr>
              <a:lvl2pPr marL="45720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1200" kern="1200">
                  <a:solidFill>
                    <a:schemeClr val="tx1"/>
                  </a:solidFill>
                  <a:latin typeface="Roboto" pitchFamily="2" charset="0"/>
                  <a:ea typeface="Roboto" pitchFamily="2" charset="0"/>
                  <a:cs typeface="+mn-cs"/>
                </a:defRPr>
              </a:lvl2pPr>
              <a:lvl3pPr marL="91440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1000" kern="1200">
                  <a:solidFill>
                    <a:schemeClr val="tx1"/>
                  </a:solidFill>
                  <a:latin typeface="Roboto" pitchFamily="2" charset="0"/>
                  <a:ea typeface="Roboto" pitchFamily="2" charset="0"/>
                  <a:cs typeface="+mn-cs"/>
                </a:defRPr>
              </a:lvl3pPr>
              <a:lvl4pPr marL="137160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900" kern="1200">
                  <a:solidFill>
                    <a:schemeClr val="tx1"/>
                  </a:solidFill>
                  <a:latin typeface="Roboto" pitchFamily="2" charset="0"/>
                  <a:ea typeface="Roboto" pitchFamily="2" charset="0"/>
                  <a:cs typeface="+mn-cs"/>
                </a:defRPr>
              </a:lvl4pPr>
              <a:lvl5pPr marL="182880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900" kern="1200">
                  <a:solidFill>
                    <a:schemeClr val="tx1"/>
                  </a:solidFill>
                  <a:latin typeface="Roboto" pitchFamily="2" charset="0"/>
                  <a:ea typeface="Roboto" pitchFamily="2" charset="0"/>
                  <a:cs typeface="+mn-cs"/>
                </a:defRPr>
              </a:lvl5pPr>
              <a:lvl6pPr marL="228600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900" kern="1200">
                  <a:solidFill>
                    <a:schemeClr val="accent1"/>
                  </a:solidFill>
                  <a:latin typeface="+mn-lt"/>
                  <a:ea typeface="+mn-ea"/>
                  <a:cs typeface="+mn-cs"/>
                </a:defRPr>
              </a:lvl6pPr>
              <a:lvl7pPr marL="274320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900" kern="1200">
                  <a:solidFill>
                    <a:schemeClr val="accent1"/>
                  </a:solidFill>
                  <a:latin typeface="+mn-lt"/>
                  <a:ea typeface="+mn-ea"/>
                  <a:cs typeface="+mn-cs"/>
                </a:defRPr>
              </a:lvl7pPr>
              <a:lvl8pPr marL="320040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900" kern="1200">
                  <a:solidFill>
                    <a:schemeClr val="accent1"/>
                  </a:solidFill>
                  <a:latin typeface="+mn-lt"/>
                  <a:ea typeface="+mn-ea"/>
                  <a:cs typeface="+mn-cs"/>
                </a:defRPr>
              </a:lvl8pPr>
              <a:lvl9pPr marL="365760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900" kern="1200">
                  <a:solidFill>
                    <a:schemeClr val="accent1"/>
                  </a:solidFill>
                  <a:latin typeface="+mn-lt"/>
                  <a:ea typeface="+mn-ea"/>
                  <a:cs typeface="+mn-cs"/>
                </a:defRPr>
              </a:lvl9pPr>
            </a:lstStyle>
            <a:p>
              <a:pPr lvl="0" algn="r" defTabSz="685663">
                <a:spcBef>
                  <a:spcPct val="20000"/>
                </a:spcBef>
                <a:defRPr/>
              </a:pPr>
              <a:r>
                <a:rPr lang="zh-CN" altLang="en-US" sz="900" b="1" kern="0" dirty="0">
                  <a:solidFill>
                    <a:schemeClr val="tx1">
                      <a:lumMod val="50000"/>
                      <a:lumOff val="50000"/>
                    </a:schemeClr>
                  </a:solidFill>
                  <a:latin typeface="微软雅黑" pitchFamily="34" charset="-122"/>
                  <a:ea typeface="微软雅黑" pitchFamily="34" charset="-122"/>
                  <a:cs typeface="Raleway"/>
                </a:rPr>
                <a:t>输入你的标题</a:t>
              </a:r>
              <a:endParaRPr lang="en-US" altLang="zh-CN" sz="900" b="1" kern="0" dirty="0">
                <a:solidFill>
                  <a:schemeClr val="tx1">
                    <a:lumMod val="50000"/>
                    <a:lumOff val="50000"/>
                  </a:schemeClr>
                </a:solidFill>
                <a:latin typeface="微软雅黑" pitchFamily="34" charset="-122"/>
                <a:ea typeface="微软雅黑" pitchFamily="34" charset="-122"/>
                <a:cs typeface="Raleway"/>
              </a:endParaRPr>
            </a:p>
            <a:p>
              <a:pPr algn="r" defTabSz="685663">
                <a:spcBef>
                  <a:spcPct val="20000"/>
                </a:spcBef>
                <a:defRPr/>
              </a:pPr>
              <a:r>
                <a:rPr lang="zh-CN" altLang="en-US" sz="900" kern="0" dirty="0">
                  <a:solidFill>
                    <a:schemeClr val="tx1">
                      <a:lumMod val="50000"/>
                      <a:lumOff val="50000"/>
                    </a:schemeClr>
                  </a:solidFill>
                  <a:latin typeface="微软雅黑" pitchFamily="34" charset="-122"/>
                  <a:ea typeface="微软雅黑" pitchFamily="34" charset="-122"/>
                  <a:cs typeface="Raleway Light"/>
                </a:rPr>
                <a:t>这里输入简单的文字概述里输入简单文字概述输入简单的文字概述里输入输入里这里输入简单的文字概述</a:t>
              </a:r>
              <a:endParaRPr lang="en-US" altLang="zh-CN" sz="900" kern="0" dirty="0">
                <a:solidFill>
                  <a:schemeClr val="tx1">
                    <a:lumMod val="50000"/>
                    <a:lumOff val="50000"/>
                  </a:schemeClr>
                </a:solidFill>
                <a:latin typeface="微软雅黑" pitchFamily="34" charset="-122"/>
                <a:ea typeface="微软雅黑" pitchFamily="34" charset="-122"/>
                <a:cs typeface="Raleway Light"/>
              </a:endParaRPr>
            </a:p>
          </p:txBody>
        </p:sp>
        <p:sp>
          <p:nvSpPr>
            <p:cNvPr id="11" name="Oval 123"/>
            <p:cNvSpPr/>
            <p:nvPr/>
          </p:nvSpPr>
          <p:spPr>
            <a:xfrm>
              <a:off x="3431391" y="5476945"/>
              <a:ext cx="632712" cy="632966"/>
            </a:xfrm>
            <a:prstGeom prst="ellipse">
              <a:avLst/>
            </a:prstGeom>
            <a:solidFill>
              <a:srgbClr val="0094D6"/>
            </a:solidFill>
            <a:ln w="9525" cap="flat" cmpd="sng" algn="ctr">
              <a:noFill/>
              <a:prstDash val="solid"/>
            </a:ln>
            <a:effectLst/>
          </p:spPr>
          <p:txBody>
            <a:bodyPr anchor="ctr"/>
            <a:lstStyle/>
            <a:p>
              <a:pPr marL="0" marR="0" lvl="0" indent="0" algn="ctr" defTabSz="713232"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a:ln>
                    <a:noFill/>
                  </a:ln>
                  <a:solidFill>
                    <a:schemeClr val="bg1">
                      <a:lumMod val="95000"/>
                    </a:schemeClr>
                  </a:solidFill>
                  <a:effectLst/>
                  <a:uLnTx/>
                  <a:uFillTx/>
                  <a:latin typeface="微软雅黑" pitchFamily="34" charset="-122"/>
                  <a:ea typeface="微软雅黑" pitchFamily="34" charset="-122"/>
                  <a:cs typeface="Roboto Bold"/>
                </a:rPr>
                <a:t>01</a:t>
              </a:r>
            </a:p>
          </p:txBody>
        </p:sp>
      </p:grpSp>
      <p:grpSp>
        <p:nvGrpSpPr>
          <p:cNvPr id="12" name="Group 124"/>
          <p:cNvGrpSpPr>
            <a:grpSpLocks/>
          </p:cNvGrpSpPr>
          <p:nvPr/>
        </p:nvGrpSpPr>
        <p:grpSpPr bwMode="auto">
          <a:xfrm>
            <a:off x="6149975" y="3310211"/>
            <a:ext cx="2635250" cy="712787"/>
            <a:chOff x="8199905" y="5373216"/>
            <a:chExt cx="3512719" cy="950506"/>
          </a:xfrm>
        </p:grpSpPr>
        <p:sp>
          <p:nvSpPr>
            <p:cNvPr id="13" name="Text Placeholder 2"/>
            <p:cNvSpPr txBox="1">
              <a:spLocks/>
            </p:cNvSpPr>
            <p:nvPr/>
          </p:nvSpPr>
          <p:spPr>
            <a:xfrm>
              <a:off x="8866476" y="5373216"/>
              <a:ext cx="2846148" cy="950506"/>
            </a:xfrm>
            <a:prstGeom prst="rect">
              <a:avLst/>
            </a:prstGeom>
          </p:spPr>
          <p:txBody>
            <a:bodyPr lIns="68580" tIns="34290" rIns="68580" bIns="34290">
              <a:normAutofit/>
            </a:bodyPr>
            <a:lstStyle>
              <a:lvl1pPr marL="0" indent="0" algn="l" defTabSz="914400" rtl="0" eaLnBrk="1" latinLnBrk="0" hangingPunct="1">
                <a:lnSpc>
                  <a:spcPct val="100000"/>
                </a:lnSpc>
                <a:spcBef>
                  <a:spcPts val="1000"/>
                </a:spcBef>
                <a:buClr>
                  <a:schemeClr val="accent1"/>
                </a:buClr>
                <a:buSzPct val="80000"/>
                <a:buFont typeface="Corbel" pitchFamily="34" charset="0"/>
                <a:buNone/>
                <a:defRPr sz="1200" kern="1200">
                  <a:solidFill>
                    <a:schemeClr val="tx1"/>
                  </a:solidFill>
                  <a:latin typeface="Roboto" pitchFamily="2" charset="0"/>
                  <a:ea typeface="Roboto" pitchFamily="2" charset="0"/>
                  <a:cs typeface="+mn-cs"/>
                </a:defRPr>
              </a:lvl1pPr>
              <a:lvl2pPr marL="45720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1200" kern="1200">
                  <a:solidFill>
                    <a:schemeClr val="tx1"/>
                  </a:solidFill>
                  <a:latin typeface="Roboto" pitchFamily="2" charset="0"/>
                  <a:ea typeface="Roboto" pitchFamily="2" charset="0"/>
                  <a:cs typeface="+mn-cs"/>
                </a:defRPr>
              </a:lvl2pPr>
              <a:lvl3pPr marL="91440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1000" kern="1200">
                  <a:solidFill>
                    <a:schemeClr val="tx1"/>
                  </a:solidFill>
                  <a:latin typeface="Roboto" pitchFamily="2" charset="0"/>
                  <a:ea typeface="Roboto" pitchFamily="2" charset="0"/>
                  <a:cs typeface="+mn-cs"/>
                </a:defRPr>
              </a:lvl3pPr>
              <a:lvl4pPr marL="137160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900" kern="1200">
                  <a:solidFill>
                    <a:schemeClr val="tx1"/>
                  </a:solidFill>
                  <a:latin typeface="Roboto" pitchFamily="2" charset="0"/>
                  <a:ea typeface="Roboto" pitchFamily="2" charset="0"/>
                  <a:cs typeface="+mn-cs"/>
                </a:defRPr>
              </a:lvl4pPr>
              <a:lvl5pPr marL="182880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900" kern="1200">
                  <a:solidFill>
                    <a:schemeClr val="tx1"/>
                  </a:solidFill>
                  <a:latin typeface="Roboto" pitchFamily="2" charset="0"/>
                  <a:ea typeface="Roboto" pitchFamily="2" charset="0"/>
                  <a:cs typeface="+mn-cs"/>
                </a:defRPr>
              </a:lvl5pPr>
              <a:lvl6pPr marL="228600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900" kern="1200">
                  <a:solidFill>
                    <a:schemeClr val="accent1"/>
                  </a:solidFill>
                  <a:latin typeface="+mn-lt"/>
                  <a:ea typeface="+mn-ea"/>
                  <a:cs typeface="+mn-cs"/>
                </a:defRPr>
              </a:lvl6pPr>
              <a:lvl7pPr marL="274320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900" kern="1200">
                  <a:solidFill>
                    <a:schemeClr val="accent1"/>
                  </a:solidFill>
                  <a:latin typeface="+mn-lt"/>
                  <a:ea typeface="+mn-ea"/>
                  <a:cs typeface="+mn-cs"/>
                </a:defRPr>
              </a:lvl7pPr>
              <a:lvl8pPr marL="320040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900" kern="1200">
                  <a:solidFill>
                    <a:schemeClr val="accent1"/>
                  </a:solidFill>
                  <a:latin typeface="+mn-lt"/>
                  <a:ea typeface="+mn-ea"/>
                  <a:cs typeface="+mn-cs"/>
                </a:defRPr>
              </a:lvl8pPr>
              <a:lvl9pPr marL="365760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900" kern="1200">
                  <a:solidFill>
                    <a:schemeClr val="accent1"/>
                  </a:solidFill>
                  <a:latin typeface="+mn-lt"/>
                  <a:ea typeface="+mn-ea"/>
                  <a:cs typeface="+mn-cs"/>
                </a:defRPr>
              </a:lvl9pPr>
            </a:lstStyle>
            <a:p>
              <a:pPr lvl="0" defTabSz="685663">
                <a:spcBef>
                  <a:spcPct val="20000"/>
                </a:spcBef>
                <a:defRPr/>
              </a:pPr>
              <a:r>
                <a:rPr lang="zh-CN" altLang="en-US" sz="1100" b="1" kern="0" dirty="0">
                  <a:solidFill>
                    <a:schemeClr val="tx1">
                      <a:lumMod val="50000"/>
                      <a:lumOff val="50000"/>
                    </a:schemeClr>
                  </a:solidFill>
                  <a:latin typeface="微软雅黑" pitchFamily="34" charset="-122"/>
                  <a:ea typeface="微软雅黑" pitchFamily="34" charset="-122"/>
                  <a:cs typeface="Raleway"/>
                </a:rPr>
                <a:t>输入你的标题</a:t>
              </a:r>
              <a:endParaRPr lang="en-US" altLang="zh-CN" sz="1100" b="1" kern="0" dirty="0">
                <a:solidFill>
                  <a:schemeClr val="tx1">
                    <a:lumMod val="50000"/>
                    <a:lumOff val="50000"/>
                  </a:schemeClr>
                </a:solidFill>
                <a:latin typeface="微软雅黑" pitchFamily="34" charset="-122"/>
                <a:ea typeface="微软雅黑" pitchFamily="34" charset="-122"/>
                <a:cs typeface="Raleway"/>
              </a:endParaRPr>
            </a:p>
            <a:p>
              <a:pPr defTabSz="685663">
                <a:spcBef>
                  <a:spcPct val="20000"/>
                </a:spcBef>
                <a:defRPr/>
              </a:pPr>
              <a:r>
                <a:rPr lang="zh-CN" altLang="en-US" sz="900" kern="0" dirty="0">
                  <a:solidFill>
                    <a:schemeClr val="tx1">
                      <a:lumMod val="50000"/>
                      <a:lumOff val="50000"/>
                    </a:schemeClr>
                  </a:solidFill>
                  <a:latin typeface="微软雅黑" pitchFamily="34" charset="-122"/>
                  <a:ea typeface="微软雅黑" pitchFamily="34" charset="-122"/>
                  <a:cs typeface="Raleway Light"/>
                </a:rPr>
                <a:t>这里输入简单的文字概述里输入简单文字概述输入简单的文字概述里输入输入里这里输入简单的文字概述</a:t>
              </a:r>
              <a:endParaRPr lang="en-US" altLang="zh-CN" sz="900" kern="0" dirty="0">
                <a:solidFill>
                  <a:schemeClr val="tx1">
                    <a:lumMod val="50000"/>
                    <a:lumOff val="50000"/>
                  </a:schemeClr>
                </a:solidFill>
                <a:latin typeface="微软雅黑" pitchFamily="34" charset="-122"/>
                <a:ea typeface="微软雅黑" pitchFamily="34" charset="-122"/>
                <a:cs typeface="Raleway Light"/>
              </a:endParaRPr>
            </a:p>
          </p:txBody>
        </p:sp>
        <p:sp>
          <p:nvSpPr>
            <p:cNvPr id="14" name="Oval 126"/>
            <p:cNvSpPr/>
            <p:nvPr/>
          </p:nvSpPr>
          <p:spPr>
            <a:xfrm>
              <a:off x="8199905" y="5476945"/>
              <a:ext cx="632713" cy="632966"/>
            </a:xfrm>
            <a:prstGeom prst="ellipse">
              <a:avLst/>
            </a:prstGeom>
            <a:solidFill>
              <a:srgbClr val="0094D6"/>
            </a:solidFill>
            <a:ln w="9525" cap="flat" cmpd="sng" algn="ctr">
              <a:noFill/>
              <a:prstDash val="solid"/>
            </a:ln>
            <a:effectLst/>
          </p:spPr>
          <p:txBody>
            <a:bodyPr anchor="ctr"/>
            <a:lstStyle/>
            <a:p>
              <a:pPr marL="0" marR="0" lvl="0" indent="0" algn="ctr" defTabSz="713232"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a:ln>
                    <a:noFill/>
                  </a:ln>
                  <a:solidFill>
                    <a:schemeClr val="bg1">
                      <a:lumMod val="95000"/>
                    </a:schemeClr>
                  </a:solidFill>
                  <a:effectLst/>
                  <a:uLnTx/>
                  <a:uFillTx/>
                  <a:latin typeface="微软雅黑" pitchFamily="34" charset="-122"/>
                  <a:ea typeface="微软雅黑" pitchFamily="34" charset="-122"/>
                  <a:cs typeface="Roboto Bold"/>
                </a:rPr>
                <a:t>02</a:t>
              </a:r>
            </a:p>
          </p:txBody>
        </p:sp>
      </p:grpSp>
      <p:grpSp>
        <p:nvGrpSpPr>
          <p:cNvPr id="15" name="Group 127"/>
          <p:cNvGrpSpPr>
            <a:grpSpLocks/>
          </p:cNvGrpSpPr>
          <p:nvPr/>
        </p:nvGrpSpPr>
        <p:grpSpPr bwMode="auto">
          <a:xfrm>
            <a:off x="412750" y="2432323"/>
            <a:ext cx="2635250" cy="712788"/>
            <a:chOff x="551384" y="4204186"/>
            <a:chExt cx="3512719" cy="950506"/>
          </a:xfrm>
        </p:grpSpPr>
        <p:sp>
          <p:nvSpPr>
            <p:cNvPr id="16" name="Text Placeholder 2"/>
            <p:cNvSpPr txBox="1">
              <a:spLocks/>
            </p:cNvSpPr>
            <p:nvPr/>
          </p:nvSpPr>
          <p:spPr>
            <a:xfrm>
              <a:off x="551384" y="4204186"/>
              <a:ext cx="2846149" cy="950506"/>
            </a:xfrm>
            <a:prstGeom prst="rect">
              <a:avLst/>
            </a:prstGeom>
          </p:spPr>
          <p:txBody>
            <a:bodyPr lIns="68580" tIns="34290" rIns="68580" bIns="34290">
              <a:normAutofit fontScale="92500"/>
            </a:bodyPr>
            <a:lstStyle>
              <a:lvl1pPr marL="0" indent="0" algn="l" defTabSz="914400" rtl="0" eaLnBrk="1" latinLnBrk="0" hangingPunct="1">
                <a:lnSpc>
                  <a:spcPct val="100000"/>
                </a:lnSpc>
                <a:spcBef>
                  <a:spcPts val="1000"/>
                </a:spcBef>
                <a:buClr>
                  <a:schemeClr val="accent1"/>
                </a:buClr>
                <a:buSzPct val="80000"/>
                <a:buFont typeface="Corbel" pitchFamily="34" charset="0"/>
                <a:buNone/>
                <a:defRPr sz="1200" kern="1200">
                  <a:solidFill>
                    <a:schemeClr val="tx1"/>
                  </a:solidFill>
                  <a:latin typeface="Roboto" pitchFamily="2" charset="0"/>
                  <a:ea typeface="Roboto" pitchFamily="2" charset="0"/>
                  <a:cs typeface="+mn-cs"/>
                </a:defRPr>
              </a:lvl1pPr>
              <a:lvl2pPr marL="45720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1200" kern="1200">
                  <a:solidFill>
                    <a:schemeClr val="tx1"/>
                  </a:solidFill>
                  <a:latin typeface="Roboto" pitchFamily="2" charset="0"/>
                  <a:ea typeface="Roboto" pitchFamily="2" charset="0"/>
                  <a:cs typeface="+mn-cs"/>
                </a:defRPr>
              </a:lvl2pPr>
              <a:lvl3pPr marL="91440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1000" kern="1200">
                  <a:solidFill>
                    <a:schemeClr val="tx1"/>
                  </a:solidFill>
                  <a:latin typeface="Roboto" pitchFamily="2" charset="0"/>
                  <a:ea typeface="Roboto" pitchFamily="2" charset="0"/>
                  <a:cs typeface="+mn-cs"/>
                </a:defRPr>
              </a:lvl3pPr>
              <a:lvl4pPr marL="137160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900" kern="1200">
                  <a:solidFill>
                    <a:schemeClr val="tx1"/>
                  </a:solidFill>
                  <a:latin typeface="Roboto" pitchFamily="2" charset="0"/>
                  <a:ea typeface="Roboto" pitchFamily="2" charset="0"/>
                  <a:cs typeface="+mn-cs"/>
                </a:defRPr>
              </a:lvl4pPr>
              <a:lvl5pPr marL="182880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900" kern="1200">
                  <a:solidFill>
                    <a:schemeClr val="tx1"/>
                  </a:solidFill>
                  <a:latin typeface="Roboto" pitchFamily="2" charset="0"/>
                  <a:ea typeface="Roboto" pitchFamily="2" charset="0"/>
                  <a:cs typeface="+mn-cs"/>
                </a:defRPr>
              </a:lvl5pPr>
              <a:lvl6pPr marL="228600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900" kern="1200">
                  <a:solidFill>
                    <a:schemeClr val="accent1"/>
                  </a:solidFill>
                  <a:latin typeface="+mn-lt"/>
                  <a:ea typeface="+mn-ea"/>
                  <a:cs typeface="+mn-cs"/>
                </a:defRPr>
              </a:lvl6pPr>
              <a:lvl7pPr marL="274320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900" kern="1200">
                  <a:solidFill>
                    <a:schemeClr val="accent1"/>
                  </a:solidFill>
                  <a:latin typeface="+mn-lt"/>
                  <a:ea typeface="+mn-ea"/>
                  <a:cs typeface="+mn-cs"/>
                </a:defRPr>
              </a:lvl7pPr>
              <a:lvl8pPr marL="320040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900" kern="1200">
                  <a:solidFill>
                    <a:schemeClr val="accent1"/>
                  </a:solidFill>
                  <a:latin typeface="+mn-lt"/>
                  <a:ea typeface="+mn-ea"/>
                  <a:cs typeface="+mn-cs"/>
                </a:defRPr>
              </a:lvl8pPr>
              <a:lvl9pPr marL="365760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900" kern="1200">
                  <a:solidFill>
                    <a:schemeClr val="accent1"/>
                  </a:solidFill>
                  <a:latin typeface="+mn-lt"/>
                  <a:ea typeface="+mn-ea"/>
                  <a:cs typeface="+mn-cs"/>
                </a:defRPr>
              </a:lvl9pPr>
            </a:lstStyle>
            <a:p>
              <a:pPr lvl="0" algn="r" defTabSz="685663">
                <a:spcBef>
                  <a:spcPct val="20000"/>
                </a:spcBef>
                <a:defRPr/>
              </a:pPr>
              <a:r>
                <a:rPr lang="zh-CN" altLang="en-US" sz="1300" b="1" kern="0" dirty="0">
                  <a:solidFill>
                    <a:schemeClr val="tx1">
                      <a:lumMod val="50000"/>
                      <a:lumOff val="50000"/>
                    </a:schemeClr>
                  </a:solidFill>
                  <a:latin typeface="微软雅黑" pitchFamily="34" charset="-122"/>
                  <a:ea typeface="微软雅黑" pitchFamily="34" charset="-122"/>
                  <a:cs typeface="Raleway"/>
                </a:rPr>
                <a:t>输入你的标题</a:t>
              </a:r>
              <a:endParaRPr lang="en-US" altLang="zh-CN" sz="1300" b="1" kern="0" dirty="0">
                <a:solidFill>
                  <a:schemeClr val="tx1">
                    <a:lumMod val="50000"/>
                    <a:lumOff val="50000"/>
                  </a:schemeClr>
                </a:solidFill>
                <a:latin typeface="微软雅黑" pitchFamily="34" charset="-122"/>
                <a:ea typeface="微软雅黑" pitchFamily="34" charset="-122"/>
                <a:cs typeface="Raleway"/>
              </a:endParaRPr>
            </a:p>
            <a:p>
              <a:pPr algn="r" defTabSz="685663">
                <a:spcBef>
                  <a:spcPct val="20000"/>
                </a:spcBef>
                <a:defRPr/>
              </a:pPr>
              <a:r>
                <a:rPr lang="zh-CN" altLang="en-US" sz="1000" kern="0" dirty="0">
                  <a:solidFill>
                    <a:schemeClr val="tx1">
                      <a:lumMod val="50000"/>
                      <a:lumOff val="50000"/>
                    </a:schemeClr>
                  </a:solidFill>
                  <a:latin typeface="微软雅黑" pitchFamily="34" charset="-122"/>
                  <a:ea typeface="微软雅黑" pitchFamily="34" charset="-122"/>
                  <a:cs typeface="Raleway Light"/>
                </a:rPr>
                <a:t>这里输入简单的文字概述里输入简单文字概述输入简单的文字概述里输入输入里这里输入简单的文字概述</a:t>
              </a:r>
              <a:endParaRPr lang="en-US" altLang="zh-CN" sz="1000" kern="0" dirty="0">
                <a:solidFill>
                  <a:schemeClr val="tx1">
                    <a:lumMod val="50000"/>
                    <a:lumOff val="50000"/>
                  </a:schemeClr>
                </a:solidFill>
                <a:latin typeface="微软雅黑" pitchFamily="34" charset="-122"/>
                <a:ea typeface="微软雅黑" pitchFamily="34" charset="-122"/>
                <a:cs typeface="Raleway Light"/>
              </a:endParaRPr>
            </a:p>
          </p:txBody>
        </p:sp>
        <p:sp>
          <p:nvSpPr>
            <p:cNvPr id="17" name="Oval 129"/>
            <p:cNvSpPr/>
            <p:nvPr/>
          </p:nvSpPr>
          <p:spPr>
            <a:xfrm>
              <a:off x="3431391" y="4252876"/>
              <a:ext cx="632712" cy="632964"/>
            </a:xfrm>
            <a:prstGeom prst="ellipse">
              <a:avLst/>
            </a:prstGeom>
            <a:solidFill>
              <a:srgbClr val="B0C01A"/>
            </a:solidFill>
            <a:ln w="9525" cap="flat" cmpd="sng" algn="ctr">
              <a:noFill/>
              <a:prstDash val="solid"/>
            </a:ln>
            <a:effectLst/>
          </p:spPr>
          <p:txBody>
            <a:bodyPr anchor="ctr"/>
            <a:lstStyle/>
            <a:p>
              <a:pPr marL="0" marR="0" lvl="0" indent="0" algn="ctr" defTabSz="713232"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a:ln>
                    <a:noFill/>
                  </a:ln>
                  <a:solidFill>
                    <a:schemeClr val="bg1">
                      <a:lumMod val="95000"/>
                    </a:schemeClr>
                  </a:solidFill>
                  <a:effectLst/>
                  <a:uLnTx/>
                  <a:uFillTx/>
                  <a:latin typeface="微软雅黑" pitchFamily="34" charset="-122"/>
                  <a:ea typeface="微软雅黑" pitchFamily="34" charset="-122"/>
                  <a:cs typeface="Roboto Bold"/>
                </a:rPr>
                <a:t>03</a:t>
              </a:r>
            </a:p>
          </p:txBody>
        </p:sp>
      </p:grpSp>
      <p:grpSp>
        <p:nvGrpSpPr>
          <p:cNvPr id="18" name="Group 130"/>
          <p:cNvGrpSpPr>
            <a:grpSpLocks/>
          </p:cNvGrpSpPr>
          <p:nvPr/>
        </p:nvGrpSpPr>
        <p:grpSpPr bwMode="auto">
          <a:xfrm>
            <a:off x="6149975" y="2391048"/>
            <a:ext cx="2635250" cy="712788"/>
            <a:chOff x="8199905" y="4149080"/>
            <a:chExt cx="3512719" cy="950506"/>
          </a:xfrm>
        </p:grpSpPr>
        <p:sp>
          <p:nvSpPr>
            <p:cNvPr id="19" name="Text Placeholder 2"/>
            <p:cNvSpPr txBox="1">
              <a:spLocks/>
            </p:cNvSpPr>
            <p:nvPr/>
          </p:nvSpPr>
          <p:spPr>
            <a:xfrm>
              <a:off x="8866476" y="4149080"/>
              <a:ext cx="2846148" cy="950506"/>
            </a:xfrm>
            <a:prstGeom prst="rect">
              <a:avLst/>
            </a:prstGeom>
          </p:spPr>
          <p:txBody>
            <a:bodyPr lIns="68580" tIns="34290" rIns="68580" bIns="34290">
              <a:normAutofit fontScale="85000" lnSpcReduction="10000"/>
            </a:bodyPr>
            <a:lstStyle>
              <a:lvl1pPr marL="0" indent="0" algn="l" defTabSz="914400" rtl="0" eaLnBrk="1" latinLnBrk="0" hangingPunct="1">
                <a:lnSpc>
                  <a:spcPct val="100000"/>
                </a:lnSpc>
                <a:spcBef>
                  <a:spcPts val="1000"/>
                </a:spcBef>
                <a:buClr>
                  <a:schemeClr val="accent1"/>
                </a:buClr>
                <a:buSzPct val="80000"/>
                <a:buFont typeface="Corbel" pitchFamily="34" charset="0"/>
                <a:buNone/>
                <a:defRPr sz="1200" kern="1200">
                  <a:solidFill>
                    <a:schemeClr val="tx1"/>
                  </a:solidFill>
                  <a:latin typeface="Roboto" pitchFamily="2" charset="0"/>
                  <a:ea typeface="Roboto" pitchFamily="2" charset="0"/>
                  <a:cs typeface="+mn-cs"/>
                </a:defRPr>
              </a:lvl1pPr>
              <a:lvl2pPr marL="45720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1200" kern="1200">
                  <a:solidFill>
                    <a:schemeClr val="tx1"/>
                  </a:solidFill>
                  <a:latin typeface="Roboto" pitchFamily="2" charset="0"/>
                  <a:ea typeface="Roboto" pitchFamily="2" charset="0"/>
                  <a:cs typeface="+mn-cs"/>
                </a:defRPr>
              </a:lvl2pPr>
              <a:lvl3pPr marL="91440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1000" kern="1200">
                  <a:solidFill>
                    <a:schemeClr val="tx1"/>
                  </a:solidFill>
                  <a:latin typeface="Roboto" pitchFamily="2" charset="0"/>
                  <a:ea typeface="Roboto" pitchFamily="2" charset="0"/>
                  <a:cs typeface="+mn-cs"/>
                </a:defRPr>
              </a:lvl3pPr>
              <a:lvl4pPr marL="137160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900" kern="1200">
                  <a:solidFill>
                    <a:schemeClr val="tx1"/>
                  </a:solidFill>
                  <a:latin typeface="Roboto" pitchFamily="2" charset="0"/>
                  <a:ea typeface="Roboto" pitchFamily="2" charset="0"/>
                  <a:cs typeface="+mn-cs"/>
                </a:defRPr>
              </a:lvl4pPr>
              <a:lvl5pPr marL="182880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900" kern="1200">
                  <a:solidFill>
                    <a:schemeClr val="tx1"/>
                  </a:solidFill>
                  <a:latin typeface="Roboto" pitchFamily="2" charset="0"/>
                  <a:ea typeface="Roboto" pitchFamily="2" charset="0"/>
                  <a:cs typeface="+mn-cs"/>
                </a:defRPr>
              </a:lvl5pPr>
              <a:lvl6pPr marL="228600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900" kern="1200">
                  <a:solidFill>
                    <a:schemeClr val="accent1"/>
                  </a:solidFill>
                  <a:latin typeface="+mn-lt"/>
                  <a:ea typeface="+mn-ea"/>
                  <a:cs typeface="+mn-cs"/>
                </a:defRPr>
              </a:lvl6pPr>
              <a:lvl7pPr marL="274320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900" kern="1200">
                  <a:solidFill>
                    <a:schemeClr val="accent1"/>
                  </a:solidFill>
                  <a:latin typeface="+mn-lt"/>
                  <a:ea typeface="+mn-ea"/>
                  <a:cs typeface="+mn-cs"/>
                </a:defRPr>
              </a:lvl7pPr>
              <a:lvl8pPr marL="320040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900" kern="1200">
                  <a:solidFill>
                    <a:schemeClr val="accent1"/>
                  </a:solidFill>
                  <a:latin typeface="+mn-lt"/>
                  <a:ea typeface="+mn-ea"/>
                  <a:cs typeface="+mn-cs"/>
                </a:defRPr>
              </a:lvl8pPr>
              <a:lvl9pPr marL="365760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900" kern="1200">
                  <a:solidFill>
                    <a:schemeClr val="accent1"/>
                  </a:solidFill>
                  <a:latin typeface="+mn-lt"/>
                  <a:ea typeface="+mn-ea"/>
                  <a:cs typeface="+mn-cs"/>
                </a:defRPr>
              </a:lvl9pPr>
            </a:lstStyle>
            <a:p>
              <a:pPr lvl="0" defTabSz="685663">
                <a:spcBef>
                  <a:spcPct val="20000"/>
                </a:spcBef>
                <a:defRPr/>
              </a:pPr>
              <a:r>
                <a:rPr lang="zh-CN" altLang="en-US" sz="1600" b="1" kern="0" dirty="0">
                  <a:solidFill>
                    <a:schemeClr val="tx1">
                      <a:lumMod val="50000"/>
                      <a:lumOff val="50000"/>
                    </a:schemeClr>
                  </a:solidFill>
                  <a:latin typeface="微软雅黑" pitchFamily="34" charset="-122"/>
                  <a:ea typeface="微软雅黑" pitchFamily="34" charset="-122"/>
                  <a:cs typeface="Raleway"/>
                </a:rPr>
                <a:t>输入你的标题</a:t>
              </a:r>
              <a:endParaRPr lang="en-US" altLang="zh-CN" sz="1600" b="1" kern="0" dirty="0">
                <a:solidFill>
                  <a:schemeClr val="tx1">
                    <a:lumMod val="50000"/>
                    <a:lumOff val="50000"/>
                  </a:schemeClr>
                </a:solidFill>
                <a:latin typeface="微软雅黑" pitchFamily="34" charset="-122"/>
                <a:ea typeface="微软雅黑" pitchFamily="34" charset="-122"/>
                <a:cs typeface="Raleway"/>
              </a:endParaRPr>
            </a:p>
            <a:p>
              <a:pPr defTabSz="685663">
                <a:spcBef>
                  <a:spcPct val="20000"/>
                </a:spcBef>
                <a:defRPr/>
              </a:pPr>
              <a:r>
                <a:rPr lang="zh-CN" altLang="en-US" sz="1100" kern="0" dirty="0">
                  <a:solidFill>
                    <a:schemeClr val="tx1">
                      <a:lumMod val="50000"/>
                      <a:lumOff val="50000"/>
                    </a:schemeClr>
                  </a:solidFill>
                  <a:latin typeface="微软雅黑" pitchFamily="34" charset="-122"/>
                  <a:ea typeface="微软雅黑" pitchFamily="34" charset="-122"/>
                  <a:cs typeface="Raleway Light"/>
                </a:rPr>
                <a:t>这里输入简单的文字概述里输入简单文字概述输入简单的文字概述里输入输入里这里输入简单的文字概述</a:t>
              </a:r>
              <a:endParaRPr lang="en-US" altLang="zh-CN" sz="1100" kern="0" dirty="0">
                <a:solidFill>
                  <a:schemeClr val="tx1">
                    <a:lumMod val="50000"/>
                    <a:lumOff val="50000"/>
                  </a:schemeClr>
                </a:solidFill>
                <a:latin typeface="微软雅黑" pitchFamily="34" charset="-122"/>
                <a:ea typeface="微软雅黑" pitchFamily="34" charset="-122"/>
                <a:cs typeface="Raleway Light"/>
              </a:endParaRPr>
            </a:p>
          </p:txBody>
        </p:sp>
        <p:sp>
          <p:nvSpPr>
            <p:cNvPr id="20" name="Oval 132"/>
            <p:cNvSpPr/>
            <p:nvPr/>
          </p:nvSpPr>
          <p:spPr>
            <a:xfrm>
              <a:off x="8199905" y="4252811"/>
              <a:ext cx="632713" cy="632964"/>
            </a:xfrm>
            <a:prstGeom prst="ellipse">
              <a:avLst/>
            </a:prstGeom>
            <a:solidFill>
              <a:srgbClr val="B0C01A"/>
            </a:solidFill>
            <a:ln w="9525" cap="flat" cmpd="sng" algn="ctr">
              <a:noFill/>
              <a:prstDash val="solid"/>
            </a:ln>
            <a:effectLst/>
          </p:spPr>
          <p:txBody>
            <a:bodyPr anchor="ctr"/>
            <a:lstStyle/>
            <a:p>
              <a:pPr marL="0" marR="0" lvl="0" indent="0" algn="ctr" defTabSz="713232"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a:ln>
                    <a:noFill/>
                  </a:ln>
                  <a:solidFill>
                    <a:schemeClr val="bg1">
                      <a:lumMod val="95000"/>
                    </a:schemeClr>
                  </a:solidFill>
                  <a:effectLst/>
                  <a:uLnTx/>
                  <a:uFillTx/>
                  <a:latin typeface="微软雅黑" pitchFamily="34" charset="-122"/>
                  <a:ea typeface="微软雅黑" pitchFamily="34" charset="-122"/>
                  <a:cs typeface="Roboto Bold"/>
                </a:rPr>
                <a:t>04</a:t>
              </a:r>
            </a:p>
          </p:txBody>
        </p:sp>
      </p:grpSp>
      <p:grpSp>
        <p:nvGrpSpPr>
          <p:cNvPr id="21" name="Group 133"/>
          <p:cNvGrpSpPr>
            <a:grpSpLocks/>
          </p:cNvGrpSpPr>
          <p:nvPr/>
        </p:nvGrpSpPr>
        <p:grpSpPr bwMode="auto">
          <a:xfrm>
            <a:off x="412750" y="1557610"/>
            <a:ext cx="2635250" cy="712787"/>
            <a:chOff x="551384" y="3037653"/>
            <a:chExt cx="3512719" cy="950506"/>
          </a:xfrm>
        </p:grpSpPr>
        <p:sp>
          <p:nvSpPr>
            <p:cNvPr id="22" name="Text Placeholder 2"/>
            <p:cNvSpPr txBox="1">
              <a:spLocks/>
            </p:cNvSpPr>
            <p:nvPr/>
          </p:nvSpPr>
          <p:spPr>
            <a:xfrm>
              <a:off x="551384" y="3037653"/>
              <a:ext cx="2846149" cy="950506"/>
            </a:xfrm>
            <a:prstGeom prst="rect">
              <a:avLst/>
            </a:prstGeom>
          </p:spPr>
          <p:txBody>
            <a:bodyPr lIns="68580" tIns="34290" rIns="68580" bIns="34290">
              <a:normAutofit fontScale="92500"/>
            </a:bodyPr>
            <a:lstStyle>
              <a:lvl1pPr marL="0" indent="0" algn="l" defTabSz="914400" rtl="0" eaLnBrk="1" latinLnBrk="0" hangingPunct="1">
                <a:lnSpc>
                  <a:spcPct val="100000"/>
                </a:lnSpc>
                <a:spcBef>
                  <a:spcPts val="1000"/>
                </a:spcBef>
                <a:buClr>
                  <a:schemeClr val="accent1"/>
                </a:buClr>
                <a:buSzPct val="80000"/>
                <a:buFont typeface="Corbel" pitchFamily="34" charset="0"/>
                <a:buNone/>
                <a:defRPr sz="1200" kern="1200">
                  <a:solidFill>
                    <a:schemeClr val="tx1"/>
                  </a:solidFill>
                  <a:latin typeface="Roboto" pitchFamily="2" charset="0"/>
                  <a:ea typeface="Roboto" pitchFamily="2" charset="0"/>
                  <a:cs typeface="+mn-cs"/>
                </a:defRPr>
              </a:lvl1pPr>
              <a:lvl2pPr marL="45720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1200" kern="1200">
                  <a:solidFill>
                    <a:schemeClr val="tx1"/>
                  </a:solidFill>
                  <a:latin typeface="Roboto" pitchFamily="2" charset="0"/>
                  <a:ea typeface="Roboto" pitchFamily="2" charset="0"/>
                  <a:cs typeface="+mn-cs"/>
                </a:defRPr>
              </a:lvl2pPr>
              <a:lvl3pPr marL="91440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1000" kern="1200">
                  <a:solidFill>
                    <a:schemeClr val="tx1"/>
                  </a:solidFill>
                  <a:latin typeface="Roboto" pitchFamily="2" charset="0"/>
                  <a:ea typeface="Roboto" pitchFamily="2" charset="0"/>
                  <a:cs typeface="+mn-cs"/>
                </a:defRPr>
              </a:lvl3pPr>
              <a:lvl4pPr marL="137160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900" kern="1200">
                  <a:solidFill>
                    <a:schemeClr val="tx1"/>
                  </a:solidFill>
                  <a:latin typeface="Roboto" pitchFamily="2" charset="0"/>
                  <a:ea typeface="Roboto" pitchFamily="2" charset="0"/>
                  <a:cs typeface="+mn-cs"/>
                </a:defRPr>
              </a:lvl4pPr>
              <a:lvl5pPr marL="182880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900" kern="1200">
                  <a:solidFill>
                    <a:schemeClr val="tx1"/>
                  </a:solidFill>
                  <a:latin typeface="Roboto" pitchFamily="2" charset="0"/>
                  <a:ea typeface="Roboto" pitchFamily="2" charset="0"/>
                  <a:cs typeface="+mn-cs"/>
                </a:defRPr>
              </a:lvl5pPr>
              <a:lvl6pPr marL="228600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900" kern="1200">
                  <a:solidFill>
                    <a:schemeClr val="accent1"/>
                  </a:solidFill>
                  <a:latin typeface="+mn-lt"/>
                  <a:ea typeface="+mn-ea"/>
                  <a:cs typeface="+mn-cs"/>
                </a:defRPr>
              </a:lvl6pPr>
              <a:lvl7pPr marL="274320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900" kern="1200">
                  <a:solidFill>
                    <a:schemeClr val="accent1"/>
                  </a:solidFill>
                  <a:latin typeface="+mn-lt"/>
                  <a:ea typeface="+mn-ea"/>
                  <a:cs typeface="+mn-cs"/>
                </a:defRPr>
              </a:lvl7pPr>
              <a:lvl8pPr marL="320040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900" kern="1200">
                  <a:solidFill>
                    <a:schemeClr val="accent1"/>
                  </a:solidFill>
                  <a:latin typeface="+mn-lt"/>
                  <a:ea typeface="+mn-ea"/>
                  <a:cs typeface="+mn-cs"/>
                </a:defRPr>
              </a:lvl8pPr>
              <a:lvl9pPr marL="365760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900" kern="1200">
                  <a:solidFill>
                    <a:schemeClr val="accent1"/>
                  </a:solidFill>
                  <a:latin typeface="+mn-lt"/>
                  <a:ea typeface="+mn-ea"/>
                  <a:cs typeface="+mn-cs"/>
                </a:defRPr>
              </a:lvl9pPr>
            </a:lstStyle>
            <a:p>
              <a:pPr lvl="0" algn="r" defTabSz="685663">
                <a:spcBef>
                  <a:spcPct val="20000"/>
                </a:spcBef>
                <a:defRPr/>
              </a:pPr>
              <a:r>
                <a:rPr lang="zh-CN" altLang="en-US" sz="1300" b="1" kern="0" dirty="0">
                  <a:solidFill>
                    <a:schemeClr val="tx1">
                      <a:lumMod val="50000"/>
                      <a:lumOff val="50000"/>
                    </a:schemeClr>
                  </a:solidFill>
                  <a:latin typeface="微软雅黑" pitchFamily="34" charset="-122"/>
                  <a:ea typeface="微软雅黑" pitchFamily="34" charset="-122"/>
                  <a:cs typeface="Raleway"/>
                </a:rPr>
                <a:t>输入你的标题</a:t>
              </a:r>
              <a:endParaRPr lang="en-US" altLang="zh-CN" sz="1300" b="1" kern="0" dirty="0">
                <a:solidFill>
                  <a:schemeClr val="tx1">
                    <a:lumMod val="50000"/>
                    <a:lumOff val="50000"/>
                  </a:schemeClr>
                </a:solidFill>
                <a:latin typeface="微软雅黑" pitchFamily="34" charset="-122"/>
                <a:ea typeface="微软雅黑" pitchFamily="34" charset="-122"/>
                <a:cs typeface="Raleway"/>
              </a:endParaRPr>
            </a:p>
            <a:p>
              <a:pPr algn="r" defTabSz="685663">
                <a:spcBef>
                  <a:spcPct val="20000"/>
                </a:spcBef>
                <a:defRPr/>
              </a:pPr>
              <a:r>
                <a:rPr lang="zh-CN" altLang="en-US" sz="1000" kern="0" dirty="0">
                  <a:solidFill>
                    <a:schemeClr val="tx1">
                      <a:lumMod val="50000"/>
                      <a:lumOff val="50000"/>
                    </a:schemeClr>
                  </a:solidFill>
                  <a:latin typeface="微软雅黑" pitchFamily="34" charset="-122"/>
                  <a:ea typeface="微软雅黑" pitchFamily="34" charset="-122"/>
                  <a:cs typeface="Raleway Light"/>
                </a:rPr>
                <a:t>这里输入简单的文字概述里输入简单文字概述输入简单的文字概述里输入输入里这里输入简单的文字</a:t>
              </a:r>
              <a:r>
                <a:rPr lang="zh-CN" altLang="en-US" sz="1000" kern="0" dirty="0" smtClean="0">
                  <a:solidFill>
                    <a:schemeClr val="tx1">
                      <a:lumMod val="50000"/>
                      <a:lumOff val="50000"/>
                    </a:schemeClr>
                  </a:solidFill>
                  <a:latin typeface="微软雅黑" pitchFamily="34" charset="-122"/>
                  <a:ea typeface="微软雅黑" pitchFamily="34" charset="-122"/>
                  <a:cs typeface="Raleway Light"/>
                </a:rPr>
                <a:t>概述</a:t>
              </a:r>
              <a:endParaRPr lang="en-US" altLang="zh-CN" sz="1000" kern="0" dirty="0">
                <a:solidFill>
                  <a:schemeClr val="tx1">
                    <a:lumMod val="50000"/>
                    <a:lumOff val="50000"/>
                  </a:schemeClr>
                </a:solidFill>
                <a:latin typeface="微软雅黑" pitchFamily="34" charset="-122"/>
                <a:ea typeface="微软雅黑" pitchFamily="34" charset="-122"/>
                <a:cs typeface="Raleway Light"/>
              </a:endParaRPr>
            </a:p>
          </p:txBody>
        </p:sp>
        <p:sp>
          <p:nvSpPr>
            <p:cNvPr id="23" name="Oval 135"/>
            <p:cNvSpPr/>
            <p:nvPr/>
          </p:nvSpPr>
          <p:spPr>
            <a:xfrm>
              <a:off x="3431391" y="3196424"/>
              <a:ext cx="632712" cy="632966"/>
            </a:xfrm>
            <a:prstGeom prst="ellipse">
              <a:avLst/>
            </a:prstGeom>
            <a:solidFill>
              <a:srgbClr val="0094D6"/>
            </a:solidFill>
            <a:ln w="9525" cap="flat" cmpd="sng" algn="ctr">
              <a:noFill/>
              <a:prstDash val="solid"/>
            </a:ln>
            <a:effectLst/>
          </p:spPr>
          <p:txBody>
            <a:bodyPr anchor="ctr"/>
            <a:lstStyle/>
            <a:p>
              <a:pPr marL="0" marR="0" lvl="0" indent="0" algn="ctr" defTabSz="713232"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a:ln>
                    <a:noFill/>
                  </a:ln>
                  <a:solidFill>
                    <a:schemeClr val="bg1">
                      <a:lumMod val="95000"/>
                    </a:schemeClr>
                  </a:solidFill>
                  <a:effectLst/>
                  <a:uLnTx/>
                  <a:uFillTx/>
                  <a:latin typeface="微软雅黑" pitchFamily="34" charset="-122"/>
                  <a:ea typeface="微软雅黑" pitchFamily="34" charset="-122"/>
                  <a:cs typeface="Roboto Bold"/>
                </a:rPr>
                <a:t>05</a:t>
              </a:r>
            </a:p>
          </p:txBody>
        </p:sp>
      </p:grpSp>
      <p:grpSp>
        <p:nvGrpSpPr>
          <p:cNvPr id="24" name="Group 136"/>
          <p:cNvGrpSpPr>
            <a:grpSpLocks/>
          </p:cNvGrpSpPr>
          <p:nvPr/>
        </p:nvGrpSpPr>
        <p:grpSpPr bwMode="auto">
          <a:xfrm>
            <a:off x="6149975" y="1624286"/>
            <a:ext cx="2635250" cy="712787"/>
            <a:chOff x="8199905" y="3126566"/>
            <a:chExt cx="3512719" cy="950506"/>
          </a:xfrm>
        </p:grpSpPr>
        <p:sp>
          <p:nvSpPr>
            <p:cNvPr id="25" name="Text Placeholder 2"/>
            <p:cNvSpPr txBox="1">
              <a:spLocks/>
            </p:cNvSpPr>
            <p:nvPr/>
          </p:nvSpPr>
          <p:spPr>
            <a:xfrm>
              <a:off x="8866476" y="3126566"/>
              <a:ext cx="2846148" cy="950506"/>
            </a:xfrm>
            <a:prstGeom prst="rect">
              <a:avLst/>
            </a:prstGeom>
          </p:spPr>
          <p:txBody>
            <a:bodyPr lIns="68580" tIns="34290" rIns="68580" bIns="34290">
              <a:normAutofit fontScale="85000" lnSpcReduction="10000"/>
            </a:bodyPr>
            <a:lstStyle>
              <a:lvl1pPr marL="0" indent="0" algn="l" defTabSz="914400" rtl="0" eaLnBrk="1" latinLnBrk="0" hangingPunct="1">
                <a:lnSpc>
                  <a:spcPct val="100000"/>
                </a:lnSpc>
                <a:spcBef>
                  <a:spcPts val="1000"/>
                </a:spcBef>
                <a:buClr>
                  <a:schemeClr val="accent1"/>
                </a:buClr>
                <a:buSzPct val="80000"/>
                <a:buFont typeface="Corbel" pitchFamily="34" charset="0"/>
                <a:buNone/>
                <a:defRPr sz="1200" kern="1200">
                  <a:solidFill>
                    <a:schemeClr val="tx1"/>
                  </a:solidFill>
                  <a:latin typeface="Roboto" pitchFamily="2" charset="0"/>
                  <a:ea typeface="Roboto" pitchFamily="2" charset="0"/>
                  <a:cs typeface="+mn-cs"/>
                </a:defRPr>
              </a:lvl1pPr>
              <a:lvl2pPr marL="45720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1200" kern="1200">
                  <a:solidFill>
                    <a:schemeClr val="tx1"/>
                  </a:solidFill>
                  <a:latin typeface="Roboto" pitchFamily="2" charset="0"/>
                  <a:ea typeface="Roboto" pitchFamily="2" charset="0"/>
                  <a:cs typeface="+mn-cs"/>
                </a:defRPr>
              </a:lvl2pPr>
              <a:lvl3pPr marL="91440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1000" kern="1200">
                  <a:solidFill>
                    <a:schemeClr val="tx1"/>
                  </a:solidFill>
                  <a:latin typeface="Roboto" pitchFamily="2" charset="0"/>
                  <a:ea typeface="Roboto" pitchFamily="2" charset="0"/>
                  <a:cs typeface="+mn-cs"/>
                </a:defRPr>
              </a:lvl3pPr>
              <a:lvl4pPr marL="137160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900" kern="1200">
                  <a:solidFill>
                    <a:schemeClr val="tx1"/>
                  </a:solidFill>
                  <a:latin typeface="Roboto" pitchFamily="2" charset="0"/>
                  <a:ea typeface="Roboto" pitchFamily="2" charset="0"/>
                  <a:cs typeface="+mn-cs"/>
                </a:defRPr>
              </a:lvl4pPr>
              <a:lvl5pPr marL="182880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900" kern="1200">
                  <a:solidFill>
                    <a:schemeClr val="tx1"/>
                  </a:solidFill>
                  <a:latin typeface="Roboto" pitchFamily="2" charset="0"/>
                  <a:ea typeface="Roboto" pitchFamily="2" charset="0"/>
                  <a:cs typeface="+mn-cs"/>
                </a:defRPr>
              </a:lvl5pPr>
              <a:lvl6pPr marL="228600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900" kern="1200">
                  <a:solidFill>
                    <a:schemeClr val="accent1"/>
                  </a:solidFill>
                  <a:latin typeface="+mn-lt"/>
                  <a:ea typeface="+mn-ea"/>
                  <a:cs typeface="+mn-cs"/>
                </a:defRPr>
              </a:lvl6pPr>
              <a:lvl7pPr marL="274320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900" kern="1200">
                  <a:solidFill>
                    <a:schemeClr val="accent1"/>
                  </a:solidFill>
                  <a:latin typeface="+mn-lt"/>
                  <a:ea typeface="+mn-ea"/>
                  <a:cs typeface="+mn-cs"/>
                </a:defRPr>
              </a:lvl7pPr>
              <a:lvl8pPr marL="320040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900" kern="1200">
                  <a:solidFill>
                    <a:schemeClr val="accent1"/>
                  </a:solidFill>
                  <a:latin typeface="+mn-lt"/>
                  <a:ea typeface="+mn-ea"/>
                  <a:cs typeface="+mn-cs"/>
                </a:defRPr>
              </a:lvl8pPr>
              <a:lvl9pPr marL="365760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900" kern="1200">
                  <a:solidFill>
                    <a:schemeClr val="accent1"/>
                  </a:solidFill>
                  <a:latin typeface="+mn-lt"/>
                  <a:ea typeface="+mn-ea"/>
                  <a:cs typeface="+mn-cs"/>
                </a:defRPr>
              </a:lvl9pPr>
            </a:lstStyle>
            <a:p>
              <a:pPr lvl="0" defTabSz="685663">
                <a:spcBef>
                  <a:spcPct val="20000"/>
                </a:spcBef>
                <a:defRPr/>
              </a:pPr>
              <a:r>
                <a:rPr lang="zh-CN" altLang="en-US" sz="1400" b="1" kern="0" dirty="0">
                  <a:solidFill>
                    <a:schemeClr val="tx1">
                      <a:lumMod val="50000"/>
                      <a:lumOff val="50000"/>
                    </a:schemeClr>
                  </a:solidFill>
                  <a:latin typeface="微软雅黑" pitchFamily="34" charset="-122"/>
                  <a:ea typeface="微软雅黑" pitchFamily="34" charset="-122"/>
                  <a:cs typeface="Raleway"/>
                </a:rPr>
                <a:t>输入你的标题</a:t>
              </a:r>
              <a:endParaRPr lang="en-US" altLang="zh-CN" sz="1400" b="1" kern="0" dirty="0">
                <a:solidFill>
                  <a:schemeClr val="tx1">
                    <a:lumMod val="50000"/>
                    <a:lumOff val="50000"/>
                  </a:schemeClr>
                </a:solidFill>
                <a:latin typeface="微软雅黑" pitchFamily="34" charset="-122"/>
                <a:ea typeface="微软雅黑" pitchFamily="34" charset="-122"/>
                <a:cs typeface="Raleway"/>
              </a:endParaRPr>
            </a:p>
            <a:p>
              <a:pPr defTabSz="685663">
                <a:spcBef>
                  <a:spcPct val="20000"/>
                </a:spcBef>
                <a:defRPr/>
              </a:pPr>
              <a:r>
                <a:rPr lang="zh-CN" altLang="en-US" sz="1050" kern="0" dirty="0">
                  <a:solidFill>
                    <a:schemeClr val="tx1">
                      <a:lumMod val="50000"/>
                      <a:lumOff val="50000"/>
                    </a:schemeClr>
                  </a:solidFill>
                  <a:latin typeface="微软雅黑" pitchFamily="34" charset="-122"/>
                  <a:ea typeface="微软雅黑" pitchFamily="34" charset="-122"/>
                  <a:cs typeface="Raleway Light"/>
                </a:rPr>
                <a:t>这里输入简单的文字概述里输入简单文字概述输入简单的文字概述里输入输入里这里输入简单的文字概述</a:t>
              </a:r>
              <a:endParaRPr lang="en-US" altLang="zh-CN" sz="1050" kern="0" dirty="0">
                <a:solidFill>
                  <a:schemeClr val="tx1">
                    <a:lumMod val="50000"/>
                    <a:lumOff val="50000"/>
                  </a:schemeClr>
                </a:solidFill>
                <a:latin typeface="微软雅黑" pitchFamily="34" charset="-122"/>
                <a:ea typeface="微软雅黑" pitchFamily="34" charset="-122"/>
                <a:cs typeface="Raleway Light"/>
              </a:endParaRPr>
            </a:p>
          </p:txBody>
        </p:sp>
        <p:sp>
          <p:nvSpPr>
            <p:cNvPr id="26" name="Oval 138"/>
            <p:cNvSpPr/>
            <p:nvPr/>
          </p:nvSpPr>
          <p:spPr>
            <a:xfrm>
              <a:off x="8199905" y="3196424"/>
              <a:ext cx="632713" cy="632966"/>
            </a:xfrm>
            <a:prstGeom prst="ellipse">
              <a:avLst/>
            </a:prstGeom>
            <a:solidFill>
              <a:srgbClr val="0094D6"/>
            </a:solidFill>
            <a:ln w="9525" cap="flat" cmpd="sng" algn="ctr">
              <a:noFill/>
              <a:prstDash val="solid"/>
            </a:ln>
            <a:effectLst/>
          </p:spPr>
          <p:txBody>
            <a:bodyPr anchor="ctr"/>
            <a:lstStyle/>
            <a:p>
              <a:pPr marL="0" marR="0" lvl="0" indent="0" algn="ctr" defTabSz="713232"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a:ln>
                    <a:noFill/>
                  </a:ln>
                  <a:solidFill>
                    <a:schemeClr val="bg1">
                      <a:lumMod val="95000"/>
                    </a:schemeClr>
                  </a:solidFill>
                  <a:effectLst/>
                  <a:uLnTx/>
                  <a:uFillTx/>
                  <a:latin typeface="微软雅黑" pitchFamily="34" charset="-122"/>
                  <a:ea typeface="微软雅黑" pitchFamily="34" charset="-122"/>
                  <a:cs typeface="Roboto Bold"/>
                </a:rPr>
                <a:t>06</a:t>
              </a:r>
            </a:p>
          </p:txBody>
        </p:sp>
      </p:grpSp>
      <p:sp>
        <p:nvSpPr>
          <p:cNvPr id="33" name="TextBox 32"/>
          <p:cNvSpPr txBox="1"/>
          <p:nvPr/>
        </p:nvSpPr>
        <p:spPr>
          <a:xfrm>
            <a:off x="683676" y="194243"/>
            <a:ext cx="3870455" cy="338554"/>
          </a:xfrm>
          <a:prstGeom prst="rect">
            <a:avLst/>
          </a:prstGeom>
          <a:noFill/>
        </p:spPr>
        <p:txBody>
          <a:bodyPr wrap="square" rtlCol="0">
            <a:spAutoFit/>
          </a:bodyPr>
          <a:lstStyle/>
          <a:p>
            <a:r>
              <a:rPr lang="zh-CN" altLang="en-US" sz="1600" b="1" dirty="0" smtClean="0">
                <a:solidFill>
                  <a:schemeClr val="tx1">
                    <a:lumMod val="65000"/>
                    <a:lumOff val="35000"/>
                  </a:schemeClr>
                </a:solidFill>
                <a:latin typeface="微软雅黑" pitchFamily="34" charset="-122"/>
                <a:ea typeface="微软雅黑" pitchFamily="34" charset="-122"/>
              </a:rPr>
              <a:t>在此输入你的文本内容</a:t>
            </a:r>
            <a:endParaRPr lang="zh-CN" altLang="en-US" sz="1600" b="1" dirty="0">
              <a:solidFill>
                <a:schemeClr val="tx1">
                  <a:lumMod val="65000"/>
                  <a:lumOff val="35000"/>
                </a:schemeClr>
              </a:solidFill>
              <a:latin typeface="微软雅黑" pitchFamily="34" charset="-122"/>
              <a:ea typeface="微软雅黑" pitchFamily="34" charset="-122"/>
            </a:endParaRPr>
          </a:p>
        </p:txBody>
      </p:sp>
      <p:sp>
        <p:nvSpPr>
          <p:cNvPr id="34" name="矩形 33"/>
          <p:cNvSpPr/>
          <p:nvPr/>
        </p:nvSpPr>
        <p:spPr>
          <a:xfrm>
            <a:off x="683676" y="440464"/>
            <a:ext cx="2430295" cy="184666"/>
          </a:xfrm>
          <a:prstGeom prst="rect">
            <a:avLst/>
          </a:prstGeom>
        </p:spPr>
        <p:txBody>
          <a:bodyPr wrap="square">
            <a:spAutoFit/>
          </a:bodyPr>
          <a:lstStyle/>
          <a:p>
            <a:r>
              <a:rPr lang="en-US" altLang="zh-CN" sz="600" dirty="0">
                <a:solidFill>
                  <a:schemeClr val="tx1">
                    <a:lumMod val="65000"/>
                    <a:lumOff val="35000"/>
                  </a:schemeClr>
                </a:solidFill>
              </a:rPr>
              <a:t>Always believe that something wonderful is about to happen.</a:t>
            </a:r>
            <a:endParaRPr lang="zh-CN" altLang="en-US" sz="600" dirty="0">
              <a:solidFill>
                <a:schemeClr val="tx1">
                  <a:lumMod val="65000"/>
                  <a:lumOff val="35000"/>
                </a:schemeClr>
              </a:solidFill>
            </a:endParaRPr>
          </a:p>
        </p:txBody>
      </p:sp>
      <p:pic>
        <p:nvPicPr>
          <p:cNvPr id="35" name="图片 3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14039" y="194576"/>
            <a:ext cx="469637" cy="504684"/>
          </a:xfrm>
          <a:prstGeom prst="rect">
            <a:avLst/>
          </a:prstGeom>
        </p:spPr>
      </p:pic>
      <p:cxnSp>
        <p:nvCxnSpPr>
          <p:cNvPr id="36" name="直接连接符 35"/>
          <p:cNvCxnSpPr/>
          <p:nvPr/>
        </p:nvCxnSpPr>
        <p:spPr bwMode="auto">
          <a:xfrm>
            <a:off x="755682" y="625130"/>
            <a:ext cx="2358289" cy="0"/>
          </a:xfrm>
          <a:prstGeom prst="line">
            <a:avLst/>
          </a:prstGeom>
          <a:solidFill>
            <a:schemeClr val="accent1"/>
          </a:solidFill>
          <a:ln w="9525" cap="flat" cmpd="sng" algn="ctr">
            <a:solidFill>
              <a:schemeClr val="tx1">
                <a:lumMod val="50000"/>
                <a:lumOff val="50000"/>
              </a:schemeClr>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37" name="图片 3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679405" y="265861"/>
            <a:ext cx="1212896" cy="430161"/>
          </a:xfrm>
          <a:prstGeom prst="rect">
            <a:avLst/>
          </a:prstGeom>
        </p:spPr>
      </p:pic>
      <p:sp>
        <p:nvSpPr>
          <p:cNvPr id="38" name="TextBox 37"/>
          <p:cNvSpPr txBox="1"/>
          <p:nvPr/>
        </p:nvSpPr>
        <p:spPr>
          <a:xfrm>
            <a:off x="239505" y="255798"/>
            <a:ext cx="418704" cy="369332"/>
          </a:xfrm>
          <a:prstGeom prst="rect">
            <a:avLst/>
          </a:prstGeom>
          <a:noFill/>
        </p:spPr>
        <p:txBody>
          <a:bodyPr wrap="none" rtlCol="0">
            <a:spAutoFit/>
          </a:bodyPr>
          <a:lstStyle/>
          <a:p>
            <a:r>
              <a:rPr lang="en-US" altLang="zh-CN" dirty="0" smtClean="0">
                <a:solidFill>
                  <a:schemeClr val="bg1"/>
                </a:solidFill>
              </a:rPr>
              <a:t>01</a:t>
            </a:r>
            <a:endParaRPr lang="zh-CN" altLang="en-US" dirty="0">
              <a:solidFill>
                <a:schemeClr val="bg1"/>
              </a:solidFill>
            </a:endParaRPr>
          </a:p>
        </p:txBody>
      </p:sp>
    </p:spTree>
    <p:extLst>
      <p:ext uri="{BB962C8B-B14F-4D97-AF65-F5344CB8AC3E}">
        <p14:creationId xmlns:p14="http://schemas.microsoft.com/office/powerpoint/2010/main" val="16296979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right)">
                                      <p:cBhvr>
                                        <p:cTn id="7" dur="500"/>
                                        <p:tgtEl>
                                          <p:spTgt spid="5"/>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500"/>
                                        <p:tgtEl>
                                          <p:spTgt spid="9"/>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wipe(left)">
                                      <p:cBhvr>
                                        <p:cTn id="15" dur="500"/>
                                        <p:tgtEl>
                                          <p:spTgt spid="6"/>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500"/>
                                        <p:tgtEl>
                                          <p:spTgt spid="12"/>
                                        </p:tgtEl>
                                      </p:cBhvr>
                                    </p:animEffect>
                                  </p:childTnLst>
                                </p:cTn>
                              </p:par>
                            </p:childTnLst>
                          </p:cTn>
                        </p:par>
                        <p:par>
                          <p:cTn id="20" fill="hold">
                            <p:stCondLst>
                              <p:cond delay="2000"/>
                            </p:stCondLst>
                            <p:childTnLst>
                              <p:par>
                                <p:cTn id="21" presetID="22" presetClass="entr" presetSubtype="2" fill="hold" grpId="0" nodeType="after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wipe(right)">
                                      <p:cBhvr>
                                        <p:cTn id="23" dur="500"/>
                                        <p:tgtEl>
                                          <p:spTgt spid="4"/>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fade">
                                      <p:cBhvr>
                                        <p:cTn id="27" dur="500"/>
                                        <p:tgtEl>
                                          <p:spTgt spid="15"/>
                                        </p:tgtEl>
                                      </p:cBhvr>
                                    </p:animEffect>
                                  </p:childTnLst>
                                </p:cTn>
                              </p:par>
                            </p:childTnLst>
                          </p:cTn>
                        </p:par>
                        <p:par>
                          <p:cTn id="28" fill="hold">
                            <p:stCondLst>
                              <p:cond delay="3000"/>
                            </p:stCondLst>
                            <p:childTnLst>
                              <p:par>
                                <p:cTn id="29" presetID="22" presetClass="entr" presetSubtype="8" fill="hold" grpId="0" nodeType="after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wipe(left)">
                                      <p:cBhvr>
                                        <p:cTn id="31" dur="500"/>
                                        <p:tgtEl>
                                          <p:spTgt spid="8"/>
                                        </p:tgtEl>
                                      </p:cBhvr>
                                    </p:animEffect>
                                  </p:childTnLst>
                                </p:cTn>
                              </p:par>
                            </p:childTnLst>
                          </p:cTn>
                        </p:par>
                        <p:par>
                          <p:cTn id="32" fill="hold">
                            <p:stCondLst>
                              <p:cond delay="3500"/>
                            </p:stCondLst>
                            <p:childTnLst>
                              <p:par>
                                <p:cTn id="33" presetID="10" presetClass="entr" presetSubtype="0" fill="hold" nodeType="afterEffect">
                                  <p:stCondLst>
                                    <p:cond delay="0"/>
                                  </p:stCondLst>
                                  <p:childTnLst>
                                    <p:set>
                                      <p:cBhvr>
                                        <p:cTn id="34" dur="1" fill="hold">
                                          <p:stCondLst>
                                            <p:cond delay="0"/>
                                          </p:stCondLst>
                                        </p:cTn>
                                        <p:tgtEl>
                                          <p:spTgt spid="18"/>
                                        </p:tgtEl>
                                        <p:attrNameLst>
                                          <p:attrName>style.visibility</p:attrName>
                                        </p:attrNameLst>
                                      </p:cBhvr>
                                      <p:to>
                                        <p:strVal val="visible"/>
                                      </p:to>
                                    </p:set>
                                    <p:animEffect transition="in" filter="fade">
                                      <p:cBhvr>
                                        <p:cTn id="35" dur="500"/>
                                        <p:tgtEl>
                                          <p:spTgt spid="18"/>
                                        </p:tgtEl>
                                      </p:cBhvr>
                                    </p:animEffect>
                                  </p:childTnLst>
                                </p:cTn>
                              </p:par>
                            </p:childTnLst>
                          </p:cTn>
                        </p:par>
                        <p:par>
                          <p:cTn id="36" fill="hold">
                            <p:stCondLst>
                              <p:cond delay="4000"/>
                            </p:stCondLst>
                            <p:childTnLst>
                              <p:par>
                                <p:cTn id="37" presetID="22" presetClass="entr" presetSubtype="2" fill="hold" grpId="0" nodeType="afterEffect">
                                  <p:stCondLst>
                                    <p:cond delay="0"/>
                                  </p:stCondLst>
                                  <p:childTnLst>
                                    <p:set>
                                      <p:cBhvr>
                                        <p:cTn id="38" dur="1" fill="hold">
                                          <p:stCondLst>
                                            <p:cond delay="0"/>
                                          </p:stCondLst>
                                        </p:cTn>
                                        <p:tgtEl>
                                          <p:spTgt spid="3"/>
                                        </p:tgtEl>
                                        <p:attrNameLst>
                                          <p:attrName>style.visibility</p:attrName>
                                        </p:attrNameLst>
                                      </p:cBhvr>
                                      <p:to>
                                        <p:strVal val="visible"/>
                                      </p:to>
                                    </p:set>
                                    <p:animEffect transition="in" filter="wipe(right)">
                                      <p:cBhvr>
                                        <p:cTn id="39" dur="500"/>
                                        <p:tgtEl>
                                          <p:spTgt spid="3"/>
                                        </p:tgtEl>
                                      </p:cBhvr>
                                    </p:animEffect>
                                  </p:childTnLst>
                                </p:cTn>
                              </p:par>
                            </p:childTnLst>
                          </p:cTn>
                        </p:par>
                        <p:par>
                          <p:cTn id="40" fill="hold">
                            <p:stCondLst>
                              <p:cond delay="4500"/>
                            </p:stCondLst>
                            <p:childTnLst>
                              <p:par>
                                <p:cTn id="41" presetID="10" presetClass="entr" presetSubtype="0" fill="hold" nodeType="afterEffect">
                                  <p:stCondLst>
                                    <p:cond delay="0"/>
                                  </p:stCondLst>
                                  <p:childTnLst>
                                    <p:set>
                                      <p:cBhvr>
                                        <p:cTn id="42" dur="1" fill="hold">
                                          <p:stCondLst>
                                            <p:cond delay="0"/>
                                          </p:stCondLst>
                                        </p:cTn>
                                        <p:tgtEl>
                                          <p:spTgt spid="21"/>
                                        </p:tgtEl>
                                        <p:attrNameLst>
                                          <p:attrName>style.visibility</p:attrName>
                                        </p:attrNameLst>
                                      </p:cBhvr>
                                      <p:to>
                                        <p:strVal val="visible"/>
                                      </p:to>
                                    </p:set>
                                    <p:animEffect transition="in" filter="fade">
                                      <p:cBhvr>
                                        <p:cTn id="43" dur="500"/>
                                        <p:tgtEl>
                                          <p:spTgt spid="21"/>
                                        </p:tgtEl>
                                      </p:cBhvr>
                                    </p:animEffect>
                                  </p:childTnLst>
                                </p:cTn>
                              </p:par>
                            </p:childTnLst>
                          </p:cTn>
                        </p:par>
                        <p:par>
                          <p:cTn id="44" fill="hold">
                            <p:stCondLst>
                              <p:cond delay="5000"/>
                            </p:stCondLst>
                            <p:childTnLst>
                              <p:par>
                                <p:cTn id="45" presetID="22" presetClass="entr" presetSubtype="8" fill="hold" grpId="0" nodeType="afterEffect">
                                  <p:stCondLst>
                                    <p:cond delay="0"/>
                                  </p:stCondLst>
                                  <p:childTnLst>
                                    <p:set>
                                      <p:cBhvr>
                                        <p:cTn id="46" dur="1" fill="hold">
                                          <p:stCondLst>
                                            <p:cond delay="0"/>
                                          </p:stCondLst>
                                        </p:cTn>
                                        <p:tgtEl>
                                          <p:spTgt spid="7"/>
                                        </p:tgtEl>
                                        <p:attrNameLst>
                                          <p:attrName>style.visibility</p:attrName>
                                        </p:attrNameLst>
                                      </p:cBhvr>
                                      <p:to>
                                        <p:strVal val="visible"/>
                                      </p:to>
                                    </p:set>
                                    <p:animEffect transition="in" filter="wipe(left)">
                                      <p:cBhvr>
                                        <p:cTn id="47" dur="500"/>
                                        <p:tgtEl>
                                          <p:spTgt spid="7"/>
                                        </p:tgtEl>
                                      </p:cBhvr>
                                    </p:animEffect>
                                  </p:childTnLst>
                                </p:cTn>
                              </p:par>
                            </p:childTnLst>
                          </p:cTn>
                        </p:par>
                        <p:par>
                          <p:cTn id="48" fill="hold">
                            <p:stCondLst>
                              <p:cond delay="5500"/>
                            </p:stCondLst>
                            <p:childTnLst>
                              <p:par>
                                <p:cTn id="49" presetID="10" presetClass="entr" presetSubtype="0" fill="hold" nodeType="afterEffect">
                                  <p:stCondLst>
                                    <p:cond delay="0"/>
                                  </p:stCondLst>
                                  <p:childTnLst>
                                    <p:set>
                                      <p:cBhvr>
                                        <p:cTn id="50" dur="1" fill="hold">
                                          <p:stCondLst>
                                            <p:cond delay="0"/>
                                          </p:stCondLst>
                                        </p:cTn>
                                        <p:tgtEl>
                                          <p:spTgt spid="24"/>
                                        </p:tgtEl>
                                        <p:attrNameLst>
                                          <p:attrName>style.visibility</p:attrName>
                                        </p:attrNameLst>
                                      </p:cBhvr>
                                      <p:to>
                                        <p:strVal val="visible"/>
                                      </p:to>
                                    </p:set>
                                    <p:animEffect transition="in" filter="fade">
                                      <p:cBhvr>
                                        <p:cTn id="51"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animBg="1"/>
      <p:bldP spid="8"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75B029CA-FE95-4881-80B5-E602ED585F5A}" type="slidenum">
              <a:rPr lang="zh-CN" altLang="en-US" smtClean="0"/>
              <a:t>11</a:t>
            </a:fld>
            <a:endParaRPr lang="zh-CN" altLang="en-US"/>
          </a:p>
        </p:txBody>
      </p:sp>
      <p:grpSp>
        <p:nvGrpSpPr>
          <p:cNvPr id="3" name="组合 2"/>
          <p:cNvGrpSpPr/>
          <p:nvPr/>
        </p:nvGrpSpPr>
        <p:grpSpPr>
          <a:xfrm>
            <a:off x="1122930" y="1245554"/>
            <a:ext cx="3240782" cy="108012"/>
            <a:chOff x="1507396" y="1628800"/>
            <a:chExt cx="4320480" cy="144016"/>
          </a:xfrm>
        </p:grpSpPr>
        <p:cxnSp>
          <p:nvCxnSpPr>
            <p:cNvPr id="4" name="直接连接符 3"/>
            <p:cNvCxnSpPr/>
            <p:nvPr/>
          </p:nvCxnSpPr>
          <p:spPr>
            <a:xfrm>
              <a:off x="1507396" y="1700808"/>
              <a:ext cx="4320480" cy="0"/>
            </a:xfrm>
            <a:prstGeom prst="line">
              <a:avLst/>
            </a:prstGeom>
            <a:noFill/>
            <a:ln w="9525" cap="flat" cmpd="sng" algn="ctr">
              <a:solidFill>
                <a:srgbClr val="1F497D">
                  <a:lumMod val="50000"/>
                </a:srgbClr>
              </a:solidFill>
              <a:prstDash val="solid"/>
            </a:ln>
            <a:effectLst/>
          </p:spPr>
        </p:cxnSp>
        <p:cxnSp>
          <p:nvCxnSpPr>
            <p:cNvPr id="5" name="直接连接符 4"/>
            <p:cNvCxnSpPr/>
            <p:nvPr/>
          </p:nvCxnSpPr>
          <p:spPr>
            <a:xfrm flipV="1">
              <a:off x="1507396" y="1628800"/>
              <a:ext cx="0" cy="144016"/>
            </a:xfrm>
            <a:prstGeom prst="line">
              <a:avLst/>
            </a:prstGeom>
            <a:noFill/>
            <a:ln w="9525" cap="flat" cmpd="sng" algn="ctr">
              <a:solidFill>
                <a:srgbClr val="1F497D">
                  <a:lumMod val="50000"/>
                </a:srgbClr>
              </a:solidFill>
              <a:prstDash val="solid"/>
            </a:ln>
            <a:effectLst/>
          </p:spPr>
        </p:cxnSp>
        <p:cxnSp>
          <p:nvCxnSpPr>
            <p:cNvPr id="6" name="直接连接符 5"/>
            <p:cNvCxnSpPr/>
            <p:nvPr/>
          </p:nvCxnSpPr>
          <p:spPr>
            <a:xfrm flipV="1">
              <a:off x="1987449" y="1628800"/>
              <a:ext cx="0" cy="144016"/>
            </a:xfrm>
            <a:prstGeom prst="line">
              <a:avLst/>
            </a:prstGeom>
            <a:noFill/>
            <a:ln w="9525" cap="flat" cmpd="sng" algn="ctr">
              <a:solidFill>
                <a:srgbClr val="1F497D">
                  <a:lumMod val="50000"/>
                </a:srgbClr>
              </a:solidFill>
              <a:prstDash val="solid"/>
            </a:ln>
            <a:effectLst/>
          </p:spPr>
        </p:cxnSp>
        <p:cxnSp>
          <p:nvCxnSpPr>
            <p:cNvPr id="7" name="直接连接符 6"/>
            <p:cNvCxnSpPr/>
            <p:nvPr/>
          </p:nvCxnSpPr>
          <p:spPr>
            <a:xfrm flipV="1">
              <a:off x="2467502" y="1628800"/>
              <a:ext cx="0" cy="144016"/>
            </a:xfrm>
            <a:prstGeom prst="line">
              <a:avLst/>
            </a:prstGeom>
            <a:noFill/>
            <a:ln w="9525" cap="flat" cmpd="sng" algn="ctr">
              <a:solidFill>
                <a:srgbClr val="1F497D">
                  <a:lumMod val="50000"/>
                </a:srgbClr>
              </a:solidFill>
              <a:prstDash val="solid"/>
            </a:ln>
            <a:effectLst/>
          </p:spPr>
        </p:cxnSp>
        <p:cxnSp>
          <p:nvCxnSpPr>
            <p:cNvPr id="8" name="直接连接符 7"/>
            <p:cNvCxnSpPr/>
            <p:nvPr/>
          </p:nvCxnSpPr>
          <p:spPr>
            <a:xfrm flipV="1">
              <a:off x="2947555" y="1628800"/>
              <a:ext cx="0" cy="144016"/>
            </a:xfrm>
            <a:prstGeom prst="line">
              <a:avLst/>
            </a:prstGeom>
            <a:noFill/>
            <a:ln w="9525" cap="flat" cmpd="sng" algn="ctr">
              <a:solidFill>
                <a:srgbClr val="1F497D">
                  <a:lumMod val="50000"/>
                </a:srgbClr>
              </a:solidFill>
              <a:prstDash val="solid"/>
            </a:ln>
            <a:effectLst/>
          </p:spPr>
        </p:cxnSp>
        <p:cxnSp>
          <p:nvCxnSpPr>
            <p:cNvPr id="9" name="直接连接符 8"/>
            <p:cNvCxnSpPr/>
            <p:nvPr/>
          </p:nvCxnSpPr>
          <p:spPr>
            <a:xfrm flipV="1">
              <a:off x="3427608" y="1628800"/>
              <a:ext cx="0" cy="144016"/>
            </a:xfrm>
            <a:prstGeom prst="line">
              <a:avLst/>
            </a:prstGeom>
            <a:noFill/>
            <a:ln w="9525" cap="flat" cmpd="sng" algn="ctr">
              <a:solidFill>
                <a:srgbClr val="1F497D">
                  <a:lumMod val="50000"/>
                </a:srgbClr>
              </a:solidFill>
              <a:prstDash val="solid"/>
            </a:ln>
            <a:effectLst/>
          </p:spPr>
        </p:cxnSp>
        <p:cxnSp>
          <p:nvCxnSpPr>
            <p:cNvPr id="10" name="直接连接符 9"/>
            <p:cNvCxnSpPr/>
            <p:nvPr/>
          </p:nvCxnSpPr>
          <p:spPr>
            <a:xfrm flipV="1">
              <a:off x="3907661" y="1628800"/>
              <a:ext cx="0" cy="144016"/>
            </a:xfrm>
            <a:prstGeom prst="line">
              <a:avLst/>
            </a:prstGeom>
            <a:noFill/>
            <a:ln w="9525" cap="flat" cmpd="sng" algn="ctr">
              <a:solidFill>
                <a:srgbClr val="1F497D">
                  <a:lumMod val="50000"/>
                </a:srgbClr>
              </a:solidFill>
              <a:prstDash val="solid"/>
            </a:ln>
            <a:effectLst/>
          </p:spPr>
        </p:cxnSp>
        <p:cxnSp>
          <p:nvCxnSpPr>
            <p:cNvPr id="11" name="直接连接符 10"/>
            <p:cNvCxnSpPr/>
            <p:nvPr/>
          </p:nvCxnSpPr>
          <p:spPr>
            <a:xfrm flipV="1">
              <a:off x="4387714" y="1628800"/>
              <a:ext cx="0" cy="144016"/>
            </a:xfrm>
            <a:prstGeom prst="line">
              <a:avLst/>
            </a:prstGeom>
            <a:noFill/>
            <a:ln w="9525" cap="flat" cmpd="sng" algn="ctr">
              <a:solidFill>
                <a:srgbClr val="1F497D">
                  <a:lumMod val="50000"/>
                </a:srgbClr>
              </a:solidFill>
              <a:prstDash val="solid"/>
            </a:ln>
            <a:effectLst/>
          </p:spPr>
        </p:cxnSp>
        <p:cxnSp>
          <p:nvCxnSpPr>
            <p:cNvPr id="12" name="直接连接符 11"/>
            <p:cNvCxnSpPr/>
            <p:nvPr/>
          </p:nvCxnSpPr>
          <p:spPr>
            <a:xfrm flipV="1">
              <a:off x="4867767" y="1628800"/>
              <a:ext cx="0" cy="144016"/>
            </a:xfrm>
            <a:prstGeom prst="line">
              <a:avLst/>
            </a:prstGeom>
            <a:noFill/>
            <a:ln w="9525" cap="flat" cmpd="sng" algn="ctr">
              <a:solidFill>
                <a:srgbClr val="1F497D">
                  <a:lumMod val="50000"/>
                </a:srgbClr>
              </a:solidFill>
              <a:prstDash val="solid"/>
            </a:ln>
            <a:effectLst/>
          </p:spPr>
        </p:cxnSp>
        <p:cxnSp>
          <p:nvCxnSpPr>
            <p:cNvPr id="13" name="直接连接符 12"/>
            <p:cNvCxnSpPr/>
            <p:nvPr/>
          </p:nvCxnSpPr>
          <p:spPr>
            <a:xfrm flipV="1">
              <a:off x="5347820" y="1628800"/>
              <a:ext cx="0" cy="144016"/>
            </a:xfrm>
            <a:prstGeom prst="line">
              <a:avLst/>
            </a:prstGeom>
            <a:noFill/>
            <a:ln w="9525" cap="flat" cmpd="sng" algn="ctr">
              <a:solidFill>
                <a:srgbClr val="1F497D">
                  <a:lumMod val="50000"/>
                </a:srgbClr>
              </a:solidFill>
              <a:prstDash val="solid"/>
            </a:ln>
            <a:effectLst/>
          </p:spPr>
        </p:cxnSp>
        <p:cxnSp>
          <p:nvCxnSpPr>
            <p:cNvPr id="14" name="直接连接符 13"/>
            <p:cNvCxnSpPr/>
            <p:nvPr/>
          </p:nvCxnSpPr>
          <p:spPr>
            <a:xfrm flipV="1">
              <a:off x="5827876" y="1628800"/>
              <a:ext cx="0" cy="144016"/>
            </a:xfrm>
            <a:prstGeom prst="line">
              <a:avLst/>
            </a:prstGeom>
            <a:noFill/>
            <a:ln w="9525" cap="flat" cmpd="sng" algn="ctr">
              <a:solidFill>
                <a:srgbClr val="1F497D">
                  <a:lumMod val="50000"/>
                </a:srgbClr>
              </a:solidFill>
              <a:prstDash val="solid"/>
            </a:ln>
            <a:effectLst/>
          </p:spPr>
        </p:cxnSp>
      </p:grpSp>
      <p:grpSp>
        <p:nvGrpSpPr>
          <p:cNvPr id="15" name="组合 14"/>
          <p:cNvGrpSpPr/>
          <p:nvPr/>
        </p:nvGrpSpPr>
        <p:grpSpPr>
          <a:xfrm>
            <a:off x="4780287" y="1245554"/>
            <a:ext cx="3240782" cy="108012"/>
            <a:chOff x="1507396" y="1628800"/>
            <a:chExt cx="4320480" cy="144016"/>
          </a:xfrm>
        </p:grpSpPr>
        <p:cxnSp>
          <p:nvCxnSpPr>
            <p:cNvPr id="16" name="直接连接符 15"/>
            <p:cNvCxnSpPr/>
            <p:nvPr/>
          </p:nvCxnSpPr>
          <p:spPr>
            <a:xfrm>
              <a:off x="1507396" y="1700808"/>
              <a:ext cx="4320480" cy="0"/>
            </a:xfrm>
            <a:prstGeom prst="line">
              <a:avLst/>
            </a:prstGeom>
            <a:noFill/>
            <a:ln w="9525" cap="flat" cmpd="sng" algn="ctr">
              <a:solidFill>
                <a:srgbClr val="1F497D">
                  <a:lumMod val="50000"/>
                </a:srgbClr>
              </a:solidFill>
              <a:prstDash val="solid"/>
            </a:ln>
            <a:effectLst/>
          </p:spPr>
        </p:cxnSp>
        <p:cxnSp>
          <p:nvCxnSpPr>
            <p:cNvPr id="17" name="直接连接符 16"/>
            <p:cNvCxnSpPr/>
            <p:nvPr/>
          </p:nvCxnSpPr>
          <p:spPr>
            <a:xfrm flipV="1">
              <a:off x="1507396" y="1628800"/>
              <a:ext cx="0" cy="144016"/>
            </a:xfrm>
            <a:prstGeom prst="line">
              <a:avLst/>
            </a:prstGeom>
            <a:noFill/>
            <a:ln w="9525" cap="flat" cmpd="sng" algn="ctr">
              <a:solidFill>
                <a:srgbClr val="1F497D">
                  <a:lumMod val="50000"/>
                </a:srgbClr>
              </a:solidFill>
              <a:prstDash val="solid"/>
            </a:ln>
            <a:effectLst/>
          </p:spPr>
        </p:cxnSp>
        <p:cxnSp>
          <p:nvCxnSpPr>
            <p:cNvPr id="18" name="直接连接符 17"/>
            <p:cNvCxnSpPr/>
            <p:nvPr/>
          </p:nvCxnSpPr>
          <p:spPr>
            <a:xfrm flipV="1">
              <a:off x="1987449" y="1628800"/>
              <a:ext cx="0" cy="144016"/>
            </a:xfrm>
            <a:prstGeom prst="line">
              <a:avLst/>
            </a:prstGeom>
            <a:noFill/>
            <a:ln w="9525" cap="flat" cmpd="sng" algn="ctr">
              <a:solidFill>
                <a:srgbClr val="1F497D">
                  <a:lumMod val="50000"/>
                </a:srgbClr>
              </a:solidFill>
              <a:prstDash val="solid"/>
            </a:ln>
            <a:effectLst/>
          </p:spPr>
        </p:cxnSp>
        <p:cxnSp>
          <p:nvCxnSpPr>
            <p:cNvPr id="19" name="直接连接符 18"/>
            <p:cNvCxnSpPr/>
            <p:nvPr/>
          </p:nvCxnSpPr>
          <p:spPr>
            <a:xfrm flipV="1">
              <a:off x="2467502" y="1628800"/>
              <a:ext cx="0" cy="144016"/>
            </a:xfrm>
            <a:prstGeom prst="line">
              <a:avLst/>
            </a:prstGeom>
            <a:noFill/>
            <a:ln w="9525" cap="flat" cmpd="sng" algn="ctr">
              <a:solidFill>
                <a:srgbClr val="1F497D">
                  <a:lumMod val="50000"/>
                </a:srgbClr>
              </a:solidFill>
              <a:prstDash val="solid"/>
            </a:ln>
            <a:effectLst/>
          </p:spPr>
        </p:cxnSp>
        <p:cxnSp>
          <p:nvCxnSpPr>
            <p:cNvPr id="20" name="直接连接符 19"/>
            <p:cNvCxnSpPr/>
            <p:nvPr/>
          </p:nvCxnSpPr>
          <p:spPr>
            <a:xfrm flipV="1">
              <a:off x="2947555" y="1628800"/>
              <a:ext cx="0" cy="144016"/>
            </a:xfrm>
            <a:prstGeom prst="line">
              <a:avLst/>
            </a:prstGeom>
            <a:noFill/>
            <a:ln w="9525" cap="flat" cmpd="sng" algn="ctr">
              <a:solidFill>
                <a:srgbClr val="1F497D">
                  <a:lumMod val="50000"/>
                </a:srgbClr>
              </a:solidFill>
              <a:prstDash val="solid"/>
            </a:ln>
            <a:effectLst/>
          </p:spPr>
        </p:cxnSp>
        <p:cxnSp>
          <p:nvCxnSpPr>
            <p:cNvPr id="21" name="直接连接符 20"/>
            <p:cNvCxnSpPr/>
            <p:nvPr/>
          </p:nvCxnSpPr>
          <p:spPr>
            <a:xfrm flipV="1">
              <a:off x="3427608" y="1628800"/>
              <a:ext cx="0" cy="144016"/>
            </a:xfrm>
            <a:prstGeom prst="line">
              <a:avLst/>
            </a:prstGeom>
            <a:noFill/>
            <a:ln w="9525" cap="flat" cmpd="sng" algn="ctr">
              <a:solidFill>
                <a:srgbClr val="1F497D">
                  <a:lumMod val="50000"/>
                </a:srgbClr>
              </a:solidFill>
              <a:prstDash val="solid"/>
            </a:ln>
            <a:effectLst/>
          </p:spPr>
        </p:cxnSp>
        <p:cxnSp>
          <p:nvCxnSpPr>
            <p:cNvPr id="22" name="直接连接符 21"/>
            <p:cNvCxnSpPr/>
            <p:nvPr/>
          </p:nvCxnSpPr>
          <p:spPr>
            <a:xfrm flipV="1">
              <a:off x="3907661" y="1628800"/>
              <a:ext cx="0" cy="144016"/>
            </a:xfrm>
            <a:prstGeom prst="line">
              <a:avLst/>
            </a:prstGeom>
            <a:noFill/>
            <a:ln w="9525" cap="flat" cmpd="sng" algn="ctr">
              <a:solidFill>
                <a:srgbClr val="1F497D">
                  <a:lumMod val="50000"/>
                </a:srgbClr>
              </a:solidFill>
              <a:prstDash val="solid"/>
            </a:ln>
            <a:effectLst/>
          </p:spPr>
        </p:cxnSp>
        <p:cxnSp>
          <p:nvCxnSpPr>
            <p:cNvPr id="23" name="直接连接符 22"/>
            <p:cNvCxnSpPr/>
            <p:nvPr/>
          </p:nvCxnSpPr>
          <p:spPr>
            <a:xfrm flipV="1">
              <a:off x="4387714" y="1628800"/>
              <a:ext cx="0" cy="144016"/>
            </a:xfrm>
            <a:prstGeom prst="line">
              <a:avLst/>
            </a:prstGeom>
            <a:noFill/>
            <a:ln w="9525" cap="flat" cmpd="sng" algn="ctr">
              <a:solidFill>
                <a:srgbClr val="1F497D">
                  <a:lumMod val="50000"/>
                </a:srgbClr>
              </a:solidFill>
              <a:prstDash val="solid"/>
            </a:ln>
            <a:effectLst/>
          </p:spPr>
        </p:cxnSp>
        <p:cxnSp>
          <p:nvCxnSpPr>
            <p:cNvPr id="24" name="直接连接符 23"/>
            <p:cNvCxnSpPr/>
            <p:nvPr/>
          </p:nvCxnSpPr>
          <p:spPr>
            <a:xfrm flipV="1">
              <a:off x="4867767" y="1628800"/>
              <a:ext cx="0" cy="144016"/>
            </a:xfrm>
            <a:prstGeom prst="line">
              <a:avLst/>
            </a:prstGeom>
            <a:noFill/>
            <a:ln w="9525" cap="flat" cmpd="sng" algn="ctr">
              <a:solidFill>
                <a:srgbClr val="1F497D">
                  <a:lumMod val="50000"/>
                </a:srgbClr>
              </a:solidFill>
              <a:prstDash val="solid"/>
            </a:ln>
            <a:effectLst/>
          </p:spPr>
        </p:cxnSp>
        <p:cxnSp>
          <p:nvCxnSpPr>
            <p:cNvPr id="25" name="直接连接符 24"/>
            <p:cNvCxnSpPr/>
            <p:nvPr/>
          </p:nvCxnSpPr>
          <p:spPr>
            <a:xfrm flipV="1">
              <a:off x="5347820" y="1628800"/>
              <a:ext cx="0" cy="144016"/>
            </a:xfrm>
            <a:prstGeom prst="line">
              <a:avLst/>
            </a:prstGeom>
            <a:noFill/>
            <a:ln w="9525" cap="flat" cmpd="sng" algn="ctr">
              <a:solidFill>
                <a:srgbClr val="1F497D">
                  <a:lumMod val="50000"/>
                </a:srgbClr>
              </a:solidFill>
              <a:prstDash val="solid"/>
            </a:ln>
            <a:effectLst/>
          </p:spPr>
        </p:cxnSp>
        <p:cxnSp>
          <p:nvCxnSpPr>
            <p:cNvPr id="26" name="直接连接符 25"/>
            <p:cNvCxnSpPr/>
            <p:nvPr/>
          </p:nvCxnSpPr>
          <p:spPr>
            <a:xfrm flipV="1">
              <a:off x="5827876" y="1628800"/>
              <a:ext cx="0" cy="144016"/>
            </a:xfrm>
            <a:prstGeom prst="line">
              <a:avLst/>
            </a:prstGeom>
            <a:noFill/>
            <a:ln w="9525" cap="flat" cmpd="sng" algn="ctr">
              <a:solidFill>
                <a:srgbClr val="1F497D">
                  <a:lumMod val="50000"/>
                </a:srgbClr>
              </a:solidFill>
              <a:prstDash val="solid"/>
            </a:ln>
            <a:effectLst/>
          </p:spPr>
        </p:cxnSp>
      </p:grpSp>
      <p:sp>
        <p:nvSpPr>
          <p:cNvPr id="27" name="TextBox 26"/>
          <p:cNvSpPr txBox="1"/>
          <p:nvPr/>
        </p:nvSpPr>
        <p:spPr>
          <a:xfrm>
            <a:off x="4221403" y="1037805"/>
            <a:ext cx="273187" cy="207749"/>
          </a:xfrm>
          <a:prstGeom prst="rect">
            <a:avLst/>
          </a:prstGeom>
          <a:noFill/>
        </p:spPr>
        <p:txBody>
          <a:bodyPr wrap="none" lIns="68580" tIns="34290" rIns="68580" bIns="34290"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900" b="0" i="0" u="none" strike="noStrike" kern="0" cap="none" spc="0" normalizeH="0" baseline="0" noProof="0" smtClean="0">
                <a:ln>
                  <a:noFill/>
                </a:ln>
                <a:solidFill>
                  <a:sysClr val="window" lastClr="FFFFFF">
                    <a:lumMod val="50000"/>
                  </a:sysClr>
                </a:solidFill>
                <a:effectLst/>
                <a:uLnTx/>
                <a:uFillTx/>
                <a:latin typeface="微软雅黑" pitchFamily="34" charset="-122"/>
                <a:ea typeface="微软雅黑" pitchFamily="34" charset="-122"/>
              </a:rPr>
              <a:t>10</a:t>
            </a:r>
            <a:endParaRPr kumimoji="0" lang="zh-CN" altLang="en-US" sz="900" b="0" i="0" u="none" strike="noStrike" kern="0" cap="none" spc="0" normalizeH="0" baseline="0" noProof="0">
              <a:ln>
                <a:noFill/>
              </a:ln>
              <a:solidFill>
                <a:sysClr val="window" lastClr="FFFFFF">
                  <a:lumMod val="50000"/>
                </a:sysClr>
              </a:solidFill>
              <a:effectLst/>
              <a:uLnTx/>
              <a:uFillTx/>
              <a:latin typeface="微软雅黑" pitchFamily="34" charset="-122"/>
              <a:ea typeface="微软雅黑" pitchFamily="34" charset="-122"/>
            </a:endParaRPr>
          </a:p>
        </p:txBody>
      </p:sp>
      <p:sp>
        <p:nvSpPr>
          <p:cNvPr id="28" name="TextBox 27"/>
          <p:cNvSpPr txBox="1"/>
          <p:nvPr/>
        </p:nvSpPr>
        <p:spPr>
          <a:xfrm>
            <a:off x="3867029" y="1037805"/>
            <a:ext cx="273187" cy="207749"/>
          </a:xfrm>
          <a:prstGeom prst="rect">
            <a:avLst/>
          </a:prstGeom>
          <a:noFill/>
        </p:spPr>
        <p:txBody>
          <a:bodyPr wrap="none" lIns="68580" tIns="34290" rIns="68580" bIns="34290"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900" b="0" i="0" u="none" strike="noStrike" kern="0" cap="none" spc="0" normalizeH="0" baseline="0" noProof="0" smtClean="0">
                <a:ln>
                  <a:noFill/>
                </a:ln>
                <a:solidFill>
                  <a:sysClr val="window" lastClr="FFFFFF">
                    <a:lumMod val="50000"/>
                  </a:sysClr>
                </a:solidFill>
                <a:effectLst/>
                <a:uLnTx/>
                <a:uFillTx/>
                <a:latin typeface="微软雅黑" pitchFamily="34" charset="-122"/>
                <a:ea typeface="微软雅黑" pitchFamily="34" charset="-122"/>
              </a:rPr>
              <a:t>20</a:t>
            </a:r>
            <a:endParaRPr kumimoji="0" lang="zh-CN" altLang="en-US" sz="900" b="0" i="0" u="none" strike="noStrike" kern="0" cap="none" spc="0" normalizeH="0" baseline="0" noProof="0">
              <a:ln>
                <a:noFill/>
              </a:ln>
              <a:solidFill>
                <a:sysClr val="window" lastClr="FFFFFF">
                  <a:lumMod val="50000"/>
                </a:sysClr>
              </a:solidFill>
              <a:effectLst/>
              <a:uLnTx/>
              <a:uFillTx/>
              <a:latin typeface="微软雅黑" pitchFamily="34" charset="-122"/>
              <a:ea typeface="微软雅黑" pitchFamily="34" charset="-122"/>
            </a:endParaRPr>
          </a:p>
        </p:txBody>
      </p:sp>
      <p:sp>
        <p:nvSpPr>
          <p:cNvPr id="29" name="TextBox 28"/>
          <p:cNvSpPr txBox="1"/>
          <p:nvPr/>
        </p:nvSpPr>
        <p:spPr>
          <a:xfrm>
            <a:off x="3506943" y="1037805"/>
            <a:ext cx="273187" cy="207749"/>
          </a:xfrm>
          <a:prstGeom prst="rect">
            <a:avLst/>
          </a:prstGeom>
          <a:noFill/>
        </p:spPr>
        <p:txBody>
          <a:bodyPr wrap="none" lIns="68580" tIns="34290" rIns="68580" bIns="34290"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900" b="0" i="0" u="none" strike="noStrike" kern="0" cap="none" spc="0" normalizeH="0" baseline="0" noProof="0" smtClean="0">
                <a:ln>
                  <a:noFill/>
                </a:ln>
                <a:solidFill>
                  <a:sysClr val="window" lastClr="FFFFFF">
                    <a:lumMod val="50000"/>
                  </a:sysClr>
                </a:solidFill>
                <a:effectLst/>
                <a:uLnTx/>
                <a:uFillTx/>
                <a:latin typeface="微软雅黑" pitchFamily="34" charset="-122"/>
                <a:ea typeface="微软雅黑" pitchFamily="34" charset="-122"/>
              </a:rPr>
              <a:t>30</a:t>
            </a:r>
            <a:endParaRPr kumimoji="0" lang="zh-CN" altLang="en-US" sz="900" b="0" i="0" u="none" strike="noStrike" kern="0" cap="none" spc="0" normalizeH="0" baseline="0" noProof="0">
              <a:ln>
                <a:noFill/>
              </a:ln>
              <a:solidFill>
                <a:sysClr val="window" lastClr="FFFFFF">
                  <a:lumMod val="50000"/>
                </a:sysClr>
              </a:solidFill>
              <a:effectLst/>
              <a:uLnTx/>
              <a:uFillTx/>
              <a:latin typeface="微软雅黑" pitchFamily="34" charset="-122"/>
              <a:ea typeface="微软雅黑" pitchFamily="34" charset="-122"/>
            </a:endParaRPr>
          </a:p>
        </p:txBody>
      </p:sp>
      <p:sp>
        <p:nvSpPr>
          <p:cNvPr id="30" name="TextBox 29"/>
          <p:cNvSpPr txBox="1"/>
          <p:nvPr/>
        </p:nvSpPr>
        <p:spPr>
          <a:xfrm>
            <a:off x="3146856" y="1037805"/>
            <a:ext cx="273187" cy="207749"/>
          </a:xfrm>
          <a:prstGeom prst="rect">
            <a:avLst/>
          </a:prstGeom>
          <a:noFill/>
        </p:spPr>
        <p:txBody>
          <a:bodyPr wrap="none" lIns="68580" tIns="34290" rIns="68580" bIns="34290"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900" b="0" i="0" u="none" strike="noStrike" kern="0" cap="none" spc="0" normalizeH="0" baseline="0" noProof="0" smtClean="0">
                <a:ln>
                  <a:noFill/>
                </a:ln>
                <a:solidFill>
                  <a:sysClr val="window" lastClr="FFFFFF">
                    <a:lumMod val="50000"/>
                  </a:sysClr>
                </a:solidFill>
                <a:effectLst/>
                <a:uLnTx/>
                <a:uFillTx/>
                <a:latin typeface="微软雅黑" pitchFamily="34" charset="-122"/>
                <a:ea typeface="微软雅黑" pitchFamily="34" charset="-122"/>
              </a:rPr>
              <a:t>40</a:t>
            </a:r>
            <a:endParaRPr kumimoji="0" lang="zh-CN" altLang="en-US" sz="900" b="0" i="0" u="none" strike="noStrike" kern="0" cap="none" spc="0" normalizeH="0" baseline="0" noProof="0">
              <a:ln>
                <a:noFill/>
              </a:ln>
              <a:solidFill>
                <a:sysClr val="window" lastClr="FFFFFF">
                  <a:lumMod val="50000"/>
                </a:sysClr>
              </a:solidFill>
              <a:effectLst/>
              <a:uLnTx/>
              <a:uFillTx/>
              <a:latin typeface="微软雅黑" pitchFamily="34" charset="-122"/>
              <a:ea typeface="微软雅黑" pitchFamily="34" charset="-122"/>
            </a:endParaRPr>
          </a:p>
        </p:txBody>
      </p:sp>
      <p:sp>
        <p:nvSpPr>
          <p:cNvPr id="31" name="TextBox 30"/>
          <p:cNvSpPr txBox="1"/>
          <p:nvPr/>
        </p:nvSpPr>
        <p:spPr>
          <a:xfrm>
            <a:off x="2786770" y="1037805"/>
            <a:ext cx="273187" cy="207749"/>
          </a:xfrm>
          <a:prstGeom prst="rect">
            <a:avLst/>
          </a:prstGeom>
          <a:noFill/>
        </p:spPr>
        <p:txBody>
          <a:bodyPr wrap="none" lIns="68580" tIns="34290" rIns="68580" bIns="34290"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900" b="0" i="0" u="none" strike="noStrike" kern="0" cap="none" spc="0" normalizeH="0" baseline="0" noProof="0" smtClean="0">
                <a:ln>
                  <a:noFill/>
                </a:ln>
                <a:solidFill>
                  <a:sysClr val="window" lastClr="FFFFFF">
                    <a:lumMod val="50000"/>
                  </a:sysClr>
                </a:solidFill>
                <a:effectLst/>
                <a:uLnTx/>
                <a:uFillTx/>
                <a:latin typeface="微软雅黑" pitchFamily="34" charset="-122"/>
                <a:ea typeface="微软雅黑" pitchFamily="34" charset="-122"/>
              </a:rPr>
              <a:t>50</a:t>
            </a:r>
            <a:endParaRPr kumimoji="0" lang="zh-CN" altLang="en-US" sz="900" b="0" i="0" u="none" strike="noStrike" kern="0" cap="none" spc="0" normalizeH="0" baseline="0" noProof="0">
              <a:ln>
                <a:noFill/>
              </a:ln>
              <a:solidFill>
                <a:sysClr val="window" lastClr="FFFFFF">
                  <a:lumMod val="50000"/>
                </a:sysClr>
              </a:solidFill>
              <a:effectLst/>
              <a:uLnTx/>
              <a:uFillTx/>
              <a:latin typeface="微软雅黑" pitchFamily="34" charset="-122"/>
              <a:ea typeface="微软雅黑" pitchFamily="34" charset="-122"/>
            </a:endParaRPr>
          </a:p>
        </p:txBody>
      </p:sp>
      <p:sp>
        <p:nvSpPr>
          <p:cNvPr id="32" name="TextBox 31"/>
          <p:cNvSpPr txBox="1"/>
          <p:nvPr/>
        </p:nvSpPr>
        <p:spPr>
          <a:xfrm>
            <a:off x="2426683" y="1037805"/>
            <a:ext cx="273187" cy="207749"/>
          </a:xfrm>
          <a:prstGeom prst="rect">
            <a:avLst/>
          </a:prstGeom>
          <a:noFill/>
        </p:spPr>
        <p:txBody>
          <a:bodyPr wrap="none" lIns="68580" tIns="34290" rIns="68580" bIns="34290"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900" b="0" i="0" u="none" strike="noStrike" kern="0" cap="none" spc="0" normalizeH="0" baseline="0" noProof="0" smtClean="0">
                <a:ln>
                  <a:noFill/>
                </a:ln>
                <a:solidFill>
                  <a:sysClr val="window" lastClr="FFFFFF">
                    <a:lumMod val="50000"/>
                  </a:sysClr>
                </a:solidFill>
                <a:effectLst/>
                <a:uLnTx/>
                <a:uFillTx/>
                <a:latin typeface="微软雅黑" pitchFamily="34" charset="-122"/>
                <a:ea typeface="微软雅黑" pitchFamily="34" charset="-122"/>
              </a:rPr>
              <a:t>60</a:t>
            </a:r>
            <a:endParaRPr kumimoji="0" lang="zh-CN" altLang="en-US" sz="900" b="0" i="0" u="none" strike="noStrike" kern="0" cap="none" spc="0" normalizeH="0" baseline="0" noProof="0">
              <a:ln>
                <a:noFill/>
              </a:ln>
              <a:solidFill>
                <a:sysClr val="window" lastClr="FFFFFF">
                  <a:lumMod val="50000"/>
                </a:sysClr>
              </a:solidFill>
              <a:effectLst/>
              <a:uLnTx/>
              <a:uFillTx/>
              <a:latin typeface="微软雅黑" pitchFamily="34" charset="-122"/>
              <a:ea typeface="微软雅黑" pitchFamily="34" charset="-122"/>
            </a:endParaRPr>
          </a:p>
        </p:txBody>
      </p:sp>
      <p:sp>
        <p:nvSpPr>
          <p:cNvPr id="33" name="TextBox 32"/>
          <p:cNvSpPr txBox="1"/>
          <p:nvPr/>
        </p:nvSpPr>
        <p:spPr>
          <a:xfrm>
            <a:off x="2066596" y="1037805"/>
            <a:ext cx="273187" cy="207749"/>
          </a:xfrm>
          <a:prstGeom prst="rect">
            <a:avLst/>
          </a:prstGeom>
          <a:noFill/>
        </p:spPr>
        <p:txBody>
          <a:bodyPr wrap="none" lIns="68580" tIns="34290" rIns="68580" bIns="34290"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900" b="0" i="0" u="none" strike="noStrike" kern="0" cap="none" spc="0" normalizeH="0" baseline="0" noProof="0" smtClean="0">
                <a:ln>
                  <a:noFill/>
                </a:ln>
                <a:solidFill>
                  <a:sysClr val="window" lastClr="FFFFFF">
                    <a:lumMod val="50000"/>
                  </a:sysClr>
                </a:solidFill>
                <a:effectLst/>
                <a:uLnTx/>
                <a:uFillTx/>
                <a:latin typeface="微软雅黑" pitchFamily="34" charset="-122"/>
                <a:ea typeface="微软雅黑" pitchFamily="34" charset="-122"/>
              </a:rPr>
              <a:t>70</a:t>
            </a:r>
            <a:endParaRPr kumimoji="0" lang="zh-CN" altLang="en-US" sz="900" b="0" i="0" u="none" strike="noStrike" kern="0" cap="none" spc="0" normalizeH="0" baseline="0" noProof="0">
              <a:ln>
                <a:noFill/>
              </a:ln>
              <a:solidFill>
                <a:sysClr val="window" lastClr="FFFFFF">
                  <a:lumMod val="50000"/>
                </a:sysClr>
              </a:solidFill>
              <a:effectLst/>
              <a:uLnTx/>
              <a:uFillTx/>
              <a:latin typeface="微软雅黑" pitchFamily="34" charset="-122"/>
              <a:ea typeface="微软雅黑" pitchFamily="34" charset="-122"/>
            </a:endParaRPr>
          </a:p>
        </p:txBody>
      </p:sp>
      <p:sp>
        <p:nvSpPr>
          <p:cNvPr id="34" name="TextBox 33"/>
          <p:cNvSpPr txBox="1"/>
          <p:nvPr/>
        </p:nvSpPr>
        <p:spPr>
          <a:xfrm>
            <a:off x="1706510" y="1037805"/>
            <a:ext cx="273187" cy="207749"/>
          </a:xfrm>
          <a:prstGeom prst="rect">
            <a:avLst/>
          </a:prstGeom>
          <a:noFill/>
        </p:spPr>
        <p:txBody>
          <a:bodyPr wrap="none" lIns="68580" tIns="34290" rIns="68580" bIns="34290"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900" b="0" i="0" u="none" strike="noStrike" kern="0" cap="none" spc="0" normalizeH="0" baseline="0" noProof="0" smtClean="0">
                <a:ln>
                  <a:noFill/>
                </a:ln>
                <a:solidFill>
                  <a:sysClr val="window" lastClr="FFFFFF">
                    <a:lumMod val="50000"/>
                  </a:sysClr>
                </a:solidFill>
                <a:effectLst/>
                <a:uLnTx/>
                <a:uFillTx/>
                <a:latin typeface="微软雅黑" pitchFamily="34" charset="-122"/>
                <a:ea typeface="微软雅黑" pitchFamily="34" charset="-122"/>
              </a:rPr>
              <a:t>80</a:t>
            </a:r>
            <a:endParaRPr kumimoji="0" lang="zh-CN" altLang="en-US" sz="900" b="0" i="0" u="none" strike="noStrike" kern="0" cap="none" spc="0" normalizeH="0" baseline="0" noProof="0">
              <a:ln>
                <a:noFill/>
              </a:ln>
              <a:solidFill>
                <a:sysClr val="window" lastClr="FFFFFF">
                  <a:lumMod val="50000"/>
                </a:sysClr>
              </a:solidFill>
              <a:effectLst/>
              <a:uLnTx/>
              <a:uFillTx/>
              <a:latin typeface="微软雅黑" pitchFamily="34" charset="-122"/>
              <a:ea typeface="微软雅黑" pitchFamily="34" charset="-122"/>
            </a:endParaRPr>
          </a:p>
        </p:txBody>
      </p:sp>
      <p:sp>
        <p:nvSpPr>
          <p:cNvPr id="35" name="TextBox 34"/>
          <p:cNvSpPr txBox="1"/>
          <p:nvPr/>
        </p:nvSpPr>
        <p:spPr>
          <a:xfrm>
            <a:off x="1346423" y="1037805"/>
            <a:ext cx="273187" cy="207749"/>
          </a:xfrm>
          <a:prstGeom prst="rect">
            <a:avLst/>
          </a:prstGeom>
          <a:noFill/>
        </p:spPr>
        <p:txBody>
          <a:bodyPr wrap="none" lIns="68580" tIns="34290" rIns="68580" bIns="34290"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900" b="0" i="0" u="none" strike="noStrike" kern="0" cap="none" spc="0" normalizeH="0" baseline="0" noProof="0" smtClean="0">
                <a:ln>
                  <a:noFill/>
                </a:ln>
                <a:solidFill>
                  <a:sysClr val="window" lastClr="FFFFFF">
                    <a:lumMod val="50000"/>
                  </a:sysClr>
                </a:solidFill>
                <a:effectLst/>
                <a:uLnTx/>
                <a:uFillTx/>
                <a:latin typeface="微软雅黑" pitchFamily="34" charset="-122"/>
                <a:ea typeface="微软雅黑" pitchFamily="34" charset="-122"/>
              </a:rPr>
              <a:t>90</a:t>
            </a:r>
            <a:endParaRPr kumimoji="0" lang="zh-CN" altLang="en-US" sz="900" b="0" i="0" u="none" strike="noStrike" kern="0" cap="none" spc="0" normalizeH="0" baseline="0" noProof="0">
              <a:ln>
                <a:noFill/>
              </a:ln>
              <a:solidFill>
                <a:sysClr val="window" lastClr="FFFFFF">
                  <a:lumMod val="50000"/>
                </a:sysClr>
              </a:solidFill>
              <a:effectLst/>
              <a:uLnTx/>
              <a:uFillTx/>
              <a:latin typeface="微软雅黑" pitchFamily="34" charset="-122"/>
              <a:ea typeface="微软雅黑" pitchFamily="34" charset="-122"/>
            </a:endParaRPr>
          </a:p>
        </p:txBody>
      </p:sp>
      <p:sp>
        <p:nvSpPr>
          <p:cNvPr id="36" name="TextBox 35"/>
          <p:cNvSpPr txBox="1"/>
          <p:nvPr/>
        </p:nvSpPr>
        <p:spPr>
          <a:xfrm>
            <a:off x="952669" y="1037805"/>
            <a:ext cx="340522" cy="207749"/>
          </a:xfrm>
          <a:prstGeom prst="rect">
            <a:avLst/>
          </a:prstGeom>
          <a:noFill/>
        </p:spPr>
        <p:txBody>
          <a:bodyPr wrap="none" lIns="68580" tIns="34290" rIns="68580" bIns="34290"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900" b="0" i="0" u="none" strike="noStrike" kern="0" cap="none" spc="0" normalizeH="0" baseline="0" noProof="0" smtClean="0">
                <a:ln>
                  <a:noFill/>
                </a:ln>
                <a:solidFill>
                  <a:sysClr val="window" lastClr="FFFFFF">
                    <a:lumMod val="50000"/>
                  </a:sysClr>
                </a:solidFill>
                <a:effectLst/>
                <a:uLnTx/>
                <a:uFillTx/>
                <a:latin typeface="微软雅黑" pitchFamily="34" charset="-122"/>
                <a:ea typeface="微软雅黑" pitchFamily="34" charset="-122"/>
              </a:rPr>
              <a:t>100</a:t>
            </a:r>
            <a:endParaRPr kumimoji="0" lang="zh-CN" altLang="en-US" sz="900" b="0" i="0" u="none" strike="noStrike" kern="0" cap="none" spc="0" normalizeH="0" baseline="0" noProof="0">
              <a:ln>
                <a:noFill/>
              </a:ln>
              <a:solidFill>
                <a:sysClr val="window" lastClr="FFFFFF">
                  <a:lumMod val="50000"/>
                </a:sysClr>
              </a:solidFill>
              <a:effectLst/>
              <a:uLnTx/>
              <a:uFillTx/>
              <a:latin typeface="微软雅黑" pitchFamily="34" charset="-122"/>
              <a:ea typeface="微软雅黑" pitchFamily="34" charset="-122"/>
            </a:endParaRPr>
          </a:p>
        </p:txBody>
      </p:sp>
      <p:sp>
        <p:nvSpPr>
          <p:cNvPr id="37" name="TextBox 36"/>
          <p:cNvSpPr txBox="1"/>
          <p:nvPr/>
        </p:nvSpPr>
        <p:spPr>
          <a:xfrm>
            <a:off x="4645290" y="1037805"/>
            <a:ext cx="273187" cy="207749"/>
          </a:xfrm>
          <a:prstGeom prst="rect">
            <a:avLst/>
          </a:prstGeom>
          <a:noFill/>
        </p:spPr>
        <p:txBody>
          <a:bodyPr wrap="none" lIns="68580" tIns="34290" rIns="68580" bIns="34290"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900" b="0" i="0" u="none" strike="noStrike" kern="0" cap="none" spc="0" normalizeH="0" baseline="0" noProof="0" smtClean="0">
                <a:ln>
                  <a:noFill/>
                </a:ln>
                <a:solidFill>
                  <a:sysClr val="window" lastClr="FFFFFF">
                    <a:lumMod val="50000"/>
                  </a:sysClr>
                </a:solidFill>
                <a:effectLst/>
                <a:uLnTx/>
                <a:uFillTx/>
                <a:latin typeface="微软雅黑" pitchFamily="34" charset="-122"/>
                <a:ea typeface="微软雅黑" pitchFamily="34" charset="-122"/>
              </a:rPr>
              <a:t>10</a:t>
            </a:r>
            <a:endParaRPr kumimoji="0" lang="zh-CN" altLang="en-US" sz="900" b="0" i="0" u="none" strike="noStrike" kern="0" cap="none" spc="0" normalizeH="0" baseline="0" noProof="0">
              <a:ln>
                <a:noFill/>
              </a:ln>
              <a:solidFill>
                <a:sysClr val="window" lastClr="FFFFFF">
                  <a:lumMod val="50000"/>
                </a:sysClr>
              </a:solidFill>
              <a:effectLst/>
              <a:uLnTx/>
              <a:uFillTx/>
              <a:latin typeface="微软雅黑" pitchFamily="34" charset="-122"/>
              <a:ea typeface="微软雅黑" pitchFamily="34" charset="-122"/>
            </a:endParaRPr>
          </a:p>
        </p:txBody>
      </p:sp>
      <p:sp>
        <p:nvSpPr>
          <p:cNvPr id="38" name="TextBox 37"/>
          <p:cNvSpPr txBox="1"/>
          <p:nvPr/>
        </p:nvSpPr>
        <p:spPr>
          <a:xfrm>
            <a:off x="5003781" y="1037805"/>
            <a:ext cx="273187" cy="207749"/>
          </a:xfrm>
          <a:prstGeom prst="rect">
            <a:avLst/>
          </a:prstGeom>
          <a:noFill/>
        </p:spPr>
        <p:txBody>
          <a:bodyPr wrap="none" lIns="68580" tIns="34290" rIns="68580" bIns="34290"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900" b="0" i="0" u="none" strike="noStrike" kern="0" cap="none" spc="0" normalizeH="0" baseline="0" noProof="0" smtClean="0">
                <a:ln>
                  <a:noFill/>
                </a:ln>
                <a:solidFill>
                  <a:sysClr val="window" lastClr="FFFFFF">
                    <a:lumMod val="50000"/>
                  </a:sysClr>
                </a:solidFill>
                <a:effectLst/>
                <a:uLnTx/>
                <a:uFillTx/>
                <a:latin typeface="微软雅黑" pitchFamily="34" charset="-122"/>
                <a:ea typeface="微软雅黑" pitchFamily="34" charset="-122"/>
              </a:rPr>
              <a:t>20</a:t>
            </a:r>
            <a:endParaRPr kumimoji="0" lang="zh-CN" altLang="en-US" sz="900" b="0" i="0" u="none" strike="noStrike" kern="0" cap="none" spc="0" normalizeH="0" baseline="0" noProof="0">
              <a:ln>
                <a:noFill/>
              </a:ln>
              <a:solidFill>
                <a:sysClr val="window" lastClr="FFFFFF">
                  <a:lumMod val="50000"/>
                </a:sysClr>
              </a:solidFill>
              <a:effectLst/>
              <a:uLnTx/>
              <a:uFillTx/>
              <a:latin typeface="微软雅黑" pitchFamily="34" charset="-122"/>
              <a:ea typeface="微软雅黑" pitchFamily="34" charset="-122"/>
            </a:endParaRPr>
          </a:p>
        </p:txBody>
      </p:sp>
      <p:sp>
        <p:nvSpPr>
          <p:cNvPr id="39" name="TextBox 38"/>
          <p:cNvSpPr txBox="1"/>
          <p:nvPr/>
        </p:nvSpPr>
        <p:spPr>
          <a:xfrm>
            <a:off x="5363867" y="1037805"/>
            <a:ext cx="273187" cy="207749"/>
          </a:xfrm>
          <a:prstGeom prst="rect">
            <a:avLst/>
          </a:prstGeom>
          <a:noFill/>
        </p:spPr>
        <p:txBody>
          <a:bodyPr wrap="none" lIns="68580" tIns="34290" rIns="68580" bIns="34290"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900" b="0" i="0" u="none" strike="noStrike" kern="0" cap="none" spc="0" normalizeH="0" baseline="0" noProof="0" smtClean="0">
                <a:ln>
                  <a:noFill/>
                </a:ln>
                <a:solidFill>
                  <a:sysClr val="window" lastClr="FFFFFF">
                    <a:lumMod val="50000"/>
                  </a:sysClr>
                </a:solidFill>
                <a:effectLst/>
                <a:uLnTx/>
                <a:uFillTx/>
                <a:latin typeface="微软雅黑" pitchFamily="34" charset="-122"/>
                <a:ea typeface="微软雅黑" pitchFamily="34" charset="-122"/>
              </a:rPr>
              <a:t>30</a:t>
            </a:r>
            <a:endParaRPr kumimoji="0" lang="zh-CN" altLang="en-US" sz="900" b="0" i="0" u="none" strike="noStrike" kern="0" cap="none" spc="0" normalizeH="0" baseline="0" noProof="0">
              <a:ln>
                <a:noFill/>
              </a:ln>
              <a:solidFill>
                <a:sysClr val="window" lastClr="FFFFFF">
                  <a:lumMod val="50000"/>
                </a:sysClr>
              </a:solidFill>
              <a:effectLst/>
              <a:uLnTx/>
              <a:uFillTx/>
              <a:latin typeface="微软雅黑" pitchFamily="34" charset="-122"/>
              <a:ea typeface="微软雅黑" pitchFamily="34" charset="-122"/>
            </a:endParaRPr>
          </a:p>
        </p:txBody>
      </p:sp>
      <p:sp>
        <p:nvSpPr>
          <p:cNvPr id="40" name="TextBox 39"/>
          <p:cNvSpPr txBox="1"/>
          <p:nvPr/>
        </p:nvSpPr>
        <p:spPr>
          <a:xfrm>
            <a:off x="5723954" y="1037805"/>
            <a:ext cx="273187" cy="207749"/>
          </a:xfrm>
          <a:prstGeom prst="rect">
            <a:avLst/>
          </a:prstGeom>
          <a:noFill/>
        </p:spPr>
        <p:txBody>
          <a:bodyPr wrap="none" lIns="68580" tIns="34290" rIns="68580" bIns="34290"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900" b="0" i="0" u="none" strike="noStrike" kern="0" cap="none" spc="0" normalizeH="0" baseline="0" noProof="0" smtClean="0">
                <a:ln>
                  <a:noFill/>
                </a:ln>
                <a:solidFill>
                  <a:sysClr val="window" lastClr="FFFFFF">
                    <a:lumMod val="50000"/>
                  </a:sysClr>
                </a:solidFill>
                <a:effectLst/>
                <a:uLnTx/>
                <a:uFillTx/>
                <a:latin typeface="微软雅黑" pitchFamily="34" charset="-122"/>
                <a:ea typeface="微软雅黑" pitchFamily="34" charset="-122"/>
              </a:rPr>
              <a:t>40</a:t>
            </a:r>
            <a:endParaRPr kumimoji="0" lang="zh-CN" altLang="en-US" sz="900" b="0" i="0" u="none" strike="noStrike" kern="0" cap="none" spc="0" normalizeH="0" baseline="0" noProof="0">
              <a:ln>
                <a:noFill/>
              </a:ln>
              <a:solidFill>
                <a:sysClr val="window" lastClr="FFFFFF">
                  <a:lumMod val="50000"/>
                </a:sysClr>
              </a:solidFill>
              <a:effectLst/>
              <a:uLnTx/>
              <a:uFillTx/>
              <a:latin typeface="微软雅黑" pitchFamily="34" charset="-122"/>
              <a:ea typeface="微软雅黑" pitchFamily="34" charset="-122"/>
            </a:endParaRPr>
          </a:p>
        </p:txBody>
      </p:sp>
      <p:sp>
        <p:nvSpPr>
          <p:cNvPr id="41" name="TextBox 40"/>
          <p:cNvSpPr txBox="1"/>
          <p:nvPr/>
        </p:nvSpPr>
        <p:spPr>
          <a:xfrm>
            <a:off x="6084040" y="1037805"/>
            <a:ext cx="273187" cy="207749"/>
          </a:xfrm>
          <a:prstGeom prst="rect">
            <a:avLst/>
          </a:prstGeom>
          <a:noFill/>
        </p:spPr>
        <p:txBody>
          <a:bodyPr wrap="none" lIns="68580" tIns="34290" rIns="68580" bIns="34290"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900" b="0" i="0" u="none" strike="noStrike" kern="0" cap="none" spc="0" normalizeH="0" baseline="0" noProof="0" smtClean="0">
                <a:ln>
                  <a:noFill/>
                </a:ln>
                <a:solidFill>
                  <a:sysClr val="window" lastClr="FFFFFF">
                    <a:lumMod val="50000"/>
                  </a:sysClr>
                </a:solidFill>
                <a:effectLst/>
                <a:uLnTx/>
                <a:uFillTx/>
                <a:latin typeface="微软雅黑" pitchFamily="34" charset="-122"/>
                <a:ea typeface="微软雅黑" pitchFamily="34" charset="-122"/>
              </a:rPr>
              <a:t>50</a:t>
            </a:r>
            <a:endParaRPr kumimoji="0" lang="zh-CN" altLang="en-US" sz="900" b="0" i="0" u="none" strike="noStrike" kern="0" cap="none" spc="0" normalizeH="0" baseline="0" noProof="0">
              <a:ln>
                <a:noFill/>
              </a:ln>
              <a:solidFill>
                <a:sysClr val="window" lastClr="FFFFFF">
                  <a:lumMod val="50000"/>
                </a:sysClr>
              </a:solidFill>
              <a:effectLst/>
              <a:uLnTx/>
              <a:uFillTx/>
              <a:latin typeface="微软雅黑" pitchFamily="34" charset="-122"/>
              <a:ea typeface="微软雅黑" pitchFamily="34" charset="-122"/>
            </a:endParaRPr>
          </a:p>
        </p:txBody>
      </p:sp>
      <p:sp>
        <p:nvSpPr>
          <p:cNvPr id="42" name="TextBox 41"/>
          <p:cNvSpPr txBox="1"/>
          <p:nvPr/>
        </p:nvSpPr>
        <p:spPr>
          <a:xfrm>
            <a:off x="6444127" y="1037805"/>
            <a:ext cx="273187" cy="207749"/>
          </a:xfrm>
          <a:prstGeom prst="rect">
            <a:avLst/>
          </a:prstGeom>
          <a:noFill/>
        </p:spPr>
        <p:txBody>
          <a:bodyPr wrap="none" lIns="68580" tIns="34290" rIns="68580" bIns="34290"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900" b="0" i="0" u="none" strike="noStrike" kern="0" cap="none" spc="0" normalizeH="0" baseline="0" noProof="0" smtClean="0">
                <a:ln>
                  <a:noFill/>
                </a:ln>
                <a:solidFill>
                  <a:sysClr val="window" lastClr="FFFFFF">
                    <a:lumMod val="50000"/>
                  </a:sysClr>
                </a:solidFill>
                <a:effectLst/>
                <a:uLnTx/>
                <a:uFillTx/>
                <a:latin typeface="微软雅黑" pitchFamily="34" charset="-122"/>
                <a:ea typeface="微软雅黑" pitchFamily="34" charset="-122"/>
              </a:rPr>
              <a:t>60</a:t>
            </a:r>
            <a:endParaRPr kumimoji="0" lang="zh-CN" altLang="en-US" sz="900" b="0" i="0" u="none" strike="noStrike" kern="0" cap="none" spc="0" normalizeH="0" baseline="0" noProof="0">
              <a:ln>
                <a:noFill/>
              </a:ln>
              <a:solidFill>
                <a:sysClr val="window" lastClr="FFFFFF">
                  <a:lumMod val="50000"/>
                </a:sysClr>
              </a:solidFill>
              <a:effectLst/>
              <a:uLnTx/>
              <a:uFillTx/>
              <a:latin typeface="微软雅黑" pitchFamily="34" charset="-122"/>
              <a:ea typeface="微软雅黑" pitchFamily="34" charset="-122"/>
            </a:endParaRPr>
          </a:p>
        </p:txBody>
      </p:sp>
      <p:sp>
        <p:nvSpPr>
          <p:cNvPr id="43" name="TextBox 42"/>
          <p:cNvSpPr txBox="1"/>
          <p:nvPr/>
        </p:nvSpPr>
        <p:spPr>
          <a:xfrm>
            <a:off x="6804214" y="1037805"/>
            <a:ext cx="273187" cy="207749"/>
          </a:xfrm>
          <a:prstGeom prst="rect">
            <a:avLst/>
          </a:prstGeom>
          <a:noFill/>
        </p:spPr>
        <p:txBody>
          <a:bodyPr wrap="none" lIns="68580" tIns="34290" rIns="68580" bIns="34290"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900" b="0" i="0" u="none" strike="noStrike" kern="0" cap="none" spc="0" normalizeH="0" baseline="0" noProof="0" smtClean="0">
                <a:ln>
                  <a:noFill/>
                </a:ln>
                <a:solidFill>
                  <a:sysClr val="window" lastClr="FFFFFF">
                    <a:lumMod val="50000"/>
                  </a:sysClr>
                </a:solidFill>
                <a:effectLst/>
                <a:uLnTx/>
                <a:uFillTx/>
                <a:latin typeface="微软雅黑" pitchFamily="34" charset="-122"/>
                <a:ea typeface="微软雅黑" pitchFamily="34" charset="-122"/>
              </a:rPr>
              <a:t>70</a:t>
            </a:r>
            <a:endParaRPr kumimoji="0" lang="zh-CN" altLang="en-US" sz="900" b="0" i="0" u="none" strike="noStrike" kern="0" cap="none" spc="0" normalizeH="0" baseline="0" noProof="0">
              <a:ln>
                <a:noFill/>
              </a:ln>
              <a:solidFill>
                <a:sysClr val="window" lastClr="FFFFFF">
                  <a:lumMod val="50000"/>
                </a:sysClr>
              </a:solidFill>
              <a:effectLst/>
              <a:uLnTx/>
              <a:uFillTx/>
              <a:latin typeface="微软雅黑" pitchFamily="34" charset="-122"/>
              <a:ea typeface="微软雅黑" pitchFamily="34" charset="-122"/>
            </a:endParaRPr>
          </a:p>
        </p:txBody>
      </p:sp>
      <p:sp>
        <p:nvSpPr>
          <p:cNvPr id="44" name="TextBox 43"/>
          <p:cNvSpPr txBox="1"/>
          <p:nvPr/>
        </p:nvSpPr>
        <p:spPr>
          <a:xfrm>
            <a:off x="7164300" y="1037805"/>
            <a:ext cx="273187" cy="207749"/>
          </a:xfrm>
          <a:prstGeom prst="rect">
            <a:avLst/>
          </a:prstGeom>
          <a:noFill/>
        </p:spPr>
        <p:txBody>
          <a:bodyPr wrap="none" lIns="68580" tIns="34290" rIns="68580" bIns="34290"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900" b="0" i="0" u="none" strike="noStrike" kern="0" cap="none" spc="0" normalizeH="0" baseline="0" noProof="0" smtClean="0">
                <a:ln>
                  <a:noFill/>
                </a:ln>
                <a:solidFill>
                  <a:sysClr val="window" lastClr="FFFFFF">
                    <a:lumMod val="50000"/>
                  </a:sysClr>
                </a:solidFill>
                <a:effectLst/>
                <a:uLnTx/>
                <a:uFillTx/>
                <a:latin typeface="微软雅黑" pitchFamily="34" charset="-122"/>
                <a:ea typeface="微软雅黑" pitchFamily="34" charset="-122"/>
              </a:rPr>
              <a:t>80</a:t>
            </a:r>
            <a:endParaRPr kumimoji="0" lang="zh-CN" altLang="en-US" sz="900" b="0" i="0" u="none" strike="noStrike" kern="0" cap="none" spc="0" normalizeH="0" baseline="0" noProof="0">
              <a:ln>
                <a:noFill/>
              </a:ln>
              <a:solidFill>
                <a:sysClr val="window" lastClr="FFFFFF">
                  <a:lumMod val="50000"/>
                </a:sysClr>
              </a:solidFill>
              <a:effectLst/>
              <a:uLnTx/>
              <a:uFillTx/>
              <a:latin typeface="微软雅黑" pitchFamily="34" charset="-122"/>
              <a:ea typeface="微软雅黑" pitchFamily="34" charset="-122"/>
            </a:endParaRPr>
          </a:p>
        </p:txBody>
      </p:sp>
      <p:sp>
        <p:nvSpPr>
          <p:cNvPr id="45" name="TextBox 44"/>
          <p:cNvSpPr txBox="1"/>
          <p:nvPr/>
        </p:nvSpPr>
        <p:spPr>
          <a:xfrm>
            <a:off x="7524387" y="1037805"/>
            <a:ext cx="273187" cy="207749"/>
          </a:xfrm>
          <a:prstGeom prst="rect">
            <a:avLst/>
          </a:prstGeom>
          <a:noFill/>
        </p:spPr>
        <p:txBody>
          <a:bodyPr wrap="none" lIns="68580" tIns="34290" rIns="68580" bIns="34290"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900" b="0" i="0" u="none" strike="noStrike" kern="0" cap="none" spc="0" normalizeH="0" baseline="0" noProof="0" smtClean="0">
                <a:ln>
                  <a:noFill/>
                </a:ln>
                <a:solidFill>
                  <a:sysClr val="window" lastClr="FFFFFF">
                    <a:lumMod val="50000"/>
                  </a:sysClr>
                </a:solidFill>
                <a:effectLst/>
                <a:uLnTx/>
                <a:uFillTx/>
                <a:latin typeface="微软雅黑" pitchFamily="34" charset="-122"/>
                <a:ea typeface="微软雅黑" pitchFamily="34" charset="-122"/>
              </a:rPr>
              <a:t>90</a:t>
            </a:r>
            <a:endParaRPr kumimoji="0" lang="zh-CN" altLang="en-US" sz="900" b="0" i="0" u="none" strike="noStrike" kern="0" cap="none" spc="0" normalizeH="0" baseline="0" noProof="0">
              <a:ln>
                <a:noFill/>
              </a:ln>
              <a:solidFill>
                <a:sysClr val="window" lastClr="FFFFFF">
                  <a:lumMod val="50000"/>
                </a:sysClr>
              </a:solidFill>
              <a:effectLst/>
              <a:uLnTx/>
              <a:uFillTx/>
              <a:latin typeface="微软雅黑" pitchFamily="34" charset="-122"/>
              <a:ea typeface="微软雅黑" pitchFamily="34" charset="-122"/>
            </a:endParaRPr>
          </a:p>
        </p:txBody>
      </p:sp>
      <p:sp>
        <p:nvSpPr>
          <p:cNvPr id="46" name="TextBox 45"/>
          <p:cNvSpPr txBox="1"/>
          <p:nvPr/>
        </p:nvSpPr>
        <p:spPr>
          <a:xfrm>
            <a:off x="7850808" y="1037805"/>
            <a:ext cx="340522" cy="207749"/>
          </a:xfrm>
          <a:prstGeom prst="rect">
            <a:avLst/>
          </a:prstGeom>
          <a:noFill/>
        </p:spPr>
        <p:txBody>
          <a:bodyPr wrap="none" lIns="68580" tIns="34290" rIns="68580" bIns="34290"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900" b="0" i="0" u="none" strike="noStrike" kern="0" cap="none" spc="0" normalizeH="0" baseline="0" noProof="0" smtClean="0">
                <a:ln>
                  <a:noFill/>
                </a:ln>
                <a:solidFill>
                  <a:sysClr val="window" lastClr="FFFFFF">
                    <a:lumMod val="50000"/>
                  </a:sysClr>
                </a:solidFill>
                <a:effectLst/>
                <a:uLnTx/>
                <a:uFillTx/>
                <a:latin typeface="微软雅黑" pitchFamily="34" charset="-122"/>
                <a:ea typeface="微软雅黑" pitchFamily="34" charset="-122"/>
              </a:rPr>
              <a:t>100</a:t>
            </a:r>
            <a:endParaRPr kumimoji="0" lang="zh-CN" altLang="en-US" sz="900" b="0" i="0" u="none" strike="noStrike" kern="0" cap="none" spc="0" normalizeH="0" baseline="0" noProof="0">
              <a:ln>
                <a:noFill/>
              </a:ln>
              <a:solidFill>
                <a:sysClr val="window" lastClr="FFFFFF">
                  <a:lumMod val="50000"/>
                </a:sysClr>
              </a:solidFill>
              <a:effectLst/>
              <a:uLnTx/>
              <a:uFillTx/>
              <a:latin typeface="微软雅黑" pitchFamily="34" charset="-122"/>
              <a:ea typeface="微软雅黑" pitchFamily="34" charset="-122"/>
            </a:endParaRPr>
          </a:p>
        </p:txBody>
      </p:sp>
      <p:sp>
        <p:nvSpPr>
          <p:cNvPr id="47" name="五边形 46"/>
          <p:cNvSpPr/>
          <p:nvPr/>
        </p:nvSpPr>
        <p:spPr>
          <a:xfrm flipH="1">
            <a:off x="1979696" y="1574177"/>
            <a:ext cx="2384015" cy="243000"/>
          </a:xfrm>
          <a:prstGeom prst="homePlate">
            <a:avLst/>
          </a:prstGeom>
          <a:solidFill>
            <a:srgbClr val="0094D6"/>
          </a:solidFill>
          <a:ln w="25400" cap="flat" cmpd="sng" algn="ctr">
            <a:noFill/>
            <a:prstDash val="solid"/>
          </a:ln>
          <a:effectLst/>
        </p:spPr>
        <p:txBody>
          <a:bodyPr lIns="68580" tIns="34290" rIns="68580" bIns="3429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lumMod val="50000"/>
                </a:sysClr>
              </a:solidFill>
              <a:effectLst/>
              <a:uLnTx/>
              <a:uFillTx/>
              <a:latin typeface="Calibri"/>
              <a:ea typeface="宋体"/>
              <a:cs typeface="+mn-cs"/>
            </a:endParaRPr>
          </a:p>
        </p:txBody>
      </p:sp>
      <p:sp>
        <p:nvSpPr>
          <p:cNvPr id="48" name="五边形 47"/>
          <p:cNvSpPr/>
          <p:nvPr/>
        </p:nvSpPr>
        <p:spPr>
          <a:xfrm flipH="1">
            <a:off x="2897546" y="1988223"/>
            <a:ext cx="1466166" cy="243000"/>
          </a:xfrm>
          <a:prstGeom prst="homePlate">
            <a:avLst/>
          </a:prstGeom>
          <a:solidFill>
            <a:srgbClr val="0094D6"/>
          </a:solidFill>
          <a:ln w="25400" cap="flat" cmpd="sng" algn="ctr">
            <a:noFill/>
            <a:prstDash val="solid"/>
          </a:ln>
          <a:effectLst/>
        </p:spPr>
        <p:txBody>
          <a:bodyPr lIns="68580" tIns="34290" rIns="68580" bIns="3429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lumMod val="50000"/>
                </a:sysClr>
              </a:solidFill>
              <a:effectLst/>
              <a:uLnTx/>
              <a:uFillTx/>
              <a:latin typeface="Calibri"/>
              <a:ea typeface="宋体"/>
              <a:cs typeface="+mn-cs"/>
            </a:endParaRPr>
          </a:p>
        </p:txBody>
      </p:sp>
      <p:sp>
        <p:nvSpPr>
          <p:cNvPr id="49" name="五边形 48"/>
          <p:cNvSpPr/>
          <p:nvPr/>
        </p:nvSpPr>
        <p:spPr>
          <a:xfrm flipH="1">
            <a:off x="2339784" y="2402269"/>
            <a:ext cx="2023928" cy="243000"/>
          </a:xfrm>
          <a:prstGeom prst="homePlate">
            <a:avLst/>
          </a:prstGeom>
          <a:solidFill>
            <a:srgbClr val="0094D6"/>
          </a:solidFill>
          <a:ln w="25400" cap="flat" cmpd="sng" algn="ctr">
            <a:noFill/>
            <a:prstDash val="solid"/>
          </a:ln>
          <a:effectLst/>
        </p:spPr>
        <p:txBody>
          <a:bodyPr lIns="68580" tIns="34290" rIns="68580" bIns="3429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lumMod val="50000"/>
                </a:sysClr>
              </a:solidFill>
              <a:effectLst/>
              <a:uLnTx/>
              <a:uFillTx/>
              <a:latin typeface="Calibri"/>
              <a:ea typeface="宋体"/>
              <a:cs typeface="+mn-cs"/>
            </a:endParaRPr>
          </a:p>
        </p:txBody>
      </p:sp>
      <p:sp>
        <p:nvSpPr>
          <p:cNvPr id="50" name="五边形 49"/>
          <p:cNvSpPr/>
          <p:nvPr/>
        </p:nvSpPr>
        <p:spPr>
          <a:xfrm flipH="1">
            <a:off x="1146223" y="2816315"/>
            <a:ext cx="3217489" cy="243000"/>
          </a:xfrm>
          <a:prstGeom prst="homePlate">
            <a:avLst/>
          </a:prstGeom>
          <a:solidFill>
            <a:srgbClr val="0094D6"/>
          </a:solidFill>
          <a:ln w="25400" cap="flat" cmpd="sng" algn="ctr">
            <a:noFill/>
            <a:prstDash val="solid"/>
          </a:ln>
          <a:effectLst/>
        </p:spPr>
        <p:txBody>
          <a:bodyPr lIns="68580" tIns="34290" rIns="68580" bIns="3429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lumMod val="50000"/>
                </a:sysClr>
              </a:solidFill>
              <a:effectLst/>
              <a:uLnTx/>
              <a:uFillTx/>
              <a:latin typeface="Calibri"/>
              <a:ea typeface="宋体"/>
              <a:cs typeface="+mn-cs"/>
            </a:endParaRPr>
          </a:p>
        </p:txBody>
      </p:sp>
      <p:sp>
        <p:nvSpPr>
          <p:cNvPr id="51" name="五边形 50"/>
          <p:cNvSpPr/>
          <p:nvPr/>
        </p:nvSpPr>
        <p:spPr>
          <a:xfrm flipH="1">
            <a:off x="1706510" y="3230360"/>
            <a:ext cx="2657202" cy="243000"/>
          </a:xfrm>
          <a:prstGeom prst="homePlate">
            <a:avLst/>
          </a:prstGeom>
          <a:solidFill>
            <a:srgbClr val="0094D6"/>
          </a:solidFill>
          <a:ln w="25400" cap="flat" cmpd="sng" algn="ctr">
            <a:noFill/>
            <a:prstDash val="solid"/>
          </a:ln>
          <a:effectLst/>
        </p:spPr>
        <p:txBody>
          <a:bodyPr lIns="68580" tIns="34290" rIns="68580" bIns="3429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lumMod val="50000"/>
                </a:sysClr>
              </a:solidFill>
              <a:effectLst/>
              <a:uLnTx/>
              <a:uFillTx/>
              <a:latin typeface="Calibri"/>
              <a:ea typeface="宋体"/>
              <a:cs typeface="+mn-cs"/>
            </a:endParaRPr>
          </a:p>
        </p:txBody>
      </p:sp>
      <p:sp>
        <p:nvSpPr>
          <p:cNvPr id="52" name="五边形 51"/>
          <p:cNvSpPr/>
          <p:nvPr/>
        </p:nvSpPr>
        <p:spPr>
          <a:xfrm flipH="1">
            <a:off x="2563277" y="3644406"/>
            <a:ext cx="1800435" cy="243000"/>
          </a:xfrm>
          <a:prstGeom prst="homePlate">
            <a:avLst/>
          </a:prstGeom>
          <a:solidFill>
            <a:srgbClr val="0094D6"/>
          </a:solidFill>
          <a:ln w="25400" cap="flat" cmpd="sng" algn="ctr">
            <a:noFill/>
            <a:prstDash val="solid"/>
          </a:ln>
          <a:effectLst/>
        </p:spPr>
        <p:txBody>
          <a:bodyPr lIns="68580" tIns="34290" rIns="68580" bIns="3429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lumMod val="50000"/>
                </a:sysClr>
              </a:solidFill>
              <a:effectLst/>
              <a:uLnTx/>
              <a:uFillTx/>
              <a:latin typeface="Calibri"/>
              <a:ea typeface="宋体"/>
              <a:cs typeface="+mn-cs"/>
            </a:endParaRPr>
          </a:p>
        </p:txBody>
      </p:sp>
      <p:sp>
        <p:nvSpPr>
          <p:cNvPr id="53" name="五边形 52"/>
          <p:cNvSpPr/>
          <p:nvPr/>
        </p:nvSpPr>
        <p:spPr>
          <a:xfrm flipH="1">
            <a:off x="3283450" y="4058807"/>
            <a:ext cx="1080262" cy="243000"/>
          </a:xfrm>
          <a:prstGeom prst="homePlate">
            <a:avLst/>
          </a:prstGeom>
          <a:solidFill>
            <a:srgbClr val="0094D6"/>
          </a:solidFill>
          <a:ln w="25400" cap="flat" cmpd="sng" algn="ctr">
            <a:noFill/>
            <a:prstDash val="solid"/>
          </a:ln>
          <a:effectLst/>
        </p:spPr>
        <p:txBody>
          <a:bodyPr lIns="68580" tIns="34290" rIns="68580" bIns="3429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lumMod val="50000"/>
                </a:sysClr>
              </a:solidFill>
              <a:effectLst/>
              <a:uLnTx/>
              <a:uFillTx/>
              <a:latin typeface="Calibri"/>
              <a:ea typeface="宋体"/>
              <a:cs typeface="+mn-cs"/>
            </a:endParaRPr>
          </a:p>
        </p:txBody>
      </p:sp>
      <p:sp>
        <p:nvSpPr>
          <p:cNvPr id="54" name="TextBox 53"/>
          <p:cNvSpPr txBox="1"/>
          <p:nvPr/>
        </p:nvSpPr>
        <p:spPr>
          <a:xfrm>
            <a:off x="1502581" y="1580261"/>
            <a:ext cx="420628" cy="238527"/>
          </a:xfrm>
          <a:prstGeom prst="rect">
            <a:avLst/>
          </a:prstGeom>
          <a:noFill/>
        </p:spPr>
        <p:txBody>
          <a:bodyPr wrap="none" lIns="68580" tIns="34290" rIns="68580" bIns="34290"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100" b="0" i="0" u="none" strike="noStrike" kern="0" cap="none" spc="0" normalizeH="0" baseline="0" noProof="0" smtClean="0">
                <a:ln>
                  <a:noFill/>
                </a:ln>
                <a:solidFill>
                  <a:sysClr val="window" lastClr="FFFFFF">
                    <a:lumMod val="50000"/>
                  </a:sysClr>
                </a:solidFill>
                <a:effectLst/>
                <a:uLnTx/>
                <a:uFillTx/>
                <a:latin typeface="微软雅黑" pitchFamily="34" charset="-122"/>
                <a:ea typeface="微软雅黑" pitchFamily="34" charset="-122"/>
              </a:rPr>
              <a:t>文字</a:t>
            </a:r>
            <a:endParaRPr kumimoji="0" lang="zh-CN" altLang="en-US" sz="1100" b="0" i="0" u="none" strike="noStrike" kern="0" cap="none" spc="0" normalizeH="0" baseline="0" noProof="0">
              <a:ln>
                <a:noFill/>
              </a:ln>
              <a:solidFill>
                <a:sysClr val="window" lastClr="FFFFFF">
                  <a:lumMod val="50000"/>
                </a:sysClr>
              </a:solidFill>
              <a:effectLst/>
              <a:uLnTx/>
              <a:uFillTx/>
              <a:latin typeface="微软雅黑" pitchFamily="34" charset="-122"/>
              <a:ea typeface="微软雅黑" pitchFamily="34" charset="-122"/>
            </a:endParaRPr>
          </a:p>
        </p:txBody>
      </p:sp>
      <p:sp>
        <p:nvSpPr>
          <p:cNvPr id="55" name="TextBox 54"/>
          <p:cNvSpPr txBox="1"/>
          <p:nvPr/>
        </p:nvSpPr>
        <p:spPr>
          <a:xfrm>
            <a:off x="2402504" y="1994775"/>
            <a:ext cx="420628" cy="238527"/>
          </a:xfrm>
          <a:prstGeom prst="rect">
            <a:avLst/>
          </a:prstGeom>
          <a:noFill/>
        </p:spPr>
        <p:txBody>
          <a:bodyPr wrap="none" lIns="68580" tIns="34290" rIns="68580" bIns="34290"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100" b="0" i="0" u="none" strike="noStrike" kern="0" cap="none" spc="0" normalizeH="0" baseline="0" noProof="0" smtClean="0">
                <a:ln>
                  <a:noFill/>
                </a:ln>
                <a:solidFill>
                  <a:sysClr val="window" lastClr="FFFFFF">
                    <a:lumMod val="50000"/>
                  </a:sysClr>
                </a:solidFill>
                <a:effectLst/>
                <a:uLnTx/>
                <a:uFillTx/>
                <a:latin typeface="微软雅黑" pitchFamily="34" charset="-122"/>
                <a:ea typeface="微软雅黑" pitchFamily="34" charset="-122"/>
              </a:rPr>
              <a:t>文字</a:t>
            </a:r>
            <a:endParaRPr kumimoji="0" lang="zh-CN" altLang="en-US" sz="1100" b="0" i="0" u="none" strike="noStrike" kern="0" cap="none" spc="0" normalizeH="0" baseline="0" noProof="0">
              <a:ln>
                <a:noFill/>
              </a:ln>
              <a:solidFill>
                <a:sysClr val="window" lastClr="FFFFFF">
                  <a:lumMod val="50000"/>
                </a:sysClr>
              </a:solidFill>
              <a:effectLst/>
              <a:uLnTx/>
              <a:uFillTx/>
              <a:latin typeface="微软雅黑" pitchFamily="34" charset="-122"/>
              <a:ea typeface="微软雅黑" pitchFamily="34" charset="-122"/>
            </a:endParaRPr>
          </a:p>
        </p:txBody>
      </p:sp>
      <p:sp>
        <p:nvSpPr>
          <p:cNvPr id="56" name="TextBox 55"/>
          <p:cNvSpPr txBox="1"/>
          <p:nvPr/>
        </p:nvSpPr>
        <p:spPr>
          <a:xfrm>
            <a:off x="1865695" y="2408529"/>
            <a:ext cx="420628" cy="238527"/>
          </a:xfrm>
          <a:prstGeom prst="rect">
            <a:avLst/>
          </a:prstGeom>
          <a:noFill/>
        </p:spPr>
        <p:txBody>
          <a:bodyPr wrap="none" lIns="68580" tIns="34290" rIns="68580" bIns="34290"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100" b="0" i="0" u="none" strike="noStrike" kern="0" cap="none" spc="0" normalizeH="0" baseline="0" noProof="0" smtClean="0">
                <a:ln>
                  <a:noFill/>
                </a:ln>
                <a:solidFill>
                  <a:sysClr val="window" lastClr="FFFFFF">
                    <a:lumMod val="50000"/>
                  </a:sysClr>
                </a:solidFill>
                <a:effectLst/>
                <a:uLnTx/>
                <a:uFillTx/>
                <a:latin typeface="微软雅黑" pitchFamily="34" charset="-122"/>
                <a:ea typeface="微软雅黑" pitchFamily="34" charset="-122"/>
              </a:rPr>
              <a:t>文字</a:t>
            </a:r>
            <a:endParaRPr kumimoji="0" lang="zh-CN" altLang="en-US" sz="1100" b="0" i="0" u="none" strike="noStrike" kern="0" cap="none" spc="0" normalizeH="0" baseline="0" noProof="0">
              <a:ln>
                <a:noFill/>
              </a:ln>
              <a:solidFill>
                <a:sysClr val="window" lastClr="FFFFFF">
                  <a:lumMod val="50000"/>
                </a:sysClr>
              </a:solidFill>
              <a:effectLst/>
              <a:uLnTx/>
              <a:uFillTx/>
              <a:latin typeface="微软雅黑" pitchFamily="34" charset="-122"/>
              <a:ea typeface="微软雅黑" pitchFamily="34" charset="-122"/>
            </a:endParaRPr>
          </a:p>
        </p:txBody>
      </p:sp>
      <p:sp>
        <p:nvSpPr>
          <p:cNvPr id="57" name="TextBox 56"/>
          <p:cNvSpPr txBox="1"/>
          <p:nvPr/>
        </p:nvSpPr>
        <p:spPr>
          <a:xfrm>
            <a:off x="715073" y="2816315"/>
            <a:ext cx="420628" cy="238527"/>
          </a:xfrm>
          <a:prstGeom prst="rect">
            <a:avLst/>
          </a:prstGeom>
          <a:noFill/>
        </p:spPr>
        <p:txBody>
          <a:bodyPr wrap="none" lIns="68580" tIns="34290" rIns="68580" bIns="34290"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100" b="0" i="0" u="none" strike="noStrike" kern="0" cap="none" spc="0" normalizeH="0" baseline="0" noProof="0" smtClean="0">
                <a:ln>
                  <a:noFill/>
                </a:ln>
                <a:solidFill>
                  <a:sysClr val="window" lastClr="FFFFFF">
                    <a:lumMod val="50000"/>
                  </a:sysClr>
                </a:solidFill>
                <a:effectLst/>
                <a:uLnTx/>
                <a:uFillTx/>
                <a:latin typeface="微软雅黑" pitchFamily="34" charset="-122"/>
                <a:ea typeface="微软雅黑" pitchFamily="34" charset="-122"/>
              </a:rPr>
              <a:t>文字</a:t>
            </a:r>
            <a:endParaRPr kumimoji="0" lang="zh-CN" altLang="en-US" sz="1100" b="0" i="0" u="none" strike="noStrike" kern="0" cap="none" spc="0" normalizeH="0" baseline="0" noProof="0">
              <a:ln>
                <a:noFill/>
              </a:ln>
              <a:solidFill>
                <a:sysClr val="window" lastClr="FFFFFF">
                  <a:lumMod val="50000"/>
                </a:sysClr>
              </a:solidFill>
              <a:effectLst/>
              <a:uLnTx/>
              <a:uFillTx/>
              <a:latin typeface="微软雅黑" pitchFamily="34" charset="-122"/>
              <a:ea typeface="微软雅黑" pitchFamily="34" charset="-122"/>
            </a:endParaRPr>
          </a:p>
        </p:txBody>
      </p:sp>
      <p:sp>
        <p:nvSpPr>
          <p:cNvPr id="58" name="TextBox 57"/>
          <p:cNvSpPr txBox="1"/>
          <p:nvPr/>
        </p:nvSpPr>
        <p:spPr>
          <a:xfrm>
            <a:off x="1278917" y="3236444"/>
            <a:ext cx="420628" cy="238527"/>
          </a:xfrm>
          <a:prstGeom prst="rect">
            <a:avLst/>
          </a:prstGeom>
          <a:noFill/>
        </p:spPr>
        <p:txBody>
          <a:bodyPr wrap="none" lIns="68580" tIns="34290" rIns="68580" bIns="34290"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100" b="0" i="0" u="none" strike="noStrike" kern="0" cap="none" spc="0" normalizeH="0" baseline="0" noProof="0" smtClean="0">
                <a:ln>
                  <a:noFill/>
                </a:ln>
                <a:solidFill>
                  <a:sysClr val="window" lastClr="FFFFFF">
                    <a:lumMod val="50000"/>
                  </a:sysClr>
                </a:solidFill>
                <a:effectLst/>
                <a:uLnTx/>
                <a:uFillTx/>
                <a:latin typeface="微软雅黑" pitchFamily="34" charset="-122"/>
                <a:ea typeface="微软雅黑" pitchFamily="34" charset="-122"/>
              </a:rPr>
              <a:t>文字</a:t>
            </a:r>
            <a:endParaRPr kumimoji="0" lang="zh-CN" altLang="en-US" sz="1100" b="0" i="0" u="none" strike="noStrike" kern="0" cap="none" spc="0" normalizeH="0" baseline="0" noProof="0">
              <a:ln>
                <a:noFill/>
              </a:ln>
              <a:solidFill>
                <a:sysClr val="window" lastClr="FFFFFF">
                  <a:lumMod val="50000"/>
                </a:sysClr>
              </a:solidFill>
              <a:effectLst/>
              <a:uLnTx/>
              <a:uFillTx/>
              <a:latin typeface="微软雅黑" pitchFamily="34" charset="-122"/>
              <a:ea typeface="微软雅黑" pitchFamily="34" charset="-122"/>
            </a:endParaRPr>
          </a:p>
        </p:txBody>
      </p:sp>
      <p:sp>
        <p:nvSpPr>
          <p:cNvPr id="59" name="TextBox 58"/>
          <p:cNvSpPr txBox="1"/>
          <p:nvPr/>
        </p:nvSpPr>
        <p:spPr>
          <a:xfrm>
            <a:off x="2066597" y="3650958"/>
            <a:ext cx="420628" cy="238527"/>
          </a:xfrm>
          <a:prstGeom prst="rect">
            <a:avLst/>
          </a:prstGeom>
          <a:noFill/>
        </p:spPr>
        <p:txBody>
          <a:bodyPr wrap="none" lIns="68580" tIns="34290" rIns="68580" bIns="34290"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100" b="0" i="0" u="none" strike="noStrike" kern="0" cap="none" spc="0" normalizeH="0" baseline="0" noProof="0" smtClean="0">
                <a:ln>
                  <a:noFill/>
                </a:ln>
                <a:solidFill>
                  <a:sysClr val="window" lastClr="FFFFFF">
                    <a:lumMod val="50000"/>
                  </a:sysClr>
                </a:solidFill>
                <a:effectLst/>
                <a:uLnTx/>
                <a:uFillTx/>
                <a:latin typeface="微软雅黑" pitchFamily="34" charset="-122"/>
                <a:ea typeface="微软雅黑" pitchFamily="34" charset="-122"/>
              </a:rPr>
              <a:t>文字</a:t>
            </a:r>
            <a:endParaRPr kumimoji="0" lang="zh-CN" altLang="en-US" sz="1100" b="0" i="0" u="none" strike="noStrike" kern="0" cap="none" spc="0" normalizeH="0" baseline="0" noProof="0">
              <a:ln>
                <a:noFill/>
              </a:ln>
              <a:solidFill>
                <a:sysClr val="window" lastClr="FFFFFF">
                  <a:lumMod val="50000"/>
                </a:sysClr>
              </a:solidFill>
              <a:effectLst/>
              <a:uLnTx/>
              <a:uFillTx/>
              <a:latin typeface="微软雅黑" pitchFamily="34" charset="-122"/>
              <a:ea typeface="微软雅黑" pitchFamily="34" charset="-122"/>
            </a:endParaRPr>
          </a:p>
        </p:txBody>
      </p:sp>
      <p:sp>
        <p:nvSpPr>
          <p:cNvPr id="60" name="TextBox 59"/>
          <p:cNvSpPr txBox="1"/>
          <p:nvPr/>
        </p:nvSpPr>
        <p:spPr>
          <a:xfrm>
            <a:off x="2780722" y="4064712"/>
            <a:ext cx="420628" cy="238527"/>
          </a:xfrm>
          <a:prstGeom prst="rect">
            <a:avLst/>
          </a:prstGeom>
          <a:noFill/>
        </p:spPr>
        <p:txBody>
          <a:bodyPr wrap="none" lIns="68580" tIns="34290" rIns="68580" bIns="34290"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100" b="0" i="0" u="none" strike="noStrike" kern="0" cap="none" spc="0" normalizeH="0" baseline="0" noProof="0" smtClean="0">
                <a:ln>
                  <a:noFill/>
                </a:ln>
                <a:solidFill>
                  <a:sysClr val="window" lastClr="FFFFFF">
                    <a:lumMod val="50000"/>
                  </a:sysClr>
                </a:solidFill>
                <a:effectLst/>
                <a:uLnTx/>
                <a:uFillTx/>
                <a:latin typeface="微软雅黑" pitchFamily="34" charset="-122"/>
                <a:ea typeface="微软雅黑" pitchFamily="34" charset="-122"/>
              </a:rPr>
              <a:t>文字</a:t>
            </a:r>
            <a:endParaRPr kumimoji="0" lang="zh-CN" altLang="en-US" sz="1100" b="0" i="0" u="none" strike="noStrike" kern="0" cap="none" spc="0" normalizeH="0" baseline="0" noProof="0">
              <a:ln>
                <a:noFill/>
              </a:ln>
              <a:solidFill>
                <a:sysClr val="window" lastClr="FFFFFF">
                  <a:lumMod val="50000"/>
                </a:sysClr>
              </a:solidFill>
              <a:effectLst/>
              <a:uLnTx/>
              <a:uFillTx/>
              <a:latin typeface="微软雅黑" pitchFamily="34" charset="-122"/>
              <a:ea typeface="微软雅黑" pitchFamily="34" charset="-122"/>
            </a:endParaRPr>
          </a:p>
        </p:txBody>
      </p:sp>
      <p:sp>
        <p:nvSpPr>
          <p:cNvPr id="61" name="五边形 60"/>
          <p:cNvSpPr/>
          <p:nvPr/>
        </p:nvSpPr>
        <p:spPr>
          <a:xfrm>
            <a:off x="4780288" y="1574177"/>
            <a:ext cx="1216853" cy="243000"/>
          </a:xfrm>
          <a:prstGeom prst="homePlate">
            <a:avLst/>
          </a:prstGeom>
          <a:solidFill>
            <a:srgbClr val="B0C01A"/>
          </a:solidFill>
          <a:ln w="25400" cap="flat" cmpd="sng" algn="ctr">
            <a:noFill/>
            <a:prstDash val="solid"/>
          </a:ln>
          <a:effectLst/>
        </p:spPr>
        <p:txBody>
          <a:bodyPr lIns="68580" tIns="34290" rIns="68580" bIns="3429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lumMod val="50000"/>
                </a:sysClr>
              </a:solidFill>
              <a:effectLst/>
              <a:uLnTx/>
              <a:uFillTx/>
              <a:latin typeface="Calibri"/>
              <a:ea typeface="宋体"/>
              <a:cs typeface="+mn-cs"/>
            </a:endParaRPr>
          </a:p>
        </p:txBody>
      </p:sp>
      <p:sp>
        <p:nvSpPr>
          <p:cNvPr id="62" name="五边形 61"/>
          <p:cNvSpPr/>
          <p:nvPr/>
        </p:nvSpPr>
        <p:spPr>
          <a:xfrm>
            <a:off x="4780288" y="1988223"/>
            <a:ext cx="2297113" cy="243000"/>
          </a:xfrm>
          <a:prstGeom prst="homePlate">
            <a:avLst/>
          </a:prstGeom>
          <a:solidFill>
            <a:srgbClr val="B0C01A"/>
          </a:solidFill>
          <a:ln w="25400" cap="flat" cmpd="sng" algn="ctr">
            <a:noFill/>
            <a:prstDash val="solid"/>
          </a:ln>
          <a:effectLst/>
        </p:spPr>
        <p:txBody>
          <a:bodyPr lIns="68580" tIns="34290" rIns="68580" bIns="3429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lumMod val="50000"/>
                </a:sysClr>
              </a:solidFill>
              <a:effectLst/>
              <a:uLnTx/>
              <a:uFillTx/>
              <a:latin typeface="Calibri"/>
              <a:ea typeface="宋体"/>
              <a:cs typeface="+mn-cs"/>
            </a:endParaRPr>
          </a:p>
        </p:txBody>
      </p:sp>
      <p:sp>
        <p:nvSpPr>
          <p:cNvPr id="63" name="五边形 62"/>
          <p:cNvSpPr/>
          <p:nvPr/>
        </p:nvSpPr>
        <p:spPr>
          <a:xfrm>
            <a:off x="4780288" y="2402269"/>
            <a:ext cx="1440346" cy="243000"/>
          </a:xfrm>
          <a:prstGeom prst="homePlate">
            <a:avLst/>
          </a:prstGeom>
          <a:solidFill>
            <a:srgbClr val="B0C01A"/>
          </a:solidFill>
          <a:ln w="25400" cap="flat" cmpd="sng" algn="ctr">
            <a:noFill/>
            <a:prstDash val="solid"/>
          </a:ln>
          <a:effectLst/>
        </p:spPr>
        <p:txBody>
          <a:bodyPr lIns="68580" tIns="34290" rIns="68580" bIns="3429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lumMod val="50000"/>
                </a:sysClr>
              </a:solidFill>
              <a:effectLst/>
              <a:uLnTx/>
              <a:uFillTx/>
              <a:latin typeface="Calibri"/>
              <a:ea typeface="宋体"/>
              <a:cs typeface="+mn-cs"/>
            </a:endParaRPr>
          </a:p>
        </p:txBody>
      </p:sp>
      <p:sp>
        <p:nvSpPr>
          <p:cNvPr id="64" name="五边形 63"/>
          <p:cNvSpPr/>
          <p:nvPr/>
        </p:nvSpPr>
        <p:spPr>
          <a:xfrm>
            <a:off x="4780287" y="2816315"/>
            <a:ext cx="3070521" cy="243000"/>
          </a:xfrm>
          <a:prstGeom prst="homePlate">
            <a:avLst/>
          </a:prstGeom>
          <a:solidFill>
            <a:srgbClr val="B0C01A"/>
          </a:solidFill>
          <a:ln w="25400" cap="flat" cmpd="sng" algn="ctr">
            <a:noFill/>
            <a:prstDash val="solid"/>
          </a:ln>
          <a:effectLst/>
        </p:spPr>
        <p:txBody>
          <a:bodyPr lIns="68580" tIns="34290" rIns="68580" bIns="3429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lumMod val="50000"/>
                </a:sysClr>
              </a:solidFill>
              <a:effectLst/>
              <a:uLnTx/>
              <a:uFillTx/>
              <a:latin typeface="Calibri"/>
              <a:ea typeface="宋体"/>
              <a:cs typeface="+mn-cs"/>
            </a:endParaRPr>
          </a:p>
        </p:txBody>
      </p:sp>
      <p:sp>
        <p:nvSpPr>
          <p:cNvPr id="65" name="五边形 64"/>
          <p:cNvSpPr/>
          <p:nvPr/>
        </p:nvSpPr>
        <p:spPr>
          <a:xfrm>
            <a:off x="4780288" y="3230360"/>
            <a:ext cx="2222299" cy="243000"/>
          </a:xfrm>
          <a:prstGeom prst="homePlate">
            <a:avLst/>
          </a:prstGeom>
          <a:solidFill>
            <a:srgbClr val="B0C01A"/>
          </a:solidFill>
          <a:ln w="25400" cap="flat" cmpd="sng" algn="ctr">
            <a:noFill/>
            <a:prstDash val="solid"/>
          </a:ln>
          <a:effectLst/>
        </p:spPr>
        <p:txBody>
          <a:bodyPr lIns="68580" tIns="34290" rIns="68580" bIns="3429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lumMod val="50000"/>
                </a:sysClr>
              </a:solidFill>
              <a:effectLst/>
              <a:uLnTx/>
              <a:uFillTx/>
              <a:latin typeface="Calibri"/>
              <a:ea typeface="宋体"/>
              <a:cs typeface="+mn-cs"/>
            </a:endParaRPr>
          </a:p>
        </p:txBody>
      </p:sp>
      <p:sp>
        <p:nvSpPr>
          <p:cNvPr id="66" name="五边形 65"/>
          <p:cNvSpPr/>
          <p:nvPr/>
        </p:nvSpPr>
        <p:spPr>
          <a:xfrm>
            <a:off x="4780288" y="3644406"/>
            <a:ext cx="2575740" cy="243000"/>
          </a:xfrm>
          <a:prstGeom prst="homePlate">
            <a:avLst/>
          </a:prstGeom>
          <a:solidFill>
            <a:srgbClr val="B0C01A"/>
          </a:solidFill>
          <a:ln w="25400" cap="flat" cmpd="sng" algn="ctr">
            <a:noFill/>
            <a:prstDash val="solid"/>
          </a:ln>
          <a:effectLst/>
        </p:spPr>
        <p:txBody>
          <a:bodyPr lIns="68580" tIns="34290" rIns="68580" bIns="3429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lumMod val="50000"/>
                </a:sysClr>
              </a:solidFill>
              <a:effectLst/>
              <a:uLnTx/>
              <a:uFillTx/>
              <a:latin typeface="Calibri"/>
              <a:ea typeface="宋体"/>
              <a:cs typeface="+mn-cs"/>
            </a:endParaRPr>
          </a:p>
        </p:txBody>
      </p:sp>
      <p:sp>
        <p:nvSpPr>
          <p:cNvPr id="67" name="五边形 66"/>
          <p:cNvSpPr/>
          <p:nvPr/>
        </p:nvSpPr>
        <p:spPr>
          <a:xfrm>
            <a:off x="4780288" y="4058807"/>
            <a:ext cx="1898220" cy="236738"/>
          </a:xfrm>
          <a:prstGeom prst="homePlate">
            <a:avLst/>
          </a:prstGeom>
          <a:solidFill>
            <a:srgbClr val="B0C01A"/>
          </a:solidFill>
          <a:ln w="25400" cap="flat" cmpd="sng" algn="ctr">
            <a:noFill/>
            <a:prstDash val="solid"/>
          </a:ln>
          <a:effectLst/>
        </p:spPr>
        <p:txBody>
          <a:bodyPr lIns="68580" tIns="34290" rIns="68580" bIns="3429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lumMod val="50000"/>
                </a:sysClr>
              </a:solidFill>
              <a:effectLst/>
              <a:uLnTx/>
              <a:uFillTx/>
              <a:latin typeface="Calibri"/>
              <a:ea typeface="宋体"/>
              <a:cs typeface="+mn-cs"/>
            </a:endParaRPr>
          </a:p>
        </p:txBody>
      </p:sp>
      <p:sp>
        <p:nvSpPr>
          <p:cNvPr id="68" name="TextBox 67"/>
          <p:cNvSpPr txBox="1"/>
          <p:nvPr/>
        </p:nvSpPr>
        <p:spPr>
          <a:xfrm>
            <a:off x="6060449" y="1580261"/>
            <a:ext cx="420628" cy="238527"/>
          </a:xfrm>
          <a:prstGeom prst="rect">
            <a:avLst/>
          </a:prstGeom>
          <a:noFill/>
        </p:spPr>
        <p:txBody>
          <a:bodyPr wrap="none" lIns="68580" tIns="34290" rIns="68580" bIns="34290"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100" b="0" i="0" u="none" strike="noStrike" kern="0" cap="none" spc="0" normalizeH="0" baseline="0" noProof="0" smtClean="0">
                <a:ln>
                  <a:noFill/>
                </a:ln>
                <a:solidFill>
                  <a:sysClr val="window" lastClr="FFFFFF">
                    <a:lumMod val="50000"/>
                  </a:sysClr>
                </a:solidFill>
                <a:effectLst/>
                <a:uLnTx/>
                <a:uFillTx/>
                <a:latin typeface="微软雅黑" pitchFamily="34" charset="-122"/>
                <a:ea typeface="微软雅黑" pitchFamily="34" charset="-122"/>
              </a:rPr>
              <a:t>文字</a:t>
            </a:r>
            <a:endParaRPr kumimoji="0" lang="zh-CN" altLang="en-US" sz="1100" b="0" i="0" u="none" strike="noStrike" kern="0" cap="none" spc="0" normalizeH="0" baseline="0" noProof="0">
              <a:ln>
                <a:noFill/>
              </a:ln>
              <a:solidFill>
                <a:sysClr val="window" lastClr="FFFFFF">
                  <a:lumMod val="50000"/>
                </a:sysClr>
              </a:solidFill>
              <a:effectLst/>
              <a:uLnTx/>
              <a:uFillTx/>
              <a:latin typeface="微软雅黑" pitchFamily="34" charset="-122"/>
              <a:ea typeface="微软雅黑" pitchFamily="34" charset="-122"/>
            </a:endParaRPr>
          </a:p>
        </p:txBody>
      </p:sp>
      <p:sp>
        <p:nvSpPr>
          <p:cNvPr id="69" name="TextBox 68"/>
          <p:cNvSpPr txBox="1"/>
          <p:nvPr/>
        </p:nvSpPr>
        <p:spPr>
          <a:xfrm>
            <a:off x="7134860" y="1994775"/>
            <a:ext cx="420628" cy="238527"/>
          </a:xfrm>
          <a:prstGeom prst="rect">
            <a:avLst/>
          </a:prstGeom>
          <a:noFill/>
        </p:spPr>
        <p:txBody>
          <a:bodyPr wrap="none" lIns="68580" tIns="34290" rIns="68580" bIns="34290"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100" b="0" i="0" u="none" strike="noStrike" kern="0" cap="none" spc="0" normalizeH="0" baseline="0" noProof="0" smtClean="0">
                <a:ln>
                  <a:noFill/>
                </a:ln>
                <a:solidFill>
                  <a:sysClr val="window" lastClr="FFFFFF">
                    <a:lumMod val="50000"/>
                  </a:sysClr>
                </a:solidFill>
                <a:effectLst/>
                <a:uLnTx/>
                <a:uFillTx/>
                <a:latin typeface="微软雅黑" pitchFamily="34" charset="-122"/>
                <a:ea typeface="微软雅黑" pitchFamily="34" charset="-122"/>
              </a:rPr>
              <a:t>文字</a:t>
            </a:r>
            <a:endParaRPr kumimoji="0" lang="zh-CN" altLang="en-US" sz="1100" b="0" i="0" u="none" strike="noStrike" kern="0" cap="none" spc="0" normalizeH="0" baseline="0" noProof="0">
              <a:ln>
                <a:noFill/>
              </a:ln>
              <a:solidFill>
                <a:sysClr val="window" lastClr="FFFFFF">
                  <a:lumMod val="50000"/>
                </a:sysClr>
              </a:solidFill>
              <a:effectLst/>
              <a:uLnTx/>
              <a:uFillTx/>
              <a:latin typeface="微软雅黑" pitchFamily="34" charset="-122"/>
              <a:ea typeface="微软雅黑" pitchFamily="34" charset="-122"/>
            </a:endParaRPr>
          </a:p>
        </p:txBody>
      </p:sp>
      <p:sp>
        <p:nvSpPr>
          <p:cNvPr id="70" name="TextBox 69"/>
          <p:cNvSpPr txBox="1"/>
          <p:nvPr/>
        </p:nvSpPr>
        <p:spPr>
          <a:xfrm>
            <a:off x="6270651" y="2408529"/>
            <a:ext cx="420628" cy="238527"/>
          </a:xfrm>
          <a:prstGeom prst="rect">
            <a:avLst/>
          </a:prstGeom>
          <a:noFill/>
        </p:spPr>
        <p:txBody>
          <a:bodyPr wrap="none" lIns="68580" tIns="34290" rIns="68580" bIns="34290"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100" b="0" i="0" u="none" strike="noStrike" kern="0" cap="none" spc="0" normalizeH="0" baseline="0" noProof="0" smtClean="0">
                <a:ln>
                  <a:noFill/>
                </a:ln>
                <a:solidFill>
                  <a:sysClr val="window" lastClr="FFFFFF">
                    <a:lumMod val="50000"/>
                  </a:sysClr>
                </a:solidFill>
                <a:effectLst/>
                <a:uLnTx/>
                <a:uFillTx/>
                <a:latin typeface="微软雅黑" pitchFamily="34" charset="-122"/>
                <a:ea typeface="微软雅黑" pitchFamily="34" charset="-122"/>
              </a:rPr>
              <a:t>文字</a:t>
            </a:r>
            <a:endParaRPr kumimoji="0" lang="zh-CN" altLang="en-US" sz="1100" b="0" i="0" u="none" strike="noStrike" kern="0" cap="none" spc="0" normalizeH="0" baseline="0" noProof="0">
              <a:ln>
                <a:noFill/>
              </a:ln>
              <a:solidFill>
                <a:sysClr val="window" lastClr="FFFFFF">
                  <a:lumMod val="50000"/>
                </a:sysClr>
              </a:solidFill>
              <a:effectLst/>
              <a:uLnTx/>
              <a:uFillTx/>
              <a:latin typeface="微软雅黑" pitchFamily="34" charset="-122"/>
              <a:ea typeface="微软雅黑" pitchFamily="34" charset="-122"/>
            </a:endParaRPr>
          </a:p>
        </p:txBody>
      </p:sp>
      <p:sp>
        <p:nvSpPr>
          <p:cNvPr id="71" name="TextBox 70"/>
          <p:cNvSpPr txBox="1"/>
          <p:nvPr/>
        </p:nvSpPr>
        <p:spPr>
          <a:xfrm>
            <a:off x="7850809" y="2816315"/>
            <a:ext cx="420628" cy="238527"/>
          </a:xfrm>
          <a:prstGeom prst="rect">
            <a:avLst/>
          </a:prstGeom>
          <a:noFill/>
        </p:spPr>
        <p:txBody>
          <a:bodyPr wrap="none" lIns="68580" tIns="34290" rIns="68580" bIns="34290"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100" b="0" i="0" u="none" strike="noStrike" kern="0" cap="none" spc="0" normalizeH="0" baseline="0" noProof="0" smtClean="0">
                <a:ln>
                  <a:noFill/>
                </a:ln>
                <a:solidFill>
                  <a:sysClr val="window" lastClr="FFFFFF">
                    <a:lumMod val="50000"/>
                  </a:sysClr>
                </a:solidFill>
                <a:effectLst/>
                <a:uLnTx/>
                <a:uFillTx/>
                <a:latin typeface="微软雅黑" pitchFamily="34" charset="-122"/>
                <a:ea typeface="微软雅黑" pitchFamily="34" charset="-122"/>
              </a:rPr>
              <a:t>文字</a:t>
            </a:r>
            <a:endParaRPr kumimoji="0" lang="zh-CN" altLang="en-US" sz="1100" b="0" i="0" u="none" strike="noStrike" kern="0" cap="none" spc="0" normalizeH="0" baseline="0" noProof="0">
              <a:ln>
                <a:noFill/>
              </a:ln>
              <a:solidFill>
                <a:sysClr val="window" lastClr="FFFFFF">
                  <a:lumMod val="50000"/>
                </a:sysClr>
              </a:solidFill>
              <a:effectLst/>
              <a:uLnTx/>
              <a:uFillTx/>
              <a:latin typeface="微软雅黑" pitchFamily="34" charset="-122"/>
              <a:ea typeface="微软雅黑" pitchFamily="34" charset="-122"/>
            </a:endParaRPr>
          </a:p>
        </p:txBody>
      </p:sp>
      <p:sp>
        <p:nvSpPr>
          <p:cNvPr id="72" name="TextBox 71"/>
          <p:cNvSpPr txBox="1"/>
          <p:nvPr/>
        </p:nvSpPr>
        <p:spPr>
          <a:xfrm>
            <a:off x="7096965" y="3236444"/>
            <a:ext cx="420628" cy="238527"/>
          </a:xfrm>
          <a:prstGeom prst="rect">
            <a:avLst/>
          </a:prstGeom>
          <a:noFill/>
        </p:spPr>
        <p:txBody>
          <a:bodyPr wrap="none" lIns="68580" tIns="34290" rIns="68580" bIns="34290"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100" b="0" i="0" u="none" strike="noStrike" kern="0" cap="none" spc="0" normalizeH="0" baseline="0" noProof="0" smtClean="0">
                <a:ln>
                  <a:noFill/>
                </a:ln>
                <a:solidFill>
                  <a:sysClr val="window" lastClr="FFFFFF">
                    <a:lumMod val="50000"/>
                  </a:sysClr>
                </a:solidFill>
                <a:effectLst/>
                <a:uLnTx/>
                <a:uFillTx/>
                <a:latin typeface="微软雅黑" pitchFamily="34" charset="-122"/>
                <a:ea typeface="微软雅黑" pitchFamily="34" charset="-122"/>
              </a:rPr>
              <a:t>文字</a:t>
            </a:r>
            <a:endParaRPr kumimoji="0" lang="zh-CN" altLang="en-US" sz="1100" b="0" i="0" u="none" strike="noStrike" kern="0" cap="none" spc="0" normalizeH="0" baseline="0" noProof="0">
              <a:ln>
                <a:noFill/>
              </a:ln>
              <a:solidFill>
                <a:sysClr val="window" lastClr="FFFFFF">
                  <a:lumMod val="50000"/>
                </a:sysClr>
              </a:solidFill>
              <a:effectLst/>
              <a:uLnTx/>
              <a:uFillTx/>
              <a:latin typeface="微软雅黑" pitchFamily="34" charset="-122"/>
              <a:ea typeface="微软雅黑" pitchFamily="34" charset="-122"/>
            </a:endParaRPr>
          </a:p>
        </p:txBody>
      </p:sp>
      <p:sp>
        <p:nvSpPr>
          <p:cNvPr id="73" name="TextBox 72"/>
          <p:cNvSpPr txBox="1"/>
          <p:nvPr/>
        </p:nvSpPr>
        <p:spPr>
          <a:xfrm>
            <a:off x="7402811" y="3650958"/>
            <a:ext cx="420628" cy="238527"/>
          </a:xfrm>
          <a:prstGeom prst="rect">
            <a:avLst/>
          </a:prstGeom>
          <a:noFill/>
        </p:spPr>
        <p:txBody>
          <a:bodyPr wrap="none" lIns="68580" tIns="34290" rIns="68580" bIns="34290"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100" b="0" i="0" u="none" strike="noStrike" kern="0" cap="none" spc="0" normalizeH="0" baseline="0" noProof="0" smtClean="0">
                <a:ln>
                  <a:noFill/>
                </a:ln>
                <a:solidFill>
                  <a:sysClr val="window" lastClr="FFFFFF">
                    <a:lumMod val="50000"/>
                  </a:sysClr>
                </a:solidFill>
                <a:effectLst/>
                <a:uLnTx/>
                <a:uFillTx/>
                <a:latin typeface="微软雅黑" pitchFamily="34" charset="-122"/>
                <a:ea typeface="微软雅黑" pitchFamily="34" charset="-122"/>
              </a:rPr>
              <a:t>文字</a:t>
            </a:r>
            <a:endParaRPr kumimoji="0" lang="zh-CN" altLang="en-US" sz="1100" b="0" i="0" u="none" strike="noStrike" kern="0" cap="none" spc="0" normalizeH="0" baseline="0" noProof="0">
              <a:ln>
                <a:noFill/>
              </a:ln>
              <a:solidFill>
                <a:sysClr val="window" lastClr="FFFFFF">
                  <a:lumMod val="50000"/>
                </a:sysClr>
              </a:solidFill>
              <a:effectLst/>
              <a:uLnTx/>
              <a:uFillTx/>
              <a:latin typeface="微软雅黑" pitchFamily="34" charset="-122"/>
              <a:ea typeface="微软雅黑" pitchFamily="34" charset="-122"/>
            </a:endParaRPr>
          </a:p>
        </p:txBody>
      </p:sp>
      <p:sp>
        <p:nvSpPr>
          <p:cNvPr id="74" name="TextBox 73"/>
          <p:cNvSpPr txBox="1"/>
          <p:nvPr/>
        </p:nvSpPr>
        <p:spPr>
          <a:xfrm>
            <a:off x="6741185" y="4064712"/>
            <a:ext cx="420628" cy="238527"/>
          </a:xfrm>
          <a:prstGeom prst="rect">
            <a:avLst/>
          </a:prstGeom>
          <a:noFill/>
        </p:spPr>
        <p:txBody>
          <a:bodyPr wrap="none" lIns="68580" tIns="34290" rIns="68580" bIns="34290"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100" b="0" i="0" u="none" strike="noStrike" kern="0" cap="none" spc="0" normalizeH="0" baseline="0" noProof="0" smtClean="0">
                <a:ln>
                  <a:noFill/>
                </a:ln>
                <a:solidFill>
                  <a:sysClr val="window" lastClr="FFFFFF">
                    <a:lumMod val="50000"/>
                  </a:sysClr>
                </a:solidFill>
                <a:effectLst/>
                <a:uLnTx/>
                <a:uFillTx/>
                <a:latin typeface="微软雅黑" pitchFamily="34" charset="-122"/>
                <a:ea typeface="微软雅黑" pitchFamily="34" charset="-122"/>
              </a:rPr>
              <a:t>文字</a:t>
            </a:r>
            <a:endParaRPr kumimoji="0" lang="zh-CN" altLang="en-US" sz="1100" b="0" i="0" u="none" strike="noStrike" kern="0" cap="none" spc="0" normalizeH="0" baseline="0" noProof="0">
              <a:ln>
                <a:noFill/>
              </a:ln>
              <a:solidFill>
                <a:sysClr val="window" lastClr="FFFFFF">
                  <a:lumMod val="50000"/>
                </a:sysClr>
              </a:solidFill>
              <a:effectLst/>
              <a:uLnTx/>
              <a:uFillTx/>
              <a:latin typeface="微软雅黑" pitchFamily="34" charset="-122"/>
              <a:ea typeface="微软雅黑" pitchFamily="34" charset="-122"/>
            </a:endParaRPr>
          </a:p>
        </p:txBody>
      </p:sp>
      <p:sp>
        <p:nvSpPr>
          <p:cNvPr id="75" name="TextBox 74"/>
          <p:cNvSpPr txBox="1"/>
          <p:nvPr/>
        </p:nvSpPr>
        <p:spPr>
          <a:xfrm>
            <a:off x="4434805" y="1545636"/>
            <a:ext cx="274390" cy="300083"/>
          </a:xfrm>
          <a:prstGeom prst="rect">
            <a:avLst/>
          </a:prstGeom>
          <a:noFill/>
        </p:spPr>
        <p:txBody>
          <a:bodyPr wrap="none" lIns="68580" tIns="34290" rIns="68580" bIns="34290"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500" b="0" i="0" u="none" strike="noStrike" kern="0" cap="none" spc="0" normalizeH="0" baseline="0" noProof="0" smtClean="0">
                <a:ln>
                  <a:noFill/>
                </a:ln>
                <a:solidFill>
                  <a:sysClr val="window" lastClr="FFFFFF">
                    <a:lumMod val="50000"/>
                  </a:sysClr>
                </a:solidFill>
                <a:effectLst/>
                <a:uLnTx/>
                <a:uFillTx/>
                <a:latin typeface="微软雅黑" pitchFamily="34" charset="-122"/>
                <a:ea typeface="微软雅黑" pitchFamily="34" charset="-122"/>
              </a:rPr>
              <a:t>A</a:t>
            </a:r>
            <a:endParaRPr kumimoji="0" lang="zh-CN" altLang="en-US" sz="1500" b="0" i="0" u="none" strike="noStrike" kern="0" cap="none" spc="0" normalizeH="0" baseline="0" noProof="0">
              <a:ln>
                <a:noFill/>
              </a:ln>
              <a:solidFill>
                <a:sysClr val="window" lastClr="FFFFFF">
                  <a:lumMod val="50000"/>
                </a:sysClr>
              </a:solidFill>
              <a:effectLst/>
              <a:uLnTx/>
              <a:uFillTx/>
              <a:latin typeface="微软雅黑" pitchFamily="34" charset="-122"/>
              <a:ea typeface="微软雅黑" pitchFamily="34" charset="-122"/>
            </a:endParaRPr>
          </a:p>
        </p:txBody>
      </p:sp>
      <p:sp>
        <p:nvSpPr>
          <p:cNvPr id="76" name="TextBox 75"/>
          <p:cNvSpPr txBox="1"/>
          <p:nvPr/>
        </p:nvSpPr>
        <p:spPr>
          <a:xfrm>
            <a:off x="4434805" y="1959682"/>
            <a:ext cx="258758" cy="300083"/>
          </a:xfrm>
          <a:prstGeom prst="rect">
            <a:avLst/>
          </a:prstGeom>
          <a:noFill/>
        </p:spPr>
        <p:txBody>
          <a:bodyPr wrap="none" lIns="68580" tIns="34290" rIns="68580" bIns="34290"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500" b="0" i="0" u="none" strike="noStrike" kern="0" cap="none" spc="0" normalizeH="0" baseline="0" noProof="0" smtClean="0">
                <a:ln>
                  <a:noFill/>
                </a:ln>
                <a:solidFill>
                  <a:sysClr val="window" lastClr="FFFFFF">
                    <a:lumMod val="50000"/>
                  </a:sysClr>
                </a:solidFill>
                <a:effectLst/>
                <a:uLnTx/>
                <a:uFillTx/>
                <a:latin typeface="微软雅黑" pitchFamily="34" charset="-122"/>
                <a:ea typeface="微软雅黑" pitchFamily="34" charset="-122"/>
              </a:rPr>
              <a:t>B</a:t>
            </a:r>
            <a:endParaRPr kumimoji="0" lang="zh-CN" altLang="en-US" sz="1500" b="0" i="0" u="none" strike="noStrike" kern="0" cap="none" spc="0" normalizeH="0" baseline="0" noProof="0">
              <a:ln>
                <a:noFill/>
              </a:ln>
              <a:solidFill>
                <a:sysClr val="window" lastClr="FFFFFF">
                  <a:lumMod val="50000"/>
                </a:sysClr>
              </a:solidFill>
              <a:effectLst/>
              <a:uLnTx/>
              <a:uFillTx/>
              <a:latin typeface="微软雅黑" pitchFamily="34" charset="-122"/>
              <a:ea typeface="微软雅黑" pitchFamily="34" charset="-122"/>
            </a:endParaRPr>
          </a:p>
        </p:txBody>
      </p:sp>
      <p:sp>
        <p:nvSpPr>
          <p:cNvPr id="77" name="TextBox 76"/>
          <p:cNvSpPr txBox="1"/>
          <p:nvPr/>
        </p:nvSpPr>
        <p:spPr>
          <a:xfrm>
            <a:off x="4434804" y="2373727"/>
            <a:ext cx="267176" cy="300083"/>
          </a:xfrm>
          <a:prstGeom prst="rect">
            <a:avLst/>
          </a:prstGeom>
          <a:noFill/>
        </p:spPr>
        <p:txBody>
          <a:bodyPr wrap="none" lIns="68580" tIns="34290" rIns="68580" bIns="34290"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500" b="0" i="0" u="none" strike="noStrike" kern="0" cap="none" spc="0" normalizeH="0" baseline="0" noProof="0" smtClean="0">
                <a:ln>
                  <a:noFill/>
                </a:ln>
                <a:solidFill>
                  <a:sysClr val="window" lastClr="FFFFFF">
                    <a:lumMod val="50000"/>
                  </a:sysClr>
                </a:solidFill>
                <a:effectLst/>
                <a:uLnTx/>
                <a:uFillTx/>
                <a:latin typeface="微软雅黑" pitchFamily="34" charset="-122"/>
                <a:ea typeface="微软雅黑" pitchFamily="34" charset="-122"/>
              </a:rPr>
              <a:t>C</a:t>
            </a:r>
            <a:endParaRPr kumimoji="0" lang="zh-CN" altLang="en-US" sz="1500" b="0" i="0" u="none" strike="noStrike" kern="0" cap="none" spc="0" normalizeH="0" baseline="0" noProof="0">
              <a:ln>
                <a:noFill/>
              </a:ln>
              <a:solidFill>
                <a:sysClr val="window" lastClr="FFFFFF">
                  <a:lumMod val="50000"/>
                </a:sysClr>
              </a:solidFill>
              <a:effectLst/>
              <a:uLnTx/>
              <a:uFillTx/>
              <a:latin typeface="微软雅黑" pitchFamily="34" charset="-122"/>
              <a:ea typeface="微软雅黑" pitchFamily="34" charset="-122"/>
            </a:endParaRPr>
          </a:p>
        </p:txBody>
      </p:sp>
      <p:sp>
        <p:nvSpPr>
          <p:cNvPr id="78" name="TextBox 77"/>
          <p:cNvSpPr txBox="1"/>
          <p:nvPr/>
        </p:nvSpPr>
        <p:spPr>
          <a:xfrm>
            <a:off x="4434805" y="2787773"/>
            <a:ext cx="285211" cy="300083"/>
          </a:xfrm>
          <a:prstGeom prst="rect">
            <a:avLst/>
          </a:prstGeom>
          <a:noFill/>
        </p:spPr>
        <p:txBody>
          <a:bodyPr wrap="none" lIns="68580" tIns="34290" rIns="68580" bIns="34290"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500" b="0" i="0" u="none" strike="noStrike" kern="0" cap="none" spc="0" normalizeH="0" baseline="0" noProof="0" smtClean="0">
                <a:ln>
                  <a:noFill/>
                </a:ln>
                <a:solidFill>
                  <a:sysClr val="window" lastClr="FFFFFF">
                    <a:lumMod val="50000"/>
                  </a:sysClr>
                </a:solidFill>
                <a:effectLst/>
                <a:uLnTx/>
                <a:uFillTx/>
                <a:latin typeface="微软雅黑" pitchFamily="34" charset="-122"/>
                <a:ea typeface="微软雅黑" pitchFamily="34" charset="-122"/>
              </a:rPr>
              <a:t>D</a:t>
            </a:r>
            <a:endParaRPr kumimoji="0" lang="zh-CN" altLang="en-US" sz="1500" b="0" i="0" u="none" strike="noStrike" kern="0" cap="none" spc="0" normalizeH="0" baseline="0" noProof="0">
              <a:ln>
                <a:noFill/>
              </a:ln>
              <a:solidFill>
                <a:sysClr val="window" lastClr="FFFFFF">
                  <a:lumMod val="50000"/>
                </a:sysClr>
              </a:solidFill>
              <a:effectLst/>
              <a:uLnTx/>
              <a:uFillTx/>
              <a:latin typeface="微软雅黑" pitchFamily="34" charset="-122"/>
              <a:ea typeface="微软雅黑" pitchFamily="34" charset="-122"/>
            </a:endParaRPr>
          </a:p>
        </p:txBody>
      </p:sp>
      <p:sp>
        <p:nvSpPr>
          <p:cNvPr id="79" name="TextBox 78"/>
          <p:cNvSpPr txBox="1"/>
          <p:nvPr/>
        </p:nvSpPr>
        <p:spPr>
          <a:xfrm>
            <a:off x="4434805" y="3201819"/>
            <a:ext cx="244329" cy="300083"/>
          </a:xfrm>
          <a:prstGeom prst="rect">
            <a:avLst/>
          </a:prstGeom>
          <a:noFill/>
        </p:spPr>
        <p:txBody>
          <a:bodyPr wrap="none" lIns="68580" tIns="34290" rIns="68580" bIns="34290"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500" b="0" i="0" u="none" strike="noStrike" kern="0" cap="none" spc="0" normalizeH="0" baseline="0" noProof="0" smtClean="0">
                <a:ln>
                  <a:noFill/>
                </a:ln>
                <a:solidFill>
                  <a:sysClr val="window" lastClr="FFFFFF">
                    <a:lumMod val="50000"/>
                  </a:sysClr>
                </a:solidFill>
                <a:effectLst/>
                <a:uLnTx/>
                <a:uFillTx/>
                <a:latin typeface="微软雅黑" pitchFamily="34" charset="-122"/>
                <a:ea typeface="微软雅黑" pitchFamily="34" charset="-122"/>
              </a:rPr>
              <a:t>E</a:t>
            </a:r>
            <a:endParaRPr kumimoji="0" lang="zh-CN" altLang="en-US" sz="1500" b="0" i="0" u="none" strike="noStrike" kern="0" cap="none" spc="0" normalizeH="0" baseline="0" noProof="0">
              <a:ln>
                <a:noFill/>
              </a:ln>
              <a:solidFill>
                <a:sysClr val="window" lastClr="FFFFFF">
                  <a:lumMod val="50000"/>
                </a:sysClr>
              </a:solidFill>
              <a:effectLst/>
              <a:uLnTx/>
              <a:uFillTx/>
              <a:latin typeface="微软雅黑" pitchFamily="34" charset="-122"/>
              <a:ea typeface="微软雅黑" pitchFamily="34" charset="-122"/>
            </a:endParaRPr>
          </a:p>
        </p:txBody>
      </p:sp>
      <p:sp>
        <p:nvSpPr>
          <p:cNvPr id="80" name="TextBox 79"/>
          <p:cNvSpPr txBox="1"/>
          <p:nvPr/>
        </p:nvSpPr>
        <p:spPr>
          <a:xfrm>
            <a:off x="4434805" y="3615865"/>
            <a:ext cx="244329" cy="300083"/>
          </a:xfrm>
          <a:prstGeom prst="rect">
            <a:avLst/>
          </a:prstGeom>
          <a:noFill/>
        </p:spPr>
        <p:txBody>
          <a:bodyPr wrap="none" lIns="68580" tIns="34290" rIns="68580" bIns="34290"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500" b="0" i="0" u="none" strike="noStrike" kern="0" cap="none" spc="0" normalizeH="0" baseline="0" noProof="0" smtClean="0">
                <a:ln>
                  <a:noFill/>
                </a:ln>
                <a:solidFill>
                  <a:sysClr val="window" lastClr="FFFFFF">
                    <a:lumMod val="50000"/>
                  </a:sysClr>
                </a:solidFill>
                <a:effectLst/>
                <a:uLnTx/>
                <a:uFillTx/>
                <a:latin typeface="微软雅黑" pitchFamily="34" charset="-122"/>
                <a:ea typeface="微软雅黑" pitchFamily="34" charset="-122"/>
              </a:rPr>
              <a:t>F</a:t>
            </a:r>
            <a:endParaRPr kumimoji="0" lang="zh-CN" altLang="en-US" sz="1500" b="0" i="0" u="none" strike="noStrike" kern="0" cap="none" spc="0" normalizeH="0" baseline="0" noProof="0">
              <a:ln>
                <a:noFill/>
              </a:ln>
              <a:solidFill>
                <a:sysClr val="window" lastClr="FFFFFF">
                  <a:lumMod val="50000"/>
                </a:sysClr>
              </a:solidFill>
              <a:effectLst/>
              <a:uLnTx/>
              <a:uFillTx/>
              <a:latin typeface="微软雅黑" pitchFamily="34" charset="-122"/>
              <a:ea typeface="微软雅黑" pitchFamily="34" charset="-122"/>
            </a:endParaRPr>
          </a:p>
        </p:txBody>
      </p:sp>
      <p:sp>
        <p:nvSpPr>
          <p:cNvPr id="81" name="TextBox 80"/>
          <p:cNvSpPr txBox="1"/>
          <p:nvPr/>
        </p:nvSpPr>
        <p:spPr>
          <a:xfrm>
            <a:off x="4434804" y="4029912"/>
            <a:ext cx="281605" cy="300083"/>
          </a:xfrm>
          <a:prstGeom prst="rect">
            <a:avLst/>
          </a:prstGeom>
          <a:noFill/>
        </p:spPr>
        <p:txBody>
          <a:bodyPr wrap="none" lIns="68580" tIns="34290" rIns="68580" bIns="34290"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500" b="0" i="0" u="none" strike="noStrike" kern="0" cap="none" spc="0" normalizeH="0" baseline="0" noProof="0" smtClean="0">
                <a:ln>
                  <a:noFill/>
                </a:ln>
                <a:solidFill>
                  <a:sysClr val="window" lastClr="FFFFFF">
                    <a:lumMod val="50000"/>
                  </a:sysClr>
                </a:solidFill>
                <a:effectLst/>
                <a:uLnTx/>
                <a:uFillTx/>
                <a:latin typeface="微软雅黑" pitchFamily="34" charset="-122"/>
                <a:ea typeface="微软雅黑" pitchFamily="34" charset="-122"/>
              </a:rPr>
              <a:t>G</a:t>
            </a:r>
            <a:endParaRPr kumimoji="0" lang="zh-CN" altLang="en-US" sz="1500" b="0" i="0" u="none" strike="noStrike" kern="0" cap="none" spc="0" normalizeH="0" baseline="0" noProof="0">
              <a:ln>
                <a:noFill/>
              </a:ln>
              <a:solidFill>
                <a:sysClr val="window" lastClr="FFFFFF">
                  <a:lumMod val="50000"/>
                </a:sysClr>
              </a:solidFill>
              <a:effectLst/>
              <a:uLnTx/>
              <a:uFillTx/>
              <a:latin typeface="微软雅黑" pitchFamily="34" charset="-122"/>
              <a:ea typeface="微软雅黑" pitchFamily="34" charset="-122"/>
            </a:endParaRPr>
          </a:p>
        </p:txBody>
      </p:sp>
      <p:pic>
        <p:nvPicPr>
          <p:cNvPr id="82" name="Picture 3" descr="D:\360data\重要数据\桌面\未标题-1.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29504" y="1800211"/>
            <a:ext cx="2221995" cy="2986088"/>
          </a:xfrm>
          <a:prstGeom prst="rect">
            <a:avLst/>
          </a:prstGeom>
          <a:noFill/>
          <a:extLst>
            <a:ext uri="{909E8E84-426E-40DD-AFC4-6F175D3DCCD1}">
              <a14:hiddenFill xmlns:a14="http://schemas.microsoft.com/office/drawing/2010/main">
                <a:solidFill>
                  <a:srgbClr val="FFFFFF"/>
                </a:solidFill>
              </a14:hiddenFill>
            </a:ext>
          </a:extLst>
        </p:spPr>
      </p:pic>
      <p:pic>
        <p:nvPicPr>
          <p:cNvPr id="83" name="Picture 4" descr="D:\360data\重要数据\桌面\未标题2-1.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50825" y="1785924"/>
            <a:ext cx="2293442" cy="3014663"/>
          </a:xfrm>
          <a:prstGeom prst="rect">
            <a:avLst/>
          </a:prstGeom>
          <a:noFill/>
          <a:extLst>
            <a:ext uri="{909E8E84-426E-40DD-AFC4-6F175D3DCCD1}">
              <a14:hiddenFill xmlns:a14="http://schemas.microsoft.com/office/drawing/2010/main">
                <a:solidFill>
                  <a:srgbClr val="FFFFFF"/>
                </a:solidFill>
              </a14:hiddenFill>
            </a:ext>
          </a:extLst>
        </p:spPr>
      </p:pic>
      <p:sp>
        <p:nvSpPr>
          <p:cNvPr id="90" name="TextBox 89"/>
          <p:cNvSpPr txBox="1"/>
          <p:nvPr/>
        </p:nvSpPr>
        <p:spPr>
          <a:xfrm>
            <a:off x="683676" y="194243"/>
            <a:ext cx="3870455" cy="338554"/>
          </a:xfrm>
          <a:prstGeom prst="rect">
            <a:avLst/>
          </a:prstGeom>
          <a:noFill/>
        </p:spPr>
        <p:txBody>
          <a:bodyPr wrap="square" rtlCol="0">
            <a:spAutoFit/>
          </a:bodyPr>
          <a:lstStyle/>
          <a:p>
            <a:r>
              <a:rPr lang="zh-CN" altLang="en-US" sz="1600" b="1" dirty="0" smtClean="0">
                <a:solidFill>
                  <a:schemeClr val="tx1">
                    <a:lumMod val="65000"/>
                    <a:lumOff val="35000"/>
                  </a:schemeClr>
                </a:solidFill>
                <a:latin typeface="微软雅黑" pitchFamily="34" charset="-122"/>
                <a:ea typeface="微软雅黑" pitchFamily="34" charset="-122"/>
              </a:rPr>
              <a:t>在此输入你的文本内容</a:t>
            </a:r>
            <a:endParaRPr lang="zh-CN" altLang="en-US" sz="1600" b="1" dirty="0">
              <a:solidFill>
                <a:schemeClr val="tx1">
                  <a:lumMod val="65000"/>
                  <a:lumOff val="35000"/>
                </a:schemeClr>
              </a:solidFill>
              <a:latin typeface="微软雅黑" pitchFamily="34" charset="-122"/>
              <a:ea typeface="微软雅黑" pitchFamily="34" charset="-122"/>
            </a:endParaRPr>
          </a:p>
        </p:txBody>
      </p:sp>
      <p:sp>
        <p:nvSpPr>
          <p:cNvPr id="91" name="矩形 90"/>
          <p:cNvSpPr/>
          <p:nvPr/>
        </p:nvSpPr>
        <p:spPr>
          <a:xfrm>
            <a:off x="683676" y="440464"/>
            <a:ext cx="2430295" cy="184666"/>
          </a:xfrm>
          <a:prstGeom prst="rect">
            <a:avLst/>
          </a:prstGeom>
        </p:spPr>
        <p:txBody>
          <a:bodyPr wrap="square">
            <a:spAutoFit/>
          </a:bodyPr>
          <a:lstStyle/>
          <a:p>
            <a:r>
              <a:rPr lang="en-US" altLang="zh-CN" sz="600" dirty="0">
                <a:solidFill>
                  <a:schemeClr val="tx1">
                    <a:lumMod val="65000"/>
                    <a:lumOff val="35000"/>
                  </a:schemeClr>
                </a:solidFill>
              </a:rPr>
              <a:t>Always believe that something wonderful is about to happen.</a:t>
            </a:r>
            <a:endParaRPr lang="zh-CN" altLang="en-US" sz="600" dirty="0">
              <a:solidFill>
                <a:schemeClr val="tx1">
                  <a:lumMod val="65000"/>
                  <a:lumOff val="35000"/>
                </a:schemeClr>
              </a:solidFill>
            </a:endParaRPr>
          </a:p>
        </p:txBody>
      </p:sp>
      <p:pic>
        <p:nvPicPr>
          <p:cNvPr id="92" name="图片 9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14039" y="194576"/>
            <a:ext cx="469637" cy="504684"/>
          </a:xfrm>
          <a:prstGeom prst="rect">
            <a:avLst/>
          </a:prstGeom>
        </p:spPr>
      </p:pic>
      <p:cxnSp>
        <p:nvCxnSpPr>
          <p:cNvPr id="93" name="直接连接符 92"/>
          <p:cNvCxnSpPr/>
          <p:nvPr/>
        </p:nvCxnSpPr>
        <p:spPr bwMode="auto">
          <a:xfrm>
            <a:off x="755682" y="625130"/>
            <a:ext cx="2358289" cy="0"/>
          </a:xfrm>
          <a:prstGeom prst="line">
            <a:avLst/>
          </a:prstGeom>
          <a:solidFill>
            <a:schemeClr val="accent1"/>
          </a:solidFill>
          <a:ln w="9525" cap="flat" cmpd="sng" algn="ctr">
            <a:solidFill>
              <a:schemeClr val="tx1">
                <a:lumMod val="50000"/>
                <a:lumOff val="50000"/>
              </a:schemeClr>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94" name="图片 93"/>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679405" y="265861"/>
            <a:ext cx="1212896" cy="430161"/>
          </a:xfrm>
          <a:prstGeom prst="rect">
            <a:avLst/>
          </a:prstGeom>
        </p:spPr>
      </p:pic>
      <p:sp>
        <p:nvSpPr>
          <p:cNvPr id="95" name="TextBox 94"/>
          <p:cNvSpPr txBox="1"/>
          <p:nvPr/>
        </p:nvSpPr>
        <p:spPr>
          <a:xfrm>
            <a:off x="239505" y="255798"/>
            <a:ext cx="418704" cy="369332"/>
          </a:xfrm>
          <a:prstGeom prst="rect">
            <a:avLst/>
          </a:prstGeom>
          <a:noFill/>
        </p:spPr>
        <p:txBody>
          <a:bodyPr wrap="none" rtlCol="0">
            <a:spAutoFit/>
          </a:bodyPr>
          <a:lstStyle/>
          <a:p>
            <a:r>
              <a:rPr lang="en-US" altLang="zh-CN" dirty="0" smtClean="0">
                <a:solidFill>
                  <a:schemeClr val="bg1"/>
                </a:solidFill>
              </a:rPr>
              <a:t>01</a:t>
            </a:r>
            <a:endParaRPr lang="zh-CN" altLang="en-US" dirty="0">
              <a:solidFill>
                <a:schemeClr val="bg1"/>
              </a:solidFill>
            </a:endParaRPr>
          </a:p>
        </p:txBody>
      </p:sp>
    </p:spTree>
    <p:extLst>
      <p:ext uri="{BB962C8B-B14F-4D97-AF65-F5344CB8AC3E}">
        <p14:creationId xmlns:p14="http://schemas.microsoft.com/office/powerpoint/2010/main" val="41740138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grpId="0" nodeType="afterEffect">
                                  <p:stCondLst>
                                    <p:cond delay="0"/>
                                  </p:stCondLst>
                                  <p:childTnLst>
                                    <p:set>
                                      <p:cBhvr>
                                        <p:cTn id="6" dur="1" fill="hold">
                                          <p:stCondLst>
                                            <p:cond delay="0"/>
                                          </p:stCondLst>
                                        </p:cTn>
                                        <p:tgtEl>
                                          <p:spTgt spid="75"/>
                                        </p:tgtEl>
                                        <p:attrNameLst>
                                          <p:attrName>style.visibility</p:attrName>
                                        </p:attrNameLst>
                                      </p:cBhvr>
                                      <p:to>
                                        <p:strVal val="visible"/>
                                      </p:to>
                                    </p:set>
                                    <p:anim calcmode="lin" valueType="num">
                                      <p:cBhvr additive="base">
                                        <p:cTn id="7" dur="500" fill="hold"/>
                                        <p:tgtEl>
                                          <p:spTgt spid="75"/>
                                        </p:tgtEl>
                                        <p:attrNameLst>
                                          <p:attrName>ppt_x</p:attrName>
                                        </p:attrNameLst>
                                      </p:cBhvr>
                                      <p:tavLst>
                                        <p:tav tm="0">
                                          <p:val>
                                            <p:strVal val="#ppt_x"/>
                                          </p:val>
                                        </p:tav>
                                        <p:tav tm="100000">
                                          <p:val>
                                            <p:strVal val="#ppt_x"/>
                                          </p:val>
                                        </p:tav>
                                      </p:tavLst>
                                    </p:anim>
                                    <p:anim calcmode="lin" valueType="num">
                                      <p:cBhvr additive="base">
                                        <p:cTn id="8" dur="500" fill="hold"/>
                                        <p:tgtEl>
                                          <p:spTgt spid="75"/>
                                        </p:tgtEl>
                                        <p:attrNameLst>
                                          <p:attrName>ppt_y</p:attrName>
                                        </p:attrNameLst>
                                      </p:cBhvr>
                                      <p:tavLst>
                                        <p:tav tm="0">
                                          <p:val>
                                            <p:strVal val="1+#ppt_h/2"/>
                                          </p:val>
                                        </p:tav>
                                        <p:tav tm="100000">
                                          <p:val>
                                            <p:strVal val="#ppt_y"/>
                                          </p:val>
                                        </p:tav>
                                      </p:tavLst>
                                    </p:anim>
                                  </p:childTnLst>
                                </p:cTn>
                              </p:par>
                              <p:par>
                                <p:cTn id="9" presetID="2" presetClass="entr" presetSubtype="4" decel="100000" fill="hold" grpId="0" nodeType="withEffect">
                                  <p:stCondLst>
                                    <p:cond delay="0"/>
                                  </p:stCondLst>
                                  <p:childTnLst>
                                    <p:set>
                                      <p:cBhvr>
                                        <p:cTn id="10" dur="1" fill="hold">
                                          <p:stCondLst>
                                            <p:cond delay="0"/>
                                          </p:stCondLst>
                                        </p:cTn>
                                        <p:tgtEl>
                                          <p:spTgt spid="76"/>
                                        </p:tgtEl>
                                        <p:attrNameLst>
                                          <p:attrName>style.visibility</p:attrName>
                                        </p:attrNameLst>
                                      </p:cBhvr>
                                      <p:to>
                                        <p:strVal val="visible"/>
                                      </p:to>
                                    </p:set>
                                    <p:anim calcmode="lin" valueType="num">
                                      <p:cBhvr additive="base">
                                        <p:cTn id="11" dur="500" fill="hold"/>
                                        <p:tgtEl>
                                          <p:spTgt spid="76"/>
                                        </p:tgtEl>
                                        <p:attrNameLst>
                                          <p:attrName>ppt_x</p:attrName>
                                        </p:attrNameLst>
                                      </p:cBhvr>
                                      <p:tavLst>
                                        <p:tav tm="0">
                                          <p:val>
                                            <p:strVal val="#ppt_x"/>
                                          </p:val>
                                        </p:tav>
                                        <p:tav tm="100000">
                                          <p:val>
                                            <p:strVal val="#ppt_x"/>
                                          </p:val>
                                        </p:tav>
                                      </p:tavLst>
                                    </p:anim>
                                    <p:anim calcmode="lin" valueType="num">
                                      <p:cBhvr additive="base">
                                        <p:cTn id="12" dur="500" fill="hold"/>
                                        <p:tgtEl>
                                          <p:spTgt spid="76"/>
                                        </p:tgtEl>
                                        <p:attrNameLst>
                                          <p:attrName>ppt_y</p:attrName>
                                        </p:attrNameLst>
                                      </p:cBhvr>
                                      <p:tavLst>
                                        <p:tav tm="0">
                                          <p:val>
                                            <p:strVal val="1+#ppt_h/2"/>
                                          </p:val>
                                        </p:tav>
                                        <p:tav tm="100000">
                                          <p:val>
                                            <p:strVal val="#ppt_y"/>
                                          </p:val>
                                        </p:tav>
                                      </p:tavLst>
                                    </p:anim>
                                  </p:childTnLst>
                                </p:cTn>
                              </p:par>
                              <p:par>
                                <p:cTn id="13" presetID="2" presetClass="entr" presetSubtype="4" decel="100000" fill="hold" grpId="0" nodeType="withEffect">
                                  <p:stCondLst>
                                    <p:cond delay="0"/>
                                  </p:stCondLst>
                                  <p:childTnLst>
                                    <p:set>
                                      <p:cBhvr>
                                        <p:cTn id="14" dur="1" fill="hold">
                                          <p:stCondLst>
                                            <p:cond delay="0"/>
                                          </p:stCondLst>
                                        </p:cTn>
                                        <p:tgtEl>
                                          <p:spTgt spid="77"/>
                                        </p:tgtEl>
                                        <p:attrNameLst>
                                          <p:attrName>style.visibility</p:attrName>
                                        </p:attrNameLst>
                                      </p:cBhvr>
                                      <p:to>
                                        <p:strVal val="visible"/>
                                      </p:to>
                                    </p:set>
                                    <p:anim calcmode="lin" valueType="num">
                                      <p:cBhvr additive="base">
                                        <p:cTn id="15" dur="500" fill="hold"/>
                                        <p:tgtEl>
                                          <p:spTgt spid="77"/>
                                        </p:tgtEl>
                                        <p:attrNameLst>
                                          <p:attrName>ppt_x</p:attrName>
                                        </p:attrNameLst>
                                      </p:cBhvr>
                                      <p:tavLst>
                                        <p:tav tm="0">
                                          <p:val>
                                            <p:strVal val="#ppt_x"/>
                                          </p:val>
                                        </p:tav>
                                        <p:tav tm="100000">
                                          <p:val>
                                            <p:strVal val="#ppt_x"/>
                                          </p:val>
                                        </p:tav>
                                      </p:tavLst>
                                    </p:anim>
                                    <p:anim calcmode="lin" valueType="num">
                                      <p:cBhvr additive="base">
                                        <p:cTn id="16" dur="500" fill="hold"/>
                                        <p:tgtEl>
                                          <p:spTgt spid="77"/>
                                        </p:tgtEl>
                                        <p:attrNameLst>
                                          <p:attrName>ppt_y</p:attrName>
                                        </p:attrNameLst>
                                      </p:cBhvr>
                                      <p:tavLst>
                                        <p:tav tm="0">
                                          <p:val>
                                            <p:strVal val="1+#ppt_h/2"/>
                                          </p:val>
                                        </p:tav>
                                        <p:tav tm="100000">
                                          <p:val>
                                            <p:strVal val="#ppt_y"/>
                                          </p:val>
                                        </p:tav>
                                      </p:tavLst>
                                    </p:anim>
                                  </p:childTnLst>
                                </p:cTn>
                              </p:par>
                              <p:par>
                                <p:cTn id="17" presetID="2" presetClass="entr" presetSubtype="4" decel="100000" fill="hold" grpId="0" nodeType="withEffect">
                                  <p:stCondLst>
                                    <p:cond delay="0"/>
                                  </p:stCondLst>
                                  <p:childTnLst>
                                    <p:set>
                                      <p:cBhvr>
                                        <p:cTn id="18" dur="1" fill="hold">
                                          <p:stCondLst>
                                            <p:cond delay="0"/>
                                          </p:stCondLst>
                                        </p:cTn>
                                        <p:tgtEl>
                                          <p:spTgt spid="78"/>
                                        </p:tgtEl>
                                        <p:attrNameLst>
                                          <p:attrName>style.visibility</p:attrName>
                                        </p:attrNameLst>
                                      </p:cBhvr>
                                      <p:to>
                                        <p:strVal val="visible"/>
                                      </p:to>
                                    </p:set>
                                    <p:anim calcmode="lin" valueType="num">
                                      <p:cBhvr additive="base">
                                        <p:cTn id="19" dur="500" fill="hold"/>
                                        <p:tgtEl>
                                          <p:spTgt spid="78"/>
                                        </p:tgtEl>
                                        <p:attrNameLst>
                                          <p:attrName>ppt_x</p:attrName>
                                        </p:attrNameLst>
                                      </p:cBhvr>
                                      <p:tavLst>
                                        <p:tav tm="0">
                                          <p:val>
                                            <p:strVal val="#ppt_x"/>
                                          </p:val>
                                        </p:tav>
                                        <p:tav tm="100000">
                                          <p:val>
                                            <p:strVal val="#ppt_x"/>
                                          </p:val>
                                        </p:tav>
                                      </p:tavLst>
                                    </p:anim>
                                    <p:anim calcmode="lin" valueType="num">
                                      <p:cBhvr additive="base">
                                        <p:cTn id="20" dur="500" fill="hold"/>
                                        <p:tgtEl>
                                          <p:spTgt spid="78"/>
                                        </p:tgtEl>
                                        <p:attrNameLst>
                                          <p:attrName>ppt_y</p:attrName>
                                        </p:attrNameLst>
                                      </p:cBhvr>
                                      <p:tavLst>
                                        <p:tav tm="0">
                                          <p:val>
                                            <p:strVal val="1+#ppt_h/2"/>
                                          </p:val>
                                        </p:tav>
                                        <p:tav tm="100000">
                                          <p:val>
                                            <p:strVal val="#ppt_y"/>
                                          </p:val>
                                        </p:tav>
                                      </p:tavLst>
                                    </p:anim>
                                  </p:childTnLst>
                                </p:cTn>
                              </p:par>
                              <p:par>
                                <p:cTn id="21" presetID="2" presetClass="entr" presetSubtype="4" decel="100000" fill="hold" grpId="0" nodeType="withEffect">
                                  <p:stCondLst>
                                    <p:cond delay="0"/>
                                  </p:stCondLst>
                                  <p:childTnLst>
                                    <p:set>
                                      <p:cBhvr>
                                        <p:cTn id="22" dur="1" fill="hold">
                                          <p:stCondLst>
                                            <p:cond delay="0"/>
                                          </p:stCondLst>
                                        </p:cTn>
                                        <p:tgtEl>
                                          <p:spTgt spid="79"/>
                                        </p:tgtEl>
                                        <p:attrNameLst>
                                          <p:attrName>style.visibility</p:attrName>
                                        </p:attrNameLst>
                                      </p:cBhvr>
                                      <p:to>
                                        <p:strVal val="visible"/>
                                      </p:to>
                                    </p:set>
                                    <p:anim calcmode="lin" valueType="num">
                                      <p:cBhvr additive="base">
                                        <p:cTn id="23" dur="500" fill="hold"/>
                                        <p:tgtEl>
                                          <p:spTgt spid="79"/>
                                        </p:tgtEl>
                                        <p:attrNameLst>
                                          <p:attrName>ppt_x</p:attrName>
                                        </p:attrNameLst>
                                      </p:cBhvr>
                                      <p:tavLst>
                                        <p:tav tm="0">
                                          <p:val>
                                            <p:strVal val="#ppt_x"/>
                                          </p:val>
                                        </p:tav>
                                        <p:tav tm="100000">
                                          <p:val>
                                            <p:strVal val="#ppt_x"/>
                                          </p:val>
                                        </p:tav>
                                      </p:tavLst>
                                    </p:anim>
                                    <p:anim calcmode="lin" valueType="num">
                                      <p:cBhvr additive="base">
                                        <p:cTn id="24" dur="500" fill="hold"/>
                                        <p:tgtEl>
                                          <p:spTgt spid="79"/>
                                        </p:tgtEl>
                                        <p:attrNameLst>
                                          <p:attrName>ppt_y</p:attrName>
                                        </p:attrNameLst>
                                      </p:cBhvr>
                                      <p:tavLst>
                                        <p:tav tm="0">
                                          <p:val>
                                            <p:strVal val="1+#ppt_h/2"/>
                                          </p:val>
                                        </p:tav>
                                        <p:tav tm="100000">
                                          <p:val>
                                            <p:strVal val="#ppt_y"/>
                                          </p:val>
                                        </p:tav>
                                      </p:tavLst>
                                    </p:anim>
                                  </p:childTnLst>
                                </p:cTn>
                              </p:par>
                              <p:par>
                                <p:cTn id="25" presetID="2" presetClass="entr" presetSubtype="4" decel="100000" fill="hold" grpId="0" nodeType="withEffect">
                                  <p:stCondLst>
                                    <p:cond delay="0"/>
                                  </p:stCondLst>
                                  <p:childTnLst>
                                    <p:set>
                                      <p:cBhvr>
                                        <p:cTn id="26" dur="1" fill="hold">
                                          <p:stCondLst>
                                            <p:cond delay="0"/>
                                          </p:stCondLst>
                                        </p:cTn>
                                        <p:tgtEl>
                                          <p:spTgt spid="80"/>
                                        </p:tgtEl>
                                        <p:attrNameLst>
                                          <p:attrName>style.visibility</p:attrName>
                                        </p:attrNameLst>
                                      </p:cBhvr>
                                      <p:to>
                                        <p:strVal val="visible"/>
                                      </p:to>
                                    </p:set>
                                    <p:anim calcmode="lin" valueType="num">
                                      <p:cBhvr additive="base">
                                        <p:cTn id="27" dur="500" fill="hold"/>
                                        <p:tgtEl>
                                          <p:spTgt spid="80"/>
                                        </p:tgtEl>
                                        <p:attrNameLst>
                                          <p:attrName>ppt_x</p:attrName>
                                        </p:attrNameLst>
                                      </p:cBhvr>
                                      <p:tavLst>
                                        <p:tav tm="0">
                                          <p:val>
                                            <p:strVal val="#ppt_x"/>
                                          </p:val>
                                        </p:tav>
                                        <p:tav tm="100000">
                                          <p:val>
                                            <p:strVal val="#ppt_x"/>
                                          </p:val>
                                        </p:tav>
                                      </p:tavLst>
                                    </p:anim>
                                    <p:anim calcmode="lin" valueType="num">
                                      <p:cBhvr additive="base">
                                        <p:cTn id="28" dur="500" fill="hold"/>
                                        <p:tgtEl>
                                          <p:spTgt spid="80"/>
                                        </p:tgtEl>
                                        <p:attrNameLst>
                                          <p:attrName>ppt_y</p:attrName>
                                        </p:attrNameLst>
                                      </p:cBhvr>
                                      <p:tavLst>
                                        <p:tav tm="0">
                                          <p:val>
                                            <p:strVal val="1+#ppt_h/2"/>
                                          </p:val>
                                        </p:tav>
                                        <p:tav tm="100000">
                                          <p:val>
                                            <p:strVal val="#ppt_y"/>
                                          </p:val>
                                        </p:tav>
                                      </p:tavLst>
                                    </p:anim>
                                  </p:childTnLst>
                                </p:cTn>
                              </p:par>
                              <p:par>
                                <p:cTn id="29" presetID="2" presetClass="entr" presetSubtype="4" decel="100000" fill="hold" grpId="0" nodeType="withEffect">
                                  <p:stCondLst>
                                    <p:cond delay="0"/>
                                  </p:stCondLst>
                                  <p:childTnLst>
                                    <p:set>
                                      <p:cBhvr>
                                        <p:cTn id="30" dur="1" fill="hold">
                                          <p:stCondLst>
                                            <p:cond delay="0"/>
                                          </p:stCondLst>
                                        </p:cTn>
                                        <p:tgtEl>
                                          <p:spTgt spid="81"/>
                                        </p:tgtEl>
                                        <p:attrNameLst>
                                          <p:attrName>style.visibility</p:attrName>
                                        </p:attrNameLst>
                                      </p:cBhvr>
                                      <p:to>
                                        <p:strVal val="visible"/>
                                      </p:to>
                                    </p:set>
                                    <p:anim calcmode="lin" valueType="num">
                                      <p:cBhvr additive="base">
                                        <p:cTn id="31" dur="500" fill="hold"/>
                                        <p:tgtEl>
                                          <p:spTgt spid="81"/>
                                        </p:tgtEl>
                                        <p:attrNameLst>
                                          <p:attrName>ppt_x</p:attrName>
                                        </p:attrNameLst>
                                      </p:cBhvr>
                                      <p:tavLst>
                                        <p:tav tm="0">
                                          <p:val>
                                            <p:strVal val="#ppt_x"/>
                                          </p:val>
                                        </p:tav>
                                        <p:tav tm="100000">
                                          <p:val>
                                            <p:strVal val="#ppt_x"/>
                                          </p:val>
                                        </p:tav>
                                      </p:tavLst>
                                    </p:anim>
                                    <p:anim calcmode="lin" valueType="num">
                                      <p:cBhvr additive="base">
                                        <p:cTn id="32" dur="500" fill="hold"/>
                                        <p:tgtEl>
                                          <p:spTgt spid="81"/>
                                        </p:tgtEl>
                                        <p:attrNameLst>
                                          <p:attrName>ppt_y</p:attrName>
                                        </p:attrNameLst>
                                      </p:cBhvr>
                                      <p:tavLst>
                                        <p:tav tm="0">
                                          <p:val>
                                            <p:strVal val="1+#ppt_h/2"/>
                                          </p:val>
                                        </p:tav>
                                        <p:tav tm="100000">
                                          <p:val>
                                            <p:strVal val="#ppt_y"/>
                                          </p:val>
                                        </p:tav>
                                      </p:tavLst>
                                    </p:anim>
                                  </p:childTnLst>
                                </p:cTn>
                              </p:par>
                            </p:childTnLst>
                          </p:cTn>
                        </p:par>
                        <p:par>
                          <p:cTn id="33" fill="hold">
                            <p:stCondLst>
                              <p:cond delay="500"/>
                            </p:stCondLst>
                            <p:childTnLst>
                              <p:par>
                                <p:cTn id="34" presetID="2" presetClass="entr" presetSubtype="4" decel="100000" fill="hold" nodeType="afterEffect">
                                  <p:stCondLst>
                                    <p:cond delay="0"/>
                                  </p:stCondLst>
                                  <p:childTnLst>
                                    <p:set>
                                      <p:cBhvr>
                                        <p:cTn id="35" dur="1" fill="hold">
                                          <p:stCondLst>
                                            <p:cond delay="0"/>
                                          </p:stCondLst>
                                        </p:cTn>
                                        <p:tgtEl>
                                          <p:spTgt spid="82"/>
                                        </p:tgtEl>
                                        <p:attrNameLst>
                                          <p:attrName>style.visibility</p:attrName>
                                        </p:attrNameLst>
                                      </p:cBhvr>
                                      <p:to>
                                        <p:strVal val="visible"/>
                                      </p:to>
                                    </p:set>
                                    <p:anim calcmode="lin" valueType="num">
                                      <p:cBhvr additive="base">
                                        <p:cTn id="36" dur="500" fill="hold"/>
                                        <p:tgtEl>
                                          <p:spTgt spid="82"/>
                                        </p:tgtEl>
                                        <p:attrNameLst>
                                          <p:attrName>ppt_x</p:attrName>
                                        </p:attrNameLst>
                                      </p:cBhvr>
                                      <p:tavLst>
                                        <p:tav tm="0">
                                          <p:val>
                                            <p:strVal val="#ppt_x"/>
                                          </p:val>
                                        </p:tav>
                                        <p:tav tm="100000">
                                          <p:val>
                                            <p:strVal val="#ppt_x"/>
                                          </p:val>
                                        </p:tav>
                                      </p:tavLst>
                                    </p:anim>
                                    <p:anim calcmode="lin" valueType="num">
                                      <p:cBhvr additive="base">
                                        <p:cTn id="37" dur="500" fill="hold"/>
                                        <p:tgtEl>
                                          <p:spTgt spid="82"/>
                                        </p:tgtEl>
                                        <p:attrNameLst>
                                          <p:attrName>ppt_y</p:attrName>
                                        </p:attrNameLst>
                                      </p:cBhvr>
                                      <p:tavLst>
                                        <p:tav tm="0">
                                          <p:val>
                                            <p:strVal val="1+#ppt_h/2"/>
                                          </p:val>
                                        </p:tav>
                                        <p:tav tm="100000">
                                          <p:val>
                                            <p:strVal val="#ppt_y"/>
                                          </p:val>
                                        </p:tav>
                                      </p:tavLst>
                                    </p:anim>
                                  </p:childTnLst>
                                </p:cTn>
                              </p:par>
                              <p:par>
                                <p:cTn id="38" presetID="2" presetClass="entr" presetSubtype="4" decel="100000" fill="hold" nodeType="withEffect">
                                  <p:stCondLst>
                                    <p:cond delay="0"/>
                                  </p:stCondLst>
                                  <p:childTnLst>
                                    <p:set>
                                      <p:cBhvr>
                                        <p:cTn id="39" dur="1" fill="hold">
                                          <p:stCondLst>
                                            <p:cond delay="0"/>
                                          </p:stCondLst>
                                        </p:cTn>
                                        <p:tgtEl>
                                          <p:spTgt spid="83"/>
                                        </p:tgtEl>
                                        <p:attrNameLst>
                                          <p:attrName>style.visibility</p:attrName>
                                        </p:attrNameLst>
                                      </p:cBhvr>
                                      <p:to>
                                        <p:strVal val="visible"/>
                                      </p:to>
                                    </p:set>
                                    <p:anim calcmode="lin" valueType="num">
                                      <p:cBhvr additive="base">
                                        <p:cTn id="40" dur="500" fill="hold"/>
                                        <p:tgtEl>
                                          <p:spTgt spid="83"/>
                                        </p:tgtEl>
                                        <p:attrNameLst>
                                          <p:attrName>ppt_x</p:attrName>
                                        </p:attrNameLst>
                                      </p:cBhvr>
                                      <p:tavLst>
                                        <p:tav tm="0">
                                          <p:val>
                                            <p:strVal val="#ppt_x"/>
                                          </p:val>
                                        </p:tav>
                                        <p:tav tm="100000">
                                          <p:val>
                                            <p:strVal val="#ppt_x"/>
                                          </p:val>
                                        </p:tav>
                                      </p:tavLst>
                                    </p:anim>
                                    <p:anim calcmode="lin" valueType="num">
                                      <p:cBhvr additive="base">
                                        <p:cTn id="41" dur="500" fill="hold"/>
                                        <p:tgtEl>
                                          <p:spTgt spid="83"/>
                                        </p:tgtEl>
                                        <p:attrNameLst>
                                          <p:attrName>ppt_y</p:attrName>
                                        </p:attrNameLst>
                                      </p:cBhvr>
                                      <p:tavLst>
                                        <p:tav tm="0">
                                          <p:val>
                                            <p:strVal val="1+#ppt_h/2"/>
                                          </p:val>
                                        </p:tav>
                                        <p:tav tm="100000">
                                          <p:val>
                                            <p:strVal val="#ppt_y"/>
                                          </p:val>
                                        </p:tav>
                                      </p:tavLst>
                                    </p:anim>
                                  </p:childTnLst>
                                </p:cTn>
                              </p:par>
                            </p:childTnLst>
                          </p:cTn>
                        </p:par>
                        <p:par>
                          <p:cTn id="42" fill="hold">
                            <p:stCondLst>
                              <p:cond delay="1000"/>
                            </p:stCondLst>
                            <p:childTnLst>
                              <p:par>
                                <p:cTn id="43" presetID="63" presetClass="path" presetSubtype="0" fill="hold" nodeType="afterEffect">
                                  <p:stCondLst>
                                    <p:cond delay="0"/>
                                  </p:stCondLst>
                                  <p:childTnLst>
                                    <p:animMotion origin="layout" path="M 0 0 L 0.25 0 E" pathEditMode="relative" ptsTypes="">
                                      <p:cBhvr>
                                        <p:cTn id="44" dur="500" fill="hold"/>
                                        <p:tgtEl>
                                          <p:spTgt spid="82"/>
                                        </p:tgtEl>
                                        <p:attrNameLst>
                                          <p:attrName>ppt_x</p:attrName>
                                          <p:attrName>ppt_y</p:attrName>
                                        </p:attrNameLst>
                                      </p:cBhvr>
                                    </p:animMotion>
                                  </p:childTnLst>
                                </p:cTn>
                              </p:par>
                              <p:par>
                                <p:cTn id="45" presetID="35" presetClass="path" presetSubtype="0" fill="hold" nodeType="withEffect">
                                  <p:stCondLst>
                                    <p:cond delay="0"/>
                                  </p:stCondLst>
                                  <p:childTnLst>
                                    <p:animMotion origin="layout" path="M 0 0 L -0.25 0 E" pathEditMode="relative" ptsTypes="">
                                      <p:cBhvr>
                                        <p:cTn id="46" dur="500" fill="hold"/>
                                        <p:tgtEl>
                                          <p:spTgt spid="83"/>
                                        </p:tgtEl>
                                        <p:attrNameLst>
                                          <p:attrName>ppt_x</p:attrName>
                                          <p:attrName>ppt_y</p:attrName>
                                        </p:attrNameLst>
                                      </p:cBhvr>
                                    </p:animMotion>
                                  </p:childTnLst>
                                </p:cTn>
                              </p:par>
                              <p:par>
                                <p:cTn id="47" presetID="10" presetClass="exit" presetSubtype="0" fill="hold" nodeType="withEffect">
                                  <p:stCondLst>
                                    <p:cond delay="200"/>
                                  </p:stCondLst>
                                  <p:childTnLst>
                                    <p:animEffect transition="out" filter="fade">
                                      <p:cBhvr>
                                        <p:cTn id="48" dur="300"/>
                                        <p:tgtEl>
                                          <p:spTgt spid="83"/>
                                        </p:tgtEl>
                                      </p:cBhvr>
                                    </p:animEffect>
                                    <p:set>
                                      <p:cBhvr>
                                        <p:cTn id="49" dur="1" fill="hold">
                                          <p:stCondLst>
                                            <p:cond delay="299"/>
                                          </p:stCondLst>
                                        </p:cTn>
                                        <p:tgtEl>
                                          <p:spTgt spid="83"/>
                                        </p:tgtEl>
                                        <p:attrNameLst>
                                          <p:attrName>style.visibility</p:attrName>
                                        </p:attrNameLst>
                                      </p:cBhvr>
                                      <p:to>
                                        <p:strVal val="hidden"/>
                                      </p:to>
                                    </p:set>
                                  </p:childTnLst>
                                </p:cTn>
                              </p:par>
                              <p:par>
                                <p:cTn id="50" presetID="10" presetClass="exit" presetSubtype="0" fill="hold" nodeType="withEffect">
                                  <p:stCondLst>
                                    <p:cond delay="200"/>
                                  </p:stCondLst>
                                  <p:childTnLst>
                                    <p:animEffect transition="out" filter="fade">
                                      <p:cBhvr>
                                        <p:cTn id="51" dur="300"/>
                                        <p:tgtEl>
                                          <p:spTgt spid="82"/>
                                        </p:tgtEl>
                                      </p:cBhvr>
                                    </p:animEffect>
                                    <p:set>
                                      <p:cBhvr>
                                        <p:cTn id="52" dur="1" fill="hold">
                                          <p:stCondLst>
                                            <p:cond delay="299"/>
                                          </p:stCondLst>
                                        </p:cTn>
                                        <p:tgtEl>
                                          <p:spTgt spid="82"/>
                                        </p:tgtEl>
                                        <p:attrNameLst>
                                          <p:attrName>style.visibility</p:attrName>
                                        </p:attrNameLst>
                                      </p:cBhvr>
                                      <p:to>
                                        <p:strVal val="hidden"/>
                                      </p:to>
                                    </p:set>
                                  </p:childTnLst>
                                </p:cTn>
                              </p:par>
                            </p:childTnLst>
                          </p:cTn>
                        </p:par>
                        <p:par>
                          <p:cTn id="53" fill="hold">
                            <p:stCondLst>
                              <p:cond delay="1500"/>
                            </p:stCondLst>
                            <p:childTnLst>
                              <p:par>
                                <p:cTn id="54" presetID="22" presetClass="entr" presetSubtype="8" fill="hold" grpId="0" nodeType="afterEffect">
                                  <p:stCondLst>
                                    <p:cond delay="0"/>
                                  </p:stCondLst>
                                  <p:childTnLst>
                                    <p:set>
                                      <p:cBhvr>
                                        <p:cTn id="55" dur="1" fill="hold">
                                          <p:stCondLst>
                                            <p:cond delay="0"/>
                                          </p:stCondLst>
                                        </p:cTn>
                                        <p:tgtEl>
                                          <p:spTgt spid="61"/>
                                        </p:tgtEl>
                                        <p:attrNameLst>
                                          <p:attrName>style.visibility</p:attrName>
                                        </p:attrNameLst>
                                      </p:cBhvr>
                                      <p:to>
                                        <p:strVal val="visible"/>
                                      </p:to>
                                    </p:set>
                                    <p:animEffect transition="in" filter="wipe(left)">
                                      <p:cBhvr>
                                        <p:cTn id="56" dur="500"/>
                                        <p:tgtEl>
                                          <p:spTgt spid="61"/>
                                        </p:tgtEl>
                                      </p:cBhvr>
                                    </p:animEffect>
                                  </p:childTnLst>
                                </p:cTn>
                              </p:par>
                              <p:par>
                                <p:cTn id="57" presetID="22" presetClass="entr" presetSubtype="8" fill="hold" grpId="0" nodeType="withEffect">
                                  <p:stCondLst>
                                    <p:cond delay="100"/>
                                  </p:stCondLst>
                                  <p:childTnLst>
                                    <p:set>
                                      <p:cBhvr>
                                        <p:cTn id="58" dur="1" fill="hold">
                                          <p:stCondLst>
                                            <p:cond delay="0"/>
                                          </p:stCondLst>
                                        </p:cTn>
                                        <p:tgtEl>
                                          <p:spTgt spid="62"/>
                                        </p:tgtEl>
                                        <p:attrNameLst>
                                          <p:attrName>style.visibility</p:attrName>
                                        </p:attrNameLst>
                                      </p:cBhvr>
                                      <p:to>
                                        <p:strVal val="visible"/>
                                      </p:to>
                                    </p:set>
                                    <p:animEffect transition="in" filter="wipe(left)">
                                      <p:cBhvr>
                                        <p:cTn id="59" dur="500"/>
                                        <p:tgtEl>
                                          <p:spTgt spid="62"/>
                                        </p:tgtEl>
                                      </p:cBhvr>
                                    </p:animEffect>
                                  </p:childTnLst>
                                </p:cTn>
                              </p:par>
                              <p:par>
                                <p:cTn id="60" presetID="22" presetClass="entr" presetSubtype="8" fill="hold" grpId="0" nodeType="withEffect">
                                  <p:stCondLst>
                                    <p:cond delay="200"/>
                                  </p:stCondLst>
                                  <p:childTnLst>
                                    <p:set>
                                      <p:cBhvr>
                                        <p:cTn id="61" dur="1" fill="hold">
                                          <p:stCondLst>
                                            <p:cond delay="0"/>
                                          </p:stCondLst>
                                        </p:cTn>
                                        <p:tgtEl>
                                          <p:spTgt spid="63"/>
                                        </p:tgtEl>
                                        <p:attrNameLst>
                                          <p:attrName>style.visibility</p:attrName>
                                        </p:attrNameLst>
                                      </p:cBhvr>
                                      <p:to>
                                        <p:strVal val="visible"/>
                                      </p:to>
                                    </p:set>
                                    <p:animEffect transition="in" filter="wipe(left)">
                                      <p:cBhvr>
                                        <p:cTn id="62" dur="500"/>
                                        <p:tgtEl>
                                          <p:spTgt spid="63"/>
                                        </p:tgtEl>
                                      </p:cBhvr>
                                    </p:animEffect>
                                  </p:childTnLst>
                                </p:cTn>
                              </p:par>
                              <p:par>
                                <p:cTn id="63" presetID="22" presetClass="entr" presetSubtype="8" fill="hold" grpId="0" nodeType="withEffect">
                                  <p:stCondLst>
                                    <p:cond delay="300"/>
                                  </p:stCondLst>
                                  <p:childTnLst>
                                    <p:set>
                                      <p:cBhvr>
                                        <p:cTn id="64" dur="1" fill="hold">
                                          <p:stCondLst>
                                            <p:cond delay="0"/>
                                          </p:stCondLst>
                                        </p:cTn>
                                        <p:tgtEl>
                                          <p:spTgt spid="64"/>
                                        </p:tgtEl>
                                        <p:attrNameLst>
                                          <p:attrName>style.visibility</p:attrName>
                                        </p:attrNameLst>
                                      </p:cBhvr>
                                      <p:to>
                                        <p:strVal val="visible"/>
                                      </p:to>
                                    </p:set>
                                    <p:animEffect transition="in" filter="wipe(left)">
                                      <p:cBhvr>
                                        <p:cTn id="65" dur="500"/>
                                        <p:tgtEl>
                                          <p:spTgt spid="64"/>
                                        </p:tgtEl>
                                      </p:cBhvr>
                                    </p:animEffect>
                                  </p:childTnLst>
                                </p:cTn>
                              </p:par>
                              <p:par>
                                <p:cTn id="66" presetID="22" presetClass="entr" presetSubtype="8" fill="hold" grpId="0" nodeType="withEffect">
                                  <p:stCondLst>
                                    <p:cond delay="400"/>
                                  </p:stCondLst>
                                  <p:childTnLst>
                                    <p:set>
                                      <p:cBhvr>
                                        <p:cTn id="67" dur="1" fill="hold">
                                          <p:stCondLst>
                                            <p:cond delay="0"/>
                                          </p:stCondLst>
                                        </p:cTn>
                                        <p:tgtEl>
                                          <p:spTgt spid="65"/>
                                        </p:tgtEl>
                                        <p:attrNameLst>
                                          <p:attrName>style.visibility</p:attrName>
                                        </p:attrNameLst>
                                      </p:cBhvr>
                                      <p:to>
                                        <p:strVal val="visible"/>
                                      </p:to>
                                    </p:set>
                                    <p:animEffect transition="in" filter="wipe(left)">
                                      <p:cBhvr>
                                        <p:cTn id="68" dur="500"/>
                                        <p:tgtEl>
                                          <p:spTgt spid="65"/>
                                        </p:tgtEl>
                                      </p:cBhvr>
                                    </p:animEffect>
                                  </p:childTnLst>
                                </p:cTn>
                              </p:par>
                              <p:par>
                                <p:cTn id="69" presetID="22" presetClass="entr" presetSubtype="8" fill="hold" grpId="0" nodeType="withEffect">
                                  <p:stCondLst>
                                    <p:cond delay="500"/>
                                  </p:stCondLst>
                                  <p:childTnLst>
                                    <p:set>
                                      <p:cBhvr>
                                        <p:cTn id="70" dur="1" fill="hold">
                                          <p:stCondLst>
                                            <p:cond delay="0"/>
                                          </p:stCondLst>
                                        </p:cTn>
                                        <p:tgtEl>
                                          <p:spTgt spid="66"/>
                                        </p:tgtEl>
                                        <p:attrNameLst>
                                          <p:attrName>style.visibility</p:attrName>
                                        </p:attrNameLst>
                                      </p:cBhvr>
                                      <p:to>
                                        <p:strVal val="visible"/>
                                      </p:to>
                                    </p:set>
                                    <p:animEffect transition="in" filter="wipe(left)">
                                      <p:cBhvr>
                                        <p:cTn id="71" dur="500"/>
                                        <p:tgtEl>
                                          <p:spTgt spid="66"/>
                                        </p:tgtEl>
                                      </p:cBhvr>
                                    </p:animEffect>
                                  </p:childTnLst>
                                </p:cTn>
                              </p:par>
                              <p:par>
                                <p:cTn id="72" presetID="22" presetClass="entr" presetSubtype="8" fill="hold" grpId="0" nodeType="withEffect">
                                  <p:stCondLst>
                                    <p:cond delay="600"/>
                                  </p:stCondLst>
                                  <p:childTnLst>
                                    <p:set>
                                      <p:cBhvr>
                                        <p:cTn id="73" dur="1" fill="hold">
                                          <p:stCondLst>
                                            <p:cond delay="0"/>
                                          </p:stCondLst>
                                        </p:cTn>
                                        <p:tgtEl>
                                          <p:spTgt spid="67"/>
                                        </p:tgtEl>
                                        <p:attrNameLst>
                                          <p:attrName>style.visibility</p:attrName>
                                        </p:attrNameLst>
                                      </p:cBhvr>
                                      <p:to>
                                        <p:strVal val="visible"/>
                                      </p:to>
                                    </p:set>
                                    <p:animEffect transition="in" filter="wipe(left)">
                                      <p:cBhvr>
                                        <p:cTn id="74" dur="500"/>
                                        <p:tgtEl>
                                          <p:spTgt spid="67"/>
                                        </p:tgtEl>
                                      </p:cBhvr>
                                    </p:animEffect>
                                  </p:childTnLst>
                                </p:cTn>
                              </p:par>
                              <p:par>
                                <p:cTn id="75" presetID="22" presetClass="entr" presetSubtype="2" fill="hold" grpId="0" nodeType="withEffect">
                                  <p:stCondLst>
                                    <p:cond delay="0"/>
                                  </p:stCondLst>
                                  <p:childTnLst>
                                    <p:set>
                                      <p:cBhvr>
                                        <p:cTn id="76" dur="1" fill="hold">
                                          <p:stCondLst>
                                            <p:cond delay="0"/>
                                          </p:stCondLst>
                                        </p:cTn>
                                        <p:tgtEl>
                                          <p:spTgt spid="47"/>
                                        </p:tgtEl>
                                        <p:attrNameLst>
                                          <p:attrName>style.visibility</p:attrName>
                                        </p:attrNameLst>
                                      </p:cBhvr>
                                      <p:to>
                                        <p:strVal val="visible"/>
                                      </p:to>
                                    </p:set>
                                    <p:animEffect transition="in" filter="wipe(right)">
                                      <p:cBhvr>
                                        <p:cTn id="77" dur="500"/>
                                        <p:tgtEl>
                                          <p:spTgt spid="47"/>
                                        </p:tgtEl>
                                      </p:cBhvr>
                                    </p:animEffect>
                                  </p:childTnLst>
                                </p:cTn>
                              </p:par>
                              <p:par>
                                <p:cTn id="78" presetID="22" presetClass="entr" presetSubtype="2" fill="hold" grpId="0" nodeType="withEffect">
                                  <p:stCondLst>
                                    <p:cond delay="100"/>
                                  </p:stCondLst>
                                  <p:childTnLst>
                                    <p:set>
                                      <p:cBhvr>
                                        <p:cTn id="79" dur="1" fill="hold">
                                          <p:stCondLst>
                                            <p:cond delay="0"/>
                                          </p:stCondLst>
                                        </p:cTn>
                                        <p:tgtEl>
                                          <p:spTgt spid="48"/>
                                        </p:tgtEl>
                                        <p:attrNameLst>
                                          <p:attrName>style.visibility</p:attrName>
                                        </p:attrNameLst>
                                      </p:cBhvr>
                                      <p:to>
                                        <p:strVal val="visible"/>
                                      </p:to>
                                    </p:set>
                                    <p:animEffect transition="in" filter="wipe(right)">
                                      <p:cBhvr>
                                        <p:cTn id="80" dur="500"/>
                                        <p:tgtEl>
                                          <p:spTgt spid="48"/>
                                        </p:tgtEl>
                                      </p:cBhvr>
                                    </p:animEffect>
                                  </p:childTnLst>
                                </p:cTn>
                              </p:par>
                              <p:par>
                                <p:cTn id="81" presetID="22" presetClass="entr" presetSubtype="2" fill="hold" grpId="0" nodeType="withEffect">
                                  <p:stCondLst>
                                    <p:cond delay="200"/>
                                  </p:stCondLst>
                                  <p:childTnLst>
                                    <p:set>
                                      <p:cBhvr>
                                        <p:cTn id="82" dur="1" fill="hold">
                                          <p:stCondLst>
                                            <p:cond delay="0"/>
                                          </p:stCondLst>
                                        </p:cTn>
                                        <p:tgtEl>
                                          <p:spTgt spid="49"/>
                                        </p:tgtEl>
                                        <p:attrNameLst>
                                          <p:attrName>style.visibility</p:attrName>
                                        </p:attrNameLst>
                                      </p:cBhvr>
                                      <p:to>
                                        <p:strVal val="visible"/>
                                      </p:to>
                                    </p:set>
                                    <p:animEffect transition="in" filter="wipe(right)">
                                      <p:cBhvr>
                                        <p:cTn id="83" dur="500"/>
                                        <p:tgtEl>
                                          <p:spTgt spid="49"/>
                                        </p:tgtEl>
                                      </p:cBhvr>
                                    </p:animEffect>
                                  </p:childTnLst>
                                </p:cTn>
                              </p:par>
                              <p:par>
                                <p:cTn id="84" presetID="22" presetClass="entr" presetSubtype="2" fill="hold" grpId="0" nodeType="withEffect">
                                  <p:stCondLst>
                                    <p:cond delay="300"/>
                                  </p:stCondLst>
                                  <p:childTnLst>
                                    <p:set>
                                      <p:cBhvr>
                                        <p:cTn id="85" dur="1" fill="hold">
                                          <p:stCondLst>
                                            <p:cond delay="0"/>
                                          </p:stCondLst>
                                        </p:cTn>
                                        <p:tgtEl>
                                          <p:spTgt spid="50"/>
                                        </p:tgtEl>
                                        <p:attrNameLst>
                                          <p:attrName>style.visibility</p:attrName>
                                        </p:attrNameLst>
                                      </p:cBhvr>
                                      <p:to>
                                        <p:strVal val="visible"/>
                                      </p:to>
                                    </p:set>
                                    <p:animEffect transition="in" filter="wipe(right)">
                                      <p:cBhvr>
                                        <p:cTn id="86" dur="500"/>
                                        <p:tgtEl>
                                          <p:spTgt spid="50"/>
                                        </p:tgtEl>
                                      </p:cBhvr>
                                    </p:animEffect>
                                  </p:childTnLst>
                                </p:cTn>
                              </p:par>
                              <p:par>
                                <p:cTn id="87" presetID="22" presetClass="entr" presetSubtype="2" fill="hold" grpId="0" nodeType="withEffect">
                                  <p:stCondLst>
                                    <p:cond delay="400"/>
                                  </p:stCondLst>
                                  <p:childTnLst>
                                    <p:set>
                                      <p:cBhvr>
                                        <p:cTn id="88" dur="1" fill="hold">
                                          <p:stCondLst>
                                            <p:cond delay="0"/>
                                          </p:stCondLst>
                                        </p:cTn>
                                        <p:tgtEl>
                                          <p:spTgt spid="51"/>
                                        </p:tgtEl>
                                        <p:attrNameLst>
                                          <p:attrName>style.visibility</p:attrName>
                                        </p:attrNameLst>
                                      </p:cBhvr>
                                      <p:to>
                                        <p:strVal val="visible"/>
                                      </p:to>
                                    </p:set>
                                    <p:animEffect transition="in" filter="wipe(right)">
                                      <p:cBhvr>
                                        <p:cTn id="89" dur="500"/>
                                        <p:tgtEl>
                                          <p:spTgt spid="51"/>
                                        </p:tgtEl>
                                      </p:cBhvr>
                                    </p:animEffect>
                                  </p:childTnLst>
                                </p:cTn>
                              </p:par>
                              <p:par>
                                <p:cTn id="90" presetID="22" presetClass="entr" presetSubtype="2" fill="hold" grpId="0" nodeType="withEffect">
                                  <p:stCondLst>
                                    <p:cond delay="500"/>
                                  </p:stCondLst>
                                  <p:childTnLst>
                                    <p:set>
                                      <p:cBhvr>
                                        <p:cTn id="91" dur="1" fill="hold">
                                          <p:stCondLst>
                                            <p:cond delay="0"/>
                                          </p:stCondLst>
                                        </p:cTn>
                                        <p:tgtEl>
                                          <p:spTgt spid="52"/>
                                        </p:tgtEl>
                                        <p:attrNameLst>
                                          <p:attrName>style.visibility</p:attrName>
                                        </p:attrNameLst>
                                      </p:cBhvr>
                                      <p:to>
                                        <p:strVal val="visible"/>
                                      </p:to>
                                    </p:set>
                                    <p:animEffect transition="in" filter="wipe(right)">
                                      <p:cBhvr>
                                        <p:cTn id="92" dur="500"/>
                                        <p:tgtEl>
                                          <p:spTgt spid="52"/>
                                        </p:tgtEl>
                                      </p:cBhvr>
                                    </p:animEffect>
                                  </p:childTnLst>
                                </p:cTn>
                              </p:par>
                              <p:par>
                                <p:cTn id="93" presetID="22" presetClass="entr" presetSubtype="2" fill="hold" grpId="0" nodeType="withEffect">
                                  <p:stCondLst>
                                    <p:cond delay="600"/>
                                  </p:stCondLst>
                                  <p:childTnLst>
                                    <p:set>
                                      <p:cBhvr>
                                        <p:cTn id="94" dur="1" fill="hold">
                                          <p:stCondLst>
                                            <p:cond delay="0"/>
                                          </p:stCondLst>
                                        </p:cTn>
                                        <p:tgtEl>
                                          <p:spTgt spid="53"/>
                                        </p:tgtEl>
                                        <p:attrNameLst>
                                          <p:attrName>style.visibility</p:attrName>
                                        </p:attrNameLst>
                                      </p:cBhvr>
                                      <p:to>
                                        <p:strVal val="visible"/>
                                      </p:to>
                                    </p:set>
                                    <p:animEffect transition="in" filter="wipe(right)">
                                      <p:cBhvr>
                                        <p:cTn id="95" dur="500"/>
                                        <p:tgtEl>
                                          <p:spTgt spid="53"/>
                                        </p:tgtEl>
                                      </p:cBhvr>
                                    </p:animEffect>
                                  </p:childTnLst>
                                </p:cTn>
                              </p:par>
                            </p:childTnLst>
                          </p:cTn>
                        </p:par>
                        <p:par>
                          <p:cTn id="96" fill="hold">
                            <p:stCondLst>
                              <p:cond delay="2600"/>
                            </p:stCondLst>
                            <p:childTnLst>
                              <p:par>
                                <p:cTn id="97" presetID="22" presetClass="entr" presetSubtype="8" fill="hold" grpId="0" nodeType="afterEffect">
                                  <p:stCondLst>
                                    <p:cond delay="0"/>
                                  </p:stCondLst>
                                  <p:childTnLst>
                                    <p:set>
                                      <p:cBhvr>
                                        <p:cTn id="98" dur="1" fill="hold">
                                          <p:stCondLst>
                                            <p:cond delay="0"/>
                                          </p:stCondLst>
                                        </p:cTn>
                                        <p:tgtEl>
                                          <p:spTgt spid="68"/>
                                        </p:tgtEl>
                                        <p:attrNameLst>
                                          <p:attrName>style.visibility</p:attrName>
                                        </p:attrNameLst>
                                      </p:cBhvr>
                                      <p:to>
                                        <p:strVal val="visible"/>
                                      </p:to>
                                    </p:set>
                                    <p:animEffect transition="in" filter="wipe(left)">
                                      <p:cBhvr>
                                        <p:cTn id="99" dur="500"/>
                                        <p:tgtEl>
                                          <p:spTgt spid="68"/>
                                        </p:tgtEl>
                                      </p:cBhvr>
                                    </p:animEffect>
                                  </p:childTnLst>
                                </p:cTn>
                              </p:par>
                              <p:par>
                                <p:cTn id="100" presetID="22" presetClass="entr" presetSubtype="8" fill="hold" grpId="0" nodeType="withEffect">
                                  <p:stCondLst>
                                    <p:cond delay="0"/>
                                  </p:stCondLst>
                                  <p:childTnLst>
                                    <p:set>
                                      <p:cBhvr>
                                        <p:cTn id="101" dur="1" fill="hold">
                                          <p:stCondLst>
                                            <p:cond delay="0"/>
                                          </p:stCondLst>
                                        </p:cTn>
                                        <p:tgtEl>
                                          <p:spTgt spid="69"/>
                                        </p:tgtEl>
                                        <p:attrNameLst>
                                          <p:attrName>style.visibility</p:attrName>
                                        </p:attrNameLst>
                                      </p:cBhvr>
                                      <p:to>
                                        <p:strVal val="visible"/>
                                      </p:to>
                                    </p:set>
                                    <p:animEffect transition="in" filter="wipe(left)">
                                      <p:cBhvr>
                                        <p:cTn id="102" dur="500"/>
                                        <p:tgtEl>
                                          <p:spTgt spid="69"/>
                                        </p:tgtEl>
                                      </p:cBhvr>
                                    </p:animEffect>
                                  </p:childTnLst>
                                </p:cTn>
                              </p:par>
                              <p:par>
                                <p:cTn id="103" presetID="22" presetClass="entr" presetSubtype="8" fill="hold" grpId="0" nodeType="withEffect">
                                  <p:stCondLst>
                                    <p:cond delay="0"/>
                                  </p:stCondLst>
                                  <p:childTnLst>
                                    <p:set>
                                      <p:cBhvr>
                                        <p:cTn id="104" dur="1" fill="hold">
                                          <p:stCondLst>
                                            <p:cond delay="0"/>
                                          </p:stCondLst>
                                        </p:cTn>
                                        <p:tgtEl>
                                          <p:spTgt spid="70"/>
                                        </p:tgtEl>
                                        <p:attrNameLst>
                                          <p:attrName>style.visibility</p:attrName>
                                        </p:attrNameLst>
                                      </p:cBhvr>
                                      <p:to>
                                        <p:strVal val="visible"/>
                                      </p:to>
                                    </p:set>
                                    <p:animEffect transition="in" filter="wipe(left)">
                                      <p:cBhvr>
                                        <p:cTn id="105" dur="500"/>
                                        <p:tgtEl>
                                          <p:spTgt spid="70"/>
                                        </p:tgtEl>
                                      </p:cBhvr>
                                    </p:animEffect>
                                  </p:childTnLst>
                                </p:cTn>
                              </p:par>
                              <p:par>
                                <p:cTn id="106" presetID="22" presetClass="entr" presetSubtype="8" fill="hold" grpId="0" nodeType="withEffect">
                                  <p:stCondLst>
                                    <p:cond delay="0"/>
                                  </p:stCondLst>
                                  <p:childTnLst>
                                    <p:set>
                                      <p:cBhvr>
                                        <p:cTn id="107" dur="1" fill="hold">
                                          <p:stCondLst>
                                            <p:cond delay="0"/>
                                          </p:stCondLst>
                                        </p:cTn>
                                        <p:tgtEl>
                                          <p:spTgt spid="71"/>
                                        </p:tgtEl>
                                        <p:attrNameLst>
                                          <p:attrName>style.visibility</p:attrName>
                                        </p:attrNameLst>
                                      </p:cBhvr>
                                      <p:to>
                                        <p:strVal val="visible"/>
                                      </p:to>
                                    </p:set>
                                    <p:animEffect transition="in" filter="wipe(left)">
                                      <p:cBhvr>
                                        <p:cTn id="108" dur="500"/>
                                        <p:tgtEl>
                                          <p:spTgt spid="71"/>
                                        </p:tgtEl>
                                      </p:cBhvr>
                                    </p:animEffect>
                                  </p:childTnLst>
                                </p:cTn>
                              </p:par>
                              <p:par>
                                <p:cTn id="109" presetID="22" presetClass="entr" presetSubtype="8" fill="hold" grpId="0" nodeType="withEffect">
                                  <p:stCondLst>
                                    <p:cond delay="0"/>
                                  </p:stCondLst>
                                  <p:childTnLst>
                                    <p:set>
                                      <p:cBhvr>
                                        <p:cTn id="110" dur="1" fill="hold">
                                          <p:stCondLst>
                                            <p:cond delay="0"/>
                                          </p:stCondLst>
                                        </p:cTn>
                                        <p:tgtEl>
                                          <p:spTgt spid="72"/>
                                        </p:tgtEl>
                                        <p:attrNameLst>
                                          <p:attrName>style.visibility</p:attrName>
                                        </p:attrNameLst>
                                      </p:cBhvr>
                                      <p:to>
                                        <p:strVal val="visible"/>
                                      </p:to>
                                    </p:set>
                                    <p:animEffect transition="in" filter="wipe(left)">
                                      <p:cBhvr>
                                        <p:cTn id="111" dur="500"/>
                                        <p:tgtEl>
                                          <p:spTgt spid="72"/>
                                        </p:tgtEl>
                                      </p:cBhvr>
                                    </p:animEffect>
                                  </p:childTnLst>
                                </p:cTn>
                              </p:par>
                              <p:par>
                                <p:cTn id="112" presetID="22" presetClass="entr" presetSubtype="8" fill="hold" grpId="0" nodeType="withEffect">
                                  <p:stCondLst>
                                    <p:cond delay="0"/>
                                  </p:stCondLst>
                                  <p:childTnLst>
                                    <p:set>
                                      <p:cBhvr>
                                        <p:cTn id="113" dur="1" fill="hold">
                                          <p:stCondLst>
                                            <p:cond delay="0"/>
                                          </p:stCondLst>
                                        </p:cTn>
                                        <p:tgtEl>
                                          <p:spTgt spid="73"/>
                                        </p:tgtEl>
                                        <p:attrNameLst>
                                          <p:attrName>style.visibility</p:attrName>
                                        </p:attrNameLst>
                                      </p:cBhvr>
                                      <p:to>
                                        <p:strVal val="visible"/>
                                      </p:to>
                                    </p:set>
                                    <p:animEffect transition="in" filter="wipe(left)">
                                      <p:cBhvr>
                                        <p:cTn id="114" dur="500"/>
                                        <p:tgtEl>
                                          <p:spTgt spid="73"/>
                                        </p:tgtEl>
                                      </p:cBhvr>
                                    </p:animEffect>
                                  </p:childTnLst>
                                </p:cTn>
                              </p:par>
                              <p:par>
                                <p:cTn id="115" presetID="22" presetClass="entr" presetSubtype="8" fill="hold" grpId="0" nodeType="withEffect">
                                  <p:stCondLst>
                                    <p:cond delay="0"/>
                                  </p:stCondLst>
                                  <p:childTnLst>
                                    <p:set>
                                      <p:cBhvr>
                                        <p:cTn id="116" dur="1" fill="hold">
                                          <p:stCondLst>
                                            <p:cond delay="0"/>
                                          </p:stCondLst>
                                        </p:cTn>
                                        <p:tgtEl>
                                          <p:spTgt spid="74"/>
                                        </p:tgtEl>
                                        <p:attrNameLst>
                                          <p:attrName>style.visibility</p:attrName>
                                        </p:attrNameLst>
                                      </p:cBhvr>
                                      <p:to>
                                        <p:strVal val="visible"/>
                                      </p:to>
                                    </p:set>
                                    <p:animEffect transition="in" filter="wipe(left)">
                                      <p:cBhvr>
                                        <p:cTn id="117" dur="500"/>
                                        <p:tgtEl>
                                          <p:spTgt spid="74"/>
                                        </p:tgtEl>
                                      </p:cBhvr>
                                    </p:animEffect>
                                  </p:childTnLst>
                                </p:cTn>
                              </p:par>
                              <p:par>
                                <p:cTn id="118" presetID="22" presetClass="entr" presetSubtype="2" fill="hold" grpId="0" nodeType="withEffect">
                                  <p:stCondLst>
                                    <p:cond delay="0"/>
                                  </p:stCondLst>
                                  <p:childTnLst>
                                    <p:set>
                                      <p:cBhvr>
                                        <p:cTn id="119" dur="1" fill="hold">
                                          <p:stCondLst>
                                            <p:cond delay="0"/>
                                          </p:stCondLst>
                                        </p:cTn>
                                        <p:tgtEl>
                                          <p:spTgt spid="54"/>
                                        </p:tgtEl>
                                        <p:attrNameLst>
                                          <p:attrName>style.visibility</p:attrName>
                                        </p:attrNameLst>
                                      </p:cBhvr>
                                      <p:to>
                                        <p:strVal val="visible"/>
                                      </p:to>
                                    </p:set>
                                    <p:animEffect transition="in" filter="wipe(right)">
                                      <p:cBhvr>
                                        <p:cTn id="120" dur="500"/>
                                        <p:tgtEl>
                                          <p:spTgt spid="54"/>
                                        </p:tgtEl>
                                      </p:cBhvr>
                                    </p:animEffect>
                                  </p:childTnLst>
                                </p:cTn>
                              </p:par>
                              <p:par>
                                <p:cTn id="121" presetID="22" presetClass="entr" presetSubtype="2" fill="hold" grpId="0" nodeType="withEffect">
                                  <p:stCondLst>
                                    <p:cond delay="0"/>
                                  </p:stCondLst>
                                  <p:childTnLst>
                                    <p:set>
                                      <p:cBhvr>
                                        <p:cTn id="122" dur="1" fill="hold">
                                          <p:stCondLst>
                                            <p:cond delay="0"/>
                                          </p:stCondLst>
                                        </p:cTn>
                                        <p:tgtEl>
                                          <p:spTgt spid="55"/>
                                        </p:tgtEl>
                                        <p:attrNameLst>
                                          <p:attrName>style.visibility</p:attrName>
                                        </p:attrNameLst>
                                      </p:cBhvr>
                                      <p:to>
                                        <p:strVal val="visible"/>
                                      </p:to>
                                    </p:set>
                                    <p:animEffect transition="in" filter="wipe(right)">
                                      <p:cBhvr>
                                        <p:cTn id="123" dur="500"/>
                                        <p:tgtEl>
                                          <p:spTgt spid="55"/>
                                        </p:tgtEl>
                                      </p:cBhvr>
                                    </p:animEffect>
                                  </p:childTnLst>
                                </p:cTn>
                              </p:par>
                              <p:par>
                                <p:cTn id="124" presetID="22" presetClass="entr" presetSubtype="2" fill="hold" grpId="0" nodeType="withEffect">
                                  <p:stCondLst>
                                    <p:cond delay="0"/>
                                  </p:stCondLst>
                                  <p:childTnLst>
                                    <p:set>
                                      <p:cBhvr>
                                        <p:cTn id="125" dur="1" fill="hold">
                                          <p:stCondLst>
                                            <p:cond delay="0"/>
                                          </p:stCondLst>
                                        </p:cTn>
                                        <p:tgtEl>
                                          <p:spTgt spid="56"/>
                                        </p:tgtEl>
                                        <p:attrNameLst>
                                          <p:attrName>style.visibility</p:attrName>
                                        </p:attrNameLst>
                                      </p:cBhvr>
                                      <p:to>
                                        <p:strVal val="visible"/>
                                      </p:to>
                                    </p:set>
                                    <p:animEffect transition="in" filter="wipe(right)">
                                      <p:cBhvr>
                                        <p:cTn id="126" dur="500"/>
                                        <p:tgtEl>
                                          <p:spTgt spid="56"/>
                                        </p:tgtEl>
                                      </p:cBhvr>
                                    </p:animEffect>
                                  </p:childTnLst>
                                </p:cTn>
                              </p:par>
                              <p:par>
                                <p:cTn id="127" presetID="22" presetClass="entr" presetSubtype="2" fill="hold" grpId="0" nodeType="withEffect">
                                  <p:stCondLst>
                                    <p:cond delay="0"/>
                                  </p:stCondLst>
                                  <p:childTnLst>
                                    <p:set>
                                      <p:cBhvr>
                                        <p:cTn id="128" dur="1" fill="hold">
                                          <p:stCondLst>
                                            <p:cond delay="0"/>
                                          </p:stCondLst>
                                        </p:cTn>
                                        <p:tgtEl>
                                          <p:spTgt spid="57"/>
                                        </p:tgtEl>
                                        <p:attrNameLst>
                                          <p:attrName>style.visibility</p:attrName>
                                        </p:attrNameLst>
                                      </p:cBhvr>
                                      <p:to>
                                        <p:strVal val="visible"/>
                                      </p:to>
                                    </p:set>
                                    <p:animEffect transition="in" filter="wipe(right)">
                                      <p:cBhvr>
                                        <p:cTn id="129" dur="500"/>
                                        <p:tgtEl>
                                          <p:spTgt spid="57"/>
                                        </p:tgtEl>
                                      </p:cBhvr>
                                    </p:animEffect>
                                  </p:childTnLst>
                                </p:cTn>
                              </p:par>
                              <p:par>
                                <p:cTn id="130" presetID="22" presetClass="entr" presetSubtype="2" fill="hold" grpId="0" nodeType="withEffect">
                                  <p:stCondLst>
                                    <p:cond delay="0"/>
                                  </p:stCondLst>
                                  <p:childTnLst>
                                    <p:set>
                                      <p:cBhvr>
                                        <p:cTn id="131" dur="1" fill="hold">
                                          <p:stCondLst>
                                            <p:cond delay="0"/>
                                          </p:stCondLst>
                                        </p:cTn>
                                        <p:tgtEl>
                                          <p:spTgt spid="58"/>
                                        </p:tgtEl>
                                        <p:attrNameLst>
                                          <p:attrName>style.visibility</p:attrName>
                                        </p:attrNameLst>
                                      </p:cBhvr>
                                      <p:to>
                                        <p:strVal val="visible"/>
                                      </p:to>
                                    </p:set>
                                    <p:animEffect transition="in" filter="wipe(right)">
                                      <p:cBhvr>
                                        <p:cTn id="132" dur="500"/>
                                        <p:tgtEl>
                                          <p:spTgt spid="58"/>
                                        </p:tgtEl>
                                      </p:cBhvr>
                                    </p:animEffect>
                                  </p:childTnLst>
                                </p:cTn>
                              </p:par>
                              <p:par>
                                <p:cTn id="133" presetID="22" presetClass="entr" presetSubtype="2" fill="hold" grpId="0" nodeType="withEffect">
                                  <p:stCondLst>
                                    <p:cond delay="0"/>
                                  </p:stCondLst>
                                  <p:childTnLst>
                                    <p:set>
                                      <p:cBhvr>
                                        <p:cTn id="134" dur="1" fill="hold">
                                          <p:stCondLst>
                                            <p:cond delay="0"/>
                                          </p:stCondLst>
                                        </p:cTn>
                                        <p:tgtEl>
                                          <p:spTgt spid="59"/>
                                        </p:tgtEl>
                                        <p:attrNameLst>
                                          <p:attrName>style.visibility</p:attrName>
                                        </p:attrNameLst>
                                      </p:cBhvr>
                                      <p:to>
                                        <p:strVal val="visible"/>
                                      </p:to>
                                    </p:set>
                                    <p:animEffect transition="in" filter="wipe(right)">
                                      <p:cBhvr>
                                        <p:cTn id="135" dur="500"/>
                                        <p:tgtEl>
                                          <p:spTgt spid="59"/>
                                        </p:tgtEl>
                                      </p:cBhvr>
                                    </p:animEffect>
                                  </p:childTnLst>
                                </p:cTn>
                              </p:par>
                              <p:par>
                                <p:cTn id="136" presetID="22" presetClass="entr" presetSubtype="2" fill="hold" grpId="0" nodeType="withEffect">
                                  <p:stCondLst>
                                    <p:cond delay="0"/>
                                  </p:stCondLst>
                                  <p:childTnLst>
                                    <p:set>
                                      <p:cBhvr>
                                        <p:cTn id="137" dur="1" fill="hold">
                                          <p:stCondLst>
                                            <p:cond delay="0"/>
                                          </p:stCondLst>
                                        </p:cTn>
                                        <p:tgtEl>
                                          <p:spTgt spid="60"/>
                                        </p:tgtEl>
                                        <p:attrNameLst>
                                          <p:attrName>style.visibility</p:attrName>
                                        </p:attrNameLst>
                                      </p:cBhvr>
                                      <p:to>
                                        <p:strVal val="visible"/>
                                      </p:to>
                                    </p:set>
                                    <p:animEffect transition="in" filter="wipe(right)">
                                      <p:cBhvr>
                                        <p:cTn id="138" dur="500"/>
                                        <p:tgtEl>
                                          <p:spTgt spid="60"/>
                                        </p:tgtEl>
                                      </p:cBhvr>
                                    </p:animEffect>
                                  </p:childTnLst>
                                </p:cTn>
                              </p:par>
                            </p:childTnLst>
                          </p:cTn>
                        </p:par>
                        <p:par>
                          <p:cTn id="139" fill="hold">
                            <p:stCondLst>
                              <p:cond delay="3100"/>
                            </p:stCondLst>
                            <p:childTnLst>
                              <p:par>
                                <p:cTn id="140" presetID="10" presetClass="entr" presetSubtype="0" fill="hold" nodeType="afterEffect">
                                  <p:stCondLst>
                                    <p:cond delay="0"/>
                                  </p:stCondLst>
                                  <p:childTnLst>
                                    <p:set>
                                      <p:cBhvr>
                                        <p:cTn id="141" dur="1" fill="hold">
                                          <p:stCondLst>
                                            <p:cond delay="0"/>
                                          </p:stCondLst>
                                        </p:cTn>
                                        <p:tgtEl>
                                          <p:spTgt spid="3"/>
                                        </p:tgtEl>
                                        <p:attrNameLst>
                                          <p:attrName>style.visibility</p:attrName>
                                        </p:attrNameLst>
                                      </p:cBhvr>
                                      <p:to>
                                        <p:strVal val="visible"/>
                                      </p:to>
                                    </p:set>
                                    <p:animEffect transition="in" filter="fade">
                                      <p:cBhvr>
                                        <p:cTn id="142" dur="500"/>
                                        <p:tgtEl>
                                          <p:spTgt spid="3"/>
                                        </p:tgtEl>
                                      </p:cBhvr>
                                    </p:animEffect>
                                  </p:childTnLst>
                                </p:cTn>
                              </p:par>
                              <p:par>
                                <p:cTn id="143" presetID="10" presetClass="entr" presetSubtype="0" fill="hold" nodeType="withEffect">
                                  <p:stCondLst>
                                    <p:cond delay="0"/>
                                  </p:stCondLst>
                                  <p:childTnLst>
                                    <p:set>
                                      <p:cBhvr>
                                        <p:cTn id="144" dur="1" fill="hold">
                                          <p:stCondLst>
                                            <p:cond delay="0"/>
                                          </p:stCondLst>
                                        </p:cTn>
                                        <p:tgtEl>
                                          <p:spTgt spid="15"/>
                                        </p:tgtEl>
                                        <p:attrNameLst>
                                          <p:attrName>style.visibility</p:attrName>
                                        </p:attrNameLst>
                                      </p:cBhvr>
                                      <p:to>
                                        <p:strVal val="visible"/>
                                      </p:to>
                                    </p:set>
                                    <p:animEffect transition="in" filter="fade">
                                      <p:cBhvr>
                                        <p:cTn id="145" dur="500"/>
                                        <p:tgtEl>
                                          <p:spTgt spid="15"/>
                                        </p:tgtEl>
                                      </p:cBhvr>
                                    </p:animEffect>
                                  </p:childTnLst>
                                </p:cTn>
                              </p:par>
                            </p:childTnLst>
                          </p:cTn>
                        </p:par>
                        <p:par>
                          <p:cTn id="146" fill="hold">
                            <p:stCondLst>
                              <p:cond delay="3600"/>
                            </p:stCondLst>
                            <p:childTnLst>
                              <p:par>
                                <p:cTn id="147" presetID="12" presetClass="entr" presetSubtype="4" fill="hold" grpId="0" nodeType="afterEffect">
                                  <p:stCondLst>
                                    <p:cond delay="0"/>
                                  </p:stCondLst>
                                  <p:childTnLst>
                                    <p:set>
                                      <p:cBhvr>
                                        <p:cTn id="148" dur="1" fill="hold">
                                          <p:stCondLst>
                                            <p:cond delay="0"/>
                                          </p:stCondLst>
                                        </p:cTn>
                                        <p:tgtEl>
                                          <p:spTgt spid="27"/>
                                        </p:tgtEl>
                                        <p:attrNameLst>
                                          <p:attrName>style.visibility</p:attrName>
                                        </p:attrNameLst>
                                      </p:cBhvr>
                                      <p:to>
                                        <p:strVal val="visible"/>
                                      </p:to>
                                    </p:set>
                                    <p:anim calcmode="lin" valueType="num">
                                      <p:cBhvr additive="base">
                                        <p:cTn id="149" dur="500"/>
                                        <p:tgtEl>
                                          <p:spTgt spid="27"/>
                                        </p:tgtEl>
                                        <p:attrNameLst>
                                          <p:attrName>ppt_y</p:attrName>
                                        </p:attrNameLst>
                                      </p:cBhvr>
                                      <p:tavLst>
                                        <p:tav tm="0">
                                          <p:val>
                                            <p:strVal val="#ppt_y+#ppt_h*1.125000"/>
                                          </p:val>
                                        </p:tav>
                                        <p:tav tm="100000">
                                          <p:val>
                                            <p:strVal val="#ppt_y"/>
                                          </p:val>
                                        </p:tav>
                                      </p:tavLst>
                                    </p:anim>
                                    <p:animEffect transition="in" filter="wipe(up)">
                                      <p:cBhvr>
                                        <p:cTn id="150" dur="500"/>
                                        <p:tgtEl>
                                          <p:spTgt spid="27"/>
                                        </p:tgtEl>
                                      </p:cBhvr>
                                    </p:animEffect>
                                  </p:childTnLst>
                                </p:cTn>
                              </p:par>
                              <p:par>
                                <p:cTn id="151" presetID="12" presetClass="entr" presetSubtype="4" fill="hold" grpId="0" nodeType="withEffect">
                                  <p:stCondLst>
                                    <p:cond delay="100"/>
                                  </p:stCondLst>
                                  <p:childTnLst>
                                    <p:set>
                                      <p:cBhvr>
                                        <p:cTn id="152" dur="1" fill="hold">
                                          <p:stCondLst>
                                            <p:cond delay="0"/>
                                          </p:stCondLst>
                                        </p:cTn>
                                        <p:tgtEl>
                                          <p:spTgt spid="28"/>
                                        </p:tgtEl>
                                        <p:attrNameLst>
                                          <p:attrName>style.visibility</p:attrName>
                                        </p:attrNameLst>
                                      </p:cBhvr>
                                      <p:to>
                                        <p:strVal val="visible"/>
                                      </p:to>
                                    </p:set>
                                    <p:anim calcmode="lin" valueType="num">
                                      <p:cBhvr additive="base">
                                        <p:cTn id="153" dur="500"/>
                                        <p:tgtEl>
                                          <p:spTgt spid="28"/>
                                        </p:tgtEl>
                                        <p:attrNameLst>
                                          <p:attrName>ppt_y</p:attrName>
                                        </p:attrNameLst>
                                      </p:cBhvr>
                                      <p:tavLst>
                                        <p:tav tm="0">
                                          <p:val>
                                            <p:strVal val="#ppt_y+#ppt_h*1.125000"/>
                                          </p:val>
                                        </p:tav>
                                        <p:tav tm="100000">
                                          <p:val>
                                            <p:strVal val="#ppt_y"/>
                                          </p:val>
                                        </p:tav>
                                      </p:tavLst>
                                    </p:anim>
                                    <p:animEffect transition="in" filter="wipe(up)">
                                      <p:cBhvr>
                                        <p:cTn id="154" dur="500"/>
                                        <p:tgtEl>
                                          <p:spTgt spid="28"/>
                                        </p:tgtEl>
                                      </p:cBhvr>
                                    </p:animEffect>
                                  </p:childTnLst>
                                </p:cTn>
                              </p:par>
                              <p:par>
                                <p:cTn id="155" presetID="12" presetClass="entr" presetSubtype="4" fill="hold" grpId="0" nodeType="withEffect">
                                  <p:stCondLst>
                                    <p:cond delay="200"/>
                                  </p:stCondLst>
                                  <p:childTnLst>
                                    <p:set>
                                      <p:cBhvr>
                                        <p:cTn id="156" dur="1" fill="hold">
                                          <p:stCondLst>
                                            <p:cond delay="0"/>
                                          </p:stCondLst>
                                        </p:cTn>
                                        <p:tgtEl>
                                          <p:spTgt spid="29"/>
                                        </p:tgtEl>
                                        <p:attrNameLst>
                                          <p:attrName>style.visibility</p:attrName>
                                        </p:attrNameLst>
                                      </p:cBhvr>
                                      <p:to>
                                        <p:strVal val="visible"/>
                                      </p:to>
                                    </p:set>
                                    <p:anim calcmode="lin" valueType="num">
                                      <p:cBhvr additive="base">
                                        <p:cTn id="157" dur="500"/>
                                        <p:tgtEl>
                                          <p:spTgt spid="29"/>
                                        </p:tgtEl>
                                        <p:attrNameLst>
                                          <p:attrName>ppt_y</p:attrName>
                                        </p:attrNameLst>
                                      </p:cBhvr>
                                      <p:tavLst>
                                        <p:tav tm="0">
                                          <p:val>
                                            <p:strVal val="#ppt_y+#ppt_h*1.125000"/>
                                          </p:val>
                                        </p:tav>
                                        <p:tav tm="100000">
                                          <p:val>
                                            <p:strVal val="#ppt_y"/>
                                          </p:val>
                                        </p:tav>
                                      </p:tavLst>
                                    </p:anim>
                                    <p:animEffect transition="in" filter="wipe(up)">
                                      <p:cBhvr>
                                        <p:cTn id="158" dur="500"/>
                                        <p:tgtEl>
                                          <p:spTgt spid="29"/>
                                        </p:tgtEl>
                                      </p:cBhvr>
                                    </p:animEffect>
                                  </p:childTnLst>
                                </p:cTn>
                              </p:par>
                              <p:par>
                                <p:cTn id="159" presetID="12" presetClass="entr" presetSubtype="4" fill="hold" grpId="0" nodeType="withEffect">
                                  <p:stCondLst>
                                    <p:cond delay="300"/>
                                  </p:stCondLst>
                                  <p:childTnLst>
                                    <p:set>
                                      <p:cBhvr>
                                        <p:cTn id="160" dur="1" fill="hold">
                                          <p:stCondLst>
                                            <p:cond delay="0"/>
                                          </p:stCondLst>
                                        </p:cTn>
                                        <p:tgtEl>
                                          <p:spTgt spid="30"/>
                                        </p:tgtEl>
                                        <p:attrNameLst>
                                          <p:attrName>style.visibility</p:attrName>
                                        </p:attrNameLst>
                                      </p:cBhvr>
                                      <p:to>
                                        <p:strVal val="visible"/>
                                      </p:to>
                                    </p:set>
                                    <p:anim calcmode="lin" valueType="num">
                                      <p:cBhvr additive="base">
                                        <p:cTn id="161" dur="500"/>
                                        <p:tgtEl>
                                          <p:spTgt spid="30"/>
                                        </p:tgtEl>
                                        <p:attrNameLst>
                                          <p:attrName>ppt_y</p:attrName>
                                        </p:attrNameLst>
                                      </p:cBhvr>
                                      <p:tavLst>
                                        <p:tav tm="0">
                                          <p:val>
                                            <p:strVal val="#ppt_y+#ppt_h*1.125000"/>
                                          </p:val>
                                        </p:tav>
                                        <p:tav tm="100000">
                                          <p:val>
                                            <p:strVal val="#ppt_y"/>
                                          </p:val>
                                        </p:tav>
                                      </p:tavLst>
                                    </p:anim>
                                    <p:animEffect transition="in" filter="wipe(up)">
                                      <p:cBhvr>
                                        <p:cTn id="162" dur="500"/>
                                        <p:tgtEl>
                                          <p:spTgt spid="30"/>
                                        </p:tgtEl>
                                      </p:cBhvr>
                                    </p:animEffect>
                                  </p:childTnLst>
                                </p:cTn>
                              </p:par>
                              <p:par>
                                <p:cTn id="163" presetID="12" presetClass="entr" presetSubtype="4" fill="hold" grpId="0" nodeType="withEffect">
                                  <p:stCondLst>
                                    <p:cond delay="400"/>
                                  </p:stCondLst>
                                  <p:childTnLst>
                                    <p:set>
                                      <p:cBhvr>
                                        <p:cTn id="164" dur="1" fill="hold">
                                          <p:stCondLst>
                                            <p:cond delay="0"/>
                                          </p:stCondLst>
                                        </p:cTn>
                                        <p:tgtEl>
                                          <p:spTgt spid="31"/>
                                        </p:tgtEl>
                                        <p:attrNameLst>
                                          <p:attrName>style.visibility</p:attrName>
                                        </p:attrNameLst>
                                      </p:cBhvr>
                                      <p:to>
                                        <p:strVal val="visible"/>
                                      </p:to>
                                    </p:set>
                                    <p:anim calcmode="lin" valueType="num">
                                      <p:cBhvr additive="base">
                                        <p:cTn id="165" dur="500"/>
                                        <p:tgtEl>
                                          <p:spTgt spid="31"/>
                                        </p:tgtEl>
                                        <p:attrNameLst>
                                          <p:attrName>ppt_y</p:attrName>
                                        </p:attrNameLst>
                                      </p:cBhvr>
                                      <p:tavLst>
                                        <p:tav tm="0">
                                          <p:val>
                                            <p:strVal val="#ppt_y+#ppt_h*1.125000"/>
                                          </p:val>
                                        </p:tav>
                                        <p:tav tm="100000">
                                          <p:val>
                                            <p:strVal val="#ppt_y"/>
                                          </p:val>
                                        </p:tav>
                                      </p:tavLst>
                                    </p:anim>
                                    <p:animEffect transition="in" filter="wipe(up)">
                                      <p:cBhvr>
                                        <p:cTn id="166" dur="500"/>
                                        <p:tgtEl>
                                          <p:spTgt spid="31"/>
                                        </p:tgtEl>
                                      </p:cBhvr>
                                    </p:animEffect>
                                  </p:childTnLst>
                                </p:cTn>
                              </p:par>
                              <p:par>
                                <p:cTn id="167" presetID="12" presetClass="entr" presetSubtype="4" fill="hold" grpId="0" nodeType="withEffect">
                                  <p:stCondLst>
                                    <p:cond delay="500"/>
                                  </p:stCondLst>
                                  <p:childTnLst>
                                    <p:set>
                                      <p:cBhvr>
                                        <p:cTn id="168" dur="1" fill="hold">
                                          <p:stCondLst>
                                            <p:cond delay="0"/>
                                          </p:stCondLst>
                                        </p:cTn>
                                        <p:tgtEl>
                                          <p:spTgt spid="32"/>
                                        </p:tgtEl>
                                        <p:attrNameLst>
                                          <p:attrName>style.visibility</p:attrName>
                                        </p:attrNameLst>
                                      </p:cBhvr>
                                      <p:to>
                                        <p:strVal val="visible"/>
                                      </p:to>
                                    </p:set>
                                    <p:anim calcmode="lin" valueType="num">
                                      <p:cBhvr additive="base">
                                        <p:cTn id="169" dur="500"/>
                                        <p:tgtEl>
                                          <p:spTgt spid="32"/>
                                        </p:tgtEl>
                                        <p:attrNameLst>
                                          <p:attrName>ppt_y</p:attrName>
                                        </p:attrNameLst>
                                      </p:cBhvr>
                                      <p:tavLst>
                                        <p:tav tm="0">
                                          <p:val>
                                            <p:strVal val="#ppt_y+#ppt_h*1.125000"/>
                                          </p:val>
                                        </p:tav>
                                        <p:tav tm="100000">
                                          <p:val>
                                            <p:strVal val="#ppt_y"/>
                                          </p:val>
                                        </p:tav>
                                      </p:tavLst>
                                    </p:anim>
                                    <p:animEffect transition="in" filter="wipe(up)">
                                      <p:cBhvr>
                                        <p:cTn id="170" dur="500"/>
                                        <p:tgtEl>
                                          <p:spTgt spid="32"/>
                                        </p:tgtEl>
                                      </p:cBhvr>
                                    </p:animEffect>
                                  </p:childTnLst>
                                </p:cTn>
                              </p:par>
                              <p:par>
                                <p:cTn id="171" presetID="12" presetClass="entr" presetSubtype="4" fill="hold" grpId="0" nodeType="withEffect">
                                  <p:stCondLst>
                                    <p:cond delay="600"/>
                                  </p:stCondLst>
                                  <p:childTnLst>
                                    <p:set>
                                      <p:cBhvr>
                                        <p:cTn id="172" dur="1" fill="hold">
                                          <p:stCondLst>
                                            <p:cond delay="0"/>
                                          </p:stCondLst>
                                        </p:cTn>
                                        <p:tgtEl>
                                          <p:spTgt spid="33"/>
                                        </p:tgtEl>
                                        <p:attrNameLst>
                                          <p:attrName>style.visibility</p:attrName>
                                        </p:attrNameLst>
                                      </p:cBhvr>
                                      <p:to>
                                        <p:strVal val="visible"/>
                                      </p:to>
                                    </p:set>
                                    <p:anim calcmode="lin" valueType="num">
                                      <p:cBhvr additive="base">
                                        <p:cTn id="173" dur="500"/>
                                        <p:tgtEl>
                                          <p:spTgt spid="33"/>
                                        </p:tgtEl>
                                        <p:attrNameLst>
                                          <p:attrName>ppt_y</p:attrName>
                                        </p:attrNameLst>
                                      </p:cBhvr>
                                      <p:tavLst>
                                        <p:tav tm="0">
                                          <p:val>
                                            <p:strVal val="#ppt_y+#ppt_h*1.125000"/>
                                          </p:val>
                                        </p:tav>
                                        <p:tav tm="100000">
                                          <p:val>
                                            <p:strVal val="#ppt_y"/>
                                          </p:val>
                                        </p:tav>
                                      </p:tavLst>
                                    </p:anim>
                                    <p:animEffect transition="in" filter="wipe(up)">
                                      <p:cBhvr>
                                        <p:cTn id="174" dur="500"/>
                                        <p:tgtEl>
                                          <p:spTgt spid="33"/>
                                        </p:tgtEl>
                                      </p:cBhvr>
                                    </p:animEffect>
                                  </p:childTnLst>
                                </p:cTn>
                              </p:par>
                              <p:par>
                                <p:cTn id="175" presetID="12" presetClass="entr" presetSubtype="4" fill="hold" grpId="0" nodeType="withEffect">
                                  <p:stCondLst>
                                    <p:cond delay="700"/>
                                  </p:stCondLst>
                                  <p:childTnLst>
                                    <p:set>
                                      <p:cBhvr>
                                        <p:cTn id="176" dur="1" fill="hold">
                                          <p:stCondLst>
                                            <p:cond delay="0"/>
                                          </p:stCondLst>
                                        </p:cTn>
                                        <p:tgtEl>
                                          <p:spTgt spid="34"/>
                                        </p:tgtEl>
                                        <p:attrNameLst>
                                          <p:attrName>style.visibility</p:attrName>
                                        </p:attrNameLst>
                                      </p:cBhvr>
                                      <p:to>
                                        <p:strVal val="visible"/>
                                      </p:to>
                                    </p:set>
                                    <p:anim calcmode="lin" valueType="num">
                                      <p:cBhvr additive="base">
                                        <p:cTn id="177" dur="500"/>
                                        <p:tgtEl>
                                          <p:spTgt spid="34"/>
                                        </p:tgtEl>
                                        <p:attrNameLst>
                                          <p:attrName>ppt_y</p:attrName>
                                        </p:attrNameLst>
                                      </p:cBhvr>
                                      <p:tavLst>
                                        <p:tav tm="0">
                                          <p:val>
                                            <p:strVal val="#ppt_y+#ppt_h*1.125000"/>
                                          </p:val>
                                        </p:tav>
                                        <p:tav tm="100000">
                                          <p:val>
                                            <p:strVal val="#ppt_y"/>
                                          </p:val>
                                        </p:tav>
                                      </p:tavLst>
                                    </p:anim>
                                    <p:animEffect transition="in" filter="wipe(up)">
                                      <p:cBhvr>
                                        <p:cTn id="178" dur="500"/>
                                        <p:tgtEl>
                                          <p:spTgt spid="34"/>
                                        </p:tgtEl>
                                      </p:cBhvr>
                                    </p:animEffect>
                                  </p:childTnLst>
                                </p:cTn>
                              </p:par>
                              <p:par>
                                <p:cTn id="179" presetID="12" presetClass="entr" presetSubtype="4" fill="hold" grpId="0" nodeType="withEffect">
                                  <p:stCondLst>
                                    <p:cond delay="800"/>
                                  </p:stCondLst>
                                  <p:childTnLst>
                                    <p:set>
                                      <p:cBhvr>
                                        <p:cTn id="180" dur="1" fill="hold">
                                          <p:stCondLst>
                                            <p:cond delay="0"/>
                                          </p:stCondLst>
                                        </p:cTn>
                                        <p:tgtEl>
                                          <p:spTgt spid="35"/>
                                        </p:tgtEl>
                                        <p:attrNameLst>
                                          <p:attrName>style.visibility</p:attrName>
                                        </p:attrNameLst>
                                      </p:cBhvr>
                                      <p:to>
                                        <p:strVal val="visible"/>
                                      </p:to>
                                    </p:set>
                                    <p:anim calcmode="lin" valueType="num">
                                      <p:cBhvr additive="base">
                                        <p:cTn id="181" dur="500"/>
                                        <p:tgtEl>
                                          <p:spTgt spid="35"/>
                                        </p:tgtEl>
                                        <p:attrNameLst>
                                          <p:attrName>ppt_y</p:attrName>
                                        </p:attrNameLst>
                                      </p:cBhvr>
                                      <p:tavLst>
                                        <p:tav tm="0">
                                          <p:val>
                                            <p:strVal val="#ppt_y+#ppt_h*1.125000"/>
                                          </p:val>
                                        </p:tav>
                                        <p:tav tm="100000">
                                          <p:val>
                                            <p:strVal val="#ppt_y"/>
                                          </p:val>
                                        </p:tav>
                                      </p:tavLst>
                                    </p:anim>
                                    <p:animEffect transition="in" filter="wipe(up)">
                                      <p:cBhvr>
                                        <p:cTn id="182" dur="500"/>
                                        <p:tgtEl>
                                          <p:spTgt spid="35"/>
                                        </p:tgtEl>
                                      </p:cBhvr>
                                    </p:animEffect>
                                  </p:childTnLst>
                                </p:cTn>
                              </p:par>
                              <p:par>
                                <p:cTn id="183" presetID="12" presetClass="entr" presetSubtype="4" fill="hold" grpId="0" nodeType="withEffect">
                                  <p:stCondLst>
                                    <p:cond delay="900"/>
                                  </p:stCondLst>
                                  <p:childTnLst>
                                    <p:set>
                                      <p:cBhvr>
                                        <p:cTn id="184" dur="1" fill="hold">
                                          <p:stCondLst>
                                            <p:cond delay="0"/>
                                          </p:stCondLst>
                                        </p:cTn>
                                        <p:tgtEl>
                                          <p:spTgt spid="36"/>
                                        </p:tgtEl>
                                        <p:attrNameLst>
                                          <p:attrName>style.visibility</p:attrName>
                                        </p:attrNameLst>
                                      </p:cBhvr>
                                      <p:to>
                                        <p:strVal val="visible"/>
                                      </p:to>
                                    </p:set>
                                    <p:anim calcmode="lin" valueType="num">
                                      <p:cBhvr additive="base">
                                        <p:cTn id="185" dur="500"/>
                                        <p:tgtEl>
                                          <p:spTgt spid="36"/>
                                        </p:tgtEl>
                                        <p:attrNameLst>
                                          <p:attrName>ppt_y</p:attrName>
                                        </p:attrNameLst>
                                      </p:cBhvr>
                                      <p:tavLst>
                                        <p:tav tm="0">
                                          <p:val>
                                            <p:strVal val="#ppt_y+#ppt_h*1.125000"/>
                                          </p:val>
                                        </p:tav>
                                        <p:tav tm="100000">
                                          <p:val>
                                            <p:strVal val="#ppt_y"/>
                                          </p:val>
                                        </p:tav>
                                      </p:tavLst>
                                    </p:anim>
                                    <p:animEffect transition="in" filter="wipe(up)">
                                      <p:cBhvr>
                                        <p:cTn id="186" dur="500"/>
                                        <p:tgtEl>
                                          <p:spTgt spid="36"/>
                                        </p:tgtEl>
                                      </p:cBhvr>
                                    </p:animEffect>
                                  </p:childTnLst>
                                </p:cTn>
                              </p:par>
                              <p:par>
                                <p:cTn id="187" presetID="12" presetClass="entr" presetSubtype="4" fill="hold" grpId="0" nodeType="withEffect">
                                  <p:stCondLst>
                                    <p:cond delay="0"/>
                                  </p:stCondLst>
                                  <p:childTnLst>
                                    <p:set>
                                      <p:cBhvr>
                                        <p:cTn id="188" dur="1" fill="hold">
                                          <p:stCondLst>
                                            <p:cond delay="0"/>
                                          </p:stCondLst>
                                        </p:cTn>
                                        <p:tgtEl>
                                          <p:spTgt spid="37"/>
                                        </p:tgtEl>
                                        <p:attrNameLst>
                                          <p:attrName>style.visibility</p:attrName>
                                        </p:attrNameLst>
                                      </p:cBhvr>
                                      <p:to>
                                        <p:strVal val="visible"/>
                                      </p:to>
                                    </p:set>
                                    <p:anim calcmode="lin" valueType="num">
                                      <p:cBhvr additive="base">
                                        <p:cTn id="189" dur="500"/>
                                        <p:tgtEl>
                                          <p:spTgt spid="37"/>
                                        </p:tgtEl>
                                        <p:attrNameLst>
                                          <p:attrName>ppt_y</p:attrName>
                                        </p:attrNameLst>
                                      </p:cBhvr>
                                      <p:tavLst>
                                        <p:tav tm="0">
                                          <p:val>
                                            <p:strVal val="#ppt_y+#ppt_h*1.125000"/>
                                          </p:val>
                                        </p:tav>
                                        <p:tav tm="100000">
                                          <p:val>
                                            <p:strVal val="#ppt_y"/>
                                          </p:val>
                                        </p:tav>
                                      </p:tavLst>
                                    </p:anim>
                                    <p:animEffect transition="in" filter="wipe(up)">
                                      <p:cBhvr>
                                        <p:cTn id="190" dur="500"/>
                                        <p:tgtEl>
                                          <p:spTgt spid="37"/>
                                        </p:tgtEl>
                                      </p:cBhvr>
                                    </p:animEffect>
                                  </p:childTnLst>
                                </p:cTn>
                              </p:par>
                              <p:par>
                                <p:cTn id="191" presetID="12" presetClass="entr" presetSubtype="4" fill="hold" grpId="0" nodeType="withEffect">
                                  <p:stCondLst>
                                    <p:cond delay="100"/>
                                  </p:stCondLst>
                                  <p:childTnLst>
                                    <p:set>
                                      <p:cBhvr>
                                        <p:cTn id="192" dur="1" fill="hold">
                                          <p:stCondLst>
                                            <p:cond delay="0"/>
                                          </p:stCondLst>
                                        </p:cTn>
                                        <p:tgtEl>
                                          <p:spTgt spid="38"/>
                                        </p:tgtEl>
                                        <p:attrNameLst>
                                          <p:attrName>style.visibility</p:attrName>
                                        </p:attrNameLst>
                                      </p:cBhvr>
                                      <p:to>
                                        <p:strVal val="visible"/>
                                      </p:to>
                                    </p:set>
                                    <p:anim calcmode="lin" valueType="num">
                                      <p:cBhvr additive="base">
                                        <p:cTn id="193" dur="500"/>
                                        <p:tgtEl>
                                          <p:spTgt spid="38"/>
                                        </p:tgtEl>
                                        <p:attrNameLst>
                                          <p:attrName>ppt_y</p:attrName>
                                        </p:attrNameLst>
                                      </p:cBhvr>
                                      <p:tavLst>
                                        <p:tav tm="0">
                                          <p:val>
                                            <p:strVal val="#ppt_y+#ppt_h*1.125000"/>
                                          </p:val>
                                        </p:tav>
                                        <p:tav tm="100000">
                                          <p:val>
                                            <p:strVal val="#ppt_y"/>
                                          </p:val>
                                        </p:tav>
                                      </p:tavLst>
                                    </p:anim>
                                    <p:animEffect transition="in" filter="wipe(up)">
                                      <p:cBhvr>
                                        <p:cTn id="194" dur="500"/>
                                        <p:tgtEl>
                                          <p:spTgt spid="38"/>
                                        </p:tgtEl>
                                      </p:cBhvr>
                                    </p:animEffect>
                                  </p:childTnLst>
                                </p:cTn>
                              </p:par>
                              <p:par>
                                <p:cTn id="195" presetID="12" presetClass="entr" presetSubtype="4" fill="hold" grpId="0" nodeType="withEffect">
                                  <p:stCondLst>
                                    <p:cond delay="200"/>
                                  </p:stCondLst>
                                  <p:childTnLst>
                                    <p:set>
                                      <p:cBhvr>
                                        <p:cTn id="196" dur="1" fill="hold">
                                          <p:stCondLst>
                                            <p:cond delay="0"/>
                                          </p:stCondLst>
                                        </p:cTn>
                                        <p:tgtEl>
                                          <p:spTgt spid="39"/>
                                        </p:tgtEl>
                                        <p:attrNameLst>
                                          <p:attrName>style.visibility</p:attrName>
                                        </p:attrNameLst>
                                      </p:cBhvr>
                                      <p:to>
                                        <p:strVal val="visible"/>
                                      </p:to>
                                    </p:set>
                                    <p:anim calcmode="lin" valueType="num">
                                      <p:cBhvr additive="base">
                                        <p:cTn id="197" dur="500"/>
                                        <p:tgtEl>
                                          <p:spTgt spid="39"/>
                                        </p:tgtEl>
                                        <p:attrNameLst>
                                          <p:attrName>ppt_y</p:attrName>
                                        </p:attrNameLst>
                                      </p:cBhvr>
                                      <p:tavLst>
                                        <p:tav tm="0">
                                          <p:val>
                                            <p:strVal val="#ppt_y+#ppt_h*1.125000"/>
                                          </p:val>
                                        </p:tav>
                                        <p:tav tm="100000">
                                          <p:val>
                                            <p:strVal val="#ppt_y"/>
                                          </p:val>
                                        </p:tav>
                                      </p:tavLst>
                                    </p:anim>
                                    <p:animEffect transition="in" filter="wipe(up)">
                                      <p:cBhvr>
                                        <p:cTn id="198" dur="500"/>
                                        <p:tgtEl>
                                          <p:spTgt spid="39"/>
                                        </p:tgtEl>
                                      </p:cBhvr>
                                    </p:animEffect>
                                  </p:childTnLst>
                                </p:cTn>
                              </p:par>
                              <p:par>
                                <p:cTn id="199" presetID="12" presetClass="entr" presetSubtype="4" fill="hold" grpId="0" nodeType="withEffect">
                                  <p:stCondLst>
                                    <p:cond delay="300"/>
                                  </p:stCondLst>
                                  <p:childTnLst>
                                    <p:set>
                                      <p:cBhvr>
                                        <p:cTn id="200" dur="1" fill="hold">
                                          <p:stCondLst>
                                            <p:cond delay="0"/>
                                          </p:stCondLst>
                                        </p:cTn>
                                        <p:tgtEl>
                                          <p:spTgt spid="40"/>
                                        </p:tgtEl>
                                        <p:attrNameLst>
                                          <p:attrName>style.visibility</p:attrName>
                                        </p:attrNameLst>
                                      </p:cBhvr>
                                      <p:to>
                                        <p:strVal val="visible"/>
                                      </p:to>
                                    </p:set>
                                    <p:anim calcmode="lin" valueType="num">
                                      <p:cBhvr additive="base">
                                        <p:cTn id="201" dur="500"/>
                                        <p:tgtEl>
                                          <p:spTgt spid="40"/>
                                        </p:tgtEl>
                                        <p:attrNameLst>
                                          <p:attrName>ppt_y</p:attrName>
                                        </p:attrNameLst>
                                      </p:cBhvr>
                                      <p:tavLst>
                                        <p:tav tm="0">
                                          <p:val>
                                            <p:strVal val="#ppt_y+#ppt_h*1.125000"/>
                                          </p:val>
                                        </p:tav>
                                        <p:tav tm="100000">
                                          <p:val>
                                            <p:strVal val="#ppt_y"/>
                                          </p:val>
                                        </p:tav>
                                      </p:tavLst>
                                    </p:anim>
                                    <p:animEffect transition="in" filter="wipe(up)">
                                      <p:cBhvr>
                                        <p:cTn id="202" dur="500"/>
                                        <p:tgtEl>
                                          <p:spTgt spid="40"/>
                                        </p:tgtEl>
                                      </p:cBhvr>
                                    </p:animEffect>
                                  </p:childTnLst>
                                </p:cTn>
                              </p:par>
                              <p:par>
                                <p:cTn id="203" presetID="12" presetClass="entr" presetSubtype="4" fill="hold" grpId="0" nodeType="withEffect">
                                  <p:stCondLst>
                                    <p:cond delay="400"/>
                                  </p:stCondLst>
                                  <p:childTnLst>
                                    <p:set>
                                      <p:cBhvr>
                                        <p:cTn id="204" dur="1" fill="hold">
                                          <p:stCondLst>
                                            <p:cond delay="0"/>
                                          </p:stCondLst>
                                        </p:cTn>
                                        <p:tgtEl>
                                          <p:spTgt spid="41"/>
                                        </p:tgtEl>
                                        <p:attrNameLst>
                                          <p:attrName>style.visibility</p:attrName>
                                        </p:attrNameLst>
                                      </p:cBhvr>
                                      <p:to>
                                        <p:strVal val="visible"/>
                                      </p:to>
                                    </p:set>
                                    <p:anim calcmode="lin" valueType="num">
                                      <p:cBhvr additive="base">
                                        <p:cTn id="205" dur="500"/>
                                        <p:tgtEl>
                                          <p:spTgt spid="41"/>
                                        </p:tgtEl>
                                        <p:attrNameLst>
                                          <p:attrName>ppt_y</p:attrName>
                                        </p:attrNameLst>
                                      </p:cBhvr>
                                      <p:tavLst>
                                        <p:tav tm="0">
                                          <p:val>
                                            <p:strVal val="#ppt_y+#ppt_h*1.125000"/>
                                          </p:val>
                                        </p:tav>
                                        <p:tav tm="100000">
                                          <p:val>
                                            <p:strVal val="#ppt_y"/>
                                          </p:val>
                                        </p:tav>
                                      </p:tavLst>
                                    </p:anim>
                                    <p:animEffect transition="in" filter="wipe(up)">
                                      <p:cBhvr>
                                        <p:cTn id="206" dur="500"/>
                                        <p:tgtEl>
                                          <p:spTgt spid="41"/>
                                        </p:tgtEl>
                                      </p:cBhvr>
                                    </p:animEffect>
                                  </p:childTnLst>
                                </p:cTn>
                              </p:par>
                              <p:par>
                                <p:cTn id="207" presetID="12" presetClass="entr" presetSubtype="4" fill="hold" grpId="0" nodeType="withEffect">
                                  <p:stCondLst>
                                    <p:cond delay="500"/>
                                  </p:stCondLst>
                                  <p:childTnLst>
                                    <p:set>
                                      <p:cBhvr>
                                        <p:cTn id="208" dur="1" fill="hold">
                                          <p:stCondLst>
                                            <p:cond delay="0"/>
                                          </p:stCondLst>
                                        </p:cTn>
                                        <p:tgtEl>
                                          <p:spTgt spid="42"/>
                                        </p:tgtEl>
                                        <p:attrNameLst>
                                          <p:attrName>style.visibility</p:attrName>
                                        </p:attrNameLst>
                                      </p:cBhvr>
                                      <p:to>
                                        <p:strVal val="visible"/>
                                      </p:to>
                                    </p:set>
                                    <p:anim calcmode="lin" valueType="num">
                                      <p:cBhvr additive="base">
                                        <p:cTn id="209" dur="500"/>
                                        <p:tgtEl>
                                          <p:spTgt spid="42"/>
                                        </p:tgtEl>
                                        <p:attrNameLst>
                                          <p:attrName>ppt_y</p:attrName>
                                        </p:attrNameLst>
                                      </p:cBhvr>
                                      <p:tavLst>
                                        <p:tav tm="0">
                                          <p:val>
                                            <p:strVal val="#ppt_y+#ppt_h*1.125000"/>
                                          </p:val>
                                        </p:tav>
                                        <p:tav tm="100000">
                                          <p:val>
                                            <p:strVal val="#ppt_y"/>
                                          </p:val>
                                        </p:tav>
                                      </p:tavLst>
                                    </p:anim>
                                    <p:animEffect transition="in" filter="wipe(up)">
                                      <p:cBhvr>
                                        <p:cTn id="210" dur="500"/>
                                        <p:tgtEl>
                                          <p:spTgt spid="42"/>
                                        </p:tgtEl>
                                      </p:cBhvr>
                                    </p:animEffect>
                                  </p:childTnLst>
                                </p:cTn>
                              </p:par>
                              <p:par>
                                <p:cTn id="211" presetID="12" presetClass="entr" presetSubtype="4" fill="hold" grpId="0" nodeType="withEffect">
                                  <p:stCondLst>
                                    <p:cond delay="600"/>
                                  </p:stCondLst>
                                  <p:childTnLst>
                                    <p:set>
                                      <p:cBhvr>
                                        <p:cTn id="212" dur="1" fill="hold">
                                          <p:stCondLst>
                                            <p:cond delay="0"/>
                                          </p:stCondLst>
                                        </p:cTn>
                                        <p:tgtEl>
                                          <p:spTgt spid="43"/>
                                        </p:tgtEl>
                                        <p:attrNameLst>
                                          <p:attrName>style.visibility</p:attrName>
                                        </p:attrNameLst>
                                      </p:cBhvr>
                                      <p:to>
                                        <p:strVal val="visible"/>
                                      </p:to>
                                    </p:set>
                                    <p:anim calcmode="lin" valueType="num">
                                      <p:cBhvr additive="base">
                                        <p:cTn id="213" dur="500"/>
                                        <p:tgtEl>
                                          <p:spTgt spid="43"/>
                                        </p:tgtEl>
                                        <p:attrNameLst>
                                          <p:attrName>ppt_y</p:attrName>
                                        </p:attrNameLst>
                                      </p:cBhvr>
                                      <p:tavLst>
                                        <p:tav tm="0">
                                          <p:val>
                                            <p:strVal val="#ppt_y+#ppt_h*1.125000"/>
                                          </p:val>
                                        </p:tav>
                                        <p:tav tm="100000">
                                          <p:val>
                                            <p:strVal val="#ppt_y"/>
                                          </p:val>
                                        </p:tav>
                                      </p:tavLst>
                                    </p:anim>
                                    <p:animEffect transition="in" filter="wipe(up)">
                                      <p:cBhvr>
                                        <p:cTn id="214" dur="500"/>
                                        <p:tgtEl>
                                          <p:spTgt spid="43"/>
                                        </p:tgtEl>
                                      </p:cBhvr>
                                    </p:animEffect>
                                  </p:childTnLst>
                                </p:cTn>
                              </p:par>
                              <p:par>
                                <p:cTn id="215" presetID="12" presetClass="entr" presetSubtype="4" fill="hold" grpId="0" nodeType="withEffect">
                                  <p:stCondLst>
                                    <p:cond delay="700"/>
                                  </p:stCondLst>
                                  <p:childTnLst>
                                    <p:set>
                                      <p:cBhvr>
                                        <p:cTn id="216" dur="1" fill="hold">
                                          <p:stCondLst>
                                            <p:cond delay="0"/>
                                          </p:stCondLst>
                                        </p:cTn>
                                        <p:tgtEl>
                                          <p:spTgt spid="44"/>
                                        </p:tgtEl>
                                        <p:attrNameLst>
                                          <p:attrName>style.visibility</p:attrName>
                                        </p:attrNameLst>
                                      </p:cBhvr>
                                      <p:to>
                                        <p:strVal val="visible"/>
                                      </p:to>
                                    </p:set>
                                    <p:anim calcmode="lin" valueType="num">
                                      <p:cBhvr additive="base">
                                        <p:cTn id="217" dur="500"/>
                                        <p:tgtEl>
                                          <p:spTgt spid="44"/>
                                        </p:tgtEl>
                                        <p:attrNameLst>
                                          <p:attrName>ppt_y</p:attrName>
                                        </p:attrNameLst>
                                      </p:cBhvr>
                                      <p:tavLst>
                                        <p:tav tm="0">
                                          <p:val>
                                            <p:strVal val="#ppt_y+#ppt_h*1.125000"/>
                                          </p:val>
                                        </p:tav>
                                        <p:tav tm="100000">
                                          <p:val>
                                            <p:strVal val="#ppt_y"/>
                                          </p:val>
                                        </p:tav>
                                      </p:tavLst>
                                    </p:anim>
                                    <p:animEffect transition="in" filter="wipe(up)">
                                      <p:cBhvr>
                                        <p:cTn id="218" dur="500"/>
                                        <p:tgtEl>
                                          <p:spTgt spid="44"/>
                                        </p:tgtEl>
                                      </p:cBhvr>
                                    </p:animEffect>
                                  </p:childTnLst>
                                </p:cTn>
                              </p:par>
                              <p:par>
                                <p:cTn id="219" presetID="12" presetClass="entr" presetSubtype="4" fill="hold" grpId="0" nodeType="withEffect">
                                  <p:stCondLst>
                                    <p:cond delay="800"/>
                                  </p:stCondLst>
                                  <p:childTnLst>
                                    <p:set>
                                      <p:cBhvr>
                                        <p:cTn id="220" dur="1" fill="hold">
                                          <p:stCondLst>
                                            <p:cond delay="0"/>
                                          </p:stCondLst>
                                        </p:cTn>
                                        <p:tgtEl>
                                          <p:spTgt spid="45"/>
                                        </p:tgtEl>
                                        <p:attrNameLst>
                                          <p:attrName>style.visibility</p:attrName>
                                        </p:attrNameLst>
                                      </p:cBhvr>
                                      <p:to>
                                        <p:strVal val="visible"/>
                                      </p:to>
                                    </p:set>
                                    <p:anim calcmode="lin" valueType="num">
                                      <p:cBhvr additive="base">
                                        <p:cTn id="221" dur="500"/>
                                        <p:tgtEl>
                                          <p:spTgt spid="45"/>
                                        </p:tgtEl>
                                        <p:attrNameLst>
                                          <p:attrName>ppt_y</p:attrName>
                                        </p:attrNameLst>
                                      </p:cBhvr>
                                      <p:tavLst>
                                        <p:tav tm="0">
                                          <p:val>
                                            <p:strVal val="#ppt_y+#ppt_h*1.125000"/>
                                          </p:val>
                                        </p:tav>
                                        <p:tav tm="100000">
                                          <p:val>
                                            <p:strVal val="#ppt_y"/>
                                          </p:val>
                                        </p:tav>
                                      </p:tavLst>
                                    </p:anim>
                                    <p:animEffect transition="in" filter="wipe(up)">
                                      <p:cBhvr>
                                        <p:cTn id="222" dur="500"/>
                                        <p:tgtEl>
                                          <p:spTgt spid="45"/>
                                        </p:tgtEl>
                                      </p:cBhvr>
                                    </p:animEffect>
                                  </p:childTnLst>
                                </p:cTn>
                              </p:par>
                              <p:par>
                                <p:cTn id="223" presetID="12" presetClass="entr" presetSubtype="4" fill="hold" grpId="0" nodeType="withEffect">
                                  <p:stCondLst>
                                    <p:cond delay="900"/>
                                  </p:stCondLst>
                                  <p:childTnLst>
                                    <p:set>
                                      <p:cBhvr>
                                        <p:cTn id="224" dur="1" fill="hold">
                                          <p:stCondLst>
                                            <p:cond delay="0"/>
                                          </p:stCondLst>
                                        </p:cTn>
                                        <p:tgtEl>
                                          <p:spTgt spid="46"/>
                                        </p:tgtEl>
                                        <p:attrNameLst>
                                          <p:attrName>style.visibility</p:attrName>
                                        </p:attrNameLst>
                                      </p:cBhvr>
                                      <p:to>
                                        <p:strVal val="visible"/>
                                      </p:to>
                                    </p:set>
                                    <p:anim calcmode="lin" valueType="num">
                                      <p:cBhvr additive="base">
                                        <p:cTn id="225" dur="500"/>
                                        <p:tgtEl>
                                          <p:spTgt spid="46"/>
                                        </p:tgtEl>
                                        <p:attrNameLst>
                                          <p:attrName>ppt_y</p:attrName>
                                        </p:attrNameLst>
                                      </p:cBhvr>
                                      <p:tavLst>
                                        <p:tav tm="0">
                                          <p:val>
                                            <p:strVal val="#ppt_y+#ppt_h*1.125000"/>
                                          </p:val>
                                        </p:tav>
                                        <p:tav tm="100000">
                                          <p:val>
                                            <p:strVal val="#ppt_y"/>
                                          </p:val>
                                        </p:tav>
                                      </p:tavLst>
                                    </p:anim>
                                    <p:animEffect transition="in" filter="wipe(up)">
                                      <p:cBhvr>
                                        <p:cTn id="226"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8" grpId="0"/>
      <p:bldP spid="29" grpId="0"/>
      <p:bldP spid="30" grpId="0"/>
      <p:bldP spid="31" grpId="0"/>
      <p:bldP spid="32" grpId="0"/>
      <p:bldP spid="33" grpId="0"/>
      <p:bldP spid="34" grpId="0"/>
      <p:bldP spid="35" grpId="0"/>
      <p:bldP spid="36" grpId="0"/>
      <p:bldP spid="37" grpId="0"/>
      <p:bldP spid="38" grpId="0"/>
      <p:bldP spid="39" grpId="0"/>
      <p:bldP spid="40" grpId="0"/>
      <p:bldP spid="41" grpId="0"/>
      <p:bldP spid="42" grpId="0"/>
      <p:bldP spid="43" grpId="0"/>
      <p:bldP spid="44" grpId="0"/>
      <p:bldP spid="45" grpId="0"/>
      <p:bldP spid="46" grpId="0"/>
      <p:bldP spid="47" grpId="0" animBg="1"/>
      <p:bldP spid="48" grpId="0" animBg="1"/>
      <p:bldP spid="49" grpId="0" animBg="1"/>
      <p:bldP spid="50" grpId="0" animBg="1"/>
      <p:bldP spid="51" grpId="0" animBg="1"/>
      <p:bldP spid="52" grpId="0" animBg="1"/>
      <p:bldP spid="53" grpId="0" animBg="1"/>
      <p:bldP spid="54" grpId="0"/>
      <p:bldP spid="55" grpId="0"/>
      <p:bldP spid="56" grpId="0"/>
      <p:bldP spid="57" grpId="0"/>
      <p:bldP spid="58" grpId="0"/>
      <p:bldP spid="59" grpId="0"/>
      <p:bldP spid="60" grpId="0"/>
      <p:bldP spid="61" grpId="0" animBg="1"/>
      <p:bldP spid="62" grpId="0" animBg="1"/>
      <p:bldP spid="63" grpId="0" animBg="1"/>
      <p:bldP spid="64" grpId="0" animBg="1"/>
      <p:bldP spid="65" grpId="0" animBg="1"/>
      <p:bldP spid="66" grpId="0" animBg="1"/>
      <p:bldP spid="67" grpId="0" animBg="1"/>
      <p:bldP spid="68" grpId="0"/>
      <p:bldP spid="69" grpId="0"/>
      <p:bldP spid="70" grpId="0"/>
      <p:bldP spid="71" grpId="0"/>
      <p:bldP spid="72" grpId="0"/>
      <p:bldP spid="73" grpId="0"/>
      <p:bldP spid="74" grpId="0"/>
      <p:bldP spid="75" grpId="0"/>
      <p:bldP spid="76" grpId="0"/>
      <p:bldP spid="77" grpId="0"/>
      <p:bldP spid="78" grpId="0"/>
      <p:bldP spid="79" grpId="0"/>
      <p:bldP spid="80" grpId="0"/>
      <p:bldP spid="81"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75B029CA-FE95-4881-80B5-E602ED585F5A}" type="slidenum">
              <a:rPr lang="zh-CN" altLang="en-US" smtClean="0"/>
              <a:t>12</a:t>
            </a:fld>
            <a:endParaRPr lang="zh-CN" altLang="en-US"/>
          </a:p>
        </p:txBody>
      </p:sp>
      <p:sp>
        <p:nvSpPr>
          <p:cNvPr id="3" name="Freeform 5"/>
          <p:cNvSpPr/>
          <p:nvPr/>
        </p:nvSpPr>
        <p:spPr>
          <a:xfrm>
            <a:off x="2317930" y="2551363"/>
            <a:ext cx="1667905" cy="830461"/>
          </a:xfrm>
          <a:custGeom>
            <a:avLst/>
            <a:gdLst>
              <a:gd name="connsiteX0" fmla="*/ 0 w 2223735"/>
              <a:gd name="connsiteY0" fmla="*/ 0 h 1107346"/>
              <a:gd name="connsiteX1" fmla="*/ 280086 w 2223735"/>
              <a:gd name="connsiteY1" fmla="*/ 0 h 1107346"/>
              <a:gd name="connsiteX2" fmla="*/ 284141 w 2223735"/>
              <a:gd name="connsiteY2" fmla="*/ 80308 h 1107346"/>
              <a:gd name="connsiteX3" fmla="*/ 1111867 w 2223735"/>
              <a:gd name="connsiteY3" fmla="*/ 827260 h 1107346"/>
              <a:gd name="connsiteX4" fmla="*/ 1939593 w 2223735"/>
              <a:gd name="connsiteY4" fmla="*/ 80308 h 1107346"/>
              <a:gd name="connsiteX5" fmla="*/ 1943649 w 2223735"/>
              <a:gd name="connsiteY5" fmla="*/ 0 h 1107346"/>
              <a:gd name="connsiteX6" fmla="*/ 2223735 w 2223735"/>
              <a:gd name="connsiteY6" fmla="*/ 0 h 1107346"/>
              <a:gd name="connsiteX7" fmla="*/ 2218233 w 2223735"/>
              <a:gd name="connsiteY7" fmla="*/ 108945 h 1107346"/>
              <a:gd name="connsiteX8" fmla="*/ 1111867 w 2223735"/>
              <a:gd name="connsiteY8" fmla="*/ 1107346 h 1107346"/>
              <a:gd name="connsiteX9" fmla="*/ 5501 w 2223735"/>
              <a:gd name="connsiteY9" fmla="*/ 108945 h 11073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23735" h="1107346">
                <a:moveTo>
                  <a:pt x="0" y="0"/>
                </a:moveTo>
                <a:lnTo>
                  <a:pt x="280086" y="0"/>
                </a:lnTo>
                <a:lnTo>
                  <a:pt x="284141" y="80308"/>
                </a:lnTo>
                <a:cubicBezTo>
                  <a:pt x="326749" y="499860"/>
                  <a:pt x="681074" y="827260"/>
                  <a:pt x="1111867" y="827260"/>
                </a:cubicBezTo>
                <a:cubicBezTo>
                  <a:pt x="1542661" y="827260"/>
                  <a:pt x="1896986" y="499860"/>
                  <a:pt x="1939593" y="80308"/>
                </a:cubicBezTo>
                <a:lnTo>
                  <a:pt x="1943649" y="0"/>
                </a:lnTo>
                <a:lnTo>
                  <a:pt x="2223735" y="0"/>
                </a:lnTo>
                <a:lnTo>
                  <a:pt x="2218233" y="108945"/>
                </a:lnTo>
                <a:cubicBezTo>
                  <a:pt x="2161282" y="669732"/>
                  <a:pt x="1687680" y="1107346"/>
                  <a:pt x="1111867" y="1107346"/>
                </a:cubicBezTo>
                <a:cubicBezTo>
                  <a:pt x="536055" y="1107346"/>
                  <a:pt x="62452" y="669732"/>
                  <a:pt x="5501" y="108945"/>
                </a:cubicBezTo>
                <a:close/>
              </a:path>
            </a:pathLst>
          </a:custGeom>
          <a:solidFill>
            <a:srgbClr val="B0C01A"/>
          </a:solidFill>
          <a:ln w="12700" cap="flat" cmpd="sng" algn="ctr">
            <a:noFill/>
            <a:prstDash val="solid"/>
            <a:miter lim="800000"/>
          </a:ln>
          <a:effectLst/>
        </p:spPr>
        <p:txBody>
          <a:bodyPr lIns="68566" tIns="34283" rIns="68566" bIns="34283" anchor="ctr"/>
          <a:lstStyle/>
          <a:p>
            <a:pPr marL="0" marR="0" lvl="0" indent="0" algn="ctr" defTabSz="685663"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dirty="0">
              <a:ln>
                <a:noFill/>
              </a:ln>
              <a:solidFill>
                <a:srgbClr val="FFFFFF"/>
              </a:solidFill>
              <a:effectLst/>
              <a:uLnTx/>
              <a:uFillTx/>
              <a:latin typeface="微软雅黑" pitchFamily="34" charset="-122"/>
              <a:ea typeface="微软雅黑" pitchFamily="34" charset="-122"/>
            </a:endParaRPr>
          </a:p>
        </p:txBody>
      </p:sp>
      <p:sp>
        <p:nvSpPr>
          <p:cNvPr id="4" name="Freeform 6"/>
          <p:cNvSpPr/>
          <p:nvPr/>
        </p:nvSpPr>
        <p:spPr>
          <a:xfrm flipV="1">
            <a:off x="863203" y="1720902"/>
            <a:ext cx="1667904" cy="830461"/>
          </a:xfrm>
          <a:custGeom>
            <a:avLst/>
            <a:gdLst>
              <a:gd name="connsiteX0" fmla="*/ 0 w 2223735"/>
              <a:gd name="connsiteY0" fmla="*/ 0 h 1107346"/>
              <a:gd name="connsiteX1" fmla="*/ 280086 w 2223735"/>
              <a:gd name="connsiteY1" fmla="*/ 0 h 1107346"/>
              <a:gd name="connsiteX2" fmla="*/ 284141 w 2223735"/>
              <a:gd name="connsiteY2" fmla="*/ 80308 h 1107346"/>
              <a:gd name="connsiteX3" fmla="*/ 1111867 w 2223735"/>
              <a:gd name="connsiteY3" fmla="*/ 827260 h 1107346"/>
              <a:gd name="connsiteX4" fmla="*/ 1939593 w 2223735"/>
              <a:gd name="connsiteY4" fmla="*/ 80308 h 1107346"/>
              <a:gd name="connsiteX5" fmla="*/ 1943649 w 2223735"/>
              <a:gd name="connsiteY5" fmla="*/ 0 h 1107346"/>
              <a:gd name="connsiteX6" fmla="*/ 2223735 w 2223735"/>
              <a:gd name="connsiteY6" fmla="*/ 0 h 1107346"/>
              <a:gd name="connsiteX7" fmla="*/ 2218233 w 2223735"/>
              <a:gd name="connsiteY7" fmla="*/ 108945 h 1107346"/>
              <a:gd name="connsiteX8" fmla="*/ 1111867 w 2223735"/>
              <a:gd name="connsiteY8" fmla="*/ 1107346 h 1107346"/>
              <a:gd name="connsiteX9" fmla="*/ 5501 w 2223735"/>
              <a:gd name="connsiteY9" fmla="*/ 108945 h 11073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23735" h="1107346">
                <a:moveTo>
                  <a:pt x="0" y="0"/>
                </a:moveTo>
                <a:lnTo>
                  <a:pt x="280086" y="0"/>
                </a:lnTo>
                <a:lnTo>
                  <a:pt x="284141" y="80308"/>
                </a:lnTo>
                <a:cubicBezTo>
                  <a:pt x="326749" y="499860"/>
                  <a:pt x="681074" y="827260"/>
                  <a:pt x="1111867" y="827260"/>
                </a:cubicBezTo>
                <a:cubicBezTo>
                  <a:pt x="1542661" y="827260"/>
                  <a:pt x="1896986" y="499860"/>
                  <a:pt x="1939593" y="80308"/>
                </a:cubicBezTo>
                <a:lnTo>
                  <a:pt x="1943649" y="0"/>
                </a:lnTo>
                <a:lnTo>
                  <a:pt x="2223735" y="0"/>
                </a:lnTo>
                <a:lnTo>
                  <a:pt x="2218233" y="108945"/>
                </a:lnTo>
                <a:cubicBezTo>
                  <a:pt x="2161282" y="669732"/>
                  <a:pt x="1687680" y="1107346"/>
                  <a:pt x="1111867" y="1107346"/>
                </a:cubicBezTo>
                <a:cubicBezTo>
                  <a:pt x="536055" y="1107346"/>
                  <a:pt x="62452" y="669732"/>
                  <a:pt x="5501" y="108945"/>
                </a:cubicBezTo>
                <a:close/>
              </a:path>
            </a:pathLst>
          </a:custGeom>
          <a:solidFill>
            <a:srgbClr val="0094D6"/>
          </a:solidFill>
          <a:ln w="12700" cap="flat" cmpd="sng" algn="ctr">
            <a:noFill/>
            <a:prstDash val="solid"/>
            <a:miter lim="800000"/>
          </a:ln>
          <a:effectLst/>
        </p:spPr>
        <p:txBody>
          <a:bodyPr lIns="68566" tIns="34283" rIns="68566" bIns="34283" anchor="ctr"/>
          <a:lstStyle/>
          <a:p>
            <a:pPr marL="0" marR="0" lvl="0" indent="0" algn="ctr" defTabSz="685663"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dirty="0">
              <a:ln>
                <a:noFill/>
              </a:ln>
              <a:solidFill>
                <a:srgbClr val="FFFFFF"/>
              </a:solidFill>
              <a:effectLst/>
              <a:uLnTx/>
              <a:uFillTx/>
              <a:latin typeface="微软雅黑" pitchFamily="34" charset="-122"/>
              <a:ea typeface="微软雅黑" pitchFamily="34" charset="-122"/>
            </a:endParaRPr>
          </a:p>
        </p:txBody>
      </p:sp>
      <p:sp>
        <p:nvSpPr>
          <p:cNvPr id="5" name="Freeform 7"/>
          <p:cNvSpPr/>
          <p:nvPr/>
        </p:nvSpPr>
        <p:spPr>
          <a:xfrm>
            <a:off x="5227385" y="2551363"/>
            <a:ext cx="1667905" cy="830461"/>
          </a:xfrm>
          <a:custGeom>
            <a:avLst/>
            <a:gdLst>
              <a:gd name="connsiteX0" fmla="*/ 0 w 2223735"/>
              <a:gd name="connsiteY0" fmla="*/ 0 h 1107346"/>
              <a:gd name="connsiteX1" fmla="*/ 280086 w 2223735"/>
              <a:gd name="connsiteY1" fmla="*/ 0 h 1107346"/>
              <a:gd name="connsiteX2" fmla="*/ 284141 w 2223735"/>
              <a:gd name="connsiteY2" fmla="*/ 80308 h 1107346"/>
              <a:gd name="connsiteX3" fmla="*/ 1111867 w 2223735"/>
              <a:gd name="connsiteY3" fmla="*/ 827260 h 1107346"/>
              <a:gd name="connsiteX4" fmla="*/ 1939593 w 2223735"/>
              <a:gd name="connsiteY4" fmla="*/ 80308 h 1107346"/>
              <a:gd name="connsiteX5" fmla="*/ 1943649 w 2223735"/>
              <a:gd name="connsiteY5" fmla="*/ 0 h 1107346"/>
              <a:gd name="connsiteX6" fmla="*/ 2223735 w 2223735"/>
              <a:gd name="connsiteY6" fmla="*/ 0 h 1107346"/>
              <a:gd name="connsiteX7" fmla="*/ 2218233 w 2223735"/>
              <a:gd name="connsiteY7" fmla="*/ 108945 h 1107346"/>
              <a:gd name="connsiteX8" fmla="*/ 1111867 w 2223735"/>
              <a:gd name="connsiteY8" fmla="*/ 1107346 h 1107346"/>
              <a:gd name="connsiteX9" fmla="*/ 5501 w 2223735"/>
              <a:gd name="connsiteY9" fmla="*/ 108945 h 11073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23735" h="1107346">
                <a:moveTo>
                  <a:pt x="0" y="0"/>
                </a:moveTo>
                <a:lnTo>
                  <a:pt x="280086" y="0"/>
                </a:lnTo>
                <a:lnTo>
                  <a:pt x="284141" y="80308"/>
                </a:lnTo>
                <a:cubicBezTo>
                  <a:pt x="326749" y="499860"/>
                  <a:pt x="681074" y="827260"/>
                  <a:pt x="1111867" y="827260"/>
                </a:cubicBezTo>
                <a:cubicBezTo>
                  <a:pt x="1542661" y="827260"/>
                  <a:pt x="1896986" y="499860"/>
                  <a:pt x="1939593" y="80308"/>
                </a:cubicBezTo>
                <a:lnTo>
                  <a:pt x="1943649" y="0"/>
                </a:lnTo>
                <a:lnTo>
                  <a:pt x="2223735" y="0"/>
                </a:lnTo>
                <a:lnTo>
                  <a:pt x="2218233" y="108945"/>
                </a:lnTo>
                <a:cubicBezTo>
                  <a:pt x="2161282" y="669732"/>
                  <a:pt x="1687680" y="1107346"/>
                  <a:pt x="1111867" y="1107346"/>
                </a:cubicBezTo>
                <a:cubicBezTo>
                  <a:pt x="536055" y="1107346"/>
                  <a:pt x="62452" y="669732"/>
                  <a:pt x="5501" y="108945"/>
                </a:cubicBezTo>
                <a:close/>
              </a:path>
            </a:pathLst>
          </a:custGeom>
          <a:solidFill>
            <a:srgbClr val="B0C01A"/>
          </a:solidFill>
          <a:ln w="12700" cap="flat" cmpd="sng" algn="ctr">
            <a:noFill/>
            <a:prstDash val="solid"/>
            <a:miter lim="800000"/>
          </a:ln>
          <a:effectLst/>
        </p:spPr>
        <p:txBody>
          <a:bodyPr lIns="68566" tIns="34283" rIns="68566" bIns="34283" anchor="ctr"/>
          <a:lstStyle/>
          <a:p>
            <a:pPr marL="0" marR="0" lvl="0" indent="0" algn="ctr" defTabSz="685663"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dirty="0">
              <a:ln>
                <a:noFill/>
              </a:ln>
              <a:solidFill>
                <a:srgbClr val="FFFFFF"/>
              </a:solidFill>
              <a:effectLst/>
              <a:uLnTx/>
              <a:uFillTx/>
              <a:latin typeface="微软雅黑" pitchFamily="34" charset="-122"/>
              <a:ea typeface="微软雅黑" pitchFamily="34" charset="-122"/>
            </a:endParaRPr>
          </a:p>
        </p:txBody>
      </p:sp>
      <p:sp>
        <p:nvSpPr>
          <p:cNvPr id="6" name="Freeform 8"/>
          <p:cNvSpPr/>
          <p:nvPr/>
        </p:nvSpPr>
        <p:spPr>
          <a:xfrm flipV="1">
            <a:off x="3772658" y="1720902"/>
            <a:ext cx="1667904" cy="830461"/>
          </a:xfrm>
          <a:custGeom>
            <a:avLst/>
            <a:gdLst>
              <a:gd name="connsiteX0" fmla="*/ 0 w 2223735"/>
              <a:gd name="connsiteY0" fmla="*/ 0 h 1107346"/>
              <a:gd name="connsiteX1" fmla="*/ 280086 w 2223735"/>
              <a:gd name="connsiteY1" fmla="*/ 0 h 1107346"/>
              <a:gd name="connsiteX2" fmla="*/ 284141 w 2223735"/>
              <a:gd name="connsiteY2" fmla="*/ 80308 h 1107346"/>
              <a:gd name="connsiteX3" fmla="*/ 1111867 w 2223735"/>
              <a:gd name="connsiteY3" fmla="*/ 827260 h 1107346"/>
              <a:gd name="connsiteX4" fmla="*/ 1939593 w 2223735"/>
              <a:gd name="connsiteY4" fmla="*/ 80308 h 1107346"/>
              <a:gd name="connsiteX5" fmla="*/ 1943649 w 2223735"/>
              <a:gd name="connsiteY5" fmla="*/ 0 h 1107346"/>
              <a:gd name="connsiteX6" fmla="*/ 2223735 w 2223735"/>
              <a:gd name="connsiteY6" fmla="*/ 0 h 1107346"/>
              <a:gd name="connsiteX7" fmla="*/ 2218233 w 2223735"/>
              <a:gd name="connsiteY7" fmla="*/ 108945 h 1107346"/>
              <a:gd name="connsiteX8" fmla="*/ 1111867 w 2223735"/>
              <a:gd name="connsiteY8" fmla="*/ 1107346 h 1107346"/>
              <a:gd name="connsiteX9" fmla="*/ 5501 w 2223735"/>
              <a:gd name="connsiteY9" fmla="*/ 108945 h 11073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23735" h="1107346">
                <a:moveTo>
                  <a:pt x="0" y="0"/>
                </a:moveTo>
                <a:lnTo>
                  <a:pt x="280086" y="0"/>
                </a:lnTo>
                <a:lnTo>
                  <a:pt x="284141" y="80308"/>
                </a:lnTo>
                <a:cubicBezTo>
                  <a:pt x="326749" y="499860"/>
                  <a:pt x="681074" y="827260"/>
                  <a:pt x="1111867" y="827260"/>
                </a:cubicBezTo>
                <a:cubicBezTo>
                  <a:pt x="1542661" y="827260"/>
                  <a:pt x="1896986" y="499860"/>
                  <a:pt x="1939593" y="80308"/>
                </a:cubicBezTo>
                <a:lnTo>
                  <a:pt x="1943649" y="0"/>
                </a:lnTo>
                <a:lnTo>
                  <a:pt x="2223735" y="0"/>
                </a:lnTo>
                <a:lnTo>
                  <a:pt x="2218233" y="108945"/>
                </a:lnTo>
                <a:cubicBezTo>
                  <a:pt x="2161282" y="669732"/>
                  <a:pt x="1687680" y="1107346"/>
                  <a:pt x="1111867" y="1107346"/>
                </a:cubicBezTo>
                <a:cubicBezTo>
                  <a:pt x="536055" y="1107346"/>
                  <a:pt x="62452" y="669732"/>
                  <a:pt x="5501" y="108945"/>
                </a:cubicBezTo>
                <a:close/>
              </a:path>
            </a:pathLst>
          </a:custGeom>
          <a:solidFill>
            <a:srgbClr val="0094D6"/>
          </a:solidFill>
          <a:ln w="12700" cap="flat" cmpd="sng" algn="ctr">
            <a:noFill/>
            <a:prstDash val="solid"/>
            <a:miter lim="800000"/>
          </a:ln>
          <a:effectLst/>
        </p:spPr>
        <p:txBody>
          <a:bodyPr lIns="68566" tIns="34283" rIns="68566" bIns="34283" anchor="ctr"/>
          <a:lstStyle/>
          <a:p>
            <a:pPr marL="0" marR="0" lvl="0" indent="0" algn="ctr" defTabSz="685663"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dirty="0">
              <a:ln>
                <a:noFill/>
              </a:ln>
              <a:solidFill>
                <a:srgbClr val="FFFFFF"/>
              </a:solidFill>
              <a:effectLst/>
              <a:uLnTx/>
              <a:uFillTx/>
              <a:latin typeface="微软雅黑" pitchFamily="34" charset="-122"/>
              <a:ea typeface="微软雅黑" pitchFamily="34" charset="-122"/>
            </a:endParaRPr>
          </a:p>
        </p:txBody>
      </p:sp>
      <p:sp>
        <p:nvSpPr>
          <p:cNvPr id="7" name="Freeform 9"/>
          <p:cNvSpPr/>
          <p:nvPr/>
        </p:nvSpPr>
        <p:spPr>
          <a:xfrm flipV="1">
            <a:off x="6682113" y="1720902"/>
            <a:ext cx="1667904" cy="830461"/>
          </a:xfrm>
          <a:custGeom>
            <a:avLst/>
            <a:gdLst>
              <a:gd name="connsiteX0" fmla="*/ 0 w 2223735"/>
              <a:gd name="connsiteY0" fmla="*/ 0 h 1107346"/>
              <a:gd name="connsiteX1" fmla="*/ 280086 w 2223735"/>
              <a:gd name="connsiteY1" fmla="*/ 0 h 1107346"/>
              <a:gd name="connsiteX2" fmla="*/ 284141 w 2223735"/>
              <a:gd name="connsiteY2" fmla="*/ 80308 h 1107346"/>
              <a:gd name="connsiteX3" fmla="*/ 1111867 w 2223735"/>
              <a:gd name="connsiteY3" fmla="*/ 827260 h 1107346"/>
              <a:gd name="connsiteX4" fmla="*/ 1939593 w 2223735"/>
              <a:gd name="connsiteY4" fmla="*/ 80308 h 1107346"/>
              <a:gd name="connsiteX5" fmla="*/ 1943649 w 2223735"/>
              <a:gd name="connsiteY5" fmla="*/ 0 h 1107346"/>
              <a:gd name="connsiteX6" fmla="*/ 2223735 w 2223735"/>
              <a:gd name="connsiteY6" fmla="*/ 0 h 1107346"/>
              <a:gd name="connsiteX7" fmla="*/ 2218233 w 2223735"/>
              <a:gd name="connsiteY7" fmla="*/ 108945 h 1107346"/>
              <a:gd name="connsiteX8" fmla="*/ 1111867 w 2223735"/>
              <a:gd name="connsiteY8" fmla="*/ 1107346 h 1107346"/>
              <a:gd name="connsiteX9" fmla="*/ 5501 w 2223735"/>
              <a:gd name="connsiteY9" fmla="*/ 108945 h 11073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23735" h="1107346">
                <a:moveTo>
                  <a:pt x="0" y="0"/>
                </a:moveTo>
                <a:lnTo>
                  <a:pt x="280086" y="0"/>
                </a:lnTo>
                <a:lnTo>
                  <a:pt x="284141" y="80308"/>
                </a:lnTo>
                <a:cubicBezTo>
                  <a:pt x="326749" y="499860"/>
                  <a:pt x="681074" y="827260"/>
                  <a:pt x="1111867" y="827260"/>
                </a:cubicBezTo>
                <a:cubicBezTo>
                  <a:pt x="1542661" y="827260"/>
                  <a:pt x="1896986" y="499860"/>
                  <a:pt x="1939593" y="80308"/>
                </a:cubicBezTo>
                <a:lnTo>
                  <a:pt x="1943649" y="0"/>
                </a:lnTo>
                <a:lnTo>
                  <a:pt x="2223735" y="0"/>
                </a:lnTo>
                <a:lnTo>
                  <a:pt x="2218233" y="108945"/>
                </a:lnTo>
                <a:cubicBezTo>
                  <a:pt x="2161282" y="669732"/>
                  <a:pt x="1687680" y="1107346"/>
                  <a:pt x="1111867" y="1107346"/>
                </a:cubicBezTo>
                <a:cubicBezTo>
                  <a:pt x="536055" y="1107346"/>
                  <a:pt x="62452" y="669732"/>
                  <a:pt x="5501" y="108945"/>
                </a:cubicBezTo>
                <a:close/>
              </a:path>
            </a:pathLst>
          </a:custGeom>
          <a:solidFill>
            <a:srgbClr val="0094D6"/>
          </a:solidFill>
          <a:ln w="12700" cap="flat" cmpd="sng" algn="ctr">
            <a:noFill/>
            <a:prstDash val="solid"/>
            <a:miter lim="800000"/>
          </a:ln>
          <a:effectLst/>
        </p:spPr>
        <p:txBody>
          <a:bodyPr lIns="68566" tIns="34283" rIns="68566" bIns="34283" anchor="ctr"/>
          <a:lstStyle/>
          <a:p>
            <a:pPr marL="0" marR="0" lvl="0" indent="0" algn="ctr" defTabSz="685663"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dirty="0">
              <a:ln>
                <a:noFill/>
              </a:ln>
              <a:solidFill>
                <a:srgbClr val="FFFFFF"/>
              </a:solidFill>
              <a:effectLst/>
              <a:uLnTx/>
              <a:uFillTx/>
              <a:latin typeface="微软雅黑" pitchFamily="34" charset="-122"/>
              <a:ea typeface="微软雅黑" pitchFamily="34" charset="-122"/>
            </a:endParaRPr>
          </a:p>
        </p:txBody>
      </p:sp>
      <p:grpSp>
        <p:nvGrpSpPr>
          <p:cNvPr id="8" name="Group 1"/>
          <p:cNvGrpSpPr>
            <a:grpSpLocks/>
          </p:cNvGrpSpPr>
          <p:nvPr/>
        </p:nvGrpSpPr>
        <p:grpSpPr bwMode="auto">
          <a:xfrm>
            <a:off x="1076380" y="3133578"/>
            <a:ext cx="1237382" cy="811411"/>
            <a:chOff x="1413150" y="4179496"/>
            <a:chExt cx="1650340" cy="1081933"/>
          </a:xfrm>
        </p:grpSpPr>
        <p:sp>
          <p:nvSpPr>
            <p:cNvPr id="9" name="Text Placeholder 32"/>
            <p:cNvSpPr txBox="1">
              <a:spLocks/>
            </p:cNvSpPr>
            <p:nvPr/>
          </p:nvSpPr>
          <p:spPr bwMode="auto">
            <a:xfrm>
              <a:off x="1413150" y="4455669"/>
              <a:ext cx="1650340" cy="8057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685800" eaLnBrk="0" hangingPunct="0">
                <a:defRPr sz="3600">
                  <a:solidFill>
                    <a:schemeClr val="tx1"/>
                  </a:solidFill>
                  <a:latin typeface="Lato Light" pitchFamily="34" charset="0"/>
                  <a:ea typeface="MS PGothic" pitchFamily="34" charset="-128"/>
                </a:defRPr>
              </a:lvl1pPr>
              <a:lvl2pPr marL="742950" indent="-285750" defTabSz="685800" eaLnBrk="0" hangingPunct="0">
                <a:defRPr sz="3600">
                  <a:solidFill>
                    <a:schemeClr val="tx1"/>
                  </a:solidFill>
                  <a:latin typeface="Lato Light" pitchFamily="34" charset="0"/>
                  <a:ea typeface="MS PGothic" pitchFamily="34" charset="-128"/>
                </a:defRPr>
              </a:lvl2pPr>
              <a:lvl3pPr marL="1143000" indent="-228600" defTabSz="685800" eaLnBrk="0" hangingPunct="0">
                <a:defRPr sz="3600">
                  <a:solidFill>
                    <a:schemeClr val="tx1"/>
                  </a:solidFill>
                  <a:latin typeface="Lato Light" pitchFamily="34" charset="0"/>
                  <a:ea typeface="MS PGothic" pitchFamily="34" charset="-128"/>
                </a:defRPr>
              </a:lvl3pPr>
              <a:lvl4pPr marL="1600200" indent="-228600" defTabSz="685800" eaLnBrk="0" hangingPunct="0">
                <a:defRPr sz="3600">
                  <a:solidFill>
                    <a:schemeClr val="tx1"/>
                  </a:solidFill>
                  <a:latin typeface="Lato Light" pitchFamily="34" charset="0"/>
                  <a:ea typeface="MS PGothic" pitchFamily="34" charset="-128"/>
                </a:defRPr>
              </a:lvl4pPr>
              <a:lvl5pPr marL="2057400" indent="-228600" defTabSz="685800" eaLnBrk="0" hangingPunct="0">
                <a:defRPr sz="3600">
                  <a:solidFill>
                    <a:schemeClr val="tx1"/>
                  </a:solidFill>
                  <a:latin typeface="Lato Light" pitchFamily="34" charset="0"/>
                  <a:ea typeface="MS PGothic" pitchFamily="34" charset="-128"/>
                </a:defRPr>
              </a:lvl5pPr>
              <a:lvl6pPr marL="25146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6pPr>
              <a:lvl7pPr marL="29718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7pPr>
              <a:lvl8pPr marL="34290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8pPr>
              <a:lvl9pPr marL="38862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9pPr>
            </a:lstStyle>
            <a:p>
              <a:pPr lvl="0" algn="ctr" eaLnBrk="1" hangingPunct="1"/>
              <a:r>
                <a:rPr lang="zh-CN" altLang="en-US" sz="800" kern="0" dirty="0">
                  <a:solidFill>
                    <a:srgbClr val="7E7E7E"/>
                  </a:solidFill>
                  <a:latin typeface="微软雅黑" pitchFamily="34" charset="-122"/>
                  <a:ea typeface="微软雅黑" pitchFamily="34" charset="-122"/>
                </a:rPr>
                <a:t>在此添加内容在此添加内容在此添加内容在此添加内容在此添加内容</a:t>
              </a:r>
            </a:p>
          </p:txBody>
        </p:sp>
        <p:sp>
          <p:nvSpPr>
            <p:cNvPr id="10" name="Text Placeholder 33"/>
            <p:cNvSpPr txBox="1">
              <a:spLocks/>
            </p:cNvSpPr>
            <p:nvPr/>
          </p:nvSpPr>
          <p:spPr bwMode="auto">
            <a:xfrm>
              <a:off x="1413151" y="4179496"/>
              <a:ext cx="1650338" cy="3188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685800" eaLnBrk="0" hangingPunct="0">
                <a:defRPr sz="3600">
                  <a:solidFill>
                    <a:schemeClr val="tx1"/>
                  </a:solidFill>
                  <a:latin typeface="Lato Light" pitchFamily="34" charset="0"/>
                  <a:ea typeface="MS PGothic" pitchFamily="34" charset="-128"/>
                </a:defRPr>
              </a:lvl1pPr>
              <a:lvl2pPr marL="742950" indent="-285750" defTabSz="685800" eaLnBrk="0" hangingPunct="0">
                <a:defRPr sz="3600">
                  <a:solidFill>
                    <a:schemeClr val="tx1"/>
                  </a:solidFill>
                  <a:latin typeface="Lato Light" pitchFamily="34" charset="0"/>
                  <a:ea typeface="MS PGothic" pitchFamily="34" charset="-128"/>
                </a:defRPr>
              </a:lvl2pPr>
              <a:lvl3pPr marL="1143000" indent="-228600" defTabSz="685800" eaLnBrk="0" hangingPunct="0">
                <a:defRPr sz="3600">
                  <a:solidFill>
                    <a:schemeClr val="tx1"/>
                  </a:solidFill>
                  <a:latin typeface="Lato Light" pitchFamily="34" charset="0"/>
                  <a:ea typeface="MS PGothic" pitchFamily="34" charset="-128"/>
                </a:defRPr>
              </a:lvl3pPr>
              <a:lvl4pPr marL="1600200" indent="-228600" defTabSz="685800" eaLnBrk="0" hangingPunct="0">
                <a:defRPr sz="3600">
                  <a:solidFill>
                    <a:schemeClr val="tx1"/>
                  </a:solidFill>
                  <a:latin typeface="Lato Light" pitchFamily="34" charset="0"/>
                  <a:ea typeface="MS PGothic" pitchFamily="34" charset="-128"/>
                </a:defRPr>
              </a:lvl4pPr>
              <a:lvl5pPr marL="2057400" indent="-228600" defTabSz="685800" eaLnBrk="0" hangingPunct="0">
                <a:defRPr sz="3600">
                  <a:solidFill>
                    <a:schemeClr val="tx1"/>
                  </a:solidFill>
                  <a:latin typeface="Lato Light" pitchFamily="34" charset="0"/>
                  <a:ea typeface="MS PGothic" pitchFamily="34" charset="-128"/>
                </a:defRPr>
              </a:lvl5pPr>
              <a:lvl6pPr marL="25146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6pPr>
              <a:lvl7pPr marL="29718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7pPr>
              <a:lvl8pPr marL="34290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8pPr>
              <a:lvl9pPr marL="38862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9pPr>
            </a:lstStyle>
            <a:p>
              <a:pPr lvl="0" algn="ctr" eaLnBrk="1" hangingPunct="1">
                <a:lnSpc>
                  <a:spcPct val="90000"/>
                </a:lnSpc>
                <a:spcBef>
                  <a:spcPts val="281"/>
                </a:spcBef>
              </a:pPr>
              <a:r>
                <a:rPr lang="zh-CN" altLang="en-US" sz="1100" b="1" kern="0" dirty="0">
                  <a:solidFill>
                    <a:srgbClr val="041B31"/>
                  </a:solidFill>
                  <a:latin typeface="微软雅黑" pitchFamily="34" charset="-122"/>
                  <a:ea typeface="微软雅黑" pitchFamily="34" charset="-122"/>
                </a:rPr>
                <a:t>输入你的标题</a:t>
              </a:r>
            </a:p>
          </p:txBody>
        </p:sp>
      </p:grpSp>
      <p:sp>
        <p:nvSpPr>
          <p:cNvPr id="11" name="Oval 12"/>
          <p:cNvSpPr>
            <a:spLocks noChangeAspect="1"/>
          </p:cNvSpPr>
          <p:nvPr/>
        </p:nvSpPr>
        <p:spPr>
          <a:xfrm>
            <a:off x="1263953" y="2115594"/>
            <a:ext cx="862237" cy="862013"/>
          </a:xfrm>
          <a:prstGeom prst="ellipse">
            <a:avLst/>
          </a:prstGeom>
          <a:solidFill>
            <a:srgbClr val="0094D6"/>
          </a:solidFill>
          <a:ln w="12700" cap="flat" cmpd="sng" algn="ctr">
            <a:noFill/>
            <a:prstDash val="solid"/>
            <a:miter lim="800000"/>
          </a:ln>
          <a:effectLst/>
        </p:spPr>
        <p:txBody>
          <a:bodyPr lIns="68566" tIns="34283" rIns="68566" bIns="34283"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zh-CN" sz="2400" b="0" i="0" u="none" strike="noStrike" kern="0" cap="none" spc="0" normalizeH="0" baseline="0" noProof="0">
              <a:ln>
                <a:noFill/>
              </a:ln>
              <a:solidFill>
                <a:srgbClr val="FFFFFF"/>
              </a:solidFill>
              <a:effectLst/>
              <a:uLnTx/>
              <a:uFillTx/>
              <a:latin typeface="微软雅黑" pitchFamily="34" charset="-122"/>
              <a:ea typeface="微软雅黑" pitchFamily="34" charset="-122"/>
            </a:endParaRPr>
          </a:p>
        </p:txBody>
      </p:sp>
      <p:sp>
        <p:nvSpPr>
          <p:cNvPr id="12" name="Oval 13"/>
          <p:cNvSpPr>
            <a:spLocks noChangeAspect="1"/>
          </p:cNvSpPr>
          <p:nvPr/>
        </p:nvSpPr>
        <p:spPr>
          <a:xfrm>
            <a:off x="2720466" y="2115594"/>
            <a:ext cx="861642" cy="862013"/>
          </a:xfrm>
          <a:prstGeom prst="ellipse">
            <a:avLst/>
          </a:prstGeom>
          <a:solidFill>
            <a:srgbClr val="B0C01A"/>
          </a:solidFill>
          <a:ln w="12700" cap="flat" cmpd="sng" algn="ctr">
            <a:noFill/>
            <a:prstDash val="solid"/>
            <a:miter lim="800000"/>
          </a:ln>
          <a:effectLst/>
        </p:spPr>
        <p:txBody>
          <a:bodyPr lIns="68566" tIns="34283" rIns="68566" bIns="34283"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zh-CN" sz="2400" b="0" i="0" u="none" strike="noStrike" kern="0" cap="none" spc="0" normalizeH="0" baseline="0" noProof="0">
              <a:ln>
                <a:noFill/>
              </a:ln>
              <a:solidFill>
                <a:srgbClr val="FFFFFF"/>
              </a:solidFill>
              <a:effectLst/>
              <a:uLnTx/>
              <a:uFillTx/>
              <a:latin typeface="微软雅黑" pitchFamily="34" charset="-122"/>
              <a:ea typeface="微软雅黑" pitchFamily="34" charset="-122"/>
            </a:endParaRPr>
          </a:p>
        </p:txBody>
      </p:sp>
      <p:sp>
        <p:nvSpPr>
          <p:cNvPr id="13" name="Oval 14"/>
          <p:cNvSpPr>
            <a:spLocks noChangeAspect="1"/>
          </p:cNvSpPr>
          <p:nvPr/>
        </p:nvSpPr>
        <p:spPr>
          <a:xfrm>
            <a:off x="4175194" y="2115594"/>
            <a:ext cx="861641" cy="862013"/>
          </a:xfrm>
          <a:prstGeom prst="ellipse">
            <a:avLst/>
          </a:prstGeom>
          <a:solidFill>
            <a:srgbClr val="0094D6"/>
          </a:solidFill>
          <a:ln w="12700" cap="flat" cmpd="sng" algn="ctr">
            <a:noFill/>
            <a:prstDash val="solid"/>
            <a:miter lim="800000"/>
          </a:ln>
          <a:effectLst/>
        </p:spPr>
        <p:txBody>
          <a:bodyPr lIns="68566" tIns="34283" rIns="68566" bIns="34283"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zh-CN" sz="2400" b="0" i="0" u="none" strike="noStrike" kern="0" cap="none" spc="0" normalizeH="0" baseline="0" noProof="0">
              <a:ln>
                <a:noFill/>
              </a:ln>
              <a:solidFill>
                <a:srgbClr val="FFFFFF"/>
              </a:solidFill>
              <a:effectLst/>
              <a:uLnTx/>
              <a:uFillTx/>
              <a:latin typeface="微软雅黑" pitchFamily="34" charset="-122"/>
              <a:ea typeface="微软雅黑" pitchFamily="34" charset="-122"/>
            </a:endParaRPr>
          </a:p>
        </p:txBody>
      </p:sp>
      <p:sp>
        <p:nvSpPr>
          <p:cNvPr id="14" name="Oval 15"/>
          <p:cNvSpPr>
            <a:spLocks noChangeAspect="1"/>
          </p:cNvSpPr>
          <p:nvPr/>
        </p:nvSpPr>
        <p:spPr>
          <a:xfrm>
            <a:off x="5629921" y="2115594"/>
            <a:ext cx="861642" cy="862013"/>
          </a:xfrm>
          <a:prstGeom prst="ellipse">
            <a:avLst/>
          </a:prstGeom>
          <a:solidFill>
            <a:srgbClr val="B0C01A"/>
          </a:solidFill>
          <a:ln w="12700" cap="flat" cmpd="sng" algn="ctr">
            <a:noFill/>
            <a:prstDash val="solid"/>
            <a:miter lim="800000"/>
          </a:ln>
          <a:effectLst/>
        </p:spPr>
        <p:txBody>
          <a:bodyPr lIns="68566" tIns="34283" rIns="68566" bIns="34283"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zh-CN" sz="2400" b="0" i="0" u="none" strike="noStrike" kern="0" cap="none" spc="0" normalizeH="0" baseline="0" noProof="0">
              <a:ln>
                <a:noFill/>
              </a:ln>
              <a:solidFill>
                <a:srgbClr val="FFFFFF"/>
              </a:solidFill>
              <a:effectLst/>
              <a:uLnTx/>
              <a:uFillTx/>
              <a:latin typeface="微软雅黑" pitchFamily="34" charset="-122"/>
              <a:ea typeface="微软雅黑" pitchFamily="34" charset="-122"/>
            </a:endParaRPr>
          </a:p>
        </p:txBody>
      </p:sp>
      <p:sp>
        <p:nvSpPr>
          <p:cNvPr id="15" name="Oval 16"/>
          <p:cNvSpPr>
            <a:spLocks noChangeAspect="1"/>
          </p:cNvSpPr>
          <p:nvPr/>
        </p:nvSpPr>
        <p:spPr>
          <a:xfrm>
            <a:off x="7084648" y="2115594"/>
            <a:ext cx="861641" cy="862013"/>
          </a:xfrm>
          <a:prstGeom prst="ellipse">
            <a:avLst/>
          </a:prstGeom>
          <a:solidFill>
            <a:srgbClr val="0094D6"/>
          </a:solidFill>
          <a:ln w="12700" cap="flat" cmpd="sng" algn="ctr">
            <a:noFill/>
            <a:prstDash val="solid"/>
            <a:miter lim="800000"/>
          </a:ln>
          <a:effectLst/>
        </p:spPr>
        <p:txBody>
          <a:bodyPr lIns="68566" tIns="34283" rIns="68566" bIns="34283"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AU" sz="2400" b="0" i="0" u="none" strike="noStrike" kern="0" cap="none" spc="0" normalizeH="0" baseline="0" noProof="0">
                <a:ln>
                  <a:noFill/>
                </a:ln>
                <a:solidFill>
                  <a:srgbClr val="FFFFFF"/>
                </a:solidFill>
                <a:effectLst/>
                <a:uLnTx/>
                <a:uFillTx/>
                <a:latin typeface="微软雅黑" pitchFamily="34" charset="-122"/>
                <a:ea typeface="微软雅黑" pitchFamily="34" charset="-122"/>
              </a:rPr>
              <a:t></a:t>
            </a:r>
            <a:endParaRPr kumimoji="0" lang="en-US" altLang="zh-CN" sz="2400" b="0" i="0" u="none" strike="noStrike" kern="0" cap="none" spc="0" normalizeH="0" baseline="0" noProof="0">
              <a:ln>
                <a:noFill/>
              </a:ln>
              <a:solidFill>
                <a:srgbClr val="FFFFFF"/>
              </a:solidFill>
              <a:effectLst/>
              <a:uLnTx/>
              <a:uFillTx/>
              <a:latin typeface="微软雅黑" pitchFamily="34" charset="-122"/>
              <a:ea typeface="微软雅黑" pitchFamily="34" charset="-122"/>
            </a:endParaRPr>
          </a:p>
        </p:txBody>
      </p:sp>
      <p:grpSp>
        <p:nvGrpSpPr>
          <p:cNvPr id="16" name="Group 25"/>
          <p:cNvGrpSpPr>
            <a:grpSpLocks/>
          </p:cNvGrpSpPr>
          <p:nvPr/>
        </p:nvGrpSpPr>
        <p:grpSpPr bwMode="auto">
          <a:xfrm>
            <a:off x="2534681" y="1292277"/>
            <a:ext cx="1237977" cy="811411"/>
            <a:chOff x="1413150" y="4179496"/>
            <a:chExt cx="1650340" cy="1081933"/>
          </a:xfrm>
        </p:grpSpPr>
        <p:sp>
          <p:nvSpPr>
            <p:cNvPr id="17" name="Text Placeholder 32"/>
            <p:cNvSpPr txBox="1">
              <a:spLocks/>
            </p:cNvSpPr>
            <p:nvPr/>
          </p:nvSpPr>
          <p:spPr bwMode="auto">
            <a:xfrm>
              <a:off x="1413150" y="4455669"/>
              <a:ext cx="1650340" cy="8057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685800" eaLnBrk="0" hangingPunct="0">
                <a:defRPr sz="3600">
                  <a:solidFill>
                    <a:schemeClr val="tx1"/>
                  </a:solidFill>
                  <a:latin typeface="Lato Light" pitchFamily="34" charset="0"/>
                  <a:ea typeface="MS PGothic" pitchFamily="34" charset="-128"/>
                </a:defRPr>
              </a:lvl1pPr>
              <a:lvl2pPr marL="742950" indent="-285750" defTabSz="685800" eaLnBrk="0" hangingPunct="0">
                <a:defRPr sz="3600">
                  <a:solidFill>
                    <a:schemeClr val="tx1"/>
                  </a:solidFill>
                  <a:latin typeface="Lato Light" pitchFamily="34" charset="0"/>
                  <a:ea typeface="MS PGothic" pitchFamily="34" charset="-128"/>
                </a:defRPr>
              </a:lvl2pPr>
              <a:lvl3pPr marL="1143000" indent="-228600" defTabSz="685800" eaLnBrk="0" hangingPunct="0">
                <a:defRPr sz="3600">
                  <a:solidFill>
                    <a:schemeClr val="tx1"/>
                  </a:solidFill>
                  <a:latin typeface="Lato Light" pitchFamily="34" charset="0"/>
                  <a:ea typeface="MS PGothic" pitchFamily="34" charset="-128"/>
                </a:defRPr>
              </a:lvl3pPr>
              <a:lvl4pPr marL="1600200" indent="-228600" defTabSz="685800" eaLnBrk="0" hangingPunct="0">
                <a:defRPr sz="3600">
                  <a:solidFill>
                    <a:schemeClr val="tx1"/>
                  </a:solidFill>
                  <a:latin typeface="Lato Light" pitchFamily="34" charset="0"/>
                  <a:ea typeface="MS PGothic" pitchFamily="34" charset="-128"/>
                </a:defRPr>
              </a:lvl4pPr>
              <a:lvl5pPr marL="2057400" indent="-228600" defTabSz="685800" eaLnBrk="0" hangingPunct="0">
                <a:defRPr sz="3600">
                  <a:solidFill>
                    <a:schemeClr val="tx1"/>
                  </a:solidFill>
                  <a:latin typeface="Lato Light" pitchFamily="34" charset="0"/>
                  <a:ea typeface="MS PGothic" pitchFamily="34" charset="-128"/>
                </a:defRPr>
              </a:lvl5pPr>
              <a:lvl6pPr marL="25146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6pPr>
              <a:lvl7pPr marL="29718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7pPr>
              <a:lvl8pPr marL="34290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8pPr>
              <a:lvl9pPr marL="38862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9pPr>
            </a:lstStyle>
            <a:p>
              <a:pPr lvl="0" algn="ctr" eaLnBrk="1" hangingPunct="1"/>
              <a:r>
                <a:rPr lang="zh-CN" altLang="en-US" sz="800" kern="0" dirty="0">
                  <a:solidFill>
                    <a:srgbClr val="7E7E7E"/>
                  </a:solidFill>
                  <a:latin typeface="微软雅黑" pitchFamily="34" charset="-122"/>
                  <a:ea typeface="微软雅黑" pitchFamily="34" charset="-122"/>
                </a:rPr>
                <a:t>在此添加内容在此添加内容在此添加内容在此添加内容在此添加内容</a:t>
              </a:r>
            </a:p>
          </p:txBody>
        </p:sp>
        <p:sp>
          <p:nvSpPr>
            <p:cNvPr id="18" name="Text Placeholder 33"/>
            <p:cNvSpPr txBox="1">
              <a:spLocks/>
            </p:cNvSpPr>
            <p:nvPr/>
          </p:nvSpPr>
          <p:spPr bwMode="auto">
            <a:xfrm>
              <a:off x="1413151" y="4179496"/>
              <a:ext cx="1650338" cy="3188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685800" eaLnBrk="0" hangingPunct="0">
                <a:defRPr sz="3600">
                  <a:solidFill>
                    <a:schemeClr val="tx1"/>
                  </a:solidFill>
                  <a:latin typeface="Lato Light" pitchFamily="34" charset="0"/>
                  <a:ea typeface="MS PGothic" pitchFamily="34" charset="-128"/>
                </a:defRPr>
              </a:lvl1pPr>
              <a:lvl2pPr marL="742950" indent="-285750" defTabSz="685800" eaLnBrk="0" hangingPunct="0">
                <a:defRPr sz="3600">
                  <a:solidFill>
                    <a:schemeClr val="tx1"/>
                  </a:solidFill>
                  <a:latin typeface="Lato Light" pitchFamily="34" charset="0"/>
                  <a:ea typeface="MS PGothic" pitchFamily="34" charset="-128"/>
                </a:defRPr>
              </a:lvl2pPr>
              <a:lvl3pPr marL="1143000" indent="-228600" defTabSz="685800" eaLnBrk="0" hangingPunct="0">
                <a:defRPr sz="3600">
                  <a:solidFill>
                    <a:schemeClr val="tx1"/>
                  </a:solidFill>
                  <a:latin typeface="Lato Light" pitchFamily="34" charset="0"/>
                  <a:ea typeface="MS PGothic" pitchFamily="34" charset="-128"/>
                </a:defRPr>
              </a:lvl3pPr>
              <a:lvl4pPr marL="1600200" indent="-228600" defTabSz="685800" eaLnBrk="0" hangingPunct="0">
                <a:defRPr sz="3600">
                  <a:solidFill>
                    <a:schemeClr val="tx1"/>
                  </a:solidFill>
                  <a:latin typeface="Lato Light" pitchFamily="34" charset="0"/>
                  <a:ea typeface="MS PGothic" pitchFamily="34" charset="-128"/>
                </a:defRPr>
              </a:lvl4pPr>
              <a:lvl5pPr marL="2057400" indent="-228600" defTabSz="685800" eaLnBrk="0" hangingPunct="0">
                <a:defRPr sz="3600">
                  <a:solidFill>
                    <a:schemeClr val="tx1"/>
                  </a:solidFill>
                  <a:latin typeface="Lato Light" pitchFamily="34" charset="0"/>
                  <a:ea typeface="MS PGothic" pitchFamily="34" charset="-128"/>
                </a:defRPr>
              </a:lvl5pPr>
              <a:lvl6pPr marL="25146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6pPr>
              <a:lvl7pPr marL="29718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7pPr>
              <a:lvl8pPr marL="34290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8pPr>
              <a:lvl9pPr marL="38862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9pPr>
            </a:lstStyle>
            <a:p>
              <a:pPr lvl="0" algn="ctr" eaLnBrk="1" hangingPunct="1">
                <a:lnSpc>
                  <a:spcPct val="90000"/>
                </a:lnSpc>
                <a:spcBef>
                  <a:spcPts val="281"/>
                </a:spcBef>
              </a:pPr>
              <a:r>
                <a:rPr lang="zh-CN" altLang="en-US" sz="1100" b="1" kern="0" dirty="0">
                  <a:solidFill>
                    <a:srgbClr val="041B31"/>
                  </a:solidFill>
                  <a:latin typeface="微软雅黑" pitchFamily="34" charset="-122"/>
                  <a:ea typeface="微软雅黑" pitchFamily="34" charset="-122"/>
                </a:rPr>
                <a:t>输入你的标题</a:t>
              </a:r>
            </a:p>
          </p:txBody>
        </p:sp>
      </p:grpSp>
      <p:grpSp>
        <p:nvGrpSpPr>
          <p:cNvPr id="19" name="Group 28"/>
          <p:cNvGrpSpPr>
            <a:grpSpLocks/>
          </p:cNvGrpSpPr>
          <p:nvPr/>
        </p:nvGrpSpPr>
        <p:grpSpPr bwMode="auto">
          <a:xfrm>
            <a:off x="5444135" y="1289300"/>
            <a:ext cx="1237977" cy="811411"/>
            <a:chOff x="1413150" y="4179496"/>
            <a:chExt cx="1650340" cy="1081933"/>
          </a:xfrm>
        </p:grpSpPr>
        <p:sp>
          <p:nvSpPr>
            <p:cNvPr id="20" name="Text Placeholder 32"/>
            <p:cNvSpPr txBox="1">
              <a:spLocks/>
            </p:cNvSpPr>
            <p:nvPr/>
          </p:nvSpPr>
          <p:spPr bwMode="auto">
            <a:xfrm>
              <a:off x="1413150" y="4455669"/>
              <a:ext cx="1650340" cy="8057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685800" eaLnBrk="0" hangingPunct="0">
                <a:defRPr sz="3600">
                  <a:solidFill>
                    <a:schemeClr val="tx1"/>
                  </a:solidFill>
                  <a:latin typeface="Lato Light" pitchFamily="34" charset="0"/>
                  <a:ea typeface="MS PGothic" pitchFamily="34" charset="-128"/>
                </a:defRPr>
              </a:lvl1pPr>
              <a:lvl2pPr marL="742950" indent="-285750" defTabSz="685800" eaLnBrk="0" hangingPunct="0">
                <a:defRPr sz="3600">
                  <a:solidFill>
                    <a:schemeClr val="tx1"/>
                  </a:solidFill>
                  <a:latin typeface="Lato Light" pitchFamily="34" charset="0"/>
                  <a:ea typeface="MS PGothic" pitchFamily="34" charset="-128"/>
                </a:defRPr>
              </a:lvl2pPr>
              <a:lvl3pPr marL="1143000" indent="-228600" defTabSz="685800" eaLnBrk="0" hangingPunct="0">
                <a:defRPr sz="3600">
                  <a:solidFill>
                    <a:schemeClr val="tx1"/>
                  </a:solidFill>
                  <a:latin typeface="Lato Light" pitchFamily="34" charset="0"/>
                  <a:ea typeface="MS PGothic" pitchFamily="34" charset="-128"/>
                </a:defRPr>
              </a:lvl3pPr>
              <a:lvl4pPr marL="1600200" indent="-228600" defTabSz="685800" eaLnBrk="0" hangingPunct="0">
                <a:defRPr sz="3600">
                  <a:solidFill>
                    <a:schemeClr val="tx1"/>
                  </a:solidFill>
                  <a:latin typeface="Lato Light" pitchFamily="34" charset="0"/>
                  <a:ea typeface="MS PGothic" pitchFamily="34" charset="-128"/>
                </a:defRPr>
              </a:lvl4pPr>
              <a:lvl5pPr marL="2057400" indent="-228600" defTabSz="685800" eaLnBrk="0" hangingPunct="0">
                <a:defRPr sz="3600">
                  <a:solidFill>
                    <a:schemeClr val="tx1"/>
                  </a:solidFill>
                  <a:latin typeface="Lato Light" pitchFamily="34" charset="0"/>
                  <a:ea typeface="MS PGothic" pitchFamily="34" charset="-128"/>
                </a:defRPr>
              </a:lvl5pPr>
              <a:lvl6pPr marL="25146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6pPr>
              <a:lvl7pPr marL="29718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7pPr>
              <a:lvl8pPr marL="34290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8pPr>
              <a:lvl9pPr marL="38862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9pPr>
            </a:lstStyle>
            <a:p>
              <a:pPr lvl="0" algn="ctr" eaLnBrk="1" hangingPunct="1"/>
              <a:r>
                <a:rPr lang="zh-CN" altLang="en-US" sz="800" kern="0" dirty="0">
                  <a:solidFill>
                    <a:srgbClr val="7E7E7E"/>
                  </a:solidFill>
                  <a:latin typeface="微软雅黑" pitchFamily="34" charset="-122"/>
                  <a:ea typeface="微软雅黑" pitchFamily="34" charset="-122"/>
                </a:rPr>
                <a:t>在此添加内容在此添加内容在此添加内容在此添加内容在此添加内容</a:t>
              </a:r>
            </a:p>
          </p:txBody>
        </p:sp>
        <p:sp>
          <p:nvSpPr>
            <p:cNvPr id="21" name="Text Placeholder 33"/>
            <p:cNvSpPr txBox="1">
              <a:spLocks/>
            </p:cNvSpPr>
            <p:nvPr/>
          </p:nvSpPr>
          <p:spPr bwMode="auto">
            <a:xfrm>
              <a:off x="1413151" y="4179496"/>
              <a:ext cx="1650338" cy="3188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685800" eaLnBrk="0" hangingPunct="0">
                <a:defRPr sz="3600">
                  <a:solidFill>
                    <a:schemeClr val="tx1"/>
                  </a:solidFill>
                  <a:latin typeface="Lato Light" pitchFamily="34" charset="0"/>
                  <a:ea typeface="MS PGothic" pitchFamily="34" charset="-128"/>
                </a:defRPr>
              </a:lvl1pPr>
              <a:lvl2pPr marL="742950" indent="-285750" defTabSz="685800" eaLnBrk="0" hangingPunct="0">
                <a:defRPr sz="3600">
                  <a:solidFill>
                    <a:schemeClr val="tx1"/>
                  </a:solidFill>
                  <a:latin typeface="Lato Light" pitchFamily="34" charset="0"/>
                  <a:ea typeface="MS PGothic" pitchFamily="34" charset="-128"/>
                </a:defRPr>
              </a:lvl2pPr>
              <a:lvl3pPr marL="1143000" indent="-228600" defTabSz="685800" eaLnBrk="0" hangingPunct="0">
                <a:defRPr sz="3600">
                  <a:solidFill>
                    <a:schemeClr val="tx1"/>
                  </a:solidFill>
                  <a:latin typeface="Lato Light" pitchFamily="34" charset="0"/>
                  <a:ea typeface="MS PGothic" pitchFamily="34" charset="-128"/>
                </a:defRPr>
              </a:lvl3pPr>
              <a:lvl4pPr marL="1600200" indent="-228600" defTabSz="685800" eaLnBrk="0" hangingPunct="0">
                <a:defRPr sz="3600">
                  <a:solidFill>
                    <a:schemeClr val="tx1"/>
                  </a:solidFill>
                  <a:latin typeface="Lato Light" pitchFamily="34" charset="0"/>
                  <a:ea typeface="MS PGothic" pitchFamily="34" charset="-128"/>
                </a:defRPr>
              </a:lvl4pPr>
              <a:lvl5pPr marL="2057400" indent="-228600" defTabSz="685800" eaLnBrk="0" hangingPunct="0">
                <a:defRPr sz="3600">
                  <a:solidFill>
                    <a:schemeClr val="tx1"/>
                  </a:solidFill>
                  <a:latin typeface="Lato Light" pitchFamily="34" charset="0"/>
                  <a:ea typeface="MS PGothic" pitchFamily="34" charset="-128"/>
                </a:defRPr>
              </a:lvl5pPr>
              <a:lvl6pPr marL="25146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6pPr>
              <a:lvl7pPr marL="29718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7pPr>
              <a:lvl8pPr marL="34290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8pPr>
              <a:lvl9pPr marL="38862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9pPr>
            </a:lstStyle>
            <a:p>
              <a:pPr lvl="0" algn="ctr" eaLnBrk="1" hangingPunct="1">
                <a:lnSpc>
                  <a:spcPct val="90000"/>
                </a:lnSpc>
                <a:spcBef>
                  <a:spcPts val="281"/>
                </a:spcBef>
              </a:pPr>
              <a:r>
                <a:rPr lang="zh-CN" altLang="en-US" sz="1100" b="1" kern="0" dirty="0">
                  <a:solidFill>
                    <a:srgbClr val="041B31"/>
                  </a:solidFill>
                  <a:latin typeface="微软雅黑" pitchFamily="34" charset="-122"/>
                  <a:ea typeface="微软雅黑" pitchFamily="34" charset="-122"/>
                </a:rPr>
                <a:t>输入你的标题</a:t>
              </a:r>
            </a:p>
          </p:txBody>
        </p:sp>
      </p:grpSp>
      <p:grpSp>
        <p:nvGrpSpPr>
          <p:cNvPr id="22" name="Group 31"/>
          <p:cNvGrpSpPr>
            <a:grpSpLocks/>
          </p:cNvGrpSpPr>
          <p:nvPr/>
        </p:nvGrpSpPr>
        <p:grpSpPr bwMode="auto">
          <a:xfrm>
            <a:off x="3988217" y="3133578"/>
            <a:ext cx="1237382" cy="811411"/>
            <a:chOff x="1413150" y="4179496"/>
            <a:chExt cx="1650340" cy="1081933"/>
          </a:xfrm>
        </p:grpSpPr>
        <p:sp>
          <p:nvSpPr>
            <p:cNvPr id="23" name="Text Placeholder 32"/>
            <p:cNvSpPr txBox="1">
              <a:spLocks/>
            </p:cNvSpPr>
            <p:nvPr/>
          </p:nvSpPr>
          <p:spPr bwMode="auto">
            <a:xfrm>
              <a:off x="1413150" y="4455669"/>
              <a:ext cx="1650340" cy="8057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685800" eaLnBrk="0" hangingPunct="0">
                <a:defRPr sz="3600">
                  <a:solidFill>
                    <a:schemeClr val="tx1"/>
                  </a:solidFill>
                  <a:latin typeface="Lato Light" pitchFamily="34" charset="0"/>
                  <a:ea typeface="MS PGothic" pitchFamily="34" charset="-128"/>
                </a:defRPr>
              </a:lvl1pPr>
              <a:lvl2pPr marL="742950" indent="-285750" defTabSz="685800" eaLnBrk="0" hangingPunct="0">
                <a:defRPr sz="3600">
                  <a:solidFill>
                    <a:schemeClr val="tx1"/>
                  </a:solidFill>
                  <a:latin typeface="Lato Light" pitchFamily="34" charset="0"/>
                  <a:ea typeface="MS PGothic" pitchFamily="34" charset="-128"/>
                </a:defRPr>
              </a:lvl2pPr>
              <a:lvl3pPr marL="1143000" indent="-228600" defTabSz="685800" eaLnBrk="0" hangingPunct="0">
                <a:defRPr sz="3600">
                  <a:solidFill>
                    <a:schemeClr val="tx1"/>
                  </a:solidFill>
                  <a:latin typeface="Lato Light" pitchFamily="34" charset="0"/>
                  <a:ea typeface="MS PGothic" pitchFamily="34" charset="-128"/>
                </a:defRPr>
              </a:lvl3pPr>
              <a:lvl4pPr marL="1600200" indent="-228600" defTabSz="685800" eaLnBrk="0" hangingPunct="0">
                <a:defRPr sz="3600">
                  <a:solidFill>
                    <a:schemeClr val="tx1"/>
                  </a:solidFill>
                  <a:latin typeface="Lato Light" pitchFamily="34" charset="0"/>
                  <a:ea typeface="MS PGothic" pitchFamily="34" charset="-128"/>
                </a:defRPr>
              </a:lvl4pPr>
              <a:lvl5pPr marL="2057400" indent="-228600" defTabSz="685800" eaLnBrk="0" hangingPunct="0">
                <a:defRPr sz="3600">
                  <a:solidFill>
                    <a:schemeClr val="tx1"/>
                  </a:solidFill>
                  <a:latin typeface="Lato Light" pitchFamily="34" charset="0"/>
                  <a:ea typeface="MS PGothic" pitchFamily="34" charset="-128"/>
                </a:defRPr>
              </a:lvl5pPr>
              <a:lvl6pPr marL="25146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6pPr>
              <a:lvl7pPr marL="29718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7pPr>
              <a:lvl8pPr marL="34290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8pPr>
              <a:lvl9pPr marL="38862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9pPr>
            </a:lstStyle>
            <a:p>
              <a:pPr lvl="0" algn="ctr" eaLnBrk="1" hangingPunct="1"/>
              <a:r>
                <a:rPr lang="zh-CN" altLang="en-US" sz="800" kern="0" dirty="0">
                  <a:solidFill>
                    <a:srgbClr val="7E7E7E"/>
                  </a:solidFill>
                  <a:latin typeface="微软雅黑" pitchFamily="34" charset="-122"/>
                  <a:ea typeface="微软雅黑" pitchFamily="34" charset="-122"/>
                </a:rPr>
                <a:t>在此添加内容在此添加内容在此添加内容在此添加内容在此添加内容</a:t>
              </a:r>
            </a:p>
          </p:txBody>
        </p:sp>
        <p:sp>
          <p:nvSpPr>
            <p:cNvPr id="24" name="Text Placeholder 33"/>
            <p:cNvSpPr txBox="1">
              <a:spLocks/>
            </p:cNvSpPr>
            <p:nvPr/>
          </p:nvSpPr>
          <p:spPr bwMode="auto">
            <a:xfrm>
              <a:off x="1413151" y="4179496"/>
              <a:ext cx="1650338" cy="3188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685800" eaLnBrk="0" hangingPunct="0">
                <a:defRPr sz="3600">
                  <a:solidFill>
                    <a:schemeClr val="tx1"/>
                  </a:solidFill>
                  <a:latin typeface="Lato Light" pitchFamily="34" charset="0"/>
                  <a:ea typeface="MS PGothic" pitchFamily="34" charset="-128"/>
                </a:defRPr>
              </a:lvl1pPr>
              <a:lvl2pPr marL="742950" indent="-285750" defTabSz="685800" eaLnBrk="0" hangingPunct="0">
                <a:defRPr sz="3600">
                  <a:solidFill>
                    <a:schemeClr val="tx1"/>
                  </a:solidFill>
                  <a:latin typeface="Lato Light" pitchFamily="34" charset="0"/>
                  <a:ea typeface="MS PGothic" pitchFamily="34" charset="-128"/>
                </a:defRPr>
              </a:lvl2pPr>
              <a:lvl3pPr marL="1143000" indent="-228600" defTabSz="685800" eaLnBrk="0" hangingPunct="0">
                <a:defRPr sz="3600">
                  <a:solidFill>
                    <a:schemeClr val="tx1"/>
                  </a:solidFill>
                  <a:latin typeface="Lato Light" pitchFamily="34" charset="0"/>
                  <a:ea typeface="MS PGothic" pitchFamily="34" charset="-128"/>
                </a:defRPr>
              </a:lvl3pPr>
              <a:lvl4pPr marL="1600200" indent="-228600" defTabSz="685800" eaLnBrk="0" hangingPunct="0">
                <a:defRPr sz="3600">
                  <a:solidFill>
                    <a:schemeClr val="tx1"/>
                  </a:solidFill>
                  <a:latin typeface="Lato Light" pitchFamily="34" charset="0"/>
                  <a:ea typeface="MS PGothic" pitchFamily="34" charset="-128"/>
                </a:defRPr>
              </a:lvl4pPr>
              <a:lvl5pPr marL="2057400" indent="-228600" defTabSz="685800" eaLnBrk="0" hangingPunct="0">
                <a:defRPr sz="3600">
                  <a:solidFill>
                    <a:schemeClr val="tx1"/>
                  </a:solidFill>
                  <a:latin typeface="Lato Light" pitchFamily="34" charset="0"/>
                  <a:ea typeface="MS PGothic" pitchFamily="34" charset="-128"/>
                </a:defRPr>
              </a:lvl5pPr>
              <a:lvl6pPr marL="25146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6pPr>
              <a:lvl7pPr marL="29718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7pPr>
              <a:lvl8pPr marL="34290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8pPr>
              <a:lvl9pPr marL="38862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9pPr>
            </a:lstStyle>
            <a:p>
              <a:pPr lvl="0" algn="ctr" eaLnBrk="1" hangingPunct="1">
                <a:lnSpc>
                  <a:spcPct val="90000"/>
                </a:lnSpc>
                <a:spcBef>
                  <a:spcPts val="281"/>
                </a:spcBef>
              </a:pPr>
              <a:r>
                <a:rPr lang="zh-CN" altLang="en-US" sz="1100" b="1" kern="0" dirty="0">
                  <a:solidFill>
                    <a:srgbClr val="041B31"/>
                  </a:solidFill>
                  <a:latin typeface="微软雅黑" pitchFamily="34" charset="-122"/>
                  <a:ea typeface="微软雅黑" pitchFamily="34" charset="-122"/>
                </a:rPr>
                <a:t>输入你的标题</a:t>
              </a:r>
            </a:p>
          </p:txBody>
        </p:sp>
      </p:grpSp>
      <p:grpSp>
        <p:nvGrpSpPr>
          <p:cNvPr id="25" name="Group 34"/>
          <p:cNvGrpSpPr>
            <a:grpSpLocks/>
          </p:cNvGrpSpPr>
          <p:nvPr/>
        </p:nvGrpSpPr>
        <p:grpSpPr bwMode="auto">
          <a:xfrm>
            <a:off x="6921490" y="3124649"/>
            <a:ext cx="1237382" cy="811411"/>
            <a:chOff x="1413150" y="4179496"/>
            <a:chExt cx="1650340" cy="1081933"/>
          </a:xfrm>
        </p:grpSpPr>
        <p:sp>
          <p:nvSpPr>
            <p:cNvPr id="26" name="Text Placeholder 32"/>
            <p:cNvSpPr txBox="1">
              <a:spLocks/>
            </p:cNvSpPr>
            <p:nvPr/>
          </p:nvSpPr>
          <p:spPr bwMode="auto">
            <a:xfrm>
              <a:off x="1413150" y="4455669"/>
              <a:ext cx="1650340" cy="8057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685800" eaLnBrk="0" hangingPunct="0">
                <a:defRPr sz="3600">
                  <a:solidFill>
                    <a:schemeClr val="tx1"/>
                  </a:solidFill>
                  <a:latin typeface="Lato Light" pitchFamily="34" charset="0"/>
                  <a:ea typeface="MS PGothic" pitchFamily="34" charset="-128"/>
                </a:defRPr>
              </a:lvl1pPr>
              <a:lvl2pPr marL="742950" indent="-285750" defTabSz="685800" eaLnBrk="0" hangingPunct="0">
                <a:defRPr sz="3600">
                  <a:solidFill>
                    <a:schemeClr val="tx1"/>
                  </a:solidFill>
                  <a:latin typeface="Lato Light" pitchFamily="34" charset="0"/>
                  <a:ea typeface="MS PGothic" pitchFamily="34" charset="-128"/>
                </a:defRPr>
              </a:lvl2pPr>
              <a:lvl3pPr marL="1143000" indent="-228600" defTabSz="685800" eaLnBrk="0" hangingPunct="0">
                <a:defRPr sz="3600">
                  <a:solidFill>
                    <a:schemeClr val="tx1"/>
                  </a:solidFill>
                  <a:latin typeface="Lato Light" pitchFamily="34" charset="0"/>
                  <a:ea typeface="MS PGothic" pitchFamily="34" charset="-128"/>
                </a:defRPr>
              </a:lvl3pPr>
              <a:lvl4pPr marL="1600200" indent="-228600" defTabSz="685800" eaLnBrk="0" hangingPunct="0">
                <a:defRPr sz="3600">
                  <a:solidFill>
                    <a:schemeClr val="tx1"/>
                  </a:solidFill>
                  <a:latin typeface="Lato Light" pitchFamily="34" charset="0"/>
                  <a:ea typeface="MS PGothic" pitchFamily="34" charset="-128"/>
                </a:defRPr>
              </a:lvl4pPr>
              <a:lvl5pPr marL="2057400" indent="-228600" defTabSz="685800" eaLnBrk="0" hangingPunct="0">
                <a:defRPr sz="3600">
                  <a:solidFill>
                    <a:schemeClr val="tx1"/>
                  </a:solidFill>
                  <a:latin typeface="Lato Light" pitchFamily="34" charset="0"/>
                  <a:ea typeface="MS PGothic" pitchFamily="34" charset="-128"/>
                </a:defRPr>
              </a:lvl5pPr>
              <a:lvl6pPr marL="25146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6pPr>
              <a:lvl7pPr marL="29718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7pPr>
              <a:lvl8pPr marL="34290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8pPr>
              <a:lvl9pPr marL="38862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9pPr>
            </a:lstStyle>
            <a:p>
              <a:pPr lvl="0" algn="ctr" eaLnBrk="1" hangingPunct="1"/>
              <a:r>
                <a:rPr lang="zh-CN" altLang="en-US" sz="800" kern="0" dirty="0">
                  <a:solidFill>
                    <a:srgbClr val="7E7E7E"/>
                  </a:solidFill>
                  <a:latin typeface="微软雅黑" pitchFamily="34" charset="-122"/>
                  <a:ea typeface="微软雅黑" pitchFamily="34" charset="-122"/>
                </a:rPr>
                <a:t>在此添加内容在此添加内容在此添加内容在此添加内容在此添加内容</a:t>
              </a:r>
            </a:p>
          </p:txBody>
        </p:sp>
        <p:sp>
          <p:nvSpPr>
            <p:cNvPr id="27" name="Text Placeholder 33"/>
            <p:cNvSpPr txBox="1">
              <a:spLocks/>
            </p:cNvSpPr>
            <p:nvPr/>
          </p:nvSpPr>
          <p:spPr bwMode="auto">
            <a:xfrm>
              <a:off x="1413151" y="4179496"/>
              <a:ext cx="1650338" cy="3188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685800" eaLnBrk="0" hangingPunct="0">
                <a:defRPr sz="3600">
                  <a:solidFill>
                    <a:schemeClr val="tx1"/>
                  </a:solidFill>
                  <a:latin typeface="Lato Light" pitchFamily="34" charset="0"/>
                  <a:ea typeface="MS PGothic" pitchFamily="34" charset="-128"/>
                </a:defRPr>
              </a:lvl1pPr>
              <a:lvl2pPr marL="742950" indent="-285750" defTabSz="685800" eaLnBrk="0" hangingPunct="0">
                <a:defRPr sz="3600">
                  <a:solidFill>
                    <a:schemeClr val="tx1"/>
                  </a:solidFill>
                  <a:latin typeface="Lato Light" pitchFamily="34" charset="0"/>
                  <a:ea typeface="MS PGothic" pitchFamily="34" charset="-128"/>
                </a:defRPr>
              </a:lvl2pPr>
              <a:lvl3pPr marL="1143000" indent="-228600" defTabSz="685800" eaLnBrk="0" hangingPunct="0">
                <a:defRPr sz="3600">
                  <a:solidFill>
                    <a:schemeClr val="tx1"/>
                  </a:solidFill>
                  <a:latin typeface="Lato Light" pitchFamily="34" charset="0"/>
                  <a:ea typeface="MS PGothic" pitchFamily="34" charset="-128"/>
                </a:defRPr>
              </a:lvl3pPr>
              <a:lvl4pPr marL="1600200" indent="-228600" defTabSz="685800" eaLnBrk="0" hangingPunct="0">
                <a:defRPr sz="3600">
                  <a:solidFill>
                    <a:schemeClr val="tx1"/>
                  </a:solidFill>
                  <a:latin typeface="Lato Light" pitchFamily="34" charset="0"/>
                  <a:ea typeface="MS PGothic" pitchFamily="34" charset="-128"/>
                </a:defRPr>
              </a:lvl4pPr>
              <a:lvl5pPr marL="2057400" indent="-228600" defTabSz="685800" eaLnBrk="0" hangingPunct="0">
                <a:defRPr sz="3600">
                  <a:solidFill>
                    <a:schemeClr val="tx1"/>
                  </a:solidFill>
                  <a:latin typeface="Lato Light" pitchFamily="34" charset="0"/>
                  <a:ea typeface="MS PGothic" pitchFamily="34" charset="-128"/>
                </a:defRPr>
              </a:lvl5pPr>
              <a:lvl6pPr marL="25146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6pPr>
              <a:lvl7pPr marL="29718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7pPr>
              <a:lvl8pPr marL="34290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8pPr>
              <a:lvl9pPr marL="38862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9pPr>
            </a:lstStyle>
            <a:p>
              <a:pPr lvl="0" algn="ctr" eaLnBrk="1" hangingPunct="1">
                <a:lnSpc>
                  <a:spcPct val="90000"/>
                </a:lnSpc>
                <a:spcBef>
                  <a:spcPts val="281"/>
                </a:spcBef>
              </a:pPr>
              <a:r>
                <a:rPr lang="zh-CN" altLang="en-US" sz="1100" b="1" kern="0" dirty="0">
                  <a:solidFill>
                    <a:srgbClr val="041B31"/>
                  </a:solidFill>
                  <a:latin typeface="微软雅黑" pitchFamily="34" charset="-122"/>
                  <a:ea typeface="微软雅黑" pitchFamily="34" charset="-122"/>
                </a:rPr>
                <a:t>输入你的标题</a:t>
              </a:r>
            </a:p>
          </p:txBody>
        </p:sp>
      </p:grpSp>
      <p:grpSp>
        <p:nvGrpSpPr>
          <p:cNvPr id="28" name="Group 37"/>
          <p:cNvGrpSpPr/>
          <p:nvPr/>
        </p:nvGrpSpPr>
        <p:grpSpPr>
          <a:xfrm rot="18900000">
            <a:off x="1454585" y="2300265"/>
            <a:ext cx="477549" cy="475849"/>
            <a:chOff x="-15875" y="-1587"/>
            <a:chExt cx="4014788" cy="4000501"/>
          </a:xfrm>
          <a:solidFill>
            <a:srgbClr val="FFFFFF"/>
          </a:solidFill>
        </p:grpSpPr>
        <p:sp>
          <p:nvSpPr>
            <p:cNvPr id="29" name="Freeform 5"/>
            <p:cNvSpPr>
              <a:spLocks noEditPoints="1"/>
            </p:cNvSpPr>
            <p:nvPr/>
          </p:nvSpPr>
          <p:spPr bwMode="auto">
            <a:xfrm>
              <a:off x="-15875" y="374651"/>
              <a:ext cx="3657600" cy="3624263"/>
            </a:xfrm>
            <a:custGeom>
              <a:avLst/>
              <a:gdLst>
                <a:gd name="T0" fmla="*/ 692 w 973"/>
                <a:gd name="T1" fmla="*/ 24 h 964"/>
                <a:gd name="T2" fmla="*/ 633 w 973"/>
                <a:gd name="T3" fmla="*/ 0 h 964"/>
                <a:gd name="T4" fmla="*/ 574 w 973"/>
                <a:gd name="T5" fmla="*/ 24 h 964"/>
                <a:gd name="T6" fmla="*/ 527 w 973"/>
                <a:gd name="T7" fmla="*/ 71 h 964"/>
                <a:gd name="T8" fmla="*/ 503 w 973"/>
                <a:gd name="T9" fmla="*/ 130 h 964"/>
                <a:gd name="T10" fmla="*/ 515 w 973"/>
                <a:gd name="T11" fmla="*/ 174 h 964"/>
                <a:gd name="T12" fmla="*/ 64 w 973"/>
                <a:gd name="T13" fmla="*/ 354 h 964"/>
                <a:gd name="T14" fmla="*/ 6 w 973"/>
                <a:gd name="T15" fmla="*/ 427 h 964"/>
                <a:gd name="T16" fmla="*/ 33 w 973"/>
                <a:gd name="T17" fmla="*/ 517 h 964"/>
                <a:gd name="T18" fmla="*/ 456 w 973"/>
                <a:gd name="T19" fmla="*/ 935 h 964"/>
                <a:gd name="T20" fmla="*/ 524 w 973"/>
                <a:gd name="T21" fmla="*/ 964 h 964"/>
                <a:gd name="T22" fmla="*/ 527 w 973"/>
                <a:gd name="T23" fmla="*/ 964 h 964"/>
                <a:gd name="T24" fmla="*/ 547 w 973"/>
                <a:gd name="T25" fmla="*/ 962 h 964"/>
                <a:gd name="T26" fmla="*/ 620 w 973"/>
                <a:gd name="T27" fmla="*/ 901 h 964"/>
                <a:gd name="T28" fmla="*/ 797 w 973"/>
                <a:gd name="T29" fmla="*/ 456 h 964"/>
                <a:gd name="T30" fmla="*/ 843 w 973"/>
                <a:gd name="T31" fmla="*/ 470 h 964"/>
                <a:gd name="T32" fmla="*/ 902 w 973"/>
                <a:gd name="T33" fmla="*/ 446 h 964"/>
                <a:gd name="T34" fmla="*/ 948 w 973"/>
                <a:gd name="T35" fmla="*/ 399 h 964"/>
                <a:gd name="T36" fmla="*/ 973 w 973"/>
                <a:gd name="T37" fmla="*/ 340 h 964"/>
                <a:gd name="T38" fmla="*/ 949 w 973"/>
                <a:gd name="T39" fmla="*/ 281 h 964"/>
                <a:gd name="T40" fmla="*/ 692 w 973"/>
                <a:gd name="T41" fmla="*/ 24 h 964"/>
                <a:gd name="T42" fmla="*/ 558 w 973"/>
                <a:gd name="T43" fmla="*/ 876 h 964"/>
                <a:gd name="T44" fmla="*/ 534 w 973"/>
                <a:gd name="T45" fmla="*/ 897 h 964"/>
                <a:gd name="T46" fmla="*/ 526 w 973"/>
                <a:gd name="T47" fmla="*/ 898 h 964"/>
                <a:gd name="T48" fmla="*/ 503 w 973"/>
                <a:gd name="T49" fmla="*/ 888 h 964"/>
                <a:gd name="T50" fmla="*/ 80 w 973"/>
                <a:gd name="T51" fmla="*/ 469 h 964"/>
                <a:gd name="T52" fmla="*/ 71 w 973"/>
                <a:gd name="T53" fmla="*/ 440 h 964"/>
                <a:gd name="T54" fmla="*/ 90 w 973"/>
                <a:gd name="T55" fmla="*/ 415 h 964"/>
                <a:gd name="T56" fmla="*/ 297 w 973"/>
                <a:gd name="T57" fmla="*/ 332 h 964"/>
                <a:gd name="T58" fmla="*/ 715 w 973"/>
                <a:gd name="T59" fmla="*/ 483 h 964"/>
                <a:gd name="T60" fmla="*/ 558 w 973"/>
                <a:gd name="T61" fmla="*/ 876 h 964"/>
                <a:gd name="T62" fmla="*/ 901 w 973"/>
                <a:gd name="T63" fmla="*/ 352 h 964"/>
                <a:gd name="T64" fmla="*/ 855 w 973"/>
                <a:gd name="T65" fmla="*/ 399 h 964"/>
                <a:gd name="T66" fmla="*/ 831 w 973"/>
                <a:gd name="T67" fmla="*/ 399 h 964"/>
                <a:gd name="T68" fmla="*/ 772 w 973"/>
                <a:gd name="T69" fmla="*/ 340 h 964"/>
                <a:gd name="T70" fmla="*/ 725 w 973"/>
                <a:gd name="T71" fmla="*/ 459 h 964"/>
                <a:gd name="T72" fmla="*/ 729 w 973"/>
                <a:gd name="T73" fmla="*/ 449 h 964"/>
                <a:gd name="T74" fmla="*/ 435 w 973"/>
                <a:gd name="T75" fmla="*/ 325 h 964"/>
                <a:gd name="T76" fmla="*/ 349 w 973"/>
                <a:gd name="T77" fmla="*/ 312 h 964"/>
                <a:gd name="T78" fmla="*/ 631 w 973"/>
                <a:gd name="T79" fmla="*/ 199 h 964"/>
                <a:gd name="T80" fmla="*/ 574 w 973"/>
                <a:gd name="T81" fmla="*/ 142 h 964"/>
                <a:gd name="T82" fmla="*/ 574 w 973"/>
                <a:gd name="T83" fmla="*/ 118 h 964"/>
                <a:gd name="T84" fmla="*/ 621 w 973"/>
                <a:gd name="T85" fmla="*/ 71 h 964"/>
                <a:gd name="T86" fmla="*/ 645 w 973"/>
                <a:gd name="T87" fmla="*/ 71 h 964"/>
                <a:gd name="T88" fmla="*/ 901 w 973"/>
                <a:gd name="T89" fmla="*/ 328 h 964"/>
                <a:gd name="T90" fmla="*/ 901 w 973"/>
                <a:gd name="T91" fmla="*/ 352 h 9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973" h="964">
                  <a:moveTo>
                    <a:pt x="692" y="24"/>
                  </a:moveTo>
                  <a:cubicBezTo>
                    <a:pt x="676" y="8"/>
                    <a:pt x="655" y="0"/>
                    <a:pt x="633" y="0"/>
                  </a:cubicBezTo>
                  <a:cubicBezTo>
                    <a:pt x="611" y="0"/>
                    <a:pt x="590" y="8"/>
                    <a:pt x="574" y="24"/>
                  </a:cubicBezTo>
                  <a:cubicBezTo>
                    <a:pt x="527" y="71"/>
                    <a:pt x="527" y="71"/>
                    <a:pt x="527" y="71"/>
                  </a:cubicBezTo>
                  <a:cubicBezTo>
                    <a:pt x="511" y="87"/>
                    <a:pt x="503" y="108"/>
                    <a:pt x="503" y="130"/>
                  </a:cubicBezTo>
                  <a:cubicBezTo>
                    <a:pt x="503" y="146"/>
                    <a:pt x="507" y="161"/>
                    <a:pt x="515" y="174"/>
                  </a:cubicBezTo>
                  <a:cubicBezTo>
                    <a:pt x="64" y="354"/>
                    <a:pt x="64" y="354"/>
                    <a:pt x="64" y="354"/>
                  </a:cubicBezTo>
                  <a:cubicBezTo>
                    <a:pt x="33" y="368"/>
                    <a:pt x="12" y="395"/>
                    <a:pt x="6" y="427"/>
                  </a:cubicBezTo>
                  <a:cubicBezTo>
                    <a:pt x="0" y="460"/>
                    <a:pt x="10" y="493"/>
                    <a:pt x="33" y="517"/>
                  </a:cubicBezTo>
                  <a:cubicBezTo>
                    <a:pt x="456" y="935"/>
                    <a:pt x="456" y="935"/>
                    <a:pt x="456" y="935"/>
                  </a:cubicBezTo>
                  <a:cubicBezTo>
                    <a:pt x="475" y="953"/>
                    <a:pt x="499" y="963"/>
                    <a:pt x="524" y="964"/>
                  </a:cubicBezTo>
                  <a:cubicBezTo>
                    <a:pt x="525" y="964"/>
                    <a:pt x="526" y="964"/>
                    <a:pt x="527" y="964"/>
                  </a:cubicBezTo>
                  <a:cubicBezTo>
                    <a:pt x="534" y="964"/>
                    <a:pt x="540" y="963"/>
                    <a:pt x="547" y="962"/>
                  </a:cubicBezTo>
                  <a:cubicBezTo>
                    <a:pt x="580" y="955"/>
                    <a:pt x="607" y="932"/>
                    <a:pt x="620" y="901"/>
                  </a:cubicBezTo>
                  <a:cubicBezTo>
                    <a:pt x="797" y="456"/>
                    <a:pt x="797" y="456"/>
                    <a:pt x="797" y="456"/>
                  </a:cubicBezTo>
                  <a:cubicBezTo>
                    <a:pt x="811" y="465"/>
                    <a:pt x="826" y="470"/>
                    <a:pt x="843" y="470"/>
                  </a:cubicBezTo>
                  <a:cubicBezTo>
                    <a:pt x="865" y="470"/>
                    <a:pt x="886" y="461"/>
                    <a:pt x="902" y="446"/>
                  </a:cubicBezTo>
                  <a:cubicBezTo>
                    <a:pt x="948" y="399"/>
                    <a:pt x="948" y="399"/>
                    <a:pt x="948" y="399"/>
                  </a:cubicBezTo>
                  <a:cubicBezTo>
                    <a:pt x="964" y="383"/>
                    <a:pt x="973" y="362"/>
                    <a:pt x="973" y="340"/>
                  </a:cubicBezTo>
                  <a:cubicBezTo>
                    <a:pt x="973" y="317"/>
                    <a:pt x="964" y="297"/>
                    <a:pt x="949" y="281"/>
                  </a:cubicBezTo>
                  <a:lnTo>
                    <a:pt x="692" y="24"/>
                  </a:lnTo>
                  <a:close/>
                  <a:moveTo>
                    <a:pt x="558" y="876"/>
                  </a:moveTo>
                  <a:cubicBezTo>
                    <a:pt x="554" y="887"/>
                    <a:pt x="545" y="895"/>
                    <a:pt x="534" y="897"/>
                  </a:cubicBezTo>
                  <a:cubicBezTo>
                    <a:pt x="531" y="897"/>
                    <a:pt x="529" y="898"/>
                    <a:pt x="526" y="898"/>
                  </a:cubicBezTo>
                  <a:cubicBezTo>
                    <a:pt x="518" y="897"/>
                    <a:pt x="510" y="894"/>
                    <a:pt x="503" y="888"/>
                  </a:cubicBezTo>
                  <a:cubicBezTo>
                    <a:pt x="80" y="469"/>
                    <a:pt x="80" y="469"/>
                    <a:pt x="80" y="469"/>
                  </a:cubicBezTo>
                  <a:cubicBezTo>
                    <a:pt x="72" y="461"/>
                    <a:pt x="69" y="450"/>
                    <a:pt x="71" y="440"/>
                  </a:cubicBezTo>
                  <a:cubicBezTo>
                    <a:pt x="73" y="429"/>
                    <a:pt x="80" y="420"/>
                    <a:pt x="90" y="415"/>
                  </a:cubicBezTo>
                  <a:cubicBezTo>
                    <a:pt x="297" y="332"/>
                    <a:pt x="297" y="332"/>
                    <a:pt x="297" y="332"/>
                  </a:cubicBezTo>
                  <a:cubicBezTo>
                    <a:pt x="436" y="379"/>
                    <a:pt x="576" y="334"/>
                    <a:pt x="715" y="483"/>
                  </a:cubicBezTo>
                  <a:lnTo>
                    <a:pt x="558" y="876"/>
                  </a:lnTo>
                  <a:close/>
                  <a:moveTo>
                    <a:pt x="901" y="352"/>
                  </a:moveTo>
                  <a:cubicBezTo>
                    <a:pt x="855" y="399"/>
                    <a:pt x="855" y="399"/>
                    <a:pt x="855" y="399"/>
                  </a:cubicBezTo>
                  <a:cubicBezTo>
                    <a:pt x="848" y="405"/>
                    <a:pt x="837" y="405"/>
                    <a:pt x="831" y="399"/>
                  </a:cubicBezTo>
                  <a:cubicBezTo>
                    <a:pt x="772" y="340"/>
                    <a:pt x="772" y="340"/>
                    <a:pt x="772" y="340"/>
                  </a:cubicBezTo>
                  <a:cubicBezTo>
                    <a:pt x="725" y="459"/>
                    <a:pt x="725" y="459"/>
                    <a:pt x="725" y="459"/>
                  </a:cubicBezTo>
                  <a:cubicBezTo>
                    <a:pt x="729" y="449"/>
                    <a:pt x="729" y="449"/>
                    <a:pt x="729" y="449"/>
                  </a:cubicBezTo>
                  <a:cubicBezTo>
                    <a:pt x="628" y="349"/>
                    <a:pt x="527" y="337"/>
                    <a:pt x="435" y="325"/>
                  </a:cubicBezTo>
                  <a:cubicBezTo>
                    <a:pt x="406" y="322"/>
                    <a:pt x="377" y="318"/>
                    <a:pt x="349" y="312"/>
                  </a:cubicBezTo>
                  <a:cubicBezTo>
                    <a:pt x="631" y="199"/>
                    <a:pt x="631" y="199"/>
                    <a:pt x="631" y="199"/>
                  </a:cubicBezTo>
                  <a:cubicBezTo>
                    <a:pt x="574" y="142"/>
                    <a:pt x="574" y="142"/>
                    <a:pt x="574" y="142"/>
                  </a:cubicBezTo>
                  <a:cubicBezTo>
                    <a:pt x="568" y="135"/>
                    <a:pt x="568" y="125"/>
                    <a:pt x="574" y="118"/>
                  </a:cubicBezTo>
                  <a:cubicBezTo>
                    <a:pt x="621" y="71"/>
                    <a:pt x="621" y="71"/>
                    <a:pt x="621" y="71"/>
                  </a:cubicBezTo>
                  <a:cubicBezTo>
                    <a:pt x="628" y="65"/>
                    <a:pt x="638" y="65"/>
                    <a:pt x="645" y="71"/>
                  </a:cubicBezTo>
                  <a:cubicBezTo>
                    <a:pt x="901" y="328"/>
                    <a:pt x="901" y="328"/>
                    <a:pt x="901" y="328"/>
                  </a:cubicBezTo>
                  <a:cubicBezTo>
                    <a:pt x="908" y="335"/>
                    <a:pt x="908" y="345"/>
                    <a:pt x="901" y="35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685663"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30" name="Freeform 6"/>
            <p:cNvSpPr>
              <a:spLocks noEditPoints="1"/>
            </p:cNvSpPr>
            <p:nvPr/>
          </p:nvSpPr>
          <p:spPr bwMode="auto">
            <a:xfrm>
              <a:off x="1751013" y="1998663"/>
              <a:ext cx="623888" cy="623888"/>
            </a:xfrm>
            <a:custGeom>
              <a:avLst/>
              <a:gdLst>
                <a:gd name="T0" fmla="*/ 83 w 166"/>
                <a:gd name="T1" fmla="*/ 166 h 166"/>
                <a:gd name="T2" fmla="*/ 166 w 166"/>
                <a:gd name="T3" fmla="*/ 83 h 166"/>
                <a:gd name="T4" fmla="*/ 83 w 166"/>
                <a:gd name="T5" fmla="*/ 0 h 166"/>
                <a:gd name="T6" fmla="*/ 0 w 166"/>
                <a:gd name="T7" fmla="*/ 83 h 166"/>
                <a:gd name="T8" fmla="*/ 83 w 166"/>
                <a:gd name="T9" fmla="*/ 166 h 166"/>
                <a:gd name="T10" fmla="*/ 83 w 166"/>
                <a:gd name="T11" fmla="*/ 33 h 166"/>
                <a:gd name="T12" fmla="*/ 133 w 166"/>
                <a:gd name="T13" fmla="*/ 83 h 166"/>
                <a:gd name="T14" fmla="*/ 83 w 166"/>
                <a:gd name="T15" fmla="*/ 133 h 166"/>
                <a:gd name="T16" fmla="*/ 33 w 166"/>
                <a:gd name="T17" fmla="*/ 83 h 166"/>
                <a:gd name="T18" fmla="*/ 83 w 166"/>
                <a:gd name="T19" fmla="*/ 33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6" h="166">
                  <a:moveTo>
                    <a:pt x="83" y="166"/>
                  </a:moveTo>
                  <a:cubicBezTo>
                    <a:pt x="128" y="166"/>
                    <a:pt x="166" y="129"/>
                    <a:pt x="166" y="83"/>
                  </a:cubicBezTo>
                  <a:cubicBezTo>
                    <a:pt x="166" y="37"/>
                    <a:pt x="128" y="0"/>
                    <a:pt x="83" y="0"/>
                  </a:cubicBezTo>
                  <a:cubicBezTo>
                    <a:pt x="37" y="0"/>
                    <a:pt x="0" y="37"/>
                    <a:pt x="0" y="83"/>
                  </a:cubicBezTo>
                  <a:cubicBezTo>
                    <a:pt x="0" y="129"/>
                    <a:pt x="37" y="166"/>
                    <a:pt x="83" y="166"/>
                  </a:cubicBezTo>
                  <a:close/>
                  <a:moveTo>
                    <a:pt x="83" y="33"/>
                  </a:moveTo>
                  <a:cubicBezTo>
                    <a:pt x="110" y="33"/>
                    <a:pt x="133" y="56"/>
                    <a:pt x="133" y="83"/>
                  </a:cubicBezTo>
                  <a:cubicBezTo>
                    <a:pt x="133" y="111"/>
                    <a:pt x="110" y="133"/>
                    <a:pt x="83" y="133"/>
                  </a:cubicBezTo>
                  <a:cubicBezTo>
                    <a:pt x="55" y="133"/>
                    <a:pt x="33" y="111"/>
                    <a:pt x="33" y="83"/>
                  </a:cubicBezTo>
                  <a:cubicBezTo>
                    <a:pt x="33" y="56"/>
                    <a:pt x="55" y="33"/>
                    <a:pt x="83"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685663"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31" name="Freeform 7"/>
            <p:cNvSpPr>
              <a:spLocks noEditPoints="1"/>
            </p:cNvSpPr>
            <p:nvPr/>
          </p:nvSpPr>
          <p:spPr bwMode="auto">
            <a:xfrm>
              <a:off x="3375025" y="-1587"/>
              <a:ext cx="623888" cy="623888"/>
            </a:xfrm>
            <a:custGeom>
              <a:avLst/>
              <a:gdLst>
                <a:gd name="T0" fmla="*/ 83 w 166"/>
                <a:gd name="T1" fmla="*/ 0 h 166"/>
                <a:gd name="T2" fmla="*/ 0 w 166"/>
                <a:gd name="T3" fmla="*/ 83 h 166"/>
                <a:gd name="T4" fmla="*/ 83 w 166"/>
                <a:gd name="T5" fmla="*/ 166 h 166"/>
                <a:gd name="T6" fmla="*/ 166 w 166"/>
                <a:gd name="T7" fmla="*/ 83 h 166"/>
                <a:gd name="T8" fmla="*/ 83 w 166"/>
                <a:gd name="T9" fmla="*/ 0 h 166"/>
                <a:gd name="T10" fmla="*/ 83 w 166"/>
                <a:gd name="T11" fmla="*/ 133 h 166"/>
                <a:gd name="T12" fmla="*/ 33 w 166"/>
                <a:gd name="T13" fmla="*/ 83 h 166"/>
                <a:gd name="T14" fmla="*/ 83 w 166"/>
                <a:gd name="T15" fmla="*/ 33 h 166"/>
                <a:gd name="T16" fmla="*/ 133 w 166"/>
                <a:gd name="T17" fmla="*/ 83 h 166"/>
                <a:gd name="T18" fmla="*/ 83 w 166"/>
                <a:gd name="T19" fmla="*/ 133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6" h="166">
                  <a:moveTo>
                    <a:pt x="83" y="0"/>
                  </a:moveTo>
                  <a:cubicBezTo>
                    <a:pt x="37" y="0"/>
                    <a:pt x="0" y="37"/>
                    <a:pt x="0" y="83"/>
                  </a:cubicBezTo>
                  <a:cubicBezTo>
                    <a:pt x="0" y="129"/>
                    <a:pt x="37" y="166"/>
                    <a:pt x="83" y="166"/>
                  </a:cubicBezTo>
                  <a:cubicBezTo>
                    <a:pt x="129" y="166"/>
                    <a:pt x="166" y="129"/>
                    <a:pt x="166" y="83"/>
                  </a:cubicBezTo>
                  <a:cubicBezTo>
                    <a:pt x="166" y="37"/>
                    <a:pt x="129" y="0"/>
                    <a:pt x="83" y="0"/>
                  </a:cubicBezTo>
                  <a:close/>
                  <a:moveTo>
                    <a:pt x="83" y="133"/>
                  </a:moveTo>
                  <a:cubicBezTo>
                    <a:pt x="55" y="133"/>
                    <a:pt x="33" y="111"/>
                    <a:pt x="33" y="83"/>
                  </a:cubicBezTo>
                  <a:cubicBezTo>
                    <a:pt x="33" y="56"/>
                    <a:pt x="55" y="33"/>
                    <a:pt x="83" y="33"/>
                  </a:cubicBezTo>
                  <a:cubicBezTo>
                    <a:pt x="110" y="33"/>
                    <a:pt x="133" y="56"/>
                    <a:pt x="133" y="83"/>
                  </a:cubicBezTo>
                  <a:cubicBezTo>
                    <a:pt x="133" y="111"/>
                    <a:pt x="110" y="133"/>
                    <a:pt x="83" y="1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685663"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32" name="Freeform 8"/>
            <p:cNvSpPr>
              <a:spLocks noEditPoints="1"/>
            </p:cNvSpPr>
            <p:nvPr/>
          </p:nvSpPr>
          <p:spPr bwMode="auto">
            <a:xfrm>
              <a:off x="1000125" y="1874838"/>
              <a:ext cx="500063" cy="500063"/>
            </a:xfrm>
            <a:custGeom>
              <a:avLst/>
              <a:gdLst>
                <a:gd name="T0" fmla="*/ 0 w 133"/>
                <a:gd name="T1" fmla="*/ 66 h 133"/>
                <a:gd name="T2" fmla="*/ 67 w 133"/>
                <a:gd name="T3" fmla="*/ 133 h 133"/>
                <a:gd name="T4" fmla="*/ 133 w 133"/>
                <a:gd name="T5" fmla="*/ 66 h 133"/>
                <a:gd name="T6" fmla="*/ 67 w 133"/>
                <a:gd name="T7" fmla="*/ 0 h 133"/>
                <a:gd name="T8" fmla="*/ 0 w 133"/>
                <a:gd name="T9" fmla="*/ 66 h 133"/>
                <a:gd name="T10" fmla="*/ 67 w 133"/>
                <a:gd name="T11" fmla="*/ 33 h 133"/>
                <a:gd name="T12" fmla="*/ 100 w 133"/>
                <a:gd name="T13" fmla="*/ 66 h 133"/>
                <a:gd name="T14" fmla="*/ 67 w 133"/>
                <a:gd name="T15" fmla="*/ 100 h 133"/>
                <a:gd name="T16" fmla="*/ 33 w 133"/>
                <a:gd name="T17" fmla="*/ 66 h 133"/>
                <a:gd name="T18" fmla="*/ 67 w 133"/>
                <a:gd name="T19" fmla="*/ 33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3" h="133">
                  <a:moveTo>
                    <a:pt x="0" y="66"/>
                  </a:moveTo>
                  <a:cubicBezTo>
                    <a:pt x="0" y="103"/>
                    <a:pt x="30" y="133"/>
                    <a:pt x="67" y="133"/>
                  </a:cubicBezTo>
                  <a:cubicBezTo>
                    <a:pt x="103" y="133"/>
                    <a:pt x="133" y="103"/>
                    <a:pt x="133" y="66"/>
                  </a:cubicBezTo>
                  <a:cubicBezTo>
                    <a:pt x="133" y="30"/>
                    <a:pt x="103" y="0"/>
                    <a:pt x="67" y="0"/>
                  </a:cubicBezTo>
                  <a:cubicBezTo>
                    <a:pt x="30" y="0"/>
                    <a:pt x="0" y="30"/>
                    <a:pt x="0" y="66"/>
                  </a:cubicBezTo>
                  <a:close/>
                  <a:moveTo>
                    <a:pt x="67" y="33"/>
                  </a:moveTo>
                  <a:cubicBezTo>
                    <a:pt x="85" y="33"/>
                    <a:pt x="100" y="48"/>
                    <a:pt x="100" y="66"/>
                  </a:cubicBezTo>
                  <a:cubicBezTo>
                    <a:pt x="100" y="85"/>
                    <a:pt x="85" y="100"/>
                    <a:pt x="67" y="100"/>
                  </a:cubicBezTo>
                  <a:cubicBezTo>
                    <a:pt x="48" y="100"/>
                    <a:pt x="33" y="85"/>
                    <a:pt x="33" y="66"/>
                  </a:cubicBezTo>
                  <a:cubicBezTo>
                    <a:pt x="33" y="48"/>
                    <a:pt x="48" y="33"/>
                    <a:pt x="67"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685663"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33" name="Oval 9"/>
            <p:cNvSpPr>
              <a:spLocks noChangeArrowheads="1"/>
            </p:cNvSpPr>
            <p:nvPr/>
          </p:nvSpPr>
          <p:spPr bwMode="auto">
            <a:xfrm>
              <a:off x="1500188" y="2751138"/>
              <a:ext cx="250825" cy="24765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685663"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34" name="Oval 10"/>
            <p:cNvSpPr>
              <a:spLocks noChangeArrowheads="1"/>
            </p:cNvSpPr>
            <p:nvPr/>
          </p:nvSpPr>
          <p:spPr bwMode="auto">
            <a:xfrm>
              <a:off x="3498850" y="874713"/>
              <a:ext cx="252413" cy="24765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685663"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grpSp>
      <p:grpSp>
        <p:nvGrpSpPr>
          <p:cNvPr id="35" name="Group 44"/>
          <p:cNvGrpSpPr/>
          <p:nvPr/>
        </p:nvGrpSpPr>
        <p:grpSpPr>
          <a:xfrm>
            <a:off x="2971088" y="2336423"/>
            <a:ext cx="403467" cy="379436"/>
            <a:chOff x="-1587" y="-3175"/>
            <a:chExt cx="506412" cy="476250"/>
          </a:xfrm>
          <a:solidFill>
            <a:srgbClr val="FFFFFF"/>
          </a:solidFill>
        </p:grpSpPr>
        <p:sp>
          <p:nvSpPr>
            <p:cNvPr id="36" name="Oval 14"/>
            <p:cNvSpPr>
              <a:spLocks noChangeArrowheads="1"/>
            </p:cNvSpPr>
            <p:nvPr/>
          </p:nvSpPr>
          <p:spPr bwMode="auto">
            <a:xfrm>
              <a:off x="244475" y="257175"/>
              <a:ext cx="60325" cy="619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685663"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37" name="Freeform 15"/>
            <p:cNvSpPr>
              <a:spLocks noEditPoints="1"/>
            </p:cNvSpPr>
            <p:nvPr/>
          </p:nvSpPr>
          <p:spPr bwMode="auto">
            <a:xfrm>
              <a:off x="-1587" y="-3175"/>
              <a:ext cx="506412" cy="476250"/>
            </a:xfrm>
            <a:custGeom>
              <a:avLst/>
              <a:gdLst>
                <a:gd name="T0" fmla="*/ 116 w 132"/>
                <a:gd name="T1" fmla="*/ 48 h 124"/>
                <a:gd name="T2" fmla="*/ 116 w 132"/>
                <a:gd name="T3" fmla="*/ 22 h 124"/>
                <a:gd name="T4" fmla="*/ 104 w 132"/>
                <a:gd name="T5" fmla="*/ 0 h 124"/>
                <a:gd name="T6" fmla="*/ 22 w 132"/>
                <a:gd name="T7" fmla="*/ 0 h 124"/>
                <a:gd name="T8" fmla="*/ 0 w 132"/>
                <a:gd name="T9" fmla="*/ 102 h 124"/>
                <a:gd name="T10" fmla="*/ 94 w 132"/>
                <a:gd name="T11" fmla="*/ 124 h 124"/>
                <a:gd name="T12" fmla="*/ 116 w 132"/>
                <a:gd name="T13" fmla="*/ 96 h 124"/>
                <a:gd name="T14" fmla="*/ 116 w 132"/>
                <a:gd name="T15" fmla="*/ 48 h 124"/>
                <a:gd name="T16" fmla="*/ 88 w 132"/>
                <a:gd name="T17" fmla="*/ 8 h 124"/>
                <a:gd name="T18" fmla="*/ 108 w 132"/>
                <a:gd name="T19" fmla="*/ 12 h 124"/>
                <a:gd name="T20" fmla="*/ 108 w 132"/>
                <a:gd name="T21" fmla="*/ 24 h 124"/>
                <a:gd name="T22" fmla="*/ 104 w 132"/>
                <a:gd name="T23" fmla="*/ 36 h 124"/>
                <a:gd name="T24" fmla="*/ 104 w 132"/>
                <a:gd name="T25" fmla="*/ 32 h 124"/>
                <a:gd name="T26" fmla="*/ 104 w 132"/>
                <a:gd name="T27" fmla="*/ 16 h 124"/>
                <a:gd name="T28" fmla="*/ 16 w 132"/>
                <a:gd name="T29" fmla="*/ 12 h 124"/>
                <a:gd name="T30" fmla="*/ 12 w 132"/>
                <a:gd name="T31" fmla="*/ 24 h 124"/>
                <a:gd name="T32" fmla="*/ 8 w 132"/>
                <a:gd name="T33" fmla="*/ 22 h 124"/>
                <a:gd name="T34" fmla="*/ 100 w 132"/>
                <a:gd name="T35" fmla="*/ 20 h 124"/>
                <a:gd name="T36" fmla="*/ 16 w 132"/>
                <a:gd name="T37" fmla="*/ 16 h 124"/>
                <a:gd name="T38" fmla="*/ 100 w 132"/>
                <a:gd name="T39" fmla="*/ 20 h 124"/>
                <a:gd name="T40" fmla="*/ 100 w 132"/>
                <a:gd name="T41" fmla="*/ 28 h 124"/>
                <a:gd name="T42" fmla="*/ 16 w 132"/>
                <a:gd name="T43" fmla="*/ 24 h 124"/>
                <a:gd name="T44" fmla="*/ 100 w 132"/>
                <a:gd name="T45" fmla="*/ 32 h 124"/>
                <a:gd name="T46" fmla="*/ 88 w 132"/>
                <a:gd name="T47" fmla="*/ 36 h 124"/>
                <a:gd name="T48" fmla="*/ 16 w 132"/>
                <a:gd name="T49" fmla="*/ 35 h 124"/>
                <a:gd name="T50" fmla="*/ 100 w 132"/>
                <a:gd name="T51" fmla="*/ 32 h 124"/>
                <a:gd name="T52" fmla="*/ 94 w 132"/>
                <a:gd name="T53" fmla="*/ 116 h 124"/>
                <a:gd name="T54" fmla="*/ 8 w 132"/>
                <a:gd name="T55" fmla="*/ 102 h 124"/>
                <a:gd name="T56" fmla="*/ 22 w 132"/>
                <a:gd name="T57" fmla="*/ 44 h 124"/>
                <a:gd name="T58" fmla="*/ 104 w 132"/>
                <a:gd name="T59" fmla="*/ 44 h 124"/>
                <a:gd name="T60" fmla="*/ 108 w 132"/>
                <a:gd name="T61" fmla="*/ 56 h 124"/>
                <a:gd name="T62" fmla="*/ 52 w 132"/>
                <a:gd name="T63" fmla="*/ 76 h 124"/>
                <a:gd name="T64" fmla="*/ 108 w 132"/>
                <a:gd name="T65" fmla="*/ 96 h 124"/>
                <a:gd name="T66" fmla="*/ 113 w 132"/>
                <a:gd name="T67" fmla="*/ 88 h 124"/>
                <a:gd name="T68" fmla="*/ 60 w 132"/>
                <a:gd name="T69" fmla="*/ 76 h 124"/>
                <a:gd name="T70" fmla="*/ 108 w 132"/>
                <a:gd name="T71" fmla="*/ 64 h 124"/>
                <a:gd name="T72" fmla="*/ 115 w 132"/>
                <a:gd name="T73" fmla="*/ 59 h 124"/>
                <a:gd name="T74" fmla="*/ 120 w 132"/>
                <a:gd name="T75" fmla="*/ 72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2" h="124">
                  <a:moveTo>
                    <a:pt x="116" y="48"/>
                  </a:moveTo>
                  <a:cubicBezTo>
                    <a:pt x="116" y="48"/>
                    <a:pt x="116" y="48"/>
                    <a:pt x="116" y="48"/>
                  </a:cubicBezTo>
                  <a:cubicBezTo>
                    <a:pt x="116" y="24"/>
                    <a:pt x="116" y="24"/>
                    <a:pt x="116" y="24"/>
                  </a:cubicBezTo>
                  <a:cubicBezTo>
                    <a:pt x="116" y="22"/>
                    <a:pt x="116" y="22"/>
                    <a:pt x="116" y="22"/>
                  </a:cubicBezTo>
                  <a:cubicBezTo>
                    <a:pt x="116" y="12"/>
                    <a:pt x="116" y="12"/>
                    <a:pt x="116" y="12"/>
                  </a:cubicBezTo>
                  <a:cubicBezTo>
                    <a:pt x="116" y="5"/>
                    <a:pt x="111" y="0"/>
                    <a:pt x="104" y="0"/>
                  </a:cubicBezTo>
                  <a:cubicBezTo>
                    <a:pt x="88" y="0"/>
                    <a:pt x="88" y="0"/>
                    <a:pt x="88" y="0"/>
                  </a:cubicBezTo>
                  <a:cubicBezTo>
                    <a:pt x="22" y="0"/>
                    <a:pt x="22" y="0"/>
                    <a:pt x="22" y="0"/>
                  </a:cubicBezTo>
                  <a:cubicBezTo>
                    <a:pt x="10" y="0"/>
                    <a:pt x="0" y="10"/>
                    <a:pt x="0" y="22"/>
                  </a:cubicBezTo>
                  <a:cubicBezTo>
                    <a:pt x="0" y="102"/>
                    <a:pt x="0" y="102"/>
                    <a:pt x="0" y="102"/>
                  </a:cubicBezTo>
                  <a:cubicBezTo>
                    <a:pt x="0" y="114"/>
                    <a:pt x="10" y="124"/>
                    <a:pt x="22" y="124"/>
                  </a:cubicBezTo>
                  <a:cubicBezTo>
                    <a:pt x="94" y="124"/>
                    <a:pt x="94" y="124"/>
                    <a:pt x="94" y="124"/>
                  </a:cubicBezTo>
                  <a:cubicBezTo>
                    <a:pt x="106" y="124"/>
                    <a:pt x="116" y="114"/>
                    <a:pt x="116" y="102"/>
                  </a:cubicBezTo>
                  <a:cubicBezTo>
                    <a:pt x="116" y="96"/>
                    <a:pt x="116" y="96"/>
                    <a:pt x="116" y="96"/>
                  </a:cubicBezTo>
                  <a:cubicBezTo>
                    <a:pt x="116" y="96"/>
                    <a:pt x="116" y="96"/>
                    <a:pt x="116" y="96"/>
                  </a:cubicBezTo>
                  <a:cubicBezTo>
                    <a:pt x="132" y="84"/>
                    <a:pt x="132" y="60"/>
                    <a:pt x="116" y="48"/>
                  </a:cubicBezTo>
                  <a:close/>
                  <a:moveTo>
                    <a:pt x="22" y="8"/>
                  </a:moveTo>
                  <a:cubicBezTo>
                    <a:pt x="88" y="8"/>
                    <a:pt x="88" y="8"/>
                    <a:pt x="88" y="8"/>
                  </a:cubicBezTo>
                  <a:cubicBezTo>
                    <a:pt x="104" y="8"/>
                    <a:pt x="104" y="8"/>
                    <a:pt x="104" y="8"/>
                  </a:cubicBezTo>
                  <a:cubicBezTo>
                    <a:pt x="106" y="8"/>
                    <a:pt x="108" y="10"/>
                    <a:pt x="108" y="12"/>
                  </a:cubicBezTo>
                  <a:cubicBezTo>
                    <a:pt x="108" y="22"/>
                    <a:pt x="108" y="22"/>
                    <a:pt x="108" y="22"/>
                  </a:cubicBezTo>
                  <a:cubicBezTo>
                    <a:pt x="108" y="24"/>
                    <a:pt x="108" y="24"/>
                    <a:pt x="108" y="24"/>
                  </a:cubicBezTo>
                  <a:cubicBezTo>
                    <a:pt x="108" y="37"/>
                    <a:pt x="108" y="37"/>
                    <a:pt x="108" y="37"/>
                  </a:cubicBezTo>
                  <a:cubicBezTo>
                    <a:pt x="107" y="36"/>
                    <a:pt x="105" y="36"/>
                    <a:pt x="104" y="36"/>
                  </a:cubicBezTo>
                  <a:cubicBezTo>
                    <a:pt x="104" y="36"/>
                    <a:pt x="104" y="36"/>
                    <a:pt x="104" y="36"/>
                  </a:cubicBezTo>
                  <a:cubicBezTo>
                    <a:pt x="104" y="32"/>
                    <a:pt x="104" y="32"/>
                    <a:pt x="104" y="32"/>
                  </a:cubicBezTo>
                  <a:cubicBezTo>
                    <a:pt x="104" y="24"/>
                    <a:pt x="104" y="24"/>
                    <a:pt x="104" y="24"/>
                  </a:cubicBezTo>
                  <a:cubicBezTo>
                    <a:pt x="104" y="16"/>
                    <a:pt x="104" y="16"/>
                    <a:pt x="104" y="16"/>
                  </a:cubicBezTo>
                  <a:cubicBezTo>
                    <a:pt x="104" y="14"/>
                    <a:pt x="102" y="12"/>
                    <a:pt x="100" y="12"/>
                  </a:cubicBezTo>
                  <a:cubicBezTo>
                    <a:pt x="16" y="12"/>
                    <a:pt x="16" y="12"/>
                    <a:pt x="16" y="12"/>
                  </a:cubicBezTo>
                  <a:cubicBezTo>
                    <a:pt x="14" y="12"/>
                    <a:pt x="12" y="14"/>
                    <a:pt x="12" y="16"/>
                  </a:cubicBezTo>
                  <a:cubicBezTo>
                    <a:pt x="12" y="24"/>
                    <a:pt x="12" y="24"/>
                    <a:pt x="12" y="24"/>
                  </a:cubicBezTo>
                  <a:cubicBezTo>
                    <a:pt x="12" y="32"/>
                    <a:pt x="12" y="32"/>
                    <a:pt x="12" y="32"/>
                  </a:cubicBezTo>
                  <a:cubicBezTo>
                    <a:pt x="10" y="29"/>
                    <a:pt x="8" y="26"/>
                    <a:pt x="8" y="22"/>
                  </a:cubicBezTo>
                  <a:cubicBezTo>
                    <a:pt x="8" y="14"/>
                    <a:pt x="14" y="8"/>
                    <a:pt x="22" y="8"/>
                  </a:cubicBezTo>
                  <a:close/>
                  <a:moveTo>
                    <a:pt x="100" y="20"/>
                  </a:moveTo>
                  <a:cubicBezTo>
                    <a:pt x="16" y="20"/>
                    <a:pt x="16" y="20"/>
                    <a:pt x="16" y="20"/>
                  </a:cubicBezTo>
                  <a:cubicBezTo>
                    <a:pt x="16" y="16"/>
                    <a:pt x="16" y="16"/>
                    <a:pt x="16" y="16"/>
                  </a:cubicBezTo>
                  <a:cubicBezTo>
                    <a:pt x="100" y="16"/>
                    <a:pt x="100" y="16"/>
                    <a:pt x="100" y="16"/>
                  </a:cubicBezTo>
                  <a:lnTo>
                    <a:pt x="100" y="20"/>
                  </a:lnTo>
                  <a:close/>
                  <a:moveTo>
                    <a:pt x="100" y="24"/>
                  </a:moveTo>
                  <a:cubicBezTo>
                    <a:pt x="100" y="28"/>
                    <a:pt x="100" y="28"/>
                    <a:pt x="100" y="28"/>
                  </a:cubicBezTo>
                  <a:cubicBezTo>
                    <a:pt x="16" y="28"/>
                    <a:pt x="16" y="28"/>
                    <a:pt x="16" y="28"/>
                  </a:cubicBezTo>
                  <a:cubicBezTo>
                    <a:pt x="16" y="24"/>
                    <a:pt x="16" y="24"/>
                    <a:pt x="16" y="24"/>
                  </a:cubicBezTo>
                  <a:lnTo>
                    <a:pt x="100" y="24"/>
                  </a:lnTo>
                  <a:close/>
                  <a:moveTo>
                    <a:pt x="100" y="32"/>
                  </a:moveTo>
                  <a:cubicBezTo>
                    <a:pt x="100" y="36"/>
                    <a:pt x="100" y="36"/>
                    <a:pt x="100" y="36"/>
                  </a:cubicBezTo>
                  <a:cubicBezTo>
                    <a:pt x="88" y="36"/>
                    <a:pt x="88" y="36"/>
                    <a:pt x="88" y="36"/>
                  </a:cubicBezTo>
                  <a:cubicBezTo>
                    <a:pt x="22" y="36"/>
                    <a:pt x="22" y="36"/>
                    <a:pt x="22" y="36"/>
                  </a:cubicBezTo>
                  <a:cubicBezTo>
                    <a:pt x="20" y="36"/>
                    <a:pt x="18" y="35"/>
                    <a:pt x="16" y="35"/>
                  </a:cubicBezTo>
                  <a:cubicBezTo>
                    <a:pt x="16" y="32"/>
                    <a:pt x="16" y="32"/>
                    <a:pt x="16" y="32"/>
                  </a:cubicBezTo>
                  <a:lnTo>
                    <a:pt x="100" y="32"/>
                  </a:lnTo>
                  <a:close/>
                  <a:moveTo>
                    <a:pt x="108" y="102"/>
                  </a:moveTo>
                  <a:cubicBezTo>
                    <a:pt x="108" y="110"/>
                    <a:pt x="102" y="116"/>
                    <a:pt x="94" y="116"/>
                  </a:cubicBezTo>
                  <a:cubicBezTo>
                    <a:pt x="22" y="116"/>
                    <a:pt x="22" y="116"/>
                    <a:pt x="22" y="116"/>
                  </a:cubicBezTo>
                  <a:cubicBezTo>
                    <a:pt x="14" y="116"/>
                    <a:pt x="8" y="110"/>
                    <a:pt x="8" y="102"/>
                  </a:cubicBezTo>
                  <a:cubicBezTo>
                    <a:pt x="8" y="39"/>
                    <a:pt x="8" y="39"/>
                    <a:pt x="8" y="39"/>
                  </a:cubicBezTo>
                  <a:cubicBezTo>
                    <a:pt x="12" y="42"/>
                    <a:pt x="17" y="44"/>
                    <a:pt x="22" y="44"/>
                  </a:cubicBezTo>
                  <a:cubicBezTo>
                    <a:pt x="88" y="44"/>
                    <a:pt x="88" y="44"/>
                    <a:pt x="88" y="44"/>
                  </a:cubicBezTo>
                  <a:cubicBezTo>
                    <a:pt x="104" y="44"/>
                    <a:pt x="104" y="44"/>
                    <a:pt x="104" y="44"/>
                  </a:cubicBezTo>
                  <a:cubicBezTo>
                    <a:pt x="106" y="44"/>
                    <a:pt x="108" y="46"/>
                    <a:pt x="108" y="48"/>
                  </a:cubicBezTo>
                  <a:cubicBezTo>
                    <a:pt x="108" y="56"/>
                    <a:pt x="108" y="56"/>
                    <a:pt x="108" y="56"/>
                  </a:cubicBezTo>
                  <a:cubicBezTo>
                    <a:pt x="72" y="56"/>
                    <a:pt x="72" y="56"/>
                    <a:pt x="72" y="56"/>
                  </a:cubicBezTo>
                  <a:cubicBezTo>
                    <a:pt x="61" y="56"/>
                    <a:pt x="52" y="65"/>
                    <a:pt x="52" y="76"/>
                  </a:cubicBezTo>
                  <a:cubicBezTo>
                    <a:pt x="52" y="87"/>
                    <a:pt x="61" y="96"/>
                    <a:pt x="72" y="96"/>
                  </a:cubicBezTo>
                  <a:cubicBezTo>
                    <a:pt x="108" y="96"/>
                    <a:pt x="108" y="96"/>
                    <a:pt x="108" y="96"/>
                  </a:cubicBezTo>
                  <a:lnTo>
                    <a:pt x="108" y="102"/>
                  </a:lnTo>
                  <a:close/>
                  <a:moveTo>
                    <a:pt x="113" y="88"/>
                  </a:moveTo>
                  <a:cubicBezTo>
                    <a:pt x="72" y="88"/>
                    <a:pt x="72" y="88"/>
                    <a:pt x="72" y="88"/>
                  </a:cubicBezTo>
                  <a:cubicBezTo>
                    <a:pt x="65" y="88"/>
                    <a:pt x="60" y="83"/>
                    <a:pt x="60" y="76"/>
                  </a:cubicBezTo>
                  <a:cubicBezTo>
                    <a:pt x="60" y="69"/>
                    <a:pt x="65" y="64"/>
                    <a:pt x="72" y="64"/>
                  </a:cubicBezTo>
                  <a:cubicBezTo>
                    <a:pt x="108" y="64"/>
                    <a:pt x="108" y="64"/>
                    <a:pt x="108" y="64"/>
                  </a:cubicBezTo>
                  <a:cubicBezTo>
                    <a:pt x="110" y="64"/>
                    <a:pt x="113" y="63"/>
                    <a:pt x="114" y="61"/>
                  </a:cubicBezTo>
                  <a:cubicBezTo>
                    <a:pt x="115" y="60"/>
                    <a:pt x="115" y="60"/>
                    <a:pt x="115" y="59"/>
                  </a:cubicBezTo>
                  <a:cubicBezTo>
                    <a:pt x="115" y="59"/>
                    <a:pt x="116" y="59"/>
                    <a:pt x="116" y="59"/>
                  </a:cubicBezTo>
                  <a:cubicBezTo>
                    <a:pt x="118" y="62"/>
                    <a:pt x="120" y="67"/>
                    <a:pt x="120" y="72"/>
                  </a:cubicBezTo>
                  <a:cubicBezTo>
                    <a:pt x="120" y="78"/>
                    <a:pt x="118" y="84"/>
                    <a:pt x="113" y="8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685663"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grpSp>
      <p:grpSp>
        <p:nvGrpSpPr>
          <p:cNvPr id="38" name="Group 47"/>
          <p:cNvGrpSpPr/>
          <p:nvPr/>
        </p:nvGrpSpPr>
        <p:grpSpPr>
          <a:xfrm>
            <a:off x="7316001" y="2285208"/>
            <a:ext cx="444517" cy="444710"/>
            <a:chOff x="-1587" y="-3175"/>
            <a:chExt cx="3670300" cy="3671888"/>
          </a:xfrm>
          <a:solidFill>
            <a:srgbClr val="FFFFFF"/>
          </a:solidFill>
        </p:grpSpPr>
        <p:sp>
          <p:nvSpPr>
            <p:cNvPr id="39" name="Freeform 24"/>
            <p:cNvSpPr>
              <a:spLocks noEditPoints="1"/>
            </p:cNvSpPr>
            <p:nvPr/>
          </p:nvSpPr>
          <p:spPr bwMode="auto">
            <a:xfrm>
              <a:off x="-1587" y="-3175"/>
              <a:ext cx="3670300" cy="3671888"/>
            </a:xfrm>
            <a:custGeom>
              <a:avLst/>
              <a:gdLst>
                <a:gd name="T0" fmla="*/ 631 w 976"/>
                <a:gd name="T1" fmla="*/ 306 h 976"/>
                <a:gd name="T2" fmla="*/ 488 w 976"/>
                <a:gd name="T3" fmla="*/ 0 h 976"/>
                <a:gd name="T4" fmla="*/ 275 w 976"/>
                <a:gd name="T5" fmla="*/ 312 h 976"/>
                <a:gd name="T6" fmla="*/ 244 w 976"/>
                <a:gd name="T7" fmla="*/ 329 h 976"/>
                <a:gd name="T8" fmla="*/ 92 w 976"/>
                <a:gd name="T9" fmla="*/ 305 h 976"/>
                <a:gd name="T10" fmla="*/ 0 w 976"/>
                <a:gd name="T11" fmla="*/ 885 h 976"/>
                <a:gd name="T12" fmla="*/ 183 w 976"/>
                <a:gd name="T13" fmla="*/ 976 h 976"/>
                <a:gd name="T14" fmla="*/ 266 w 976"/>
                <a:gd name="T15" fmla="*/ 924 h 976"/>
                <a:gd name="T16" fmla="*/ 275 w 976"/>
                <a:gd name="T17" fmla="*/ 926 h 976"/>
                <a:gd name="T18" fmla="*/ 580 w 976"/>
                <a:gd name="T19" fmla="*/ 976 h 976"/>
                <a:gd name="T20" fmla="*/ 856 w 976"/>
                <a:gd name="T21" fmla="*/ 917 h 976"/>
                <a:gd name="T22" fmla="*/ 870 w 976"/>
                <a:gd name="T23" fmla="*/ 831 h 976"/>
                <a:gd name="T24" fmla="*/ 920 w 976"/>
                <a:gd name="T25" fmla="*/ 669 h 976"/>
                <a:gd name="T26" fmla="*/ 949 w 976"/>
                <a:gd name="T27" fmla="*/ 512 h 976"/>
                <a:gd name="T28" fmla="*/ 976 w 976"/>
                <a:gd name="T29" fmla="*/ 439 h 976"/>
                <a:gd name="T30" fmla="*/ 890 w 976"/>
                <a:gd name="T31" fmla="*/ 319 h 976"/>
                <a:gd name="T32" fmla="*/ 183 w 976"/>
                <a:gd name="T33" fmla="*/ 915 h 976"/>
                <a:gd name="T34" fmla="*/ 61 w 976"/>
                <a:gd name="T35" fmla="*/ 885 h 976"/>
                <a:gd name="T36" fmla="*/ 92 w 976"/>
                <a:gd name="T37" fmla="*/ 366 h 976"/>
                <a:gd name="T38" fmla="*/ 214 w 976"/>
                <a:gd name="T39" fmla="*/ 397 h 976"/>
                <a:gd name="T40" fmla="*/ 914 w 976"/>
                <a:gd name="T41" fmla="*/ 443 h 976"/>
                <a:gd name="T42" fmla="*/ 793 w 976"/>
                <a:gd name="T43" fmla="*/ 488 h 976"/>
                <a:gd name="T44" fmla="*/ 793 w 976"/>
                <a:gd name="T45" fmla="*/ 519 h 976"/>
                <a:gd name="T46" fmla="*/ 901 w 976"/>
                <a:gd name="T47" fmla="*/ 575 h 976"/>
                <a:gd name="T48" fmla="*/ 763 w 976"/>
                <a:gd name="T49" fmla="*/ 641 h 976"/>
                <a:gd name="T50" fmla="*/ 763 w 976"/>
                <a:gd name="T51" fmla="*/ 671 h 976"/>
                <a:gd name="T52" fmla="*/ 862 w 976"/>
                <a:gd name="T53" fmla="*/ 734 h 976"/>
                <a:gd name="T54" fmla="*/ 732 w 976"/>
                <a:gd name="T55" fmla="*/ 793 h 976"/>
                <a:gd name="T56" fmla="*/ 732 w 976"/>
                <a:gd name="T57" fmla="*/ 824 h 976"/>
                <a:gd name="T58" fmla="*/ 811 w 976"/>
                <a:gd name="T59" fmla="*/ 866 h 976"/>
                <a:gd name="T60" fmla="*/ 747 w 976"/>
                <a:gd name="T61" fmla="*/ 915 h 976"/>
                <a:gd name="T62" fmla="*/ 411 w 976"/>
                <a:gd name="T63" fmla="*/ 896 h 976"/>
                <a:gd name="T64" fmla="*/ 244 w 976"/>
                <a:gd name="T65" fmla="*/ 835 h 976"/>
                <a:gd name="T66" fmla="*/ 268 w 976"/>
                <a:gd name="T67" fmla="*/ 382 h 976"/>
                <a:gd name="T68" fmla="*/ 458 w 976"/>
                <a:gd name="T69" fmla="*/ 92 h 976"/>
                <a:gd name="T70" fmla="*/ 577 w 976"/>
                <a:gd name="T71" fmla="*/ 206 h 976"/>
                <a:gd name="T72" fmla="*/ 879 w 976"/>
                <a:gd name="T73" fmla="*/ 377 h 976"/>
                <a:gd name="T74" fmla="*/ 914 w 976"/>
                <a:gd name="T75" fmla="*/ 443 h 9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76" h="976">
                  <a:moveTo>
                    <a:pt x="890" y="319"/>
                  </a:moveTo>
                  <a:cubicBezTo>
                    <a:pt x="851" y="309"/>
                    <a:pt x="762" y="309"/>
                    <a:pt x="631" y="306"/>
                  </a:cubicBezTo>
                  <a:cubicBezTo>
                    <a:pt x="637" y="277"/>
                    <a:pt x="638" y="252"/>
                    <a:pt x="638" y="206"/>
                  </a:cubicBezTo>
                  <a:cubicBezTo>
                    <a:pt x="638" y="96"/>
                    <a:pt x="559" y="0"/>
                    <a:pt x="488" y="0"/>
                  </a:cubicBezTo>
                  <a:cubicBezTo>
                    <a:pt x="438" y="0"/>
                    <a:pt x="397" y="41"/>
                    <a:pt x="397" y="91"/>
                  </a:cubicBezTo>
                  <a:cubicBezTo>
                    <a:pt x="396" y="152"/>
                    <a:pt x="377" y="258"/>
                    <a:pt x="275" y="312"/>
                  </a:cubicBezTo>
                  <a:cubicBezTo>
                    <a:pt x="267" y="316"/>
                    <a:pt x="246" y="327"/>
                    <a:pt x="242" y="328"/>
                  </a:cubicBezTo>
                  <a:cubicBezTo>
                    <a:pt x="244" y="329"/>
                    <a:pt x="244" y="329"/>
                    <a:pt x="244" y="329"/>
                  </a:cubicBezTo>
                  <a:cubicBezTo>
                    <a:pt x="228" y="316"/>
                    <a:pt x="206" y="305"/>
                    <a:pt x="183" y="305"/>
                  </a:cubicBezTo>
                  <a:cubicBezTo>
                    <a:pt x="92" y="305"/>
                    <a:pt x="92" y="305"/>
                    <a:pt x="92" y="305"/>
                  </a:cubicBezTo>
                  <a:cubicBezTo>
                    <a:pt x="41" y="305"/>
                    <a:pt x="0" y="346"/>
                    <a:pt x="0" y="397"/>
                  </a:cubicBezTo>
                  <a:cubicBezTo>
                    <a:pt x="0" y="885"/>
                    <a:pt x="0" y="885"/>
                    <a:pt x="0" y="885"/>
                  </a:cubicBezTo>
                  <a:cubicBezTo>
                    <a:pt x="0" y="935"/>
                    <a:pt x="41" y="976"/>
                    <a:pt x="92" y="976"/>
                  </a:cubicBezTo>
                  <a:cubicBezTo>
                    <a:pt x="183" y="976"/>
                    <a:pt x="183" y="976"/>
                    <a:pt x="183" y="976"/>
                  </a:cubicBezTo>
                  <a:cubicBezTo>
                    <a:pt x="219" y="976"/>
                    <a:pt x="250" y="954"/>
                    <a:pt x="264" y="923"/>
                  </a:cubicBezTo>
                  <a:cubicBezTo>
                    <a:pt x="265" y="923"/>
                    <a:pt x="265" y="924"/>
                    <a:pt x="266" y="924"/>
                  </a:cubicBezTo>
                  <a:cubicBezTo>
                    <a:pt x="268" y="924"/>
                    <a:pt x="270" y="925"/>
                    <a:pt x="273" y="926"/>
                  </a:cubicBezTo>
                  <a:cubicBezTo>
                    <a:pt x="274" y="926"/>
                    <a:pt x="274" y="926"/>
                    <a:pt x="275" y="926"/>
                  </a:cubicBezTo>
                  <a:cubicBezTo>
                    <a:pt x="292" y="930"/>
                    <a:pt x="326" y="938"/>
                    <a:pt x="398" y="955"/>
                  </a:cubicBezTo>
                  <a:cubicBezTo>
                    <a:pt x="414" y="959"/>
                    <a:pt x="496" y="976"/>
                    <a:pt x="580" y="976"/>
                  </a:cubicBezTo>
                  <a:cubicBezTo>
                    <a:pt x="747" y="976"/>
                    <a:pt x="747" y="976"/>
                    <a:pt x="747" y="976"/>
                  </a:cubicBezTo>
                  <a:cubicBezTo>
                    <a:pt x="798" y="976"/>
                    <a:pt x="835" y="956"/>
                    <a:pt x="856" y="917"/>
                  </a:cubicBezTo>
                  <a:cubicBezTo>
                    <a:pt x="857" y="917"/>
                    <a:pt x="864" y="903"/>
                    <a:pt x="869" y="884"/>
                  </a:cubicBezTo>
                  <a:cubicBezTo>
                    <a:pt x="874" y="870"/>
                    <a:pt x="875" y="851"/>
                    <a:pt x="870" y="831"/>
                  </a:cubicBezTo>
                  <a:cubicBezTo>
                    <a:pt x="903" y="808"/>
                    <a:pt x="913" y="774"/>
                    <a:pt x="920" y="752"/>
                  </a:cubicBezTo>
                  <a:cubicBezTo>
                    <a:pt x="932" y="716"/>
                    <a:pt x="928" y="688"/>
                    <a:pt x="920" y="669"/>
                  </a:cubicBezTo>
                  <a:cubicBezTo>
                    <a:pt x="939" y="651"/>
                    <a:pt x="954" y="625"/>
                    <a:pt x="961" y="585"/>
                  </a:cubicBezTo>
                  <a:cubicBezTo>
                    <a:pt x="965" y="559"/>
                    <a:pt x="961" y="534"/>
                    <a:pt x="949" y="512"/>
                  </a:cubicBezTo>
                  <a:cubicBezTo>
                    <a:pt x="966" y="493"/>
                    <a:pt x="974" y="468"/>
                    <a:pt x="975" y="446"/>
                  </a:cubicBezTo>
                  <a:cubicBezTo>
                    <a:pt x="976" y="439"/>
                    <a:pt x="976" y="439"/>
                    <a:pt x="976" y="439"/>
                  </a:cubicBezTo>
                  <a:cubicBezTo>
                    <a:pt x="976" y="435"/>
                    <a:pt x="976" y="433"/>
                    <a:pt x="976" y="424"/>
                  </a:cubicBezTo>
                  <a:cubicBezTo>
                    <a:pt x="976" y="386"/>
                    <a:pt x="949" y="336"/>
                    <a:pt x="890" y="319"/>
                  </a:cubicBezTo>
                  <a:close/>
                  <a:moveTo>
                    <a:pt x="214" y="885"/>
                  </a:moveTo>
                  <a:cubicBezTo>
                    <a:pt x="214" y="901"/>
                    <a:pt x="200" y="915"/>
                    <a:pt x="183" y="915"/>
                  </a:cubicBezTo>
                  <a:cubicBezTo>
                    <a:pt x="92" y="915"/>
                    <a:pt x="92" y="915"/>
                    <a:pt x="92" y="915"/>
                  </a:cubicBezTo>
                  <a:cubicBezTo>
                    <a:pt x="75" y="915"/>
                    <a:pt x="61" y="901"/>
                    <a:pt x="61" y="885"/>
                  </a:cubicBezTo>
                  <a:cubicBezTo>
                    <a:pt x="61" y="397"/>
                    <a:pt x="61" y="397"/>
                    <a:pt x="61" y="397"/>
                  </a:cubicBezTo>
                  <a:cubicBezTo>
                    <a:pt x="61" y="380"/>
                    <a:pt x="75" y="366"/>
                    <a:pt x="92" y="366"/>
                  </a:cubicBezTo>
                  <a:cubicBezTo>
                    <a:pt x="183" y="366"/>
                    <a:pt x="183" y="366"/>
                    <a:pt x="183" y="366"/>
                  </a:cubicBezTo>
                  <a:cubicBezTo>
                    <a:pt x="200" y="366"/>
                    <a:pt x="214" y="380"/>
                    <a:pt x="214" y="397"/>
                  </a:cubicBezTo>
                  <a:lnTo>
                    <a:pt x="214" y="885"/>
                  </a:lnTo>
                  <a:close/>
                  <a:moveTo>
                    <a:pt x="914" y="443"/>
                  </a:moveTo>
                  <a:cubicBezTo>
                    <a:pt x="914" y="458"/>
                    <a:pt x="907" y="488"/>
                    <a:pt x="854" y="488"/>
                  </a:cubicBezTo>
                  <a:cubicBezTo>
                    <a:pt x="808" y="488"/>
                    <a:pt x="793" y="488"/>
                    <a:pt x="793" y="488"/>
                  </a:cubicBezTo>
                  <a:cubicBezTo>
                    <a:pt x="785" y="488"/>
                    <a:pt x="778" y="495"/>
                    <a:pt x="778" y="503"/>
                  </a:cubicBezTo>
                  <a:cubicBezTo>
                    <a:pt x="778" y="512"/>
                    <a:pt x="785" y="519"/>
                    <a:pt x="793" y="519"/>
                  </a:cubicBezTo>
                  <a:cubicBezTo>
                    <a:pt x="793" y="519"/>
                    <a:pt x="806" y="519"/>
                    <a:pt x="852" y="519"/>
                  </a:cubicBezTo>
                  <a:cubicBezTo>
                    <a:pt x="898" y="519"/>
                    <a:pt x="904" y="556"/>
                    <a:pt x="901" y="575"/>
                  </a:cubicBezTo>
                  <a:cubicBezTo>
                    <a:pt x="897" y="598"/>
                    <a:pt x="886" y="641"/>
                    <a:pt x="835" y="641"/>
                  </a:cubicBezTo>
                  <a:cubicBezTo>
                    <a:pt x="783" y="641"/>
                    <a:pt x="763" y="641"/>
                    <a:pt x="763" y="641"/>
                  </a:cubicBezTo>
                  <a:cubicBezTo>
                    <a:pt x="754" y="641"/>
                    <a:pt x="747" y="647"/>
                    <a:pt x="747" y="656"/>
                  </a:cubicBezTo>
                  <a:cubicBezTo>
                    <a:pt x="747" y="664"/>
                    <a:pt x="754" y="671"/>
                    <a:pt x="763" y="671"/>
                  </a:cubicBezTo>
                  <a:cubicBezTo>
                    <a:pt x="763" y="671"/>
                    <a:pt x="799" y="671"/>
                    <a:pt x="823" y="671"/>
                  </a:cubicBezTo>
                  <a:cubicBezTo>
                    <a:pt x="874" y="671"/>
                    <a:pt x="870" y="710"/>
                    <a:pt x="862" y="734"/>
                  </a:cubicBezTo>
                  <a:cubicBezTo>
                    <a:pt x="852" y="764"/>
                    <a:pt x="846" y="793"/>
                    <a:pt x="782" y="793"/>
                  </a:cubicBezTo>
                  <a:cubicBezTo>
                    <a:pt x="760" y="793"/>
                    <a:pt x="732" y="793"/>
                    <a:pt x="732" y="793"/>
                  </a:cubicBezTo>
                  <a:cubicBezTo>
                    <a:pt x="723" y="793"/>
                    <a:pt x="717" y="800"/>
                    <a:pt x="717" y="808"/>
                  </a:cubicBezTo>
                  <a:cubicBezTo>
                    <a:pt x="717" y="817"/>
                    <a:pt x="723" y="824"/>
                    <a:pt x="732" y="824"/>
                  </a:cubicBezTo>
                  <a:cubicBezTo>
                    <a:pt x="732" y="824"/>
                    <a:pt x="753" y="824"/>
                    <a:pt x="780" y="824"/>
                  </a:cubicBezTo>
                  <a:cubicBezTo>
                    <a:pt x="813" y="824"/>
                    <a:pt x="815" y="855"/>
                    <a:pt x="811" y="866"/>
                  </a:cubicBezTo>
                  <a:cubicBezTo>
                    <a:pt x="807" y="879"/>
                    <a:pt x="803" y="888"/>
                    <a:pt x="803" y="888"/>
                  </a:cubicBezTo>
                  <a:cubicBezTo>
                    <a:pt x="793" y="905"/>
                    <a:pt x="779" y="915"/>
                    <a:pt x="747" y="915"/>
                  </a:cubicBezTo>
                  <a:cubicBezTo>
                    <a:pt x="580" y="915"/>
                    <a:pt x="580" y="915"/>
                    <a:pt x="580" y="915"/>
                  </a:cubicBezTo>
                  <a:cubicBezTo>
                    <a:pt x="497" y="915"/>
                    <a:pt x="414" y="896"/>
                    <a:pt x="411" y="896"/>
                  </a:cubicBezTo>
                  <a:cubicBezTo>
                    <a:pt x="285" y="866"/>
                    <a:pt x="278" y="864"/>
                    <a:pt x="270" y="862"/>
                  </a:cubicBezTo>
                  <a:cubicBezTo>
                    <a:pt x="270" y="862"/>
                    <a:pt x="244" y="857"/>
                    <a:pt x="244" y="835"/>
                  </a:cubicBezTo>
                  <a:cubicBezTo>
                    <a:pt x="244" y="414"/>
                    <a:pt x="244" y="414"/>
                    <a:pt x="244" y="414"/>
                  </a:cubicBezTo>
                  <a:cubicBezTo>
                    <a:pt x="244" y="399"/>
                    <a:pt x="253" y="386"/>
                    <a:pt x="268" y="382"/>
                  </a:cubicBezTo>
                  <a:cubicBezTo>
                    <a:pt x="270" y="381"/>
                    <a:pt x="273" y="380"/>
                    <a:pt x="275" y="380"/>
                  </a:cubicBezTo>
                  <a:cubicBezTo>
                    <a:pt x="414" y="322"/>
                    <a:pt x="456" y="195"/>
                    <a:pt x="458" y="92"/>
                  </a:cubicBezTo>
                  <a:cubicBezTo>
                    <a:pt x="458" y="77"/>
                    <a:pt x="469" y="61"/>
                    <a:pt x="488" y="61"/>
                  </a:cubicBezTo>
                  <a:cubicBezTo>
                    <a:pt x="520" y="61"/>
                    <a:pt x="577" y="126"/>
                    <a:pt x="577" y="206"/>
                  </a:cubicBezTo>
                  <a:cubicBezTo>
                    <a:pt x="577" y="278"/>
                    <a:pt x="574" y="291"/>
                    <a:pt x="549" y="366"/>
                  </a:cubicBezTo>
                  <a:cubicBezTo>
                    <a:pt x="854" y="366"/>
                    <a:pt x="852" y="370"/>
                    <a:pt x="879" y="377"/>
                  </a:cubicBezTo>
                  <a:cubicBezTo>
                    <a:pt x="912" y="387"/>
                    <a:pt x="915" y="415"/>
                    <a:pt x="915" y="424"/>
                  </a:cubicBezTo>
                  <a:cubicBezTo>
                    <a:pt x="915" y="435"/>
                    <a:pt x="915" y="433"/>
                    <a:pt x="914" y="4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685663"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40" name="Freeform 25"/>
            <p:cNvSpPr>
              <a:spLocks noEditPoints="1"/>
            </p:cNvSpPr>
            <p:nvPr/>
          </p:nvSpPr>
          <p:spPr bwMode="auto">
            <a:xfrm>
              <a:off x="344488" y="2979738"/>
              <a:ext cx="341313" cy="346075"/>
            </a:xfrm>
            <a:custGeom>
              <a:avLst/>
              <a:gdLst>
                <a:gd name="T0" fmla="*/ 45 w 91"/>
                <a:gd name="T1" fmla="*/ 0 h 92"/>
                <a:gd name="T2" fmla="*/ 0 w 91"/>
                <a:gd name="T3" fmla="*/ 46 h 92"/>
                <a:gd name="T4" fmla="*/ 45 w 91"/>
                <a:gd name="T5" fmla="*/ 92 h 92"/>
                <a:gd name="T6" fmla="*/ 91 w 91"/>
                <a:gd name="T7" fmla="*/ 46 h 92"/>
                <a:gd name="T8" fmla="*/ 45 w 91"/>
                <a:gd name="T9" fmla="*/ 0 h 92"/>
                <a:gd name="T10" fmla="*/ 45 w 91"/>
                <a:gd name="T11" fmla="*/ 61 h 92"/>
                <a:gd name="T12" fmla="*/ 30 w 91"/>
                <a:gd name="T13" fmla="*/ 46 h 92"/>
                <a:gd name="T14" fmla="*/ 45 w 91"/>
                <a:gd name="T15" fmla="*/ 31 h 92"/>
                <a:gd name="T16" fmla="*/ 61 w 91"/>
                <a:gd name="T17" fmla="*/ 46 h 92"/>
                <a:gd name="T18" fmla="*/ 45 w 91"/>
                <a:gd name="T19" fmla="*/ 61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1" h="92">
                  <a:moveTo>
                    <a:pt x="45" y="0"/>
                  </a:moveTo>
                  <a:cubicBezTo>
                    <a:pt x="20" y="0"/>
                    <a:pt x="0" y="20"/>
                    <a:pt x="0" y="46"/>
                  </a:cubicBezTo>
                  <a:cubicBezTo>
                    <a:pt x="0" y="71"/>
                    <a:pt x="20" y="92"/>
                    <a:pt x="45" y="92"/>
                  </a:cubicBezTo>
                  <a:cubicBezTo>
                    <a:pt x="71" y="92"/>
                    <a:pt x="91" y="71"/>
                    <a:pt x="91" y="46"/>
                  </a:cubicBezTo>
                  <a:cubicBezTo>
                    <a:pt x="91" y="20"/>
                    <a:pt x="71" y="0"/>
                    <a:pt x="45" y="0"/>
                  </a:cubicBezTo>
                  <a:close/>
                  <a:moveTo>
                    <a:pt x="45" y="61"/>
                  </a:moveTo>
                  <a:cubicBezTo>
                    <a:pt x="37" y="61"/>
                    <a:pt x="30" y="54"/>
                    <a:pt x="30" y="46"/>
                  </a:cubicBezTo>
                  <a:cubicBezTo>
                    <a:pt x="30" y="37"/>
                    <a:pt x="37" y="31"/>
                    <a:pt x="45" y="31"/>
                  </a:cubicBezTo>
                  <a:cubicBezTo>
                    <a:pt x="54" y="31"/>
                    <a:pt x="61" y="37"/>
                    <a:pt x="61" y="46"/>
                  </a:cubicBezTo>
                  <a:cubicBezTo>
                    <a:pt x="61" y="54"/>
                    <a:pt x="54" y="61"/>
                    <a:pt x="45" y="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685663"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grpSp>
      <p:grpSp>
        <p:nvGrpSpPr>
          <p:cNvPr id="41" name="Group 50"/>
          <p:cNvGrpSpPr/>
          <p:nvPr/>
        </p:nvGrpSpPr>
        <p:grpSpPr>
          <a:xfrm>
            <a:off x="4437313" y="2343888"/>
            <a:ext cx="352735" cy="403499"/>
            <a:chOff x="-1587" y="3175"/>
            <a:chExt cx="430212" cy="492125"/>
          </a:xfrm>
          <a:solidFill>
            <a:srgbClr val="FFFFFF"/>
          </a:solidFill>
        </p:grpSpPr>
        <p:sp>
          <p:nvSpPr>
            <p:cNvPr id="42" name="Freeform 29"/>
            <p:cNvSpPr>
              <a:spLocks noEditPoints="1"/>
            </p:cNvSpPr>
            <p:nvPr/>
          </p:nvSpPr>
          <p:spPr bwMode="auto">
            <a:xfrm>
              <a:off x="-1587" y="3175"/>
              <a:ext cx="430212" cy="492125"/>
            </a:xfrm>
            <a:custGeom>
              <a:avLst/>
              <a:gdLst>
                <a:gd name="T0" fmla="*/ 112 w 112"/>
                <a:gd name="T1" fmla="*/ 27 h 128"/>
                <a:gd name="T2" fmla="*/ 100 w 112"/>
                <a:gd name="T3" fmla="*/ 16 h 128"/>
                <a:gd name="T4" fmla="*/ 88 w 112"/>
                <a:gd name="T5" fmla="*/ 16 h 128"/>
                <a:gd name="T6" fmla="*/ 88 w 112"/>
                <a:gd name="T7" fmla="*/ 12 h 128"/>
                <a:gd name="T8" fmla="*/ 88 w 112"/>
                <a:gd name="T9" fmla="*/ 12 h 128"/>
                <a:gd name="T10" fmla="*/ 76 w 112"/>
                <a:gd name="T11" fmla="*/ 0 h 128"/>
                <a:gd name="T12" fmla="*/ 36 w 112"/>
                <a:gd name="T13" fmla="*/ 0 h 128"/>
                <a:gd name="T14" fmla="*/ 24 w 112"/>
                <a:gd name="T15" fmla="*/ 12 h 128"/>
                <a:gd name="T16" fmla="*/ 24 w 112"/>
                <a:gd name="T17" fmla="*/ 12 h 128"/>
                <a:gd name="T18" fmla="*/ 24 w 112"/>
                <a:gd name="T19" fmla="*/ 16 h 128"/>
                <a:gd name="T20" fmla="*/ 12 w 112"/>
                <a:gd name="T21" fmla="*/ 16 h 128"/>
                <a:gd name="T22" fmla="*/ 0 w 112"/>
                <a:gd name="T23" fmla="*/ 27 h 128"/>
                <a:gd name="T24" fmla="*/ 0 w 112"/>
                <a:gd name="T25" fmla="*/ 27 h 128"/>
                <a:gd name="T26" fmla="*/ 0 w 112"/>
                <a:gd name="T27" fmla="*/ 32 h 128"/>
                <a:gd name="T28" fmla="*/ 0 w 112"/>
                <a:gd name="T29" fmla="*/ 36 h 128"/>
                <a:gd name="T30" fmla="*/ 8 w 112"/>
                <a:gd name="T31" fmla="*/ 44 h 128"/>
                <a:gd name="T32" fmla="*/ 8 w 112"/>
                <a:gd name="T33" fmla="*/ 44 h 128"/>
                <a:gd name="T34" fmla="*/ 8 w 112"/>
                <a:gd name="T35" fmla="*/ 112 h 128"/>
                <a:gd name="T36" fmla="*/ 24 w 112"/>
                <a:gd name="T37" fmla="*/ 128 h 128"/>
                <a:gd name="T38" fmla="*/ 88 w 112"/>
                <a:gd name="T39" fmla="*/ 128 h 128"/>
                <a:gd name="T40" fmla="*/ 104 w 112"/>
                <a:gd name="T41" fmla="*/ 112 h 128"/>
                <a:gd name="T42" fmla="*/ 104 w 112"/>
                <a:gd name="T43" fmla="*/ 44 h 128"/>
                <a:gd name="T44" fmla="*/ 104 w 112"/>
                <a:gd name="T45" fmla="*/ 44 h 128"/>
                <a:gd name="T46" fmla="*/ 112 w 112"/>
                <a:gd name="T47" fmla="*/ 36 h 128"/>
                <a:gd name="T48" fmla="*/ 112 w 112"/>
                <a:gd name="T49" fmla="*/ 32 h 128"/>
                <a:gd name="T50" fmla="*/ 112 w 112"/>
                <a:gd name="T51" fmla="*/ 27 h 128"/>
                <a:gd name="T52" fmla="*/ 32 w 112"/>
                <a:gd name="T53" fmla="*/ 12 h 128"/>
                <a:gd name="T54" fmla="*/ 36 w 112"/>
                <a:gd name="T55" fmla="*/ 8 h 128"/>
                <a:gd name="T56" fmla="*/ 76 w 112"/>
                <a:gd name="T57" fmla="*/ 8 h 128"/>
                <a:gd name="T58" fmla="*/ 80 w 112"/>
                <a:gd name="T59" fmla="*/ 12 h 128"/>
                <a:gd name="T60" fmla="*/ 80 w 112"/>
                <a:gd name="T61" fmla="*/ 16 h 128"/>
                <a:gd name="T62" fmla="*/ 32 w 112"/>
                <a:gd name="T63" fmla="*/ 16 h 128"/>
                <a:gd name="T64" fmla="*/ 32 w 112"/>
                <a:gd name="T65" fmla="*/ 12 h 128"/>
                <a:gd name="T66" fmla="*/ 96 w 112"/>
                <a:gd name="T67" fmla="*/ 112 h 128"/>
                <a:gd name="T68" fmla="*/ 88 w 112"/>
                <a:gd name="T69" fmla="*/ 120 h 128"/>
                <a:gd name="T70" fmla="*/ 24 w 112"/>
                <a:gd name="T71" fmla="*/ 120 h 128"/>
                <a:gd name="T72" fmla="*/ 16 w 112"/>
                <a:gd name="T73" fmla="*/ 112 h 128"/>
                <a:gd name="T74" fmla="*/ 16 w 112"/>
                <a:gd name="T75" fmla="*/ 44 h 128"/>
                <a:gd name="T76" fmla="*/ 96 w 112"/>
                <a:gd name="T77" fmla="*/ 44 h 128"/>
                <a:gd name="T78" fmla="*/ 96 w 112"/>
                <a:gd name="T79" fmla="*/ 112 h 128"/>
                <a:gd name="T80" fmla="*/ 104 w 112"/>
                <a:gd name="T81" fmla="*/ 32 h 128"/>
                <a:gd name="T82" fmla="*/ 104 w 112"/>
                <a:gd name="T83" fmla="*/ 36 h 128"/>
                <a:gd name="T84" fmla="*/ 8 w 112"/>
                <a:gd name="T85" fmla="*/ 36 h 128"/>
                <a:gd name="T86" fmla="*/ 8 w 112"/>
                <a:gd name="T87" fmla="*/ 32 h 128"/>
                <a:gd name="T88" fmla="*/ 8 w 112"/>
                <a:gd name="T89" fmla="*/ 28 h 128"/>
                <a:gd name="T90" fmla="*/ 12 w 112"/>
                <a:gd name="T91" fmla="*/ 24 h 128"/>
                <a:gd name="T92" fmla="*/ 100 w 112"/>
                <a:gd name="T93" fmla="*/ 24 h 128"/>
                <a:gd name="T94" fmla="*/ 104 w 112"/>
                <a:gd name="T95" fmla="*/ 28 h 128"/>
                <a:gd name="T96" fmla="*/ 104 w 112"/>
                <a:gd name="T97" fmla="*/ 32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12" h="128">
                  <a:moveTo>
                    <a:pt x="112" y="27"/>
                  </a:moveTo>
                  <a:cubicBezTo>
                    <a:pt x="112" y="21"/>
                    <a:pt x="106" y="16"/>
                    <a:pt x="100" y="16"/>
                  </a:cubicBezTo>
                  <a:cubicBezTo>
                    <a:pt x="88" y="16"/>
                    <a:pt x="88" y="16"/>
                    <a:pt x="88" y="16"/>
                  </a:cubicBezTo>
                  <a:cubicBezTo>
                    <a:pt x="88" y="12"/>
                    <a:pt x="88" y="12"/>
                    <a:pt x="88" y="12"/>
                  </a:cubicBezTo>
                  <a:cubicBezTo>
                    <a:pt x="88" y="12"/>
                    <a:pt x="88" y="12"/>
                    <a:pt x="88" y="12"/>
                  </a:cubicBezTo>
                  <a:cubicBezTo>
                    <a:pt x="88" y="5"/>
                    <a:pt x="83" y="0"/>
                    <a:pt x="76" y="0"/>
                  </a:cubicBezTo>
                  <a:cubicBezTo>
                    <a:pt x="36" y="0"/>
                    <a:pt x="36" y="0"/>
                    <a:pt x="36" y="0"/>
                  </a:cubicBezTo>
                  <a:cubicBezTo>
                    <a:pt x="29" y="0"/>
                    <a:pt x="24" y="5"/>
                    <a:pt x="24" y="12"/>
                  </a:cubicBezTo>
                  <a:cubicBezTo>
                    <a:pt x="24" y="12"/>
                    <a:pt x="24" y="12"/>
                    <a:pt x="24" y="12"/>
                  </a:cubicBezTo>
                  <a:cubicBezTo>
                    <a:pt x="24" y="16"/>
                    <a:pt x="24" y="16"/>
                    <a:pt x="24" y="16"/>
                  </a:cubicBezTo>
                  <a:cubicBezTo>
                    <a:pt x="12" y="16"/>
                    <a:pt x="12" y="16"/>
                    <a:pt x="12" y="16"/>
                  </a:cubicBezTo>
                  <a:cubicBezTo>
                    <a:pt x="6" y="16"/>
                    <a:pt x="0" y="21"/>
                    <a:pt x="0" y="27"/>
                  </a:cubicBezTo>
                  <a:cubicBezTo>
                    <a:pt x="0" y="27"/>
                    <a:pt x="0" y="27"/>
                    <a:pt x="0" y="27"/>
                  </a:cubicBezTo>
                  <a:cubicBezTo>
                    <a:pt x="0" y="32"/>
                    <a:pt x="0" y="32"/>
                    <a:pt x="0" y="32"/>
                  </a:cubicBezTo>
                  <a:cubicBezTo>
                    <a:pt x="0" y="36"/>
                    <a:pt x="0" y="36"/>
                    <a:pt x="0" y="36"/>
                  </a:cubicBezTo>
                  <a:cubicBezTo>
                    <a:pt x="0" y="40"/>
                    <a:pt x="4" y="44"/>
                    <a:pt x="8" y="44"/>
                  </a:cubicBezTo>
                  <a:cubicBezTo>
                    <a:pt x="8" y="44"/>
                    <a:pt x="8" y="44"/>
                    <a:pt x="8" y="44"/>
                  </a:cubicBezTo>
                  <a:cubicBezTo>
                    <a:pt x="8" y="112"/>
                    <a:pt x="8" y="112"/>
                    <a:pt x="8" y="112"/>
                  </a:cubicBezTo>
                  <a:cubicBezTo>
                    <a:pt x="8" y="121"/>
                    <a:pt x="15" y="128"/>
                    <a:pt x="24" y="128"/>
                  </a:cubicBezTo>
                  <a:cubicBezTo>
                    <a:pt x="88" y="128"/>
                    <a:pt x="88" y="128"/>
                    <a:pt x="88" y="128"/>
                  </a:cubicBezTo>
                  <a:cubicBezTo>
                    <a:pt x="97" y="128"/>
                    <a:pt x="104" y="121"/>
                    <a:pt x="104" y="112"/>
                  </a:cubicBezTo>
                  <a:cubicBezTo>
                    <a:pt x="104" y="44"/>
                    <a:pt x="104" y="44"/>
                    <a:pt x="104" y="44"/>
                  </a:cubicBezTo>
                  <a:cubicBezTo>
                    <a:pt x="104" y="44"/>
                    <a:pt x="104" y="44"/>
                    <a:pt x="104" y="44"/>
                  </a:cubicBezTo>
                  <a:cubicBezTo>
                    <a:pt x="108" y="44"/>
                    <a:pt x="112" y="40"/>
                    <a:pt x="112" y="36"/>
                  </a:cubicBezTo>
                  <a:cubicBezTo>
                    <a:pt x="112" y="32"/>
                    <a:pt x="112" y="32"/>
                    <a:pt x="112" y="32"/>
                  </a:cubicBezTo>
                  <a:cubicBezTo>
                    <a:pt x="112" y="27"/>
                    <a:pt x="112" y="27"/>
                    <a:pt x="112" y="27"/>
                  </a:cubicBezTo>
                  <a:close/>
                  <a:moveTo>
                    <a:pt x="32" y="12"/>
                  </a:moveTo>
                  <a:cubicBezTo>
                    <a:pt x="32" y="10"/>
                    <a:pt x="34" y="8"/>
                    <a:pt x="36" y="8"/>
                  </a:cubicBezTo>
                  <a:cubicBezTo>
                    <a:pt x="76" y="8"/>
                    <a:pt x="76" y="8"/>
                    <a:pt x="76" y="8"/>
                  </a:cubicBezTo>
                  <a:cubicBezTo>
                    <a:pt x="78" y="8"/>
                    <a:pt x="80" y="10"/>
                    <a:pt x="80" y="12"/>
                  </a:cubicBezTo>
                  <a:cubicBezTo>
                    <a:pt x="80" y="16"/>
                    <a:pt x="80" y="16"/>
                    <a:pt x="80" y="16"/>
                  </a:cubicBezTo>
                  <a:cubicBezTo>
                    <a:pt x="32" y="16"/>
                    <a:pt x="32" y="16"/>
                    <a:pt x="32" y="16"/>
                  </a:cubicBezTo>
                  <a:lnTo>
                    <a:pt x="32" y="12"/>
                  </a:lnTo>
                  <a:close/>
                  <a:moveTo>
                    <a:pt x="96" y="112"/>
                  </a:moveTo>
                  <a:cubicBezTo>
                    <a:pt x="96" y="116"/>
                    <a:pt x="92" y="120"/>
                    <a:pt x="88" y="120"/>
                  </a:cubicBezTo>
                  <a:cubicBezTo>
                    <a:pt x="24" y="120"/>
                    <a:pt x="24" y="120"/>
                    <a:pt x="24" y="120"/>
                  </a:cubicBezTo>
                  <a:cubicBezTo>
                    <a:pt x="20" y="120"/>
                    <a:pt x="16" y="116"/>
                    <a:pt x="16" y="112"/>
                  </a:cubicBezTo>
                  <a:cubicBezTo>
                    <a:pt x="16" y="44"/>
                    <a:pt x="16" y="44"/>
                    <a:pt x="16" y="44"/>
                  </a:cubicBezTo>
                  <a:cubicBezTo>
                    <a:pt x="96" y="44"/>
                    <a:pt x="96" y="44"/>
                    <a:pt x="96" y="44"/>
                  </a:cubicBezTo>
                  <a:lnTo>
                    <a:pt x="96" y="112"/>
                  </a:lnTo>
                  <a:close/>
                  <a:moveTo>
                    <a:pt x="104" y="32"/>
                  </a:moveTo>
                  <a:cubicBezTo>
                    <a:pt x="104" y="36"/>
                    <a:pt x="104" y="36"/>
                    <a:pt x="104" y="36"/>
                  </a:cubicBezTo>
                  <a:cubicBezTo>
                    <a:pt x="8" y="36"/>
                    <a:pt x="8" y="36"/>
                    <a:pt x="8" y="36"/>
                  </a:cubicBezTo>
                  <a:cubicBezTo>
                    <a:pt x="8" y="32"/>
                    <a:pt x="8" y="32"/>
                    <a:pt x="8" y="32"/>
                  </a:cubicBezTo>
                  <a:cubicBezTo>
                    <a:pt x="8" y="28"/>
                    <a:pt x="8" y="28"/>
                    <a:pt x="8" y="28"/>
                  </a:cubicBezTo>
                  <a:cubicBezTo>
                    <a:pt x="8" y="26"/>
                    <a:pt x="10" y="24"/>
                    <a:pt x="12" y="24"/>
                  </a:cubicBezTo>
                  <a:cubicBezTo>
                    <a:pt x="100" y="24"/>
                    <a:pt x="100" y="24"/>
                    <a:pt x="100" y="24"/>
                  </a:cubicBezTo>
                  <a:cubicBezTo>
                    <a:pt x="102" y="24"/>
                    <a:pt x="104" y="26"/>
                    <a:pt x="104" y="28"/>
                  </a:cubicBezTo>
                  <a:lnTo>
                    <a:pt x="104" y="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685663"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43" name="Freeform 30"/>
            <p:cNvSpPr>
              <a:spLocks noEditPoints="1"/>
            </p:cNvSpPr>
            <p:nvPr/>
          </p:nvSpPr>
          <p:spPr bwMode="auto">
            <a:xfrm>
              <a:off x="90488" y="203200"/>
              <a:ext cx="61912" cy="230188"/>
            </a:xfrm>
            <a:custGeom>
              <a:avLst/>
              <a:gdLst>
                <a:gd name="T0" fmla="*/ 4 w 16"/>
                <a:gd name="T1" fmla="*/ 60 h 60"/>
                <a:gd name="T2" fmla="*/ 12 w 16"/>
                <a:gd name="T3" fmla="*/ 60 h 60"/>
                <a:gd name="T4" fmla="*/ 16 w 16"/>
                <a:gd name="T5" fmla="*/ 56 h 60"/>
                <a:gd name="T6" fmla="*/ 16 w 16"/>
                <a:gd name="T7" fmla="*/ 4 h 60"/>
                <a:gd name="T8" fmla="*/ 12 w 16"/>
                <a:gd name="T9" fmla="*/ 0 h 60"/>
                <a:gd name="T10" fmla="*/ 4 w 16"/>
                <a:gd name="T11" fmla="*/ 0 h 60"/>
                <a:gd name="T12" fmla="*/ 0 w 16"/>
                <a:gd name="T13" fmla="*/ 4 h 60"/>
                <a:gd name="T14" fmla="*/ 0 w 16"/>
                <a:gd name="T15" fmla="*/ 56 h 60"/>
                <a:gd name="T16" fmla="*/ 4 w 16"/>
                <a:gd name="T17" fmla="*/ 60 h 60"/>
                <a:gd name="T18" fmla="*/ 4 w 16"/>
                <a:gd name="T19" fmla="*/ 4 h 60"/>
                <a:gd name="T20" fmla="*/ 12 w 16"/>
                <a:gd name="T21" fmla="*/ 4 h 60"/>
                <a:gd name="T22" fmla="*/ 12 w 16"/>
                <a:gd name="T23" fmla="*/ 56 h 60"/>
                <a:gd name="T24" fmla="*/ 4 w 16"/>
                <a:gd name="T25" fmla="*/ 56 h 60"/>
                <a:gd name="T26" fmla="*/ 4 w 16"/>
                <a:gd name="T27" fmla="*/ 4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6" h="60">
                  <a:moveTo>
                    <a:pt x="4" y="60"/>
                  </a:moveTo>
                  <a:cubicBezTo>
                    <a:pt x="12" y="60"/>
                    <a:pt x="12" y="60"/>
                    <a:pt x="12" y="60"/>
                  </a:cubicBezTo>
                  <a:cubicBezTo>
                    <a:pt x="14" y="60"/>
                    <a:pt x="16" y="58"/>
                    <a:pt x="16" y="56"/>
                  </a:cubicBezTo>
                  <a:cubicBezTo>
                    <a:pt x="16" y="4"/>
                    <a:pt x="16" y="4"/>
                    <a:pt x="16" y="4"/>
                  </a:cubicBezTo>
                  <a:cubicBezTo>
                    <a:pt x="16" y="2"/>
                    <a:pt x="14" y="0"/>
                    <a:pt x="12" y="0"/>
                  </a:cubicBezTo>
                  <a:cubicBezTo>
                    <a:pt x="4" y="0"/>
                    <a:pt x="4" y="0"/>
                    <a:pt x="4" y="0"/>
                  </a:cubicBezTo>
                  <a:cubicBezTo>
                    <a:pt x="2" y="0"/>
                    <a:pt x="0" y="2"/>
                    <a:pt x="0" y="4"/>
                  </a:cubicBezTo>
                  <a:cubicBezTo>
                    <a:pt x="0" y="56"/>
                    <a:pt x="0" y="56"/>
                    <a:pt x="0" y="56"/>
                  </a:cubicBezTo>
                  <a:cubicBezTo>
                    <a:pt x="0" y="58"/>
                    <a:pt x="2" y="60"/>
                    <a:pt x="4" y="60"/>
                  </a:cubicBezTo>
                  <a:close/>
                  <a:moveTo>
                    <a:pt x="4" y="4"/>
                  </a:moveTo>
                  <a:cubicBezTo>
                    <a:pt x="12" y="4"/>
                    <a:pt x="12" y="4"/>
                    <a:pt x="12" y="4"/>
                  </a:cubicBezTo>
                  <a:cubicBezTo>
                    <a:pt x="12" y="56"/>
                    <a:pt x="12" y="56"/>
                    <a:pt x="12" y="56"/>
                  </a:cubicBezTo>
                  <a:cubicBezTo>
                    <a:pt x="4" y="56"/>
                    <a:pt x="4" y="56"/>
                    <a:pt x="4" y="56"/>
                  </a:cubicBezTo>
                  <a:lnTo>
                    <a:pt x="4"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685663"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44" name="Freeform 31"/>
            <p:cNvSpPr>
              <a:spLocks noEditPoints="1"/>
            </p:cNvSpPr>
            <p:nvPr/>
          </p:nvSpPr>
          <p:spPr bwMode="auto">
            <a:xfrm>
              <a:off x="182563" y="203200"/>
              <a:ext cx="61912" cy="230188"/>
            </a:xfrm>
            <a:custGeom>
              <a:avLst/>
              <a:gdLst>
                <a:gd name="T0" fmla="*/ 4 w 16"/>
                <a:gd name="T1" fmla="*/ 60 h 60"/>
                <a:gd name="T2" fmla="*/ 12 w 16"/>
                <a:gd name="T3" fmla="*/ 60 h 60"/>
                <a:gd name="T4" fmla="*/ 16 w 16"/>
                <a:gd name="T5" fmla="*/ 56 h 60"/>
                <a:gd name="T6" fmla="*/ 16 w 16"/>
                <a:gd name="T7" fmla="*/ 4 h 60"/>
                <a:gd name="T8" fmla="*/ 12 w 16"/>
                <a:gd name="T9" fmla="*/ 0 h 60"/>
                <a:gd name="T10" fmla="*/ 4 w 16"/>
                <a:gd name="T11" fmla="*/ 0 h 60"/>
                <a:gd name="T12" fmla="*/ 0 w 16"/>
                <a:gd name="T13" fmla="*/ 4 h 60"/>
                <a:gd name="T14" fmla="*/ 0 w 16"/>
                <a:gd name="T15" fmla="*/ 56 h 60"/>
                <a:gd name="T16" fmla="*/ 4 w 16"/>
                <a:gd name="T17" fmla="*/ 60 h 60"/>
                <a:gd name="T18" fmla="*/ 4 w 16"/>
                <a:gd name="T19" fmla="*/ 4 h 60"/>
                <a:gd name="T20" fmla="*/ 12 w 16"/>
                <a:gd name="T21" fmla="*/ 4 h 60"/>
                <a:gd name="T22" fmla="*/ 12 w 16"/>
                <a:gd name="T23" fmla="*/ 56 h 60"/>
                <a:gd name="T24" fmla="*/ 4 w 16"/>
                <a:gd name="T25" fmla="*/ 56 h 60"/>
                <a:gd name="T26" fmla="*/ 4 w 16"/>
                <a:gd name="T27" fmla="*/ 4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6" h="60">
                  <a:moveTo>
                    <a:pt x="4" y="60"/>
                  </a:moveTo>
                  <a:cubicBezTo>
                    <a:pt x="12" y="60"/>
                    <a:pt x="12" y="60"/>
                    <a:pt x="12" y="60"/>
                  </a:cubicBezTo>
                  <a:cubicBezTo>
                    <a:pt x="14" y="60"/>
                    <a:pt x="16" y="58"/>
                    <a:pt x="16" y="56"/>
                  </a:cubicBezTo>
                  <a:cubicBezTo>
                    <a:pt x="16" y="4"/>
                    <a:pt x="16" y="4"/>
                    <a:pt x="16" y="4"/>
                  </a:cubicBezTo>
                  <a:cubicBezTo>
                    <a:pt x="16" y="2"/>
                    <a:pt x="14" y="0"/>
                    <a:pt x="12" y="0"/>
                  </a:cubicBezTo>
                  <a:cubicBezTo>
                    <a:pt x="4" y="0"/>
                    <a:pt x="4" y="0"/>
                    <a:pt x="4" y="0"/>
                  </a:cubicBezTo>
                  <a:cubicBezTo>
                    <a:pt x="2" y="0"/>
                    <a:pt x="0" y="2"/>
                    <a:pt x="0" y="4"/>
                  </a:cubicBezTo>
                  <a:cubicBezTo>
                    <a:pt x="0" y="56"/>
                    <a:pt x="0" y="56"/>
                    <a:pt x="0" y="56"/>
                  </a:cubicBezTo>
                  <a:cubicBezTo>
                    <a:pt x="0" y="58"/>
                    <a:pt x="2" y="60"/>
                    <a:pt x="4" y="60"/>
                  </a:cubicBezTo>
                  <a:close/>
                  <a:moveTo>
                    <a:pt x="4" y="4"/>
                  </a:moveTo>
                  <a:cubicBezTo>
                    <a:pt x="12" y="4"/>
                    <a:pt x="12" y="4"/>
                    <a:pt x="12" y="4"/>
                  </a:cubicBezTo>
                  <a:cubicBezTo>
                    <a:pt x="12" y="56"/>
                    <a:pt x="12" y="56"/>
                    <a:pt x="12" y="56"/>
                  </a:cubicBezTo>
                  <a:cubicBezTo>
                    <a:pt x="4" y="56"/>
                    <a:pt x="4" y="56"/>
                    <a:pt x="4" y="56"/>
                  </a:cubicBezTo>
                  <a:lnTo>
                    <a:pt x="4"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685663"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45" name="Freeform 32"/>
            <p:cNvSpPr>
              <a:spLocks noEditPoints="1"/>
            </p:cNvSpPr>
            <p:nvPr/>
          </p:nvSpPr>
          <p:spPr bwMode="auto">
            <a:xfrm>
              <a:off x="274638" y="203200"/>
              <a:ext cx="61912" cy="230188"/>
            </a:xfrm>
            <a:custGeom>
              <a:avLst/>
              <a:gdLst>
                <a:gd name="T0" fmla="*/ 4 w 16"/>
                <a:gd name="T1" fmla="*/ 60 h 60"/>
                <a:gd name="T2" fmla="*/ 12 w 16"/>
                <a:gd name="T3" fmla="*/ 60 h 60"/>
                <a:gd name="T4" fmla="*/ 16 w 16"/>
                <a:gd name="T5" fmla="*/ 56 h 60"/>
                <a:gd name="T6" fmla="*/ 16 w 16"/>
                <a:gd name="T7" fmla="*/ 4 h 60"/>
                <a:gd name="T8" fmla="*/ 12 w 16"/>
                <a:gd name="T9" fmla="*/ 0 h 60"/>
                <a:gd name="T10" fmla="*/ 4 w 16"/>
                <a:gd name="T11" fmla="*/ 0 h 60"/>
                <a:gd name="T12" fmla="*/ 0 w 16"/>
                <a:gd name="T13" fmla="*/ 4 h 60"/>
                <a:gd name="T14" fmla="*/ 0 w 16"/>
                <a:gd name="T15" fmla="*/ 56 h 60"/>
                <a:gd name="T16" fmla="*/ 4 w 16"/>
                <a:gd name="T17" fmla="*/ 60 h 60"/>
                <a:gd name="T18" fmla="*/ 4 w 16"/>
                <a:gd name="T19" fmla="*/ 4 h 60"/>
                <a:gd name="T20" fmla="*/ 12 w 16"/>
                <a:gd name="T21" fmla="*/ 4 h 60"/>
                <a:gd name="T22" fmla="*/ 12 w 16"/>
                <a:gd name="T23" fmla="*/ 56 h 60"/>
                <a:gd name="T24" fmla="*/ 4 w 16"/>
                <a:gd name="T25" fmla="*/ 56 h 60"/>
                <a:gd name="T26" fmla="*/ 4 w 16"/>
                <a:gd name="T27" fmla="*/ 4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6" h="60">
                  <a:moveTo>
                    <a:pt x="4" y="60"/>
                  </a:moveTo>
                  <a:cubicBezTo>
                    <a:pt x="12" y="60"/>
                    <a:pt x="12" y="60"/>
                    <a:pt x="12" y="60"/>
                  </a:cubicBezTo>
                  <a:cubicBezTo>
                    <a:pt x="14" y="60"/>
                    <a:pt x="16" y="58"/>
                    <a:pt x="16" y="56"/>
                  </a:cubicBezTo>
                  <a:cubicBezTo>
                    <a:pt x="16" y="4"/>
                    <a:pt x="16" y="4"/>
                    <a:pt x="16" y="4"/>
                  </a:cubicBezTo>
                  <a:cubicBezTo>
                    <a:pt x="16" y="2"/>
                    <a:pt x="14" y="0"/>
                    <a:pt x="12" y="0"/>
                  </a:cubicBezTo>
                  <a:cubicBezTo>
                    <a:pt x="4" y="0"/>
                    <a:pt x="4" y="0"/>
                    <a:pt x="4" y="0"/>
                  </a:cubicBezTo>
                  <a:cubicBezTo>
                    <a:pt x="2" y="0"/>
                    <a:pt x="0" y="2"/>
                    <a:pt x="0" y="4"/>
                  </a:cubicBezTo>
                  <a:cubicBezTo>
                    <a:pt x="0" y="56"/>
                    <a:pt x="0" y="56"/>
                    <a:pt x="0" y="56"/>
                  </a:cubicBezTo>
                  <a:cubicBezTo>
                    <a:pt x="0" y="58"/>
                    <a:pt x="2" y="60"/>
                    <a:pt x="4" y="60"/>
                  </a:cubicBezTo>
                  <a:close/>
                  <a:moveTo>
                    <a:pt x="4" y="4"/>
                  </a:moveTo>
                  <a:cubicBezTo>
                    <a:pt x="12" y="4"/>
                    <a:pt x="12" y="4"/>
                    <a:pt x="12" y="4"/>
                  </a:cubicBezTo>
                  <a:cubicBezTo>
                    <a:pt x="12" y="56"/>
                    <a:pt x="12" y="56"/>
                    <a:pt x="12" y="56"/>
                  </a:cubicBezTo>
                  <a:cubicBezTo>
                    <a:pt x="4" y="56"/>
                    <a:pt x="4" y="56"/>
                    <a:pt x="4" y="56"/>
                  </a:cubicBezTo>
                  <a:lnTo>
                    <a:pt x="4"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685663"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grpSp>
      <p:grpSp>
        <p:nvGrpSpPr>
          <p:cNvPr id="46" name="Group 55"/>
          <p:cNvGrpSpPr/>
          <p:nvPr/>
        </p:nvGrpSpPr>
        <p:grpSpPr>
          <a:xfrm>
            <a:off x="5917209" y="2299172"/>
            <a:ext cx="304265" cy="444758"/>
            <a:chOff x="527333" y="1217552"/>
            <a:chExt cx="175409" cy="256405"/>
          </a:xfrm>
          <a:solidFill>
            <a:srgbClr val="FFFFFF"/>
          </a:solidFill>
        </p:grpSpPr>
        <p:sp>
          <p:nvSpPr>
            <p:cNvPr id="47" name="Freeform 79"/>
            <p:cNvSpPr>
              <a:spLocks noEditPoints="1"/>
            </p:cNvSpPr>
            <p:nvPr/>
          </p:nvSpPr>
          <p:spPr bwMode="auto">
            <a:xfrm>
              <a:off x="527333" y="1217552"/>
              <a:ext cx="175409" cy="256405"/>
            </a:xfrm>
            <a:custGeom>
              <a:avLst/>
              <a:gdLst>
                <a:gd name="T0" fmla="*/ 80 w 160"/>
                <a:gd name="T1" fmla="*/ 0 h 234"/>
                <a:gd name="T2" fmla="*/ 0 w 160"/>
                <a:gd name="T3" fmla="*/ 81 h 234"/>
                <a:gd name="T4" fmla="*/ 36 w 160"/>
                <a:gd name="T5" fmla="*/ 169 h 234"/>
                <a:gd name="T6" fmla="*/ 80 w 160"/>
                <a:gd name="T7" fmla="*/ 234 h 234"/>
                <a:gd name="T8" fmla="*/ 123 w 160"/>
                <a:gd name="T9" fmla="*/ 169 h 234"/>
                <a:gd name="T10" fmla="*/ 160 w 160"/>
                <a:gd name="T11" fmla="*/ 81 h 234"/>
                <a:gd name="T12" fmla="*/ 80 w 160"/>
                <a:gd name="T13" fmla="*/ 0 h 234"/>
                <a:gd name="T14" fmla="*/ 99 w 160"/>
                <a:gd name="T15" fmla="*/ 199 h 234"/>
                <a:gd name="T16" fmla="*/ 63 w 160"/>
                <a:gd name="T17" fmla="*/ 203 h 234"/>
                <a:gd name="T18" fmla="*/ 58 w 160"/>
                <a:gd name="T19" fmla="*/ 190 h 234"/>
                <a:gd name="T20" fmla="*/ 58 w 160"/>
                <a:gd name="T21" fmla="*/ 189 h 234"/>
                <a:gd name="T22" fmla="*/ 103 w 160"/>
                <a:gd name="T23" fmla="*/ 184 h 234"/>
                <a:gd name="T24" fmla="*/ 101 w 160"/>
                <a:gd name="T25" fmla="*/ 190 h 234"/>
                <a:gd name="T26" fmla="*/ 99 w 160"/>
                <a:gd name="T27" fmla="*/ 199 h 234"/>
                <a:gd name="T28" fmla="*/ 56 w 160"/>
                <a:gd name="T29" fmla="*/ 182 h 234"/>
                <a:gd name="T30" fmla="*/ 52 w 160"/>
                <a:gd name="T31" fmla="*/ 168 h 234"/>
                <a:gd name="T32" fmla="*/ 108 w 160"/>
                <a:gd name="T33" fmla="*/ 168 h 234"/>
                <a:gd name="T34" fmla="*/ 106 w 160"/>
                <a:gd name="T35" fmla="*/ 176 h 234"/>
                <a:gd name="T36" fmla="*/ 56 w 160"/>
                <a:gd name="T37" fmla="*/ 182 h 234"/>
                <a:gd name="T38" fmla="*/ 80 w 160"/>
                <a:gd name="T39" fmla="*/ 220 h 234"/>
                <a:gd name="T40" fmla="*/ 65 w 160"/>
                <a:gd name="T41" fmla="*/ 210 h 234"/>
                <a:gd name="T42" fmla="*/ 96 w 160"/>
                <a:gd name="T43" fmla="*/ 207 h 234"/>
                <a:gd name="T44" fmla="*/ 80 w 160"/>
                <a:gd name="T45" fmla="*/ 220 h 234"/>
                <a:gd name="T46" fmla="*/ 114 w 160"/>
                <a:gd name="T47" fmla="*/ 154 h 234"/>
                <a:gd name="T48" fmla="*/ 46 w 160"/>
                <a:gd name="T49" fmla="*/ 154 h 234"/>
                <a:gd name="T50" fmla="*/ 34 w 160"/>
                <a:gd name="T51" fmla="*/ 130 h 234"/>
                <a:gd name="T52" fmla="*/ 14 w 160"/>
                <a:gd name="T53" fmla="*/ 81 h 234"/>
                <a:gd name="T54" fmla="*/ 80 w 160"/>
                <a:gd name="T55" fmla="*/ 15 h 234"/>
                <a:gd name="T56" fmla="*/ 146 w 160"/>
                <a:gd name="T57" fmla="*/ 81 h 234"/>
                <a:gd name="T58" fmla="*/ 126 w 160"/>
                <a:gd name="T59" fmla="*/ 130 h 234"/>
                <a:gd name="T60" fmla="*/ 114 w 160"/>
                <a:gd name="T61" fmla="*/ 154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60" h="234">
                  <a:moveTo>
                    <a:pt x="80" y="0"/>
                  </a:moveTo>
                  <a:cubicBezTo>
                    <a:pt x="35" y="0"/>
                    <a:pt x="0" y="36"/>
                    <a:pt x="0" y="81"/>
                  </a:cubicBezTo>
                  <a:cubicBezTo>
                    <a:pt x="0" y="110"/>
                    <a:pt x="26" y="141"/>
                    <a:pt x="36" y="169"/>
                  </a:cubicBezTo>
                  <a:cubicBezTo>
                    <a:pt x="51" y="210"/>
                    <a:pt x="49" y="234"/>
                    <a:pt x="80" y="234"/>
                  </a:cubicBezTo>
                  <a:cubicBezTo>
                    <a:pt x="111" y="234"/>
                    <a:pt x="109" y="210"/>
                    <a:pt x="123" y="169"/>
                  </a:cubicBezTo>
                  <a:cubicBezTo>
                    <a:pt x="133" y="142"/>
                    <a:pt x="160" y="110"/>
                    <a:pt x="160" y="81"/>
                  </a:cubicBezTo>
                  <a:cubicBezTo>
                    <a:pt x="160" y="36"/>
                    <a:pt x="124" y="0"/>
                    <a:pt x="80" y="0"/>
                  </a:cubicBezTo>
                  <a:close/>
                  <a:moveTo>
                    <a:pt x="99" y="199"/>
                  </a:moveTo>
                  <a:cubicBezTo>
                    <a:pt x="63" y="203"/>
                    <a:pt x="63" y="203"/>
                    <a:pt x="63" y="203"/>
                  </a:cubicBezTo>
                  <a:cubicBezTo>
                    <a:pt x="61" y="200"/>
                    <a:pt x="60" y="195"/>
                    <a:pt x="58" y="190"/>
                  </a:cubicBezTo>
                  <a:cubicBezTo>
                    <a:pt x="58" y="190"/>
                    <a:pt x="58" y="189"/>
                    <a:pt x="58" y="189"/>
                  </a:cubicBezTo>
                  <a:cubicBezTo>
                    <a:pt x="103" y="184"/>
                    <a:pt x="103" y="184"/>
                    <a:pt x="103" y="184"/>
                  </a:cubicBezTo>
                  <a:cubicBezTo>
                    <a:pt x="103" y="186"/>
                    <a:pt x="102" y="188"/>
                    <a:pt x="101" y="190"/>
                  </a:cubicBezTo>
                  <a:cubicBezTo>
                    <a:pt x="100" y="193"/>
                    <a:pt x="100" y="196"/>
                    <a:pt x="99" y="199"/>
                  </a:cubicBezTo>
                  <a:close/>
                  <a:moveTo>
                    <a:pt x="56" y="182"/>
                  </a:moveTo>
                  <a:cubicBezTo>
                    <a:pt x="55" y="178"/>
                    <a:pt x="53" y="173"/>
                    <a:pt x="52" y="168"/>
                  </a:cubicBezTo>
                  <a:cubicBezTo>
                    <a:pt x="108" y="168"/>
                    <a:pt x="108" y="168"/>
                    <a:pt x="108" y="168"/>
                  </a:cubicBezTo>
                  <a:cubicBezTo>
                    <a:pt x="107" y="171"/>
                    <a:pt x="106" y="174"/>
                    <a:pt x="106" y="176"/>
                  </a:cubicBezTo>
                  <a:lnTo>
                    <a:pt x="56" y="182"/>
                  </a:lnTo>
                  <a:close/>
                  <a:moveTo>
                    <a:pt x="80" y="220"/>
                  </a:moveTo>
                  <a:cubicBezTo>
                    <a:pt x="72" y="220"/>
                    <a:pt x="69" y="219"/>
                    <a:pt x="65" y="210"/>
                  </a:cubicBezTo>
                  <a:cubicBezTo>
                    <a:pt x="96" y="207"/>
                    <a:pt x="96" y="207"/>
                    <a:pt x="96" y="207"/>
                  </a:cubicBezTo>
                  <a:cubicBezTo>
                    <a:pt x="92" y="219"/>
                    <a:pt x="88" y="220"/>
                    <a:pt x="80" y="220"/>
                  </a:cubicBezTo>
                  <a:close/>
                  <a:moveTo>
                    <a:pt x="114" y="154"/>
                  </a:moveTo>
                  <a:cubicBezTo>
                    <a:pt x="46" y="154"/>
                    <a:pt x="46" y="154"/>
                    <a:pt x="46" y="154"/>
                  </a:cubicBezTo>
                  <a:cubicBezTo>
                    <a:pt x="42" y="146"/>
                    <a:pt x="38" y="138"/>
                    <a:pt x="34" y="130"/>
                  </a:cubicBezTo>
                  <a:cubicBezTo>
                    <a:pt x="24" y="113"/>
                    <a:pt x="14" y="96"/>
                    <a:pt x="14" y="81"/>
                  </a:cubicBezTo>
                  <a:cubicBezTo>
                    <a:pt x="14" y="45"/>
                    <a:pt x="44" y="15"/>
                    <a:pt x="80" y="15"/>
                  </a:cubicBezTo>
                  <a:cubicBezTo>
                    <a:pt x="116" y="15"/>
                    <a:pt x="146" y="45"/>
                    <a:pt x="146" y="81"/>
                  </a:cubicBezTo>
                  <a:cubicBezTo>
                    <a:pt x="146" y="96"/>
                    <a:pt x="136" y="113"/>
                    <a:pt x="126" y="130"/>
                  </a:cubicBezTo>
                  <a:cubicBezTo>
                    <a:pt x="122" y="138"/>
                    <a:pt x="118" y="146"/>
                    <a:pt x="114" y="1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685663"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48" name="Freeform 80"/>
            <p:cNvSpPr>
              <a:spLocks/>
            </p:cNvSpPr>
            <p:nvPr/>
          </p:nvSpPr>
          <p:spPr bwMode="auto">
            <a:xfrm>
              <a:off x="566675" y="1258276"/>
              <a:ext cx="52762" cy="51373"/>
            </a:xfrm>
            <a:custGeom>
              <a:avLst/>
              <a:gdLst>
                <a:gd name="T0" fmla="*/ 44 w 48"/>
                <a:gd name="T1" fmla="*/ 0 h 47"/>
                <a:gd name="T2" fmla="*/ 0 w 48"/>
                <a:gd name="T3" fmla="*/ 44 h 47"/>
                <a:gd name="T4" fmla="*/ 4 w 48"/>
                <a:gd name="T5" fmla="*/ 47 h 47"/>
                <a:gd name="T6" fmla="*/ 7 w 48"/>
                <a:gd name="T7" fmla="*/ 44 h 47"/>
                <a:gd name="T8" fmla="*/ 44 w 48"/>
                <a:gd name="T9" fmla="*/ 7 h 47"/>
                <a:gd name="T10" fmla="*/ 48 w 48"/>
                <a:gd name="T11" fmla="*/ 4 h 47"/>
                <a:gd name="T12" fmla="*/ 44 w 48"/>
                <a:gd name="T13" fmla="*/ 0 h 47"/>
              </a:gdLst>
              <a:ahLst/>
              <a:cxnLst>
                <a:cxn ang="0">
                  <a:pos x="T0" y="T1"/>
                </a:cxn>
                <a:cxn ang="0">
                  <a:pos x="T2" y="T3"/>
                </a:cxn>
                <a:cxn ang="0">
                  <a:pos x="T4" y="T5"/>
                </a:cxn>
                <a:cxn ang="0">
                  <a:pos x="T6" y="T7"/>
                </a:cxn>
                <a:cxn ang="0">
                  <a:pos x="T8" y="T9"/>
                </a:cxn>
                <a:cxn ang="0">
                  <a:pos x="T10" y="T11"/>
                </a:cxn>
                <a:cxn ang="0">
                  <a:pos x="T12" y="T13"/>
                </a:cxn>
              </a:cxnLst>
              <a:rect l="0" t="0" r="r" b="b"/>
              <a:pathLst>
                <a:path w="48" h="47">
                  <a:moveTo>
                    <a:pt x="44" y="0"/>
                  </a:moveTo>
                  <a:cubicBezTo>
                    <a:pt x="20" y="0"/>
                    <a:pt x="0" y="20"/>
                    <a:pt x="0" y="44"/>
                  </a:cubicBezTo>
                  <a:cubicBezTo>
                    <a:pt x="0" y="46"/>
                    <a:pt x="2" y="47"/>
                    <a:pt x="4" y="47"/>
                  </a:cubicBezTo>
                  <a:cubicBezTo>
                    <a:pt x="6" y="47"/>
                    <a:pt x="7" y="46"/>
                    <a:pt x="7" y="44"/>
                  </a:cubicBezTo>
                  <a:cubicBezTo>
                    <a:pt x="7" y="24"/>
                    <a:pt x="24" y="7"/>
                    <a:pt x="44" y="7"/>
                  </a:cubicBezTo>
                  <a:cubicBezTo>
                    <a:pt x="46" y="7"/>
                    <a:pt x="48" y="6"/>
                    <a:pt x="48" y="4"/>
                  </a:cubicBezTo>
                  <a:cubicBezTo>
                    <a:pt x="48" y="2"/>
                    <a:pt x="46" y="0"/>
                    <a:pt x="4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685663"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grpSp>
      <p:sp>
        <p:nvSpPr>
          <p:cNvPr id="55" name="TextBox 54"/>
          <p:cNvSpPr txBox="1"/>
          <p:nvPr/>
        </p:nvSpPr>
        <p:spPr>
          <a:xfrm>
            <a:off x="683676" y="194243"/>
            <a:ext cx="3870455" cy="338554"/>
          </a:xfrm>
          <a:prstGeom prst="rect">
            <a:avLst/>
          </a:prstGeom>
          <a:noFill/>
        </p:spPr>
        <p:txBody>
          <a:bodyPr wrap="square" rtlCol="0">
            <a:spAutoFit/>
          </a:bodyPr>
          <a:lstStyle/>
          <a:p>
            <a:r>
              <a:rPr lang="zh-CN" altLang="en-US" sz="1600" b="1" dirty="0" smtClean="0">
                <a:solidFill>
                  <a:schemeClr val="tx1">
                    <a:lumMod val="65000"/>
                    <a:lumOff val="35000"/>
                  </a:schemeClr>
                </a:solidFill>
                <a:latin typeface="微软雅黑" pitchFamily="34" charset="-122"/>
                <a:ea typeface="微软雅黑" pitchFamily="34" charset="-122"/>
              </a:rPr>
              <a:t>在此输入你的文本内容</a:t>
            </a:r>
            <a:endParaRPr lang="zh-CN" altLang="en-US" sz="1600" b="1" dirty="0">
              <a:solidFill>
                <a:schemeClr val="tx1">
                  <a:lumMod val="65000"/>
                  <a:lumOff val="35000"/>
                </a:schemeClr>
              </a:solidFill>
              <a:latin typeface="微软雅黑" pitchFamily="34" charset="-122"/>
              <a:ea typeface="微软雅黑" pitchFamily="34" charset="-122"/>
            </a:endParaRPr>
          </a:p>
        </p:txBody>
      </p:sp>
      <p:sp>
        <p:nvSpPr>
          <p:cNvPr id="56" name="矩形 55"/>
          <p:cNvSpPr/>
          <p:nvPr/>
        </p:nvSpPr>
        <p:spPr>
          <a:xfrm>
            <a:off x="683676" y="440464"/>
            <a:ext cx="2430295" cy="184666"/>
          </a:xfrm>
          <a:prstGeom prst="rect">
            <a:avLst/>
          </a:prstGeom>
        </p:spPr>
        <p:txBody>
          <a:bodyPr wrap="square">
            <a:spAutoFit/>
          </a:bodyPr>
          <a:lstStyle/>
          <a:p>
            <a:r>
              <a:rPr lang="en-US" altLang="zh-CN" sz="600" dirty="0">
                <a:solidFill>
                  <a:schemeClr val="tx1">
                    <a:lumMod val="65000"/>
                    <a:lumOff val="35000"/>
                  </a:schemeClr>
                </a:solidFill>
              </a:rPr>
              <a:t>Always believe that something wonderful is about to happen.</a:t>
            </a:r>
            <a:endParaRPr lang="zh-CN" altLang="en-US" sz="600" dirty="0">
              <a:solidFill>
                <a:schemeClr val="tx1">
                  <a:lumMod val="65000"/>
                  <a:lumOff val="35000"/>
                </a:schemeClr>
              </a:solidFill>
            </a:endParaRPr>
          </a:p>
        </p:txBody>
      </p:sp>
      <p:pic>
        <p:nvPicPr>
          <p:cNvPr id="57" name="图片 5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14039" y="194576"/>
            <a:ext cx="469637" cy="504684"/>
          </a:xfrm>
          <a:prstGeom prst="rect">
            <a:avLst/>
          </a:prstGeom>
        </p:spPr>
      </p:pic>
      <p:cxnSp>
        <p:nvCxnSpPr>
          <p:cNvPr id="58" name="直接连接符 57"/>
          <p:cNvCxnSpPr/>
          <p:nvPr/>
        </p:nvCxnSpPr>
        <p:spPr bwMode="auto">
          <a:xfrm>
            <a:off x="755682" y="625130"/>
            <a:ext cx="2358289" cy="0"/>
          </a:xfrm>
          <a:prstGeom prst="line">
            <a:avLst/>
          </a:prstGeom>
          <a:solidFill>
            <a:schemeClr val="accent1"/>
          </a:solidFill>
          <a:ln w="9525" cap="flat" cmpd="sng" algn="ctr">
            <a:solidFill>
              <a:schemeClr val="tx1">
                <a:lumMod val="50000"/>
                <a:lumOff val="50000"/>
              </a:schemeClr>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59" name="图片 5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679405" y="265861"/>
            <a:ext cx="1212896" cy="430161"/>
          </a:xfrm>
          <a:prstGeom prst="rect">
            <a:avLst/>
          </a:prstGeom>
        </p:spPr>
      </p:pic>
      <p:sp>
        <p:nvSpPr>
          <p:cNvPr id="60" name="TextBox 59"/>
          <p:cNvSpPr txBox="1"/>
          <p:nvPr/>
        </p:nvSpPr>
        <p:spPr>
          <a:xfrm>
            <a:off x="239505" y="255798"/>
            <a:ext cx="418704" cy="369332"/>
          </a:xfrm>
          <a:prstGeom prst="rect">
            <a:avLst/>
          </a:prstGeom>
          <a:noFill/>
        </p:spPr>
        <p:txBody>
          <a:bodyPr wrap="none" rtlCol="0">
            <a:spAutoFit/>
          </a:bodyPr>
          <a:lstStyle/>
          <a:p>
            <a:r>
              <a:rPr lang="en-US" altLang="zh-CN" dirty="0" smtClean="0">
                <a:solidFill>
                  <a:schemeClr val="bg1"/>
                </a:solidFill>
              </a:rPr>
              <a:t>01</a:t>
            </a:r>
            <a:endParaRPr lang="zh-CN" altLang="en-US" dirty="0">
              <a:solidFill>
                <a:schemeClr val="bg1"/>
              </a:solidFill>
            </a:endParaRPr>
          </a:p>
        </p:txBody>
      </p:sp>
    </p:spTree>
    <p:extLst>
      <p:ext uri="{BB962C8B-B14F-4D97-AF65-F5344CB8AC3E}">
        <p14:creationId xmlns:p14="http://schemas.microsoft.com/office/powerpoint/2010/main" val="14882285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p:tgtEl>
                                          <p:spTgt spid="4"/>
                                        </p:tgtEl>
                                        <p:attrNameLst>
                                          <p:attrName>ppt_y</p:attrName>
                                        </p:attrNameLst>
                                      </p:cBhvr>
                                      <p:tavLst>
                                        <p:tav tm="0">
                                          <p:val>
                                            <p:strVal val="#ppt_y-#ppt_h*1.125000"/>
                                          </p:val>
                                        </p:tav>
                                        <p:tav tm="100000">
                                          <p:val>
                                            <p:strVal val="#ppt_y"/>
                                          </p:val>
                                        </p:tav>
                                      </p:tavLst>
                                    </p:anim>
                                    <p:animEffect transition="in" filter="wipe(down)">
                                      <p:cBhvr>
                                        <p:cTn id="8" dur="500"/>
                                        <p:tgtEl>
                                          <p:spTgt spid="4"/>
                                        </p:tgtEl>
                                      </p:cBhvr>
                                    </p:animEffect>
                                  </p:childTnLst>
                                </p:cTn>
                              </p:par>
                            </p:childTnLst>
                          </p:cTn>
                        </p:par>
                        <p:par>
                          <p:cTn id="9" fill="hold">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p:cTn id="12" dur="500" fill="hold"/>
                                        <p:tgtEl>
                                          <p:spTgt spid="11"/>
                                        </p:tgtEl>
                                        <p:attrNameLst>
                                          <p:attrName>ppt_w</p:attrName>
                                        </p:attrNameLst>
                                      </p:cBhvr>
                                      <p:tavLst>
                                        <p:tav tm="0">
                                          <p:val>
                                            <p:fltVal val="0"/>
                                          </p:val>
                                        </p:tav>
                                        <p:tav tm="100000">
                                          <p:val>
                                            <p:strVal val="#ppt_w"/>
                                          </p:val>
                                        </p:tav>
                                      </p:tavLst>
                                    </p:anim>
                                    <p:anim calcmode="lin" valueType="num">
                                      <p:cBhvr>
                                        <p:cTn id="13" dur="500" fill="hold"/>
                                        <p:tgtEl>
                                          <p:spTgt spid="11"/>
                                        </p:tgtEl>
                                        <p:attrNameLst>
                                          <p:attrName>ppt_h</p:attrName>
                                        </p:attrNameLst>
                                      </p:cBhvr>
                                      <p:tavLst>
                                        <p:tav tm="0">
                                          <p:val>
                                            <p:fltVal val="0"/>
                                          </p:val>
                                        </p:tav>
                                        <p:tav tm="100000">
                                          <p:val>
                                            <p:strVal val="#ppt_h"/>
                                          </p:val>
                                        </p:tav>
                                      </p:tavLst>
                                    </p:anim>
                                    <p:animEffect transition="in" filter="fade">
                                      <p:cBhvr>
                                        <p:cTn id="14" dur="500"/>
                                        <p:tgtEl>
                                          <p:spTgt spid="11"/>
                                        </p:tgtEl>
                                      </p:cBhvr>
                                    </p:animEffect>
                                  </p:childTnLst>
                                </p:cTn>
                              </p:par>
                            </p:childTnLst>
                          </p:cTn>
                        </p:par>
                        <p:par>
                          <p:cTn id="15" fill="hold">
                            <p:stCondLst>
                              <p:cond delay="1000"/>
                            </p:stCondLst>
                            <p:childTnLst>
                              <p:par>
                                <p:cTn id="16" presetID="53" presetClass="entr" presetSubtype="16" fill="hold" nodeType="afterEffect">
                                  <p:stCondLst>
                                    <p:cond delay="0"/>
                                  </p:stCondLst>
                                  <p:childTnLst>
                                    <p:set>
                                      <p:cBhvr>
                                        <p:cTn id="17" dur="1" fill="hold">
                                          <p:stCondLst>
                                            <p:cond delay="0"/>
                                          </p:stCondLst>
                                        </p:cTn>
                                        <p:tgtEl>
                                          <p:spTgt spid="8"/>
                                        </p:tgtEl>
                                        <p:attrNameLst>
                                          <p:attrName>style.visibility</p:attrName>
                                        </p:attrNameLst>
                                      </p:cBhvr>
                                      <p:to>
                                        <p:strVal val="visible"/>
                                      </p:to>
                                    </p:set>
                                    <p:anim calcmode="lin" valueType="num">
                                      <p:cBhvr>
                                        <p:cTn id="18" dur="500" fill="hold"/>
                                        <p:tgtEl>
                                          <p:spTgt spid="8"/>
                                        </p:tgtEl>
                                        <p:attrNameLst>
                                          <p:attrName>ppt_w</p:attrName>
                                        </p:attrNameLst>
                                      </p:cBhvr>
                                      <p:tavLst>
                                        <p:tav tm="0">
                                          <p:val>
                                            <p:fltVal val="0"/>
                                          </p:val>
                                        </p:tav>
                                        <p:tav tm="100000">
                                          <p:val>
                                            <p:strVal val="#ppt_w"/>
                                          </p:val>
                                        </p:tav>
                                      </p:tavLst>
                                    </p:anim>
                                    <p:anim calcmode="lin" valueType="num">
                                      <p:cBhvr>
                                        <p:cTn id="19" dur="500" fill="hold"/>
                                        <p:tgtEl>
                                          <p:spTgt spid="8"/>
                                        </p:tgtEl>
                                        <p:attrNameLst>
                                          <p:attrName>ppt_h</p:attrName>
                                        </p:attrNameLst>
                                      </p:cBhvr>
                                      <p:tavLst>
                                        <p:tav tm="0">
                                          <p:val>
                                            <p:fltVal val="0"/>
                                          </p:val>
                                        </p:tav>
                                        <p:tav tm="100000">
                                          <p:val>
                                            <p:strVal val="#ppt_h"/>
                                          </p:val>
                                        </p:tav>
                                      </p:tavLst>
                                    </p:anim>
                                    <p:animEffect transition="in" filter="fade">
                                      <p:cBhvr>
                                        <p:cTn id="20" dur="500"/>
                                        <p:tgtEl>
                                          <p:spTgt spid="8"/>
                                        </p:tgtEl>
                                      </p:cBhvr>
                                    </p:animEffect>
                                  </p:childTnLst>
                                </p:cTn>
                              </p:par>
                            </p:childTnLst>
                          </p:cTn>
                        </p:par>
                        <p:par>
                          <p:cTn id="21" fill="hold">
                            <p:stCondLst>
                              <p:cond delay="1500"/>
                            </p:stCondLst>
                            <p:childTnLst>
                              <p:par>
                                <p:cTn id="22" presetID="12" presetClass="entr" presetSubtype="4" fill="hold" nodeType="afterEffect">
                                  <p:stCondLst>
                                    <p:cond delay="0"/>
                                  </p:stCondLst>
                                  <p:childTnLst>
                                    <p:set>
                                      <p:cBhvr>
                                        <p:cTn id="23" dur="1" fill="hold">
                                          <p:stCondLst>
                                            <p:cond delay="0"/>
                                          </p:stCondLst>
                                        </p:cTn>
                                        <p:tgtEl>
                                          <p:spTgt spid="3"/>
                                        </p:tgtEl>
                                        <p:attrNameLst>
                                          <p:attrName>style.visibility</p:attrName>
                                        </p:attrNameLst>
                                      </p:cBhvr>
                                      <p:to>
                                        <p:strVal val="visible"/>
                                      </p:to>
                                    </p:set>
                                    <p:anim calcmode="lin" valueType="num">
                                      <p:cBhvr additive="base">
                                        <p:cTn id="24" dur="500"/>
                                        <p:tgtEl>
                                          <p:spTgt spid="3"/>
                                        </p:tgtEl>
                                        <p:attrNameLst>
                                          <p:attrName>ppt_y</p:attrName>
                                        </p:attrNameLst>
                                      </p:cBhvr>
                                      <p:tavLst>
                                        <p:tav tm="0">
                                          <p:val>
                                            <p:strVal val="#ppt_y+#ppt_h*1.125000"/>
                                          </p:val>
                                        </p:tav>
                                        <p:tav tm="100000">
                                          <p:val>
                                            <p:strVal val="#ppt_y"/>
                                          </p:val>
                                        </p:tav>
                                      </p:tavLst>
                                    </p:anim>
                                    <p:animEffect transition="in" filter="wipe(up)">
                                      <p:cBhvr>
                                        <p:cTn id="25" dur="500"/>
                                        <p:tgtEl>
                                          <p:spTgt spid="3"/>
                                        </p:tgtEl>
                                      </p:cBhvr>
                                    </p:animEffect>
                                  </p:childTnLst>
                                </p:cTn>
                              </p:par>
                            </p:childTnLst>
                          </p:cTn>
                        </p:par>
                        <p:par>
                          <p:cTn id="26" fill="hold">
                            <p:stCondLst>
                              <p:cond delay="2000"/>
                            </p:stCondLst>
                            <p:childTnLst>
                              <p:par>
                                <p:cTn id="27" presetID="53" presetClass="entr" presetSubtype="16" fill="hold" nodeType="afterEffect">
                                  <p:stCondLst>
                                    <p:cond delay="0"/>
                                  </p:stCondLst>
                                  <p:childTnLst>
                                    <p:set>
                                      <p:cBhvr>
                                        <p:cTn id="28" dur="1" fill="hold">
                                          <p:stCondLst>
                                            <p:cond delay="0"/>
                                          </p:stCondLst>
                                        </p:cTn>
                                        <p:tgtEl>
                                          <p:spTgt spid="16"/>
                                        </p:tgtEl>
                                        <p:attrNameLst>
                                          <p:attrName>style.visibility</p:attrName>
                                        </p:attrNameLst>
                                      </p:cBhvr>
                                      <p:to>
                                        <p:strVal val="visible"/>
                                      </p:to>
                                    </p:set>
                                    <p:anim calcmode="lin" valueType="num">
                                      <p:cBhvr>
                                        <p:cTn id="29" dur="500" fill="hold"/>
                                        <p:tgtEl>
                                          <p:spTgt spid="16"/>
                                        </p:tgtEl>
                                        <p:attrNameLst>
                                          <p:attrName>ppt_w</p:attrName>
                                        </p:attrNameLst>
                                      </p:cBhvr>
                                      <p:tavLst>
                                        <p:tav tm="0">
                                          <p:val>
                                            <p:fltVal val="0"/>
                                          </p:val>
                                        </p:tav>
                                        <p:tav tm="100000">
                                          <p:val>
                                            <p:strVal val="#ppt_w"/>
                                          </p:val>
                                        </p:tav>
                                      </p:tavLst>
                                    </p:anim>
                                    <p:anim calcmode="lin" valueType="num">
                                      <p:cBhvr>
                                        <p:cTn id="30" dur="500" fill="hold"/>
                                        <p:tgtEl>
                                          <p:spTgt spid="16"/>
                                        </p:tgtEl>
                                        <p:attrNameLst>
                                          <p:attrName>ppt_h</p:attrName>
                                        </p:attrNameLst>
                                      </p:cBhvr>
                                      <p:tavLst>
                                        <p:tav tm="0">
                                          <p:val>
                                            <p:fltVal val="0"/>
                                          </p:val>
                                        </p:tav>
                                        <p:tav tm="100000">
                                          <p:val>
                                            <p:strVal val="#ppt_h"/>
                                          </p:val>
                                        </p:tav>
                                      </p:tavLst>
                                    </p:anim>
                                    <p:animEffect transition="in" filter="fade">
                                      <p:cBhvr>
                                        <p:cTn id="31" dur="500"/>
                                        <p:tgtEl>
                                          <p:spTgt spid="16"/>
                                        </p:tgtEl>
                                      </p:cBhvr>
                                    </p:animEffect>
                                  </p:childTnLst>
                                </p:cTn>
                              </p:par>
                            </p:childTnLst>
                          </p:cTn>
                        </p:par>
                        <p:par>
                          <p:cTn id="32" fill="hold">
                            <p:stCondLst>
                              <p:cond delay="2500"/>
                            </p:stCondLst>
                            <p:childTnLst>
                              <p:par>
                                <p:cTn id="33" presetID="53" presetClass="entr" presetSubtype="16" fill="hold" grpId="0" nodeType="afterEffect">
                                  <p:stCondLst>
                                    <p:cond delay="0"/>
                                  </p:stCondLst>
                                  <p:childTnLst>
                                    <p:set>
                                      <p:cBhvr>
                                        <p:cTn id="34" dur="1" fill="hold">
                                          <p:stCondLst>
                                            <p:cond delay="0"/>
                                          </p:stCondLst>
                                        </p:cTn>
                                        <p:tgtEl>
                                          <p:spTgt spid="12"/>
                                        </p:tgtEl>
                                        <p:attrNameLst>
                                          <p:attrName>style.visibility</p:attrName>
                                        </p:attrNameLst>
                                      </p:cBhvr>
                                      <p:to>
                                        <p:strVal val="visible"/>
                                      </p:to>
                                    </p:set>
                                    <p:anim calcmode="lin" valueType="num">
                                      <p:cBhvr>
                                        <p:cTn id="35" dur="500" fill="hold"/>
                                        <p:tgtEl>
                                          <p:spTgt spid="12"/>
                                        </p:tgtEl>
                                        <p:attrNameLst>
                                          <p:attrName>ppt_w</p:attrName>
                                        </p:attrNameLst>
                                      </p:cBhvr>
                                      <p:tavLst>
                                        <p:tav tm="0">
                                          <p:val>
                                            <p:fltVal val="0"/>
                                          </p:val>
                                        </p:tav>
                                        <p:tav tm="100000">
                                          <p:val>
                                            <p:strVal val="#ppt_w"/>
                                          </p:val>
                                        </p:tav>
                                      </p:tavLst>
                                    </p:anim>
                                    <p:anim calcmode="lin" valueType="num">
                                      <p:cBhvr>
                                        <p:cTn id="36" dur="500" fill="hold"/>
                                        <p:tgtEl>
                                          <p:spTgt spid="12"/>
                                        </p:tgtEl>
                                        <p:attrNameLst>
                                          <p:attrName>ppt_h</p:attrName>
                                        </p:attrNameLst>
                                      </p:cBhvr>
                                      <p:tavLst>
                                        <p:tav tm="0">
                                          <p:val>
                                            <p:fltVal val="0"/>
                                          </p:val>
                                        </p:tav>
                                        <p:tav tm="100000">
                                          <p:val>
                                            <p:strVal val="#ppt_h"/>
                                          </p:val>
                                        </p:tav>
                                      </p:tavLst>
                                    </p:anim>
                                    <p:animEffect transition="in" filter="fade">
                                      <p:cBhvr>
                                        <p:cTn id="37" dur="500"/>
                                        <p:tgtEl>
                                          <p:spTgt spid="12"/>
                                        </p:tgtEl>
                                      </p:cBhvr>
                                    </p:animEffect>
                                  </p:childTnLst>
                                </p:cTn>
                              </p:par>
                            </p:childTnLst>
                          </p:cTn>
                        </p:par>
                        <p:par>
                          <p:cTn id="38" fill="hold">
                            <p:stCondLst>
                              <p:cond delay="3000"/>
                            </p:stCondLst>
                            <p:childTnLst>
                              <p:par>
                                <p:cTn id="39" presetID="12" presetClass="entr" presetSubtype="1" fill="hold" nodeType="afterEffect">
                                  <p:stCondLst>
                                    <p:cond delay="0"/>
                                  </p:stCondLst>
                                  <p:childTnLst>
                                    <p:set>
                                      <p:cBhvr>
                                        <p:cTn id="40" dur="1" fill="hold">
                                          <p:stCondLst>
                                            <p:cond delay="0"/>
                                          </p:stCondLst>
                                        </p:cTn>
                                        <p:tgtEl>
                                          <p:spTgt spid="6"/>
                                        </p:tgtEl>
                                        <p:attrNameLst>
                                          <p:attrName>style.visibility</p:attrName>
                                        </p:attrNameLst>
                                      </p:cBhvr>
                                      <p:to>
                                        <p:strVal val="visible"/>
                                      </p:to>
                                    </p:set>
                                    <p:anim calcmode="lin" valueType="num">
                                      <p:cBhvr additive="base">
                                        <p:cTn id="41" dur="500"/>
                                        <p:tgtEl>
                                          <p:spTgt spid="6"/>
                                        </p:tgtEl>
                                        <p:attrNameLst>
                                          <p:attrName>ppt_y</p:attrName>
                                        </p:attrNameLst>
                                      </p:cBhvr>
                                      <p:tavLst>
                                        <p:tav tm="0">
                                          <p:val>
                                            <p:strVal val="#ppt_y-#ppt_h*1.125000"/>
                                          </p:val>
                                        </p:tav>
                                        <p:tav tm="100000">
                                          <p:val>
                                            <p:strVal val="#ppt_y"/>
                                          </p:val>
                                        </p:tav>
                                      </p:tavLst>
                                    </p:anim>
                                    <p:animEffect transition="in" filter="wipe(down)">
                                      <p:cBhvr>
                                        <p:cTn id="42" dur="500"/>
                                        <p:tgtEl>
                                          <p:spTgt spid="6"/>
                                        </p:tgtEl>
                                      </p:cBhvr>
                                    </p:animEffect>
                                  </p:childTnLst>
                                </p:cTn>
                              </p:par>
                            </p:childTnLst>
                          </p:cTn>
                        </p:par>
                        <p:par>
                          <p:cTn id="43" fill="hold">
                            <p:stCondLst>
                              <p:cond delay="3500"/>
                            </p:stCondLst>
                            <p:childTnLst>
                              <p:par>
                                <p:cTn id="44" presetID="53" presetClass="entr" presetSubtype="16" fill="hold" grpId="0" nodeType="afterEffect">
                                  <p:stCondLst>
                                    <p:cond delay="0"/>
                                  </p:stCondLst>
                                  <p:childTnLst>
                                    <p:set>
                                      <p:cBhvr>
                                        <p:cTn id="45" dur="1" fill="hold">
                                          <p:stCondLst>
                                            <p:cond delay="0"/>
                                          </p:stCondLst>
                                        </p:cTn>
                                        <p:tgtEl>
                                          <p:spTgt spid="13"/>
                                        </p:tgtEl>
                                        <p:attrNameLst>
                                          <p:attrName>style.visibility</p:attrName>
                                        </p:attrNameLst>
                                      </p:cBhvr>
                                      <p:to>
                                        <p:strVal val="visible"/>
                                      </p:to>
                                    </p:set>
                                    <p:anim calcmode="lin" valueType="num">
                                      <p:cBhvr>
                                        <p:cTn id="46" dur="500" fill="hold"/>
                                        <p:tgtEl>
                                          <p:spTgt spid="13"/>
                                        </p:tgtEl>
                                        <p:attrNameLst>
                                          <p:attrName>ppt_w</p:attrName>
                                        </p:attrNameLst>
                                      </p:cBhvr>
                                      <p:tavLst>
                                        <p:tav tm="0">
                                          <p:val>
                                            <p:fltVal val="0"/>
                                          </p:val>
                                        </p:tav>
                                        <p:tav tm="100000">
                                          <p:val>
                                            <p:strVal val="#ppt_w"/>
                                          </p:val>
                                        </p:tav>
                                      </p:tavLst>
                                    </p:anim>
                                    <p:anim calcmode="lin" valueType="num">
                                      <p:cBhvr>
                                        <p:cTn id="47" dur="500" fill="hold"/>
                                        <p:tgtEl>
                                          <p:spTgt spid="13"/>
                                        </p:tgtEl>
                                        <p:attrNameLst>
                                          <p:attrName>ppt_h</p:attrName>
                                        </p:attrNameLst>
                                      </p:cBhvr>
                                      <p:tavLst>
                                        <p:tav tm="0">
                                          <p:val>
                                            <p:fltVal val="0"/>
                                          </p:val>
                                        </p:tav>
                                        <p:tav tm="100000">
                                          <p:val>
                                            <p:strVal val="#ppt_h"/>
                                          </p:val>
                                        </p:tav>
                                      </p:tavLst>
                                    </p:anim>
                                    <p:animEffect transition="in" filter="fade">
                                      <p:cBhvr>
                                        <p:cTn id="48" dur="500"/>
                                        <p:tgtEl>
                                          <p:spTgt spid="13"/>
                                        </p:tgtEl>
                                      </p:cBhvr>
                                    </p:animEffect>
                                  </p:childTnLst>
                                </p:cTn>
                              </p:par>
                            </p:childTnLst>
                          </p:cTn>
                        </p:par>
                        <p:par>
                          <p:cTn id="49" fill="hold">
                            <p:stCondLst>
                              <p:cond delay="4000"/>
                            </p:stCondLst>
                            <p:childTnLst>
                              <p:par>
                                <p:cTn id="50" presetID="53" presetClass="entr" presetSubtype="16" fill="hold" nodeType="afterEffect">
                                  <p:stCondLst>
                                    <p:cond delay="0"/>
                                  </p:stCondLst>
                                  <p:childTnLst>
                                    <p:set>
                                      <p:cBhvr>
                                        <p:cTn id="51" dur="1" fill="hold">
                                          <p:stCondLst>
                                            <p:cond delay="0"/>
                                          </p:stCondLst>
                                        </p:cTn>
                                        <p:tgtEl>
                                          <p:spTgt spid="22"/>
                                        </p:tgtEl>
                                        <p:attrNameLst>
                                          <p:attrName>style.visibility</p:attrName>
                                        </p:attrNameLst>
                                      </p:cBhvr>
                                      <p:to>
                                        <p:strVal val="visible"/>
                                      </p:to>
                                    </p:set>
                                    <p:anim calcmode="lin" valueType="num">
                                      <p:cBhvr>
                                        <p:cTn id="52" dur="500" fill="hold"/>
                                        <p:tgtEl>
                                          <p:spTgt spid="22"/>
                                        </p:tgtEl>
                                        <p:attrNameLst>
                                          <p:attrName>ppt_w</p:attrName>
                                        </p:attrNameLst>
                                      </p:cBhvr>
                                      <p:tavLst>
                                        <p:tav tm="0">
                                          <p:val>
                                            <p:fltVal val="0"/>
                                          </p:val>
                                        </p:tav>
                                        <p:tav tm="100000">
                                          <p:val>
                                            <p:strVal val="#ppt_w"/>
                                          </p:val>
                                        </p:tav>
                                      </p:tavLst>
                                    </p:anim>
                                    <p:anim calcmode="lin" valueType="num">
                                      <p:cBhvr>
                                        <p:cTn id="53" dur="500" fill="hold"/>
                                        <p:tgtEl>
                                          <p:spTgt spid="22"/>
                                        </p:tgtEl>
                                        <p:attrNameLst>
                                          <p:attrName>ppt_h</p:attrName>
                                        </p:attrNameLst>
                                      </p:cBhvr>
                                      <p:tavLst>
                                        <p:tav tm="0">
                                          <p:val>
                                            <p:fltVal val="0"/>
                                          </p:val>
                                        </p:tav>
                                        <p:tav tm="100000">
                                          <p:val>
                                            <p:strVal val="#ppt_h"/>
                                          </p:val>
                                        </p:tav>
                                      </p:tavLst>
                                    </p:anim>
                                    <p:animEffect transition="in" filter="fade">
                                      <p:cBhvr>
                                        <p:cTn id="54" dur="500"/>
                                        <p:tgtEl>
                                          <p:spTgt spid="22"/>
                                        </p:tgtEl>
                                      </p:cBhvr>
                                    </p:animEffect>
                                  </p:childTnLst>
                                </p:cTn>
                              </p:par>
                            </p:childTnLst>
                          </p:cTn>
                        </p:par>
                        <p:par>
                          <p:cTn id="55" fill="hold">
                            <p:stCondLst>
                              <p:cond delay="4500"/>
                            </p:stCondLst>
                            <p:childTnLst>
                              <p:par>
                                <p:cTn id="56" presetID="12" presetClass="entr" presetSubtype="4" fill="hold" nodeType="afterEffect">
                                  <p:stCondLst>
                                    <p:cond delay="0"/>
                                  </p:stCondLst>
                                  <p:childTnLst>
                                    <p:set>
                                      <p:cBhvr>
                                        <p:cTn id="57" dur="1" fill="hold">
                                          <p:stCondLst>
                                            <p:cond delay="0"/>
                                          </p:stCondLst>
                                        </p:cTn>
                                        <p:tgtEl>
                                          <p:spTgt spid="5"/>
                                        </p:tgtEl>
                                        <p:attrNameLst>
                                          <p:attrName>style.visibility</p:attrName>
                                        </p:attrNameLst>
                                      </p:cBhvr>
                                      <p:to>
                                        <p:strVal val="visible"/>
                                      </p:to>
                                    </p:set>
                                    <p:anim calcmode="lin" valueType="num">
                                      <p:cBhvr additive="base">
                                        <p:cTn id="58" dur="500"/>
                                        <p:tgtEl>
                                          <p:spTgt spid="5"/>
                                        </p:tgtEl>
                                        <p:attrNameLst>
                                          <p:attrName>ppt_y</p:attrName>
                                        </p:attrNameLst>
                                      </p:cBhvr>
                                      <p:tavLst>
                                        <p:tav tm="0">
                                          <p:val>
                                            <p:strVal val="#ppt_y+#ppt_h*1.125000"/>
                                          </p:val>
                                        </p:tav>
                                        <p:tav tm="100000">
                                          <p:val>
                                            <p:strVal val="#ppt_y"/>
                                          </p:val>
                                        </p:tav>
                                      </p:tavLst>
                                    </p:anim>
                                    <p:animEffect transition="in" filter="wipe(up)">
                                      <p:cBhvr>
                                        <p:cTn id="59" dur="500"/>
                                        <p:tgtEl>
                                          <p:spTgt spid="5"/>
                                        </p:tgtEl>
                                      </p:cBhvr>
                                    </p:animEffect>
                                  </p:childTnLst>
                                </p:cTn>
                              </p:par>
                            </p:childTnLst>
                          </p:cTn>
                        </p:par>
                        <p:par>
                          <p:cTn id="60" fill="hold">
                            <p:stCondLst>
                              <p:cond delay="5000"/>
                            </p:stCondLst>
                            <p:childTnLst>
                              <p:par>
                                <p:cTn id="61" presetID="53" presetClass="entr" presetSubtype="16" fill="hold" nodeType="afterEffect">
                                  <p:stCondLst>
                                    <p:cond delay="0"/>
                                  </p:stCondLst>
                                  <p:childTnLst>
                                    <p:set>
                                      <p:cBhvr>
                                        <p:cTn id="62" dur="1" fill="hold">
                                          <p:stCondLst>
                                            <p:cond delay="0"/>
                                          </p:stCondLst>
                                        </p:cTn>
                                        <p:tgtEl>
                                          <p:spTgt spid="19"/>
                                        </p:tgtEl>
                                        <p:attrNameLst>
                                          <p:attrName>style.visibility</p:attrName>
                                        </p:attrNameLst>
                                      </p:cBhvr>
                                      <p:to>
                                        <p:strVal val="visible"/>
                                      </p:to>
                                    </p:set>
                                    <p:anim calcmode="lin" valueType="num">
                                      <p:cBhvr>
                                        <p:cTn id="63" dur="500" fill="hold"/>
                                        <p:tgtEl>
                                          <p:spTgt spid="19"/>
                                        </p:tgtEl>
                                        <p:attrNameLst>
                                          <p:attrName>ppt_w</p:attrName>
                                        </p:attrNameLst>
                                      </p:cBhvr>
                                      <p:tavLst>
                                        <p:tav tm="0">
                                          <p:val>
                                            <p:fltVal val="0"/>
                                          </p:val>
                                        </p:tav>
                                        <p:tav tm="100000">
                                          <p:val>
                                            <p:strVal val="#ppt_w"/>
                                          </p:val>
                                        </p:tav>
                                      </p:tavLst>
                                    </p:anim>
                                    <p:anim calcmode="lin" valueType="num">
                                      <p:cBhvr>
                                        <p:cTn id="64" dur="500" fill="hold"/>
                                        <p:tgtEl>
                                          <p:spTgt spid="19"/>
                                        </p:tgtEl>
                                        <p:attrNameLst>
                                          <p:attrName>ppt_h</p:attrName>
                                        </p:attrNameLst>
                                      </p:cBhvr>
                                      <p:tavLst>
                                        <p:tav tm="0">
                                          <p:val>
                                            <p:fltVal val="0"/>
                                          </p:val>
                                        </p:tav>
                                        <p:tav tm="100000">
                                          <p:val>
                                            <p:strVal val="#ppt_h"/>
                                          </p:val>
                                        </p:tav>
                                      </p:tavLst>
                                    </p:anim>
                                    <p:animEffect transition="in" filter="fade">
                                      <p:cBhvr>
                                        <p:cTn id="65" dur="500"/>
                                        <p:tgtEl>
                                          <p:spTgt spid="19"/>
                                        </p:tgtEl>
                                      </p:cBhvr>
                                    </p:animEffect>
                                  </p:childTnLst>
                                </p:cTn>
                              </p:par>
                            </p:childTnLst>
                          </p:cTn>
                        </p:par>
                        <p:par>
                          <p:cTn id="66" fill="hold">
                            <p:stCondLst>
                              <p:cond delay="5500"/>
                            </p:stCondLst>
                            <p:childTnLst>
                              <p:par>
                                <p:cTn id="67" presetID="53" presetClass="entr" presetSubtype="16" fill="hold" grpId="0" nodeType="afterEffect">
                                  <p:stCondLst>
                                    <p:cond delay="0"/>
                                  </p:stCondLst>
                                  <p:childTnLst>
                                    <p:set>
                                      <p:cBhvr>
                                        <p:cTn id="68" dur="1" fill="hold">
                                          <p:stCondLst>
                                            <p:cond delay="0"/>
                                          </p:stCondLst>
                                        </p:cTn>
                                        <p:tgtEl>
                                          <p:spTgt spid="14"/>
                                        </p:tgtEl>
                                        <p:attrNameLst>
                                          <p:attrName>style.visibility</p:attrName>
                                        </p:attrNameLst>
                                      </p:cBhvr>
                                      <p:to>
                                        <p:strVal val="visible"/>
                                      </p:to>
                                    </p:set>
                                    <p:anim calcmode="lin" valueType="num">
                                      <p:cBhvr>
                                        <p:cTn id="69" dur="500" fill="hold"/>
                                        <p:tgtEl>
                                          <p:spTgt spid="14"/>
                                        </p:tgtEl>
                                        <p:attrNameLst>
                                          <p:attrName>ppt_w</p:attrName>
                                        </p:attrNameLst>
                                      </p:cBhvr>
                                      <p:tavLst>
                                        <p:tav tm="0">
                                          <p:val>
                                            <p:fltVal val="0"/>
                                          </p:val>
                                        </p:tav>
                                        <p:tav tm="100000">
                                          <p:val>
                                            <p:strVal val="#ppt_w"/>
                                          </p:val>
                                        </p:tav>
                                      </p:tavLst>
                                    </p:anim>
                                    <p:anim calcmode="lin" valueType="num">
                                      <p:cBhvr>
                                        <p:cTn id="70" dur="500" fill="hold"/>
                                        <p:tgtEl>
                                          <p:spTgt spid="14"/>
                                        </p:tgtEl>
                                        <p:attrNameLst>
                                          <p:attrName>ppt_h</p:attrName>
                                        </p:attrNameLst>
                                      </p:cBhvr>
                                      <p:tavLst>
                                        <p:tav tm="0">
                                          <p:val>
                                            <p:fltVal val="0"/>
                                          </p:val>
                                        </p:tav>
                                        <p:tav tm="100000">
                                          <p:val>
                                            <p:strVal val="#ppt_h"/>
                                          </p:val>
                                        </p:tav>
                                      </p:tavLst>
                                    </p:anim>
                                    <p:animEffect transition="in" filter="fade">
                                      <p:cBhvr>
                                        <p:cTn id="71" dur="500"/>
                                        <p:tgtEl>
                                          <p:spTgt spid="14"/>
                                        </p:tgtEl>
                                      </p:cBhvr>
                                    </p:animEffect>
                                  </p:childTnLst>
                                </p:cTn>
                              </p:par>
                            </p:childTnLst>
                          </p:cTn>
                        </p:par>
                        <p:par>
                          <p:cTn id="72" fill="hold">
                            <p:stCondLst>
                              <p:cond delay="6000"/>
                            </p:stCondLst>
                            <p:childTnLst>
                              <p:par>
                                <p:cTn id="73" presetID="12" presetClass="entr" presetSubtype="1" fill="hold" nodeType="afterEffect">
                                  <p:stCondLst>
                                    <p:cond delay="0"/>
                                  </p:stCondLst>
                                  <p:childTnLst>
                                    <p:set>
                                      <p:cBhvr>
                                        <p:cTn id="74" dur="1" fill="hold">
                                          <p:stCondLst>
                                            <p:cond delay="0"/>
                                          </p:stCondLst>
                                        </p:cTn>
                                        <p:tgtEl>
                                          <p:spTgt spid="7"/>
                                        </p:tgtEl>
                                        <p:attrNameLst>
                                          <p:attrName>style.visibility</p:attrName>
                                        </p:attrNameLst>
                                      </p:cBhvr>
                                      <p:to>
                                        <p:strVal val="visible"/>
                                      </p:to>
                                    </p:set>
                                    <p:anim calcmode="lin" valueType="num">
                                      <p:cBhvr additive="base">
                                        <p:cTn id="75" dur="500"/>
                                        <p:tgtEl>
                                          <p:spTgt spid="7"/>
                                        </p:tgtEl>
                                        <p:attrNameLst>
                                          <p:attrName>ppt_y</p:attrName>
                                        </p:attrNameLst>
                                      </p:cBhvr>
                                      <p:tavLst>
                                        <p:tav tm="0">
                                          <p:val>
                                            <p:strVal val="#ppt_y-#ppt_h*1.125000"/>
                                          </p:val>
                                        </p:tav>
                                        <p:tav tm="100000">
                                          <p:val>
                                            <p:strVal val="#ppt_y"/>
                                          </p:val>
                                        </p:tav>
                                      </p:tavLst>
                                    </p:anim>
                                    <p:animEffect transition="in" filter="wipe(down)">
                                      <p:cBhvr>
                                        <p:cTn id="76" dur="500"/>
                                        <p:tgtEl>
                                          <p:spTgt spid="7"/>
                                        </p:tgtEl>
                                      </p:cBhvr>
                                    </p:animEffect>
                                  </p:childTnLst>
                                </p:cTn>
                              </p:par>
                            </p:childTnLst>
                          </p:cTn>
                        </p:par>
                        <p:par>
                          <p:cTn id="77" fill="hold">
                            <p:stCondLst>
                              <p:cond delay="6500"/>
                            </p:stCondLst>
                            <p:childTnLst>
                              <p:par>
                                <p:cTn id="78" presetID="53" presetClass="entr" presetSubtype="16" fill="hold" grpId="0" nodeType="afterEffect">
                                  <p:stCondLst>
                                    <p:cond delay="0"/>
                                  </p:stCondLst>
                                  <p:childTnLst>
                                    <p:set>
                                      <p:cBhvr>
                                        <p:cTn id="79" dur="1" fill="hold">
                                          <p:stCondLst>
                                            <p:cond delay="0"/>
                                          </p:stCondLst>
                                        </p:cTn>
                                        <p:tgtEl>
                                          <p:spTgt spid="15"/>
                                        </p:tgtEl>
                                        <p:attrNameLst>
                                          <p:attrName>style.visibility</p:attrName>
                                        </p:attrNameLst>
                                      </p:cBhvr>
                                      <p:to>
                                        <p:strVal val="visible"/>
                                      </p:to>
                                    </p:set>
                                    <p:anim calcmode="lin" valueType="num">
                                      <p:cBhvr>
                                        <p:cTn id="80" dur="500" fill="hold"/>
                                        <p:tgtEl>
                                          <p:spTgt spid="15"/>
                                        </p:tgtEl>
                                        <p:attrNameLst>
                                          <p:attrName>ppt_w</p:attrName>
                                        </p:attrNameLst>
                                      </p:cBhvr>
                                      <p:tavLst>
                                        <p:tav tm="0">
                                          <p:val>
                                            <p:fltVal val="0"/>
                                          </p:val>
                                        </p:tav>
                                        <p:tav tm="100000">
                                          <p:val>
                                            <p:strVal val="#ppt_w"/>
                                          </p:val>
                                        </p:tav>
                                      </p:tavLst>
                                    </p:anim>
                                    <p:anim calcmode="lin" valueType="num">
                                      <p:cBhvr>
                                        <p:cTn id="81" dur="500" fill="hold"/>
                                        <p:tgtEl>
                                          <p:spTgt spid="15"/>
                                        </p:tgtEl>
                                        <p:attrNameLst>
                                          <p:attrName>ppt_h</p:attrName>
                                        </p:attrNameLst>
                                      </p:cBhvr>
                                      <p:tavLst>
                                        <p:tav tm="0">
                                          <p:val>
                                            <p:fltVal val="0"/>
                                          </p:val>
                                        </p:tav>
                                        <p:tav tm="100000">
                                          <p:val>
                                            <p:strVal val="#ppt_h"/>
                                          </p:val>
                                        </p:tav>
                                      </p:tavLst>
                                    </p:anim>
                                    <p:animEffect transition="in" filter="fade">
                                      <p:cBhvr>
                                        <p:cTn id="82" dur="500"/>
                                        <p:tgtEl>
                                          <p:spTgt spid="15"/>
                                        </p:tgtEl>
                                      </p:cBhvr>
                                    </p:animEffect>
                                  </p:childTnLst>
                                </p:cTn>
                              </p:par>
                            </p:childTnLst>
                          </p:cTn>
                        </p:par>
                        <p:par>
                          <p:cTn id="83" fill="hold">
                            <p:stCondLst>
                              <p:cond delay="7000"/>
                            </p:stCondLst>
                            <p:childTnLst>
                              <p:par>
                                <p:cTn id="84" presetID="53" presetClass="entr" presetSubtype="16" fill="hold" nodeType="afterEffect">
                                  <p:stCondLst>
                                    <p:cond delay="0"/>
                                  </p:stCondLst>
                                  <p:childTnLst>
                                    <p:set>
                                      <p:cBhvr>
                                        <p:cTn id="85" dur="1" fill="hold">
                                          <p:stCondLst>
                                            <p:cond delay="0"/>
                                          </p:stCondLst>
                                        </p:cTn>
                                        <p:tgtEl>
                                          <p:spTgt spid="25"/>
                                        </p:tgtEl>
                                        <p:attrNameLst>
                                          <p:attrName>style.visibility</p:attrName>
                                        </p:attrNameLst>
                                      </p:cBhvr>
                                      <p:to>
                                        <p:strVal val="visible"/>
                                      </p:to>
                                    </p:set>
                                    <p:anim calcmode="lin" valueType="num">
                                      <p:cBhvr>
                                        <p:cTn id="86" dur="500" fill="hold"/>
                                        <p:tgtEl>
                                          <p:spTgt spid="25"/>
                                        </p:tgtEl>
                                        <p:attrNameLst>
                                          <p:attrName>ppt_w</p:attrName>
                                        </p:attrNameLst>
                                      </p:cBhvr>
                                      <p:tavLst>
                                        <p:tav tm="0">
                                          <p:val>
                                            <p:fltVal val="0"/>
                                          </p:val>
                                        </p:tav>
                                        <p:tav tm="100000">
                                          <p:val>
                                            <p:strVal val="#ppt_w"/>
                                          </p:val>
                                        </p:tav>
                                      </p:tavLst>
                                    </p:anim>
                                    <p:anim calcmode="lin" valueType="num">
                                      <p:cBhvr>
                                        <p:cTn id="87" dur="500" fill="hold"/>
                                        <p:tgtEl>
                                          <p:spTgt spid="25"/>
                                        </p:tgtEl>
                                        <p:attrNameLst>
                                          <p:attrName>ppt_h</p:attrName>
                                        </p:attrNameLst>
                                      </p:cBhvr>
                                      <p:tavLst>
                                        <p:tav tm="0">
                                          <p:val>
                                            <p:fltVal val="0"/>
                                          </p:val>
                                        </p:tav>
                                        <p:tav tm="100000">
                                          <p:val>
                                            <p:strVal val="#ppt_h"/>
                                          </p:val>
                                        </p:tav>
                                      </p:tavLst>
                                    </p:anim>
                                    <p:animEffect transition="in" filter="fade">
                                      <p:cBhvr>
                                        <p:cTn id="88"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P spid="14" grpId="0" animBg="1"/>
      <p:bldP spid="15"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75B029CA-FE95-4881-80B5-E602ED585F5A}" type="slidenum">
              <a:rPr lang="zh-CN" altLang="en-US" smtClean="0"/>
              <a:t>13</a:t>
            </a:fld>
            <a:endParaRPr lang="zh-CN" altLang="en-US"/>
          </a:p>
        </p:txBody>
      </p:sp>
      <p:sp>
        <p:nvSpPr>
          <p:cNvPr id="3" name="矩形 2"/>
          <p:cNvSpPr/>
          <p:nvPr/>
        </p:nvSpPr>
        <p:spPr>
          <a:xfrm>
            <a:off x="611953" y="1415749"/>
            <a:ext cx="1262885" cy="1262885"/>
          </a:xfrm>
          <a:prstGeom prst="rect">
            <a:avLst/>
          </a:prstGeom>
          <a:solidFill>
            <a:srgbClr val="B0C01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2000610" y="1419477"/>
            <a:ext cx="2258091" cy="1262885"/>
          </a:xfrm>
          <a:prstGeom prst="rect">
            <a:avLst/>
          </a:prstGeom>
          <a:solidFill>
            <a:srgbClr val="0094D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flipH="1">
            <a:off x="2987430" y="2793707"/>
            <a:ext cx="1262885" cy="1262885"/>
          </a:xfrm>
          <a:prstGeom prst="rect">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flipH="1">
            <a:off x="603568" y="2797435"/>
            <a:ext cx="2258091" cy="1262885"/>
          </a:xfrm>
          <a:prstGeom prst="rect">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4398657" y="1436247"/>
            <a:ext cx="2790216" cy="2620346"/>
          </a:xfrm>
          <a:prstGeom prst="rect">
            <a:avLst/>
          </a:prstGeom>
          <a:blipFill>
            <a:blip r:embed="rId5"/>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7328162" y="1429159"/>
            <a:ext cx="1262885" cy="1262885"/>
          </a:xfrm>
          <a:prstGeom prst="rect">
            <a:avLst/>
          </a:prstGeom>
          <a:blipFill>
            <a:blip r:embed="rId6"/>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7336547" y="2821033"/>
            <a:ext cx="1262885" cy="1262885"/>
          </a:xfrm>
          <a:prstGeom prst="rect">
            <a:avLst/>
          </a:prstGeom>
          <a:blipFill>
            <a:blip r:embed="rId7"/>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Freeform 24"/>
          <p:cNvSpPr>
            <a:spLocks noChangeArrowheads="1"/>
          </p:cNvSpPr>
          <p:nvPr/>
        </p:nvSpPr>
        <p:spPr bwMode="auto">
          <a:xfrm>
            <a:off x="1004747" y="1861193"/>
            <a:ext cx="477296" cy="379452"/>
          </a:xfrm>
          <a:custGeom>
            <a:avLst/>
            <a:gdLst>
              <a:gd name="T0" fmla="*/ 297414 w 497"/>
              <a:gd name="T1" fmla="*/ 178464 h 399"/>
              <a:gd name="T2" fmla="*/ 297414 w 497"/>
              <a:gd name="T3" fmla="*/ 178464 h 399"/>
              <a:gd name="T4" fmla="*/ 212267 w 497"/>
              <a:gd name="T5" fmla="*/ 262937 h 399"/>
              <a:gd name="T6" fmla="*/ 297414 w 497"/>
              <a:gd name="T7" fmla="*/ 347410 h 399"/>
              <a:gd name="T8" fmla="*/ 382561 w 497"/>
              <a:gd name="T9" fmla="*/ 262937 h 399"/>
              <a:gd name="T10" fmla="*/ 297414 w 497"/>
              <a:gd name="T11" fmla="*/ 178464 h 399"/>
              <a:gd name="T12" fmla="*/ 530068 w 497"/>
              <a:gd name="T13" fmla="*/ 83283 h 399"/>
              <a:gd name="T14" fmla="*/ 530068 w 497"/>
              <a:gd name="T15" fmla="*/ 83283 h 399"/>
              <a:gd name="T16" fmla="*/ 466508 w 497"/>
              <a:gd name="T17" fmla="*/ 83283 h 399"/>
              <a:gd name="T18" fmla="*/ 435328 w 497"/>
              <a:gd name="T19" fmla="*/ 72575 h 399"/>
              <a:gd name="T20" fmla="*/ 424534 w 497"/>
              <a:gd name="T21" fmla="*/ 9518 h 399"/>
              <a:gd name="T22" fmla="*/ 392155 w 497"/>
              <a:gd name="T23" fmla="*/ 0 h 399"/>
              <a:gd name="T24" fmla="*/ 190681 w 497"/>
              <a:gd name="T25" fmla="*/ 0 h 399"/>
              <a:gd name="T26" fmla="*/ 170293 w 497"/>
              <a:gd name="T27" fmla="*/ 9518 h 399"/>
              <a:gd name="T28" fmla="*/ 147508 w 497"/>
              <a:gd name="T29" fmla="*/ 72575 h 399"/>
              <a:gd name="T30" fmla="*/ 127120 w 497"/>
              <a:gd name="T31" fmla="*/ 83283 h 399"/>
              <a:gd name="T32" fmla="*/ 63560 w 497"/>
              <a:gd name="T33" fmla="*/ 83283 h 399"/>
              <a:gd name="T34" fmla="*/ 0 w 497"/>
              <a:gd name="T35" fmla="*/ 146340 h 399"/>
              <a:gd name="T36" fmla="*/ 0 w 497"/>
              <a:gd name="T37" fmla="*/ 410467 h 399"/>
              <a:gd name="T38" fmla="*/ 63560 w 497"/>
              <a:gd name="T39" fmla="*/ 473524 h 399"/>
              <a:gd name="T40" fmla="*/ 530068 w 497"/>
              <a:gd name="T41" fmla="*/ 473524 h 399"/>
              <a:gd name="T42" fmla="*/ 594828 w 497"/>
              <a:gd name="T43" fmla="*/ 410467 h 399"/>
              <a:gd name="T44" fmla="*/ 594828 w 497"/>
              <a:gd name="T45" fmla="*/ 146340 h 399"/>
              <a:gd name="T46" fmla="*/ 530068 w 497"/>
              <a:gd name="T47" fmla="*/ 83283 h 399"/>
              <a:gd name="T48" fmla="*/ 297414 w 497"/>
              <a:gd name="T49" fmla="*/ 410467 h 399"/>
              <a:gd name="T50" fmla="*/ 297414 w 497"/>
              <a:gd name="T51" fmla="*/ 410467 h 399"/>
              <a:gd name="T52" fmla="*/ 147508 w 497"/>
              <a:gd name="T53" fmla="*/ 262937 h 399"/>
              <a:gd name="T54" fmla="*/ 297414 w 497"/>
              <a:gd name="T55" fmla="*/ 115407 h 399"/>
              <a:gd name="T56" fmla="*/ 446121 w 497"/>
              <a:gd name="T57" fmla="*/ 262937 h 399"/>
              <a:gd name="T58" fmla="*/ 297414 w 497"/>
              <a:gd name="T59" fmla="*/ 410467 h 399"/>
              <a:gd name="T60" fmla="*/ 509681 w 497"/>
              <a:gd name="T61" fmla="*/ 189172 h 399"/>
              <a:gd name="T62" fmla="*/ 509681 w 497"/>
              <a:gd name="T63" fmla="*/ 189172 h 399"/>
              <a:gd name="T64" fmla="*/ 488095 w 497"/>
              <a:gd name="T65" fmla="*/ 167756 h 399"/>
              <a:gd name="T66" fmla="*/ 509681 w 497"/>
              <a:gd name="T67" fmla="*/ 146340 h 399"/>
              <a:gd name="T68" fmla="*/ 530068 w 497"/>
              <a:gd name="T69" fmla="*/ 167756 h 399"/>
              <a:gd name="T70" fmla="*/ 509681 w 497"/>
              <a:gd name="T71" fmla="*/ 189172 h 399"/>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497" h="399">
                <a:moveTo>
                  <a:pt x="248" y="150"/>
                </a:moveTo>
                <a:lnTo>
                  <a:pt x="248" y="150"/>
                </a:lnTo>
                <a:cubicBezTo>
                  <a:pt x="203" y="150"/>
                  <a:pt x="177" y="176"/>
                  <a:pt x="177" y="221"/>
                </a:cubicBezTo>
                <a:cubicBezTo>
                  <a:pt x="177" y="266"/>
                  <a:pt x="203" y="292"/>
                  <a:pt x="248" y="292"/>
                </a:cubicBezTo>
                <a:cubicBezTo>
                  <a:pt x="292" y="292"/>
                  <a:pt x="319" y="266"/>
                  <a:pt x="319" y="221"/>
                </a:cubicBezTo>
                <a:cubicBezTo>
                  <a:pt x="319" y="176"/>
                  <a:pt x="292" y="150"/>
                  <a:pt x="248" y="150"/>
                </a:cubicBezTo>
                <a:close/>
                <a:moveTo>
                  <a:pt x="442" y="70"/>
                </a:moveTo>
                <a:lnTo>
                  <a:pt x="442" y="70"/>
                </a:lnTo>
                <a:cubicBezTo>
                  <a:pt x="389" y="70"/>
                  <a:pt x="389" y="70"/>
                  <a:pt x="389" y="70"/>
                </a:cubicBezTo>
                <a:cubicBezTo>
                  <a:pt x="380" y="70"/>
                  <a:pt x="372" y="70"/>
                  <a:pt x="363" y="61"/>
                </a:cubicBezTo>
                <a:cubicBezTo>
                  <a:pt x="354" y="8"/>
                  <a:pt x="354" y="8"/>
                  <a:pt x="354" y="8"/>
                </a:cubicBezTo>
                <a:cubicBezTo>
                  <a:pt x="345" y="8"/>
                  <a:pt x="336" y="0"/>
                  <a:pt x="327" y="0"/>
                </a:cubicBezTo>
                <a:cubicBezTo>
                  <a:pt x="159" y="0"/>
                  <a:pt x="159" y="0"/>
                  <a:pt x="159" y="0"/>
                </a:cubicBezTo>
                <a:cubicBezTo>
                  <a:pt x="159" y="0"/>
                  <a:pt x="150" y="8"/>
                  <a:pt x="142" y="8"/>
                </a:cubicBezTo>
                <a:cubicBezTo>
                  <a:pt x="123" y="61"/>
                  <a:pt x="123" y="61"/>
                  <a:pt x="123" y="61"/>
                </a:cubicBezTo>
                <a:cubicBezTo>
                  <a:pt x="123" y="70"/>
                  <a:pt x="115" y="70"/>
                  <a:pt x="106" y="70"/>
                </a:cubicBezTo>
                <a:cubicBezTo>
                  <a:pt x="53" y="70"/>
                  <a:pt x="53" y="70"/>
                  <a:pt x="53" y="70"/>
                </a:cubicBezTo>
                <a:cubicBezTo>
                  <a:pt x="17" y="70"/>
                  <a:pt x="0" y="97"/>
                  <a:pt x="0" y="123"/>
                </a:cubicBezTo>
                <a:cubicBezTo>
                  <a:pt x="0" y="345"/>
                  <a:pt x="0" y="345"/>
                  <a:pt x="0" y="345"/>
                </a:cubicBezTo>
                <a:cubicBezTo>
                  <a:pt x="0" y="372"/>
                  <a:pt x="17" y="398"/>
                  <a:pt x="53" y="398"/>
                </a:cubicBezTo>
                <a:cubicBezTo>
                  <a:pt x="442" y="398"/>
                  <a:pt x="442" y="398"/>
                  <a:pt x="442" y="398"/>
                </a:cubicBezTo>
                <a:cubicBezTo>
                  <a:pt x="470" y="398"/>
                  <a:pt x="496" y="372"/>
                  <a:pt x="496" y="345"/>
                </a:cubicBezTo>
                <a:cubicBezTo>
                  <a:pt x="496" y="123"/>
                  <a:pt x="496" y="123"/>
                  <a:pt x="496" y="123"/>
                </a:cubicBezTo>
                <a:cubicBezTo>
                  <a:pt x="496" y="97"/>
                  <a:pt x="470" y="70"/>
                  <a:pt x="442" y="70"/>
                </a:cubicBezTo>
                <a:close/>
                <a:moveTo>
                  <a:pt x="248" y="345"/>
                </a:moveTo>
                <a:lnTo>
                  <a:pt x="248" y="345"/>
                </a:lnTo>
                <a:cubicBezTo>
                  <a:pt x="177" y="345"/>
                  <a:pt x="123" y="292"/>
                  <a:pt x="123" y="221"/>
                </a:cubicBezTo>
                <a:cubicBezTo>
                  <a:pt x="123" y="150"/>
                  <a:pt x="177" y="97"/>
                  <a:pt x="248" y="97"/>
                </a:cubicBezTo>
                <a:cubicBezTo>
                  <a:pt x="319" y="97"/>
                  <a:pt x="372" y="150"/>
                  <a:pt x="372" y="221"/>
                </a:cubicBezTo>
                <a:cubicBezTo>
                  <a:pt x="372" y="292"/>
                  <a:pt x="319" y="345"/>
                  <a:pt x="248" y="345"/>
                </a:cubicBezTo>
                <a:close/>
                <a:moveTo>
                  <a:pt x="425" y="159"/>
                </a:moveTo>
                <a:lnTo>
                  <a:pt x="425" y="159"/>
                </a:lnTo>
                <a:cubicBezTo>
                  <a:pt x="416" y="159"/>
                  <a:pt x="407" y="150"/>
                  <a:pt x="407" y="141"/>
                </a:cubicBezTo>
                <a:cubicBezTo>
                  <a:pt x="407" y="132"/>
                  <a:pt x="416" y="123"/>
                  <a:pt x="425" y="123"/>
                </a:cubicBezTo>
                <a:cubicBezTo>
                  <a:pt x="433" y="123"/>
                  <a:pt x="442" y="132"/>
                  <a:pt x="442" y="141"/>
                </a:cubicBezTo>
                <a:cubicBezTo>
                  <a:pt x="442" y="150"/>
                  <a:pt x="433" y="159"/>
                  <a:pt x="425" y="159"/>
                </a:cubicBezTo>
                <a:close/>
              </a:path>
            </a:pathLst>
          </a:custGeom>
          <a:solidFill>
            <a:schemeClr val="bg1"/>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lIns="34290" tIns="17145" rIns="34290" bIns="17145" anchor="ctr"/>
          <a:lstStyle/>
          <a:p>
            <a:pPr>
              <a:defRPr/>
            </a:pPr>
            <a:endParaRPr lang="zh-CN" altLang="en-US"/>
          </a:p>
        </p:txBody>
      </p:sp>
      <p:sp>
        <p:nvSpPr>
          <p:cNvPr id="11" name="Content Placeholder 2"/>
          <p:cNvSpPr txBox="1">
            <a:spLocks/>
          </p:cNvSpPr>
          <p:nvPr/>
        </p:nvSpPr>
        <p:spPr bwMode="auto">
          <a:xfrm>
            <a:off x="2196724" y="1687770"/>
            <a:ext cx="1865862" cy="745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lvl="0" defTabSz="685663">
              <a:spcBef>
                <a:spcPct val="20000"/>
              </a:spcBef>
              <a:defRPr/>
            </a:pPr>
            <a:r>
              <a:rPr lang="zh-CN" altLang="en-US" sz="1200" b="1" kern="0" dirty="0">
                <a:solidFill>
                  <a:schemeClr val="bg1"/>
                </a:solidFill>
                <a:latin typeface="微软雅黑" pitchFamily="34" charset="-122"/>
                <a:ea typeface="微软雅黑" pitchFamily="34" charset="-122"/>
                <a:cs typeface="Raleway"/>
              </a:rPr>
              <a:t>输入你的</a:t>
            </a:r>
            <a:r>
              <a:rPr lang="zh-CN" altLang="en-US" sz="1200" b="1" kern="0" dirty="0" smtClean="0">
                <a:solidFill>
                  <a:schemeClr val="bg1"/>
                </a:solidFill>
                <a:latin typeface="微软雅黑" pitchFamily="34" charset="-122"/>
                <a:ea typeface="微软雅黑" pitchFamily="34" charset="-122"/>
                <a:cs typeface="Raleway"/>
              </a:rPr>
              <a:t>标题</a:t>
            </a:r>
            <a:endParaRPr lang="en-US" altLang="zh-CN" sz="1200" b="1" kern="0" dirty="0" smtClean="0">
              <a:solidFill>
                <a:schemeClr val="bg1"/>
              </a:solidFill>
              <a:latin typeface="微软雅黑" pitchFamily="34" charset="-122"/>
              <a:ea typeface="微软雅黑" pitchFamily="34" charset="-122"/>
              <a:cs typeface="Raleway"/>
            </a:endParaRPr>
          </a:p>
          <a:p>
            <a:pPr defTabSz="685663">
              <a:spcBef>
                <a:spcPct val="20000"/>
              </a:spcBef>
              <a:defRPr/>
            </a:pPr>
            <a:r>
              <a:rPr lang="zh-CN" altLang="en-US" sz="900" kern="0" dirty="0">
                <a:solidFill>
                  <a:schemeClr val="bg1"/>
                </a:solidFill>
                <a:latin typeface="微软雅黑" pitchFamily="34" charset="-122"/>
                <a:ea typeface="微软雅黑" pitchFamily="34" charset="-122"/>
                <a:cs typeface="Raleway Light"/>
              </a:rPr>
              <a:t>这里输入简单的文字概述里输入简单文字概述输入简单的</a:t>
            </a:r>
            <a:r>
              <a:rPr lang="zh-CN" altLang="en-US" sz="900" kern="0" dirty="0" smtClean="0">
                <a:solidFill>
                  <a:schemeClr val="bg1"/>
                </a:solidFill>
                <a:latin typeface="微软雅黑" pitchFamily="34" charset="-122"/>
                <a:ea typeface="微软雅黑" pitchFamily="34" charset="-122"/>
                <a:cs typeface="Raleway Light"/>
              </a:rPr>
              <a:t>文字</a:t>
            </a:r>
            <a:endParaRPr lang="en-US" altLang="zh-CN" sz="900" kern="0" dirty="0">
              <a:solidFill>
                <a:schemeClr val="bg1"/>
              </a:solidFill>
              <a:latin typeface="微软雅黑" pitchFamily="34" charset="-122"/>
              <a:ea typeface="微软雅黑" pitchFamily="34" charset="-122"/>
              <a:cs typeface="Raleway Light"/>
            </a:endParaRPr>
          </a:p>
        </p:txBody>
      </p:sp>
      <p:sp>
        <p:nvSpPr>
          <p:cNvPr id="12" name="TextBox 11"/>
          <p:cNvSpPr txBox="1"/>
          <p:nvPr/>
        </p:nvSpPr>
        <p:spPr>
          <a:xfrm>
            <a:off x="683676" y="194243"/>
            <a:ext cx="3870455" cy="338554"/>
          </a:xfrm>
          <a:prstGeom prst="rect">
            <a:avLst/>
          </a:prstGeom>
          <a:noFill/>
        </p:spPr>
        <p:txBody>
          <a:bodyPr wrap="square" rtlCol="0">
            <a:spAutoFit/>
          </a:bodyPr>
          <a:lstStyle/>
          <a:p>
            <a:r>
              <a:rPr lang="zh-CN" altLang="en-US" sz="1600" b="1" dirty="0" smtClean="0">
                <a:solidFill>
                  <a:schemeClr val="tx1">
                    <a:lumMod val="65000"/>
                    <a:lumOff val="35000"/>
                  </a:schemeClr>
                </a:solidFill>
                <a:latin typeface="微软雅黑" pitchFamily="34" charset="-122"/>
                <a:ea typeface="微软雅黑" pitchFamily="34" charset="-122"/>
              </a:rPr>
              <a:t>在此输入你的文本内容</a:t>
            </a:r>
            <a:endParaRPr lang="zh-CN" altLang="en-US" sz="1600" b="1" dirty="0">
              <a:solidFill>
                <a:schemeClr val="tx1">
                  <a:lumMod val="65000"/>
                  <a:lumOff val="35000"/>
                </a:schemeClr>
              </a:solidFill>
              <a:latin typeface="微软雅黑" pitchFamily="34" charset="-122"/>
              <a:ea typeface="微软雅黑" pitchFamily="34" charset="-122"/>
            </a:endParaRPr>
          </a:p>
        </p:txBody>
      </p:sp>
      <p:sp>
        <p:nvSpPr>
          <p:cNvPr id="13" name="矩形 12"/>
          <p:cNvSpPr/>
          <p:nvPr/>
        </p:nvSpPr>
        <p:spPr>
          <a:xfrm>
            <a:off x="683676" y="440464"/>
            <a:ext cx="2430295" cy="184666"/>
          </a:xfrm>
          <a:prstGeom prst="rect">
            <a:avLst/>
          </a:prstGeom>
        </p:spPr>
        <p:txBody>
          <a:bodyPr wrap="square">
            <a:spAutoFit/>
          </a:bodyPr>
          <a:lstStyle/>
          <a:p>
            <a:r>
              <a:rPr lang="en-US" altLang="zh-CN" sz="600" dirty="0">
                <a:solidFill>
                  <a:schemeClr val="tx1">
                    <a:lumMod val="65000"/>
                    <a:lumOff val="35000"/>
                  </a:schemeClr>
                </a:solidFill>
              </a:rPr>
              <a:t>Always believe that something wonderful is about to happen.</a:t>
            </a:r>
            <a:endParaRPr lang="zh-CN" altLang="en-US" sz="600" dirty="0">
              <a:solidFill>
                <a:schemeClr val="tx1">
                  <a:lumMod val="65000"/>
                  <a:lumOff val="35000"/>
                </a:schemeClr>
              </a:solidFill>
            </a:endParaRPr>
          </a:p>
        </p:txBody>
      </p:sp>
      <p:pic>
        <p:nvPicPr>
          <p:cNvPr id="14" name="图片 13"/>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214039" y="194576"/>
            <a:ext cx="469637" cy="504684"/>
          </a:xfrm>
          <a:prstGeom prst="rect">
            <a:avLst/>
          </a:prstGeom>
        </p:spPr>
      </p:pic>
      <p:cxnSp>
        <p:nvCxnSpPr>
          <p:cNvPr id="15" name="直接连接符 14"/>
          <p:cNvCxnSpPr/>
          <p:nvPr/>
        </p:nvCxnSpPr>
        <p:spPr bwMode="auto">
          <a:xfrm>
            <a:off x="755682" y="625130"/>
            <a:ext cx="2358289" cy="0"/>
          </a:xfrm>
          <a:prstGeom prst="line">
            <a:avLst/>
          </a:prstGeom>
          <a:solidFill>
            <a:schemeClr val="accent1"/>
          </a:solidFill>
          <a:ln w="9525" cap="flat" cmpd="sng" algn="ctr">
            <a:solidFill>
              <a:schemeClr val="tx1">
                <a:lumMod val="50000"/>
                <a:lumOff val="50000"/>
              </a:schemeClr>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16" name="图片 15"/>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7679405" y="265861"/>
            <a:ext cx="1212896" cy="430161"/>
          </a:xfrm>
          <a:prstGeom prst="rect">
            <a:avLst/>
          </a:prstGeom>
        </p:spPr>
      </p:pic>
      <p:sp>
        <p:nvSpPr>
          <p:cNvPr id="17" name="TextBox 16"/>
          <p:cNvSpPr txBox="1"/>
          <p:nvPr/>
        </p:nvSpPr>
        <p:spPr>
          <a:xfrm>
            <a:off x="239505" y="255798"/>
            <a:ext cx="418704" cy="369332"/>
          </a:xfrm>
          <a:prstGeom prst="rect">
            <a:avLst/>
          </a:prstGeom>
          <a:noFill/>
        </p:spPr>
        <p:txBody>
          <a:bodyPr wrap="none" rtlCol="0">
            <a:spAutoFit/>
          </a:bodyPr>
          <a:lstStyle/>
          <a:p>
            <a:r>
              <a:rPr lang="en-US" altLang="zh-CN" dirty="0" smtClean="0">
                <a:solidFill>
                  <a:schemeClr val="bg1"/>
                </a:solidFill>
              </a:rPr>
              <a:t>01</a:t>
            </a:r>
            <a:endParaRPr lang="zh-CN" altLang="en-US" dirty="0">
              <a:solidFill>
                <a:schemeClr val="bg1"/>
              </a:solidFill>
            </a:endParaRPr>
          </a:p>
        </p:txBody>
      </p:sp>
    </p:spTree>
    <p:extLst>
      <p:ext uri="{BB962C8B-B14F-4D97-AF65-F5344CB8AC3E}">
        <p14:creationId xmlns:p14="http://schemas.microsoft.com/office/powerpoint/2010/main" val="2221770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5"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200"/>
                                        <p:tgtEl>
                                          <p:spTgt spid="3"/>
                                        </p:tgtEl>
                                      </p:cBhvr>
                                    </p:animEffect>
                                    <p:anim calcmode="lin" valueType="num">
                                      <p:cBhvr>
                                        <p:cTn id="8" dur="200" fill="hold"/>
                                        <p:tgtEl>
                                          <p:spTgt spid="3"/>
                                        </p:tgtEl>
                                        <p:attrNameLst>
                                          <p:attrName>ppt_w</p:attrName>
                                        </p:attrNameLst>
                                      </p:cBhvr>
                                      <p:tavLst>
                                        <p:tav tm="0" fmla="#ppt_w*sin(2.5*pi*$)">
                                          <p:val>
                                            <p:fltVal val="0"/>
                                          </p:val>
                                        </p:tav>
                                        <p:tav tm="100000">
                                          <p:val>
                                            <p:fltVal val="1"/>
                                          </p:val>
                                        </p:tav>
                                      </p:tavLst>
                                    </p:anim>
                                    <p:anim calcmode="lin" valueType="num">
                                      <p:cBhvr>
                                        <p:cTn id="9" dur="200" fill="hold"/>
                                        <p:tgtEl>
                                          <p:spTgt spid="3"/>
                                        </p:tgtEl>
                                        <p:attrNameLst>
                                          <p:attrName>ppt_h</p:attrName>
                                        </p:attrNameLst>
                                      </p:cBhvr>
                                      <p:tavLst>
                                        <p:tav tm="0">
                                          <p:val>
                                            <p:strVal val="#ppt_h"/>
                                          </p:val>
                                        </p:tav>
                                        <p:tav tm="100000">
                                          <p:val>
                                            <p:strVal val="#ppt_h"/>
                                          </p:val>
                                        </p:tav>
                                      </p:tavLst>
                                    </p:anim>
                                  </p:childTnLst>
                                </p:cTn>
                              </p:par>
                            </p:childTnLst>
                          </p:cTn>
                        </p:par>
                        <p:par>
                          <p:cTn id="10" fill="hold">
                            <p:stCondLst>
                              <p:cond delay="200"/>
                            </p:stCondLst>
                            <p:childTnLst>
                              <p:par>
                                <p:cTn id="11" presetID="45" presetClass="entr" presetSubtype="0" fill="hold" grpId="0" nodeType="after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200"/>
                                        <p:tgtEl>
                                          <p:spTgt spid="10"/>
                                        </p:tgtEl>
                                      </p:cBhvr>
                                    </p:animEffect>
                                    <p:anim calcmode="lin" valueType="num">
                                      <p:cBhvr>
                                        <p:cTn id="14" dur="200" fill="hold"/>
                                        <p:tgtEl>
                                          <p:spTgt spid="10"/>
                                        </p:tgtEl>
                                        <p:attrNameLst>
                                          <p:attrName>ppt_w</p:attrName>
                                        </p:attrNameLst>
                                      </p:cBhvr>
                                      <p:tavLst>
                                        <p:tav tm="0" fmla="#ppt_w*sin(2.5*pi*$)">
                                          <p:val>
                                            <p:fltVal val="0"/>
                                          </p:val>
                                        </p:tav>
                                        <p:tav tm="100000">
                                          <p:val>
                                            <p:fltVal val="1"/>
                                          </p:val>
                                        </p:tav>
                                      </p:tavLst>
                                    </p:anim>
                                    <p:anim calcmode="lin" valueType="num">
                                      <p:cBhvr>
                                        <p:cTn id="15" dur="200" fill="hold"/>
                                        <p:tgtEl>
                                          <p:spTgt spid="10"/>
                                        </p:tgtEl>
                                        <p:attrNameLst>
                                          <p:attrName>ppt_h</p:attrName>
                                        </p:attrNameLst>
                                      </p:cBhvr>
                                      <p:tavLst>
                                        <p:tav tm="0">
                                          <p:val>
                                            <p:strVal val="#ppt_h"/>
                                          </p:val>
                                        </p:tav>
                                        <p:tav tm="100000">
                                          <p:val>
                                            <p:strVal val="#ppt_h"/>
                                          </p:val>
                                        </p:tav>
                                      </p:tavLst>
                                    </p:anim>
                                  </p:childTnLst>
                                </p:cTn>
                              </p:par>
                            </p:childTnLst>
                          </p:cTn>
                        </p:par>
                        <p:par>
                          <p:cTn id="16" fill="hold">
                            <p:stCondLst>
                              <p:cond delay="400"/>
                            </p:stCondLst>
                            <p:childTnLst>
                              <p:par>
                                <p:cTn id="17" presetID="45" presetClass="entr" presetSubtype="0" fill="hold" grpId="0"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200"/>
                                        <p:tgtEl>
                                          <p:spTgt spid="4"/>
                                        </p:tgtEl>
                                      </p:cBhvr>
                                    </p:animEffect>
                                    <p:anim calcmode="lin" valueType="num">
                                      <p:cBhvr>
                                        <p:cTn id="20" dur="200" fill="hold"/>
                                        <p:tgtEl>
                                          <p:spTgt spid="4"/>
                                        </p:tgtEl>
                                        <p:attrNameLst>
                                          <p:attrName>ppt_w</p:attrName>
                                        </p:attrNameLst>
                                      </p:cBhvr>
                                      <p:tavLst>
                                        <p:tav tm="0" fmla="#ppt_w*sin(2.5*pi*$)">
                                          <p:val>
                                            <p:fltVal val="0"/>
                                          </p:val>
                                        </p:tav>
                                        <p:tav tm="100000">
                                          <p:val>
                                            <p:fltVal val="1"/>
                                          </p:val>
                                        </p:tav>
                                      </p:tavLst>
                                    </p:anim>
                                    <p:anim calcmode="lin" valueType="num">
                                      <p:cBhvr>
                                        <p:cTn id="21" dur="200" fill="hold"/>
                                        <p:tgtEl>
                                          <p:spTgt spid="4"/>
                                        </p:tgtEl>
                                        <p:attrNameLst>
                                          <p:attrName>ppt_h</p:attrName>
                                        </p:attrNameLst>
                                      </p:cBhvr>
                                      <p:tavLst>
                                        <p:tav tm="0">
                                          <p:val>
                                            <p:strVal val="#ppt_h"/>
                                          </p:val>
                                        </p:tav>
                                        <p:tav tm="100000">
                                          <p:val>
                                            <p:strVal val="#ppt_h"/>
                                          </p:val>
                                        </p:tav>
                                      </p:tavLst>
                                    </p:anim>
                                  </p:childTnLst>
                                </p:cTn>
                              </p:par>
                            </p:childTnLst>
                          </p:cTn>
                        </p:par>
                        <p:par>
                          <p:cTn id="22" fill="hold">
                            <p:stCondLst>
                              <p:cond delay="600"/>
                            </p:stCondLst>
                            <p:childTnLst>
                              <p:par>
                                <p:cTn id="23" presetID="10" presetClass="entr" presetSubtype="0" fill="hold" grpId="0" nodeType="after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fade">
                                      <p:cBhvr>
                                        <p:cTn id="25" dur="500"/>
                                        <p:tgtEl>
                                          <p:spTgt spid="11"/>
                                        </p:tgtEl>
                                      </p:cBhvr>
                                    </p:animEffect>
                                  </p:childTnLst>
                                </p:cTn>
                              </p:par>
                            </p:childTnLst>
                          </p:cTn>
                        </p:par>
                        <p:par>
                          <p:cTn id="26" fill="hold">
                            <p:stCondLst>
                              <p:cond delay="1100"/>
                            </p:stCondLst>
                            <p:childTnLst>
                              <p:par>
                                <p:cTn id="27" presetID="45" presetClass="entr" presetSubtype="0" fill="hold" grpId="0" nodeType="afterEffect">
                                  <p:stCondLst>
                                    <p:cond delay="0"/>
                                  </p:stCondLst>
                                  <p:childTnLst>
                                    <p:set>
                                      <p:cBhvr>
                                        <p:cTn id="28" dur="1" fill="hold">
                                          <p:stCondLst>
                                            <p:cond delay="0"/>
                                          </p:stCondLst>
                                        </p:cTn>
                                        <p:tgtEl>
                                          <p:spTgt spid="6"/>
                                        </p:tgtEl>
                                        <p:attrNameLst>
                                          <p:attrName>style.visibility</p:attrName>
                                        </p:attrNameLst>
                                      </p:cBhvr>
                                      <p:to>
                                        <p:strVal val="visible"/>
                                      </p:to>
                                    </p:set>
                                    <p:animEffect transition="in" filter="fade">
                                      <p:cBhvr>
                                        <p:cTn id="29" dur="200"/>
                                        <p:tgtEl>
                                          <p:spTgt spid="6"/>
                                        </p:tgtEl>
                                      </p:cBhvr>
                                    </p:animEffect>
                                    <p:anim calcmode="lin" valueType="num">
                                      <p:cBhvr>
                                        <p:cTn id="30" dur="200" fill="hold"/>
                                        <p:tgtEl>
                                          <p:spTgt spid="6"/>
                                        </p:tgtEl>
                                        <p:attrNameLst>
                                          <p:attrName>ppt_w</p:attrName>
                                        </p:attrNameLst>
                                      </p:cBhvr>
                                      <p:tavLst>
                                        <p:tav tm="0" fmla="#ppt_w*sin(2.5*pi*$)">
                                          <p:val>
                                            <p:fltVal val="0"/>
                                          </p:val>
                                        </p:tav>
                                        <p:tav tm="100000">
                                          <p:val>
                                            <p:fltVal val="1"/>
                                          </p:val>
                                        </p:tav>
                                      </p:tavLst>
                                    </p:anim>
                                    <p:anim calcmode="lin" valueType="num">
                                      <p:cBhvr>
                                        <p:cTn id="31" dur="200" fill="hold"/>
                                        <p:tgtEl>
                                          <p:spTgt spid="6"/>
                                        </p:tgtEl>
                                        <p:attrNameLst>
                                          <p:attrName>ppt_h</p:attrName>
                                        </p:attrNameLst>
                                      </p:cBhvr>
                                      <p:tavLst>
                                        <p:tav tm="0">
                                          <p:val>
                                            <p:strVal val="#ppt_h"/>
                                          </p:val>
                                        </p:tav>
                                        <p:tav tm="100000">
                                          <p:val>
                                            <p:strVal val="#ppt_h"/>
                                          </p:val>
                                        </p:tav>
                                      </p:tavLst>
                                    </p:anim>
                                  </p:childTnLst>
                                </p:cTn>
                              </p:par>
                            </p:childTnLst>
                          </p:cTn>
                        </p:par>
                        <p:par>
                          <p:cTn id="32" fill="hold">
                            <p:stCondLst>
                              <p:cond delay="1300"/>
                            </p:stCondLst>
                            <p:childTnLst>
                              <p:par>
                                <p:cTn id="33" presetID="45" presetClass="entr" presetSubtype="0" fill="hold" grpId="0" nodeType="afterEffect">
                                  <p:stCondLst>
                                    <p:cond delay="0"/>
                                  </p:stCondLst>
                                  <p:childTnLst>
                                    <p:set>
                                      <p:cBhvr>
                                        <p:cTn id="34" dur="1" fill="hold">
                                          <p:stCondLst>
                                            <p:cond delay="0"/>
                                          </p:stCondLst>
                                        </p:cTn>
                                        <p:tgtEl>
                                          <p:spTgt spid="5"/>
                                        </p:tgtEl>
                                        <p:attrNameLst>
                                          <p:attrName>style.visibility</p:attrName>
                                        </p:attrNameLst>
                                      </p:cBhvr>
                                      <p:to>
                                        <p:strVal val="visible"/>
                                      </p:to>
                                    </p:set>
                                    <p:animEffect transition="in" filter="fade">
                                      <p:cBhvr>
                                        <p:cTn id="35" dur="200"/>
                                        <p:tgtEl>
                                          <p:spTgt spid="5"/>
                                        </p:tgtEl>
                                      </p:cBhvr>
                                    </p:animEffect>
                                    <p:anim calcmode="lin" valueType="num">
                                      <p:cBhvr>
                                        <p:cTn id="36" dur="200" fill="hold"/>
                                        <p:tgtEl>
                                          <p:spTgt spid="5"/>
                                        </p:tgtEl>
                                        <p:attrNameLst>
                                          <p:attrName>ppt_w</p:attrName>
                                        </p:attrNameLst>
                                      </p:cBhvr>
                                      <p:tavLst>
                                        <p:tav tm="0" fmla="#ppt_w*sin(2.5*pi*$)">
                                          <p:val>
                                            <p:fltVal val="0"/>
                                          </p:val>
                                        </p:tav>
                                        <p:tav tm="100000">
                                          <p:val>
                                            <p:fltVal val="1"/>
                                          </p:val>
                                        </p:tav>
                                      </p:tavLst>
                                    </p:anim>
                                    <p:anim calcmode="lin" valueType="num">
                                      <p:cBhvr>
                                        <p:cTn id="37" dur="200" fill="hold"/>
                                        <p:tgtEl>
                                          <p:spTgt spid="5"/>
                                        </p:tgtEl>
                                        <p:attrNameLst>
                                          <p:attrName>ppt_h</p:attrName>
                                        </p:attrNameLst>
                                      </p:cBhvr>
                                      <p:tavLst>
                                        <p:tav tm="0">
                                          <p:val>
                                            <p:strVal val="#ppt_h"/>
                                          </p:val>
                                        </p:tav>
                                        <p:tav tm="100000">
                                          <p:val>
                                            <p:strVal val="#ppt_h"/>
                                          </p:val>
                                        </p:tav>
                                      </p:tavLst>
                                    </p:anim>
                                  </p:childTnLst>
                                </p:cTn>
                              </p:par>
                            </p:childTnLst>
                          </p:cTn>
                        </p:par>
                        <p:par>
                          <p:cTn id="38" fill="hold">
                            <p:stCondLst>
                              <p:cond delay="1500"/>
                            </p:stCondLst>
                            <p:childTnLst>
                              <p:par>
                                <p:cTn id="39" presetID="45" presetClass="entr" presetSubtype="0" fill="hold" grpId="0" nodeType="afterEffect">
                                  <p:stCondLst>
                                    <p:cond delay="0"/>
                                  </p:stCondLst>
                                  <p:childTnLst>
                                    <p:set>
                                      <p:cBhvr>
                                        <p:cTn id="40" dur="1" fill="hold">
                                          <p:stCondLst>
                                            <p:cond delay="0"/>
                                          </p:stCondLst>
                                        </p:cTn>
                                        <p:tgtEl>
                                          <p:spTgt spid="7"/>
                                        </p:tgtEl>
                                        <p:attrNameLst>
                                          <p:attrName>style.visibility</p:attrName>
                                        </p:attrNameLst>
                                      </p:cBhvr>
                                      <p:to>
                                        <p:strVal val="visible"/>
                                      </p:to>
                                    </p:set>
                                    <p:animEffect transition="in" filter="fade">
                                      <p:cBhvr>
                                        <p:cTn id="41" dur="200"/>
                                        <p:tgtEl>
                                          <p:spTgt spid="7"/>
                                        </p:tgtEl>
                                      </p:cBhvr>
                                    </p:animEffect>
                                    <p:anim calcmode="lin" valueType="num">
                                      <p:cBhvr>
                                        <p:cTn id="42" dur="200" fill="hold"/>
                                        <p:tgtEl>
                                          <p:spTgt spid="7"/>
                                        </p:tgtEl>
                                        <p:attrNameLst>
                                          <p:attrName>ppt_w</p:attrName>
                                        </p:attrNameLst>
                                      </p:cBhvr>
                                      <p:tavLst>
                                        <p:tav tm="0" fmla="#ppt_w*sin(2.5*pi*$)">
                                          <p:val>
                                            <p:fltVal val="0"/>
                                          </p:val>
                                        </p:tav>
                                        <p:tav tm="100000">
                                          <p:val>
                                            <p:fltVal val="1"/>
                                          </p:val>
                                        </p:tav>
                                      </p:tavLst>
                                    </p:anim>
                                    <p:anim calcmode="lin" valueType="num">
                                      <p:cBhvr>
                                        <p:cTn id="43" dur="200" fill="hold"/>
                                        <p:tgtEl>
                                          <p:spTgt spid="7"/>
                                        </p:tgtEl>
                                        <p:attrNameLst>
                                          <p:attrName>ppt_h</p:attrName>
                                        </p:attrNameLst>
                                      </p:cBhvr>
                                      <p:tavLst>
                                        <p:tav tm="0">
                                          <p:val>
                                            <p:strVal val="#ppt_h"/>
                                          </p:val>
                                        </p:tav>
                                        <p:tav tm="100000">
                                          <p:val>
                                            <p:strVal val="#ppt_h"/>
                                          </p:val>
                                        </p:tav>
                                      </p:tavLst>
                                    </p:anim>
                                  </p:childTnLst>
                                </p:cTn>
                              </p:par>
                            </p:childTnLst>
                          </p:cTn>
                        </p:par>
                        <p:par>
                          <p:cTn id="44" fill="hold">
                            <p:stCondLst>
                              <p:cond delay="1700"/>
                            </p:stCondLst>
                            <p:childTnLst>
                              <p:par>
                                <p:cTn id="45" presetID="45" presetClass="entr" presetSubtype="0" fill="hold" grpId="0" nodeType="afterEffect">
                                  <p:stCondLst>
                                    <p:cond delay="0"/>
                                  </p:stCondLst>
                                  <p:childTnLst>
                                    <p:set>
                                      <p:cBhvr>
                                        <p:cTn id="46" dur="1" fill="hold">
                                          <p:stCondLst>
                                            <p:cond delay="0"/>
                                          </p:stCondLst>
                                        </p:cTn>
                                        <p:tgtEl>
                                          <p:spTgt spid="8"/>
                                        </p:tgtEl>
                                        <p:attrNameLst>
                                          <p:attrName>style.visibility</p:attrName>
                                        </p:attrNameLst>
                                      </p:cBhvr>
                                      <p:to>
                                        <p:strVal val="visible"/>
                                      </p:to>
                                    </p:set>
                                    <p:animEffect transition="in" filter="fade">
                                      <p:cBhvr>
                                        <p:cTn id="47" dur="200"/>
                                        <p:tgtEl>
                                          <p:spTgt spid="8"/>
                                        </p:tgtEl>
                                      </p:cBhvr>
                                    </p:animEffect>
                                    <p:anim calcmode="lin" valueType="num">
                                      <p:cBhvr>
                                        <p:cTn id="48" dur="200" fill="hold"/>
                                        <p:tgtEl>
                                          <p:spTgt spid="8"/>
                                        </p:tgtEl>
                                        <p:attrNameLst>
                                          <p:attrName>ppt_w</p:attrName>
                                        </p:attrNameLst>
                                      </p:cBhvr>
                                      <p:tavLst>
                                        <p:tav tm="0" fmla="#ppt_w*sin(2.5*pi*$)">
                                          <p:val>
                                            <p:fltVal val="0"/>
                                          </p:val>
                                        </p:tav>
                                        <p:tav tm="100000">
                                          <p:val>
                                            <p:fltVal val="1"/>
                                          </p:val>
                                        </p:tav>
                                      </p:tavLst>
                                    </p:anim>
                                    <p:anim calcmode="lin" valueType="num">
                                      <p:cBhvr>
                                        <p:cTn id="49" dur="200" fill="hold"/>
                                        <p:tgtEl>
                                          <p:spTgt spid="8"/>
                                        </p:tgtEl>
                                        <p:attrNameLst>
                                          <p:attrName>ppt_h</p:attrName>
                                        </p:attrNameLst>
                                      </p:cBhvr>
                                      <p:tavLst>
                                        <p:tav tm="0">
                                          <p:val>
                                            <p:strVal val="#ppt_h"/>
                                          </p:val>
                                        </p:tav>
                                        <p:tav tm="100000">
                                          <p:val>
                                            <p:strVal val="#ppt_h"/>
                                          </p:val>
                                        </p:tav>
                                      </p:tavLst>
                                    </p:anim>
                                  </p:childTnLst>
                                </p:cTn>
                              </p:par>
                            </p:childTnLst>
                          </p:cTn>
                        </p:par>
                        <p:par>
                          <p:cTn id="50" fill="hold">
                            <p:stCondLst>
                              <p:cond delay="1900"/>
                            </p:stCondLst>
                            <p:childTnLst>
                              <p:par>
                                <p:cTn id="51" presetID="45" presetClass="entr" presetSubtype="0" fill="hold" grpId="0" nodeType="afterEffect">
                                  <p:stCondLst>
                                    <p:cond delay="0"/>
                                  </p:stCondLst>
                                  <p:childTnLst>
                                    <p:set>
                                      <p:cBhvr>
                                        <p:cTn id="52" dur="1" fill="hold">
                                          <p:stCondLst>
                                            <p:cond delay="0"/>
                                          </p:stCondLst>
                                        </p:cTn>
                                        <p:tgtEl>
                                          <p:spTgt spid="9"/>
                                        </p:tgtEl>
                                        <p:attrNameLst>
                                          <p:attrName>style.visibility</p:attrName>
                                        </p:attrNameLst>
                                      </p:cBhvr>
                                      <p:to>
                                        <p:strVal val="visible"/>
                                      </p:to>
                                    </p:set>
                                    <p:animEffect transition="in" filter="fade">
                                      <p:cBhvr>
                                        <p:cTn id="53" dur="200"/>
                                        <p:tgtEl>
                                          <p:spTgt spid="9"/>
                                        </p:tgtEl>
                                      </p:cBhvr>
                                    </p:animEffect>
                                    <p:anim calcmode="lin" valueType="num">
                                      <p:cBhvr>
                                        <p:cTn id="54" dur="200" fill="hold"/>
                                        <p:tgtEl>
                                          <p:spTgt spid="9"/>
                                        </p:tgtEl>
                                        <p:attrNameLst>
                                          <p:attrName>ppt_w</p:attrName>
                                        </p:attrNameLst>
                                      </p:cBhvr>
                                      <p:tavLst>
                                        <p:tav tm="0" fmla="#ppt_w*sin(2.5*pi*$)">
                                          <p:val>
                                            <p:fltVal val="0"/>
                                          </p:val>
                                        </p:tav>
                                        <p:tav tm="100000">
                                          <p:val>
                                            <p:fltVal val="1"/>
                                          </p:val>
                                        </p:tav>
                                      </p:tavLst>
                                    </p:anim>
                                    <p:anim calcmode="lin" valueType="num">
                                      <p:cBhvr>
                                        <p:cTn id="55" dur="200" fill="hold"/>
                                        <p:tgtEl>
                                          <p:spTgt spid="9"/>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animBg="1"/>
      <p:bldP spid="8" grpId="0" animBg="1"/>
      <p:bldP spid="9" grpId="0" animBg="1"/>
      <p:bldP spid="10" grpId="0" animBg="1"/>
      <p:bldP spid="11"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75B029CA-FE95-4881-80B5-E602ED585F5A}" type="slidenum">
              <a:rPr lang="zh-CN" altLang="en-US" smtClean="0"/>
              <a:t>14</a:t>
            </a:fld>
            <a:endParaRPr lang="zh-CN" altLang="en-US"/>
          </a:p>
        </p:txBody>
      </p:sp>
      <p:sp>
        <p:nvSpPr>
          <p:cNvPr id="31" name="椭圆 29"/>
          <p:cNvSpPr>
            <a:spLocks noChangeArrowheads="1"/>
          </p:cNvSpPr>
          <p:nvPr/>
        </p:nvSpPr>
        <p:spPr bwMode="auto">
          <a:xfrm rot="2053012">
            <a:off x="271463" y="1611763"/>
            <a:ext cx="2692400" cy="2692400"/>
          </a:xfrm>
          <a:prstGeom prst="ellipse">
            <a:avLst/>
          </a:prstGeom>
          <a:noFill/>
          <a:ln w="12700" cmpd="sng">
            <a:solidFill>
              <a:schemeClr val="tx1">
                <a:lumMod val="50000"/>
                <a:lumOff val="50000"/>
              </a:schemeClr>
            </a:solidFill>
            <a:round/>
            <a:headEnd/>
            <a:tailEnd/>
          </a:ln>
          <a:extLst>
            <a:ext uri="{909E8E84-426E-40DD-AFC4-6F175D3DCCD1}">
              <a14:hiddenFill xmlns:a14="http://schemas.microsoft.com/office/drawing/2010/main">
                <a:solidFill>
                  <a:srgbClr val="FFFFFF"/>
                </a:solidFill>
              </a14:hiddenFill>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endParaRPr lang="zh-CN" altLang="en-US">
              <a:solidFill>
                <a:srgbClr val="FFFFFF"/>
              </a:solidFill>
            </a:endParaRPr>
          </a:p>
        </p:txBody>
      </p:sp>
      <p:sp>
        <p:nvSpPr>
          <p:cNvPr id="32" name="椭圆 30"/>
          <p:cNvSpPr>
            <a:spLocks noChangeArrowheads="1"/>
          </p:cNvSpPr>
          <p:nvPr/>
        </p:nvSpPr>
        <p:spPr bwMode="auto">
          <a:xfrm rot="2053012">
            <a:off x="1050925" y="806900"/>
            <a:ext cx="3511550" cy="3511550"/>
          </a:xfrm>
          <a:prstGeom prst="ellipse">
            <a:avLst/>
          </a:prstGeom>
          <a:noFill/>
          <a:ln w="12700" cmpd="sng">
            <a:solidFill>
              <a:schemeClr val="tx1">
                <a:lumMod val="50000"/>
                <a:lumOff val="50000"/>
              </a:schemeClr>
            </a:solidFill>
            <a:round/>
            <a:headEnd/>
            <a:tailEnd/>
          </a:ln>
          <a:extLst>
            <a:ext uri="{909E8E84-426E-40DD-AFC4-6F175D3DCCD1}">
              <a14:hiddenFill xmlns:a14="http://schemas.microsoft.com/office/drawing/2010/main">
                <a:solidFill>
                  <a:srgbClr val="FFFFFF"/>
                </a:solidFill>
              </a14:hiddenFill>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endParaRPr lang="zh-CN" altLang="en-US">
              <a:solidFill>
                <a:srgbClr val="FFFFFF"/>
              </a:solidFill>
            </a:endParaRPr>
          </a:p>
        </p:txBody>
      </p:sp>
      <p:sp>
        <p:nvSpPr>
          <p:cNvPr id="33" name="椭圆 31"/>
          <p:cNvSpPr>
            <a:spLocks noChangeArrowheads="1"/>
          </p:cNvSpPr>
          <p:nvPr/>
        </p:nvSpPr>
        <p:spPr bwMode="auto">
          <a:xfrm rot="2053012">
            <a:off x="5365673" y="2177499"/>
            <a:ext cx="207963" cy="202068"/>
          </a:xfrm>
          <a:prstGeom prst="ellipse">
            <a:avLst/>
          </a:prstGeom>
          <a:solidFill>
            <a:srgbClr val="0094D6"/>
          </a:solidFill>
          <a:ln>
            <a:noFill/>
          </a:ln>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endParaRPr lang="zh-CN" altLang="en-US">
              <a:solidFill>
                <a:srgbClr val="FFFFFF"/>
              </a:solidFill>
            </a:endParaRPr>
          </a:p>
        </p:txBody>
      </p:sp>
      <p:sp>
        <p:nvSpPr>
          <p:cNvPr id="34" name="椭圆 32"/>
          <p:cNvSpPr>
            <a:spLocks noChangeArrowheads="1"/>
          </p:cNvSpPr>
          <p:nvPr/>
        </p:nvSpPr>
        <p:spPr bwMode="auto">
          <a:xfrm rot="2053012">
            <a:off x="5012311" y="3710246"/>
            <a:ext cx="207962" cy="211048"/>
          </a:xfrm>
          <a:prstGeom prst="ellipse">
            <a:avLst/>
          </a:prstGeom>
          <a:solidFill>
            <a:srgbClr val="B0C01A"/>
          </a:solidFill>
          <a:ln>
            <a:noFill/>
          </a:ln>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endParaRPr lang="zh-CN" altLang="en-US">
              <a:solidFill>
                <a:srgbClr val="487B78"/>
              </a:solidFill>
            </a:endParaRPr>
          </a:p>
        </p:txBody>
      </p:sp>
      <p:sp>
        <p:nvSpPr>
          <p:cNvPr id="35" name="六边形 19"/>
          <p:cNvSpPr>
            <a:spLocks noChangeArrowheads="1"/>
          </p:cNvSpPr>
          <p:nvPr/>
        </p:nvSpPr>
        <p:spPr bwMode="auto">
          <a:xfrm rot="2053012">
            <a:off x="2079625" y="3111950"/>
            <a:ext cx="1119188" cy="965200"/>
          </a:xfrm>
          <a:prstGeom prst="hexagon">
            <a:avLst>
              <a:gd name="adj" fmla="val 25000"/>
              <a:gd name="vf" fmla="val 115470"/>
            </a:avLst>
          </a:prstGeom>
          <a:blipFill dpi="0" rotWithShape="0">
            <a:blip r:embed="rId3"/>
            <a:srcRect/>
            <a:stretch>
              <a:fillRect/>
            </a:stretch>
          </a:blipFill>
          <a:ln>
            <a:noFill/>
          </a:ln>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endParaRPr lang="zh-CN" altLang="en-US">
              <a:solidFill>
                <a:srgbClr val="FFFFFF"/>
              </a:solidFill>
            </a:endParaRPr>
          </a:p>
        </p:txBody>
      </p:sp>
      <p:sp>
        <p:nvSpPr>
          <p:cNvPr id="36" name="六边形 20"/>
          <p:cNvSpPr>
            <a:spLocks noChangeArrowheads="1"/>
          </p:cNvSpPr>
          <p:nvPr/>
        </p:nvSpPr>
        <p:spPr bwMode="auto">
          <a:xfrm rot="2053012">
            <a:off x="1589088" y="2145163"/>
            <a:ext cx="1119187" cy="965200"/>
          </a:xfrm>
          <a:prstGeom prst="hexagon">
            <a:avLst>
              <a:gd name="adj" fmla="val 25000"/>
              <a:gd name="vf" fmla="val 115470"/>
            </a:avLst>
          </a:prstGeom>
          <a:blipFill dpi="0" rotWithShape="0">
            <a:blip r:embed="rId4"/>
            <a:srcRect/>
            <a:stretch>
              <a:fillRect/>
            </a:stretch>
          </a:blipFill>
          <a:ln>
            <a:noFill/>
          </a:ln>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endParaRPr lang="zh-CN" altLang="en-US">
              <a:solidFill>
                <a:srgbClr val="FFFFFF"/>
              </a:solidFill>
            </a:endParaRPr>
          </a:p>
        </p:txBody>
      </p:sp>
      <p:sp>
        <p:nvSpPr>
          <p:cNvPr id="37" name="六边形 21"/>
          <p:cNvSpPr>
            <a:spLocks noChangeArrowheads="1"/>
          </p:cNvSpPr>
          <p:nvPr/>
        </p:nvSpPr>
        <p:spPr bwMode="auto">
          <a:xfrm rot="2053012">
            <a:off x="2654300" y="2267400"/>
            <a:ext cx="1119188" cy="965200"/>
          </a:xfrm>
          <a:prstGeom prst="hexagon">
            <a:avLst>
              <a:gd name="adj" fmla="val 25000"/>
              <a:gd name="vf" fmla="val 115470"/>
            </a:avLst>
          </a:prstGeom>
          <a:blipFill dpi="0" rotWithShape="0">
            <a:blip r:embed="rId5" cstate="email">
              <a:extLst>
                <a:ext uri="{28A0092B-C50C-407E-A947-70E740481C1C}">
                  <a14:useLocalDpi xmlns:a14="http://schemas.microsoft.com/office/drawing/2010/main"/>
                </a:ext>
              </a:extLst>
            </a:blip>
            <a:srcRect/>
            <a:stretch>
              <a:fillRect/>
            </a:stretch>
          </a:blipFill>
          <a:ln>
            <a:noFill/>
          </a:ln>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endParaRPr lang="zh-CN" altLang="en-US">
              <a:solidFill>
                <a:srgbClr val="FFFFFF"/>
              </a:solidFill>
            </a:endParaRPr>
          </a:p>
        </p:txBody>
      </p:sp>
      <p:sp>
        <p:nvSpPr>
          <p:cNvPr id="38" name="六边形 22"/>
          <p:cNvSpPr>
            <a:spLocks noChangeArrowheads="1"/>
          </p:cNvSpPr>
          <p:nvPr/>
        </p:nvSpPr>
        <p:spPr bwMode="auto">
          <a:xfrm rot="2053012">
            <a:off x="3711575" y="2402338"/>
            <a:ext cx="1119188" cy="965200"/>
          </a:xfrm>
          <a:prstGeom prst="hexagon">
            <a:avLst>
              <a:gd name="adj" fmla="val 25000"/>
              <a:gd name="vf" fmla="val 115470"/>
            </a:avLst>
          </a:prstGeom>
          <a:blipFill dpi="0" rotWithShape="0">
            <a:blip r:embed="rId6"/>
            <a:srcRect/>
            <a:stretch>
              <a:fillRect/>
            </a:stretch>
          </a:blipFill>
          <a:ln>
            <a:noFill/>
          </a:ln>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endParaRPr lang="zh-CN" altLang="en-US">
              <a:solidFill>
                <a:srgbClr val="FFFFFF"/>
              </a:solidFill>
            </a:endParaRPr>
          </a:p>
        </p:txBody>
      </p:sp>
      <p:sp>
        <p:nvSpPr>
          <p:cNvPr id="39" name="六边形 23"/>
          <p:cNvSpPr>
            <a:spLocks noChangeArrowheads="1"/>
          </p:cNvSpPr>
          <p:nvPr/>
        </p:nvSpPr>
        <p:spPr bwMode="auto">
          <a:xfrm rot="2053012">
            <a:off x="1020763" y="3002413"/>
            <a:ext cx="1119187" cy="965200"/>
          </a:xfrm>
          <a:prstGeom prst="hexagon">
            <a:avLst>
              <a:gd name="adj" fmla="val 25000"/>
              <a:gd name="vf" fmla="val 115470"/>
            </a:avLst>
          </a:prstGeom>
          <a:blipFill dpi="0" rotWithShape="0">
            <a:blip r:embed="rId7"/>
            <a:srcRect/>
            <a:stretch>
              <a:fillRect/>
            </a:stretch>
          </a:blipFill>
          <a:ln>
            <a:noFill/>
          </a:ln>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endParaRPr lang="zh-CN" altLang="en-US">
              <a:solidFill>
                <a:srgbClr val="FFFFFF"/>
              </a:solidFill>
            </a:endParaRPr>
          </a:p>
        </p:txBody>
      </p:sp>
      <p:sp>
        <p:nvSpPr>
          <p:cNvPr id="40" name="六边形 24"/>
          <p:cNvSpPr>
            <a:spLocks noChangeArrowheads="1"/>
          </p:cNvSpPr>
          <p:nvPr/>
        </p:nvSpPr>
        <p:spPr bwMode="auto">
          <a:xfrm rot="2053012">
            <a:off x="3248025" y="1443488"/>
            <a:ext cx="1119188" cy="965200"/>
          </a:xfrm>
          <a:prstGeom prst="hexagon">
            <a:avLst>
              <a:gd name="adj" fmla="val 25000"/>
              <a:gd name="vf" fmla="val 115470"/>
            </a:avLst>
          </a:prstGeom>
          <a:blipFill dpi="0" rotWithShape="0">
            <a:blip r:embed="rId8"/>
            <a:srcRect/>
            <a:stretch>
              <a:fillRect/>
            </a:stretch>
          </a:blipFill>
          <a:ln>
            <a:noFill/>
          </a:ln>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endParaRPr lang="zh-CN" altLang="en-US">
              <a:solidFill>
                <a:srgbClr val="FFFFFF"/>
              </a:solidFill>
            </a:endParaRPr>
          </a:p>
        </p:txBody>
      </p:sp>
      <p:sp>
        <p:nvSpPr>
          <p:cNvPr id="41" name="六边形 25"/>
          <p:cNvSpPr>
            <a:spLocks noChangeArrowheads="1"/>
          </p:cNvSpPr>
          <p:nvPr/>
        </p:nvSpPr>
        <p:spPr bwMode="auto">
          <a:xfrm rot="2053012">
            <a:off x="2200275" y="1318075"/>
            <a:ext cx="1119188" cy="965200"/>
          </a:xfrm>
          <a:prstGeom prst="hexagon">
            <a:avLst>
              <a:gd name="adj" fmla="val 25000"/>
              <a:gd name="vf" fmla="val 115470"/>
            </a:avLst>
          </a:prstGeom>
          <a:blipFill dpi="0" rotWithShape="0">
            <a:blip r:embed="rId9"/>
            <a:srcRect/>
            <a:stretch>
              <a:fillRect/>
            </a:stretch>
          </a:blipFill>
          <a:ln>
            <a:noFill/>
          </a:ln>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endParaRPr lang="zh-CN" altLang="en-US">
              <a:solidFill>
                <a:srgbClr val="FFFFFF"/>
              </a:solidFill>
            </a:endParaRPr>
          </a:p>
        </p:txBody>
      </p:sp>
      <p:sp>
        <p:nvSpPr>
          <p:cNvPr id="42" name="六边形 26"/>
          <p:cNvSpPr>
            <a:spLocks noChangeArrowheads="1"/>
          </p:cNvSpPr>
          <p:nvPr/>
        </p:nvSpPr>
        <p:spPr bwMode="auto">
          <a:xfrm rot="2053012">
            <a:off x="530225" y="2059438"/>
            <a:ext cx="1120775" cy="965200"/>
          </a:xfrm>
          <a:prstGeom prst="hexagon">
            <a:avLst>
              <a:gd name="adj" fmla="val 24998"/>
              <a:gd name="vf" fmla="val 115470"/>
            </a:avLst>
          </a:prstGeom>
          <a:blipFill dpi="0" rotWithShape="0">
            <a:blip r:embed="rId10"/>
            <a:srcRect/>
            <a:stretch>
              <a:fillRect/>
            </a:stretch>
          </a:blipFill>
          <a:ln>
            <a:noFill/>
          </a:ln>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endParaRPr lang="zh-CN" altLang="en-US">
              <a:solidFill>
                <a:srgbClr val="FFFFFF"/>
              </a:solidFill>
            </a:endParaRPr>
          </a:p>
        </p:txBody>
      </p:sp>
      <p:sp>
        <p:nvSpPr>
          <p:cNvPr id="43" name="六边形 27"/>
          <p:cNvSpPr>
            <a:spLocks noChangeArrowheads="1"/>
          </p:cNvSpPr>
          <p:nvPr/>
        </p:nvSpPr>
        <p:spPr bwMode="auto">
          <a:xfrm rot="2053012">
            <a:off x="3851275" y="603700"/>
            <a:ext cx="1119188" cy="965200"/>
          </a:xfrm>
          <a:prstGeom prst="hexagon">
            <a:avLst>
              <a:gd name="adj" fmla="val 25000"/>
              <a:gd name="vf" fmla="val 115470"/>
            </a:avLst>
          </a:prstGeom>
          <a:blipFill dpi="0" rotWithShape="0">
            <a:blip r:embed="rId11"/>
            <a:srcRect/>
            <a:stretch>
              <a:fillRect/>
            </a:stretch>
          </a:blipFill>
          <a:ln>
            <a:noFill/>
          </a:ln>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endParaRPr lang="zh-CN" altLang="en-US">
              <a:solidFill>
                <a:srgbClr val="FFFFFF"/>
              </a:solidFill>
            </a:endParaRPr>
          </a:p>
        </p:txBody>
      </p:sp>
      <p:sp>
        <p:nvSpPr>
          <p:cNvPr id="44" name="TextBox 18"/>
          <p:cNvSpPr txBox="1">
            <a:spLocks noChangeArrowheads="1"/>
          </p:cNvSpPr>
          <p:nvPr/>
        </p:nvSpPr>
        <p:spPr bwMode="auto">
          <a:xfrm>
            <a:off x="5313516" y="2377894"/>
            <a:ext cx="2952328"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00000"/>
              </a:lnSpc>
              <a:spcBef>
                <a:spcPct val="0"/>
              </a:spcBef>
              <a:buFont typeface="Arial" panose="020B0604020202020204" pitchFamily="34" charset="0"/>
              <a:buNone/>
            </a:pPr>
            <a:r>
              <a:rPr lang="zh-CN" altLang="en-US" sz="2000" b="1" dirty="0">
                <a:solidFill>
                  <a:srgbClr val="0094D6"/>
                </a:solidFill>
                <a:latin typeface="微软雅黑" panose="020B0503020204020204" pitchFamily="34" charset="-122"/>
                <a:ea typeface="微软雅黑" panose="020B0503020204020204" pitchFamily="34" charset="-122"/>
              </a:rPr>
              <a:t>更改图片的方法</a:t>
            </a:r>
          </a:p>
        </p:txBody>
      </p:sp>
      <p:sp>
        <p:nvSpPr>
          <p:cNvPr id="45" name="TextBox 20"/>
          <p:cNvSpPr txBox="1">
            <a:spLocks noChangeArrowheads="1"/>
          </p:cNvSpPr>
          <p:nvPr/>
        </p:nvSpPr>
        <p:spPr bwMode="auto">
          <a:xfrm>
            <a:off x="5313516" y="2720446"/>
            <a:ext cx="3312368" cy="1106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just">
              <a:lnSpc>
                <a:spcPct val="130000"/>
              </a:lnSpc>
              <a:spcBef>
                <a:spcPts val="600"/>
              </a:spcBef>
              <a:spcAft>
                <a:spcPts val="600"/>
              </a:spcAft>
              <a:buFont typeface="Arial" panose="020B0604020202020204" pitchFamily="34" charset="0"/>
              <a:buNone/>
            </a:pPr>
            <a:r>
              <a:rPr lang="zh-CN" altLang="en-US" sz="1050" dirty="0">
                <a:solidFill>
                  <a:srgbClr val="757575"/>
                </a:solidFill>
                <a:latin typeface="微软雅黑" panose="020B0503020204020204" pitchFamily="34" charset="-122"/>
                <a:ea typeface="微软雅黑" panose="020B0503020204020204" pitchFamily="34" charset="-122"/>
              </a:rPr>
              <a:t>如果您的演示文稿是</a:t>
            </a:r>
            <a:r>
              <a:rPr lang="en-US" sz="1050" dirty="0">
                <a:solidFill>
                  <a:srgbClr val="757575"/>
                </a:solidFill>
                <a:latin typeface="微软雅黑" panose="020B0503020204020204" pitchFamily="34" charset="-122"/>
                <a:ea typeface="微软雅黑" panose="020B0503020204020204" pitchFamily="34" charset="-122"/>
              </a:rPr>
              <a:t>2007</a:t>
            </a:r>
            <a:r>
              <a:rPr lang="zh-CN" altLang="en-US" sz="1050" dirty="0">
                <a:solidFill>
                  <a:srgbClr val="757575"/>
                </a:solidFill>
                <a:latin typeface="微软雅黑" panose="020B0503020204020204" pitchFamily="34" charset="-122"/>
                <a:ea typeface="微软雅黑" panose="020B0503020204020204" pitchFamily="34" charset="-122"/>
              </a:rPr>
              <a:t>及以上版本的，更改图片方法：单击选中图片，单击菜单栏的</a:t>
            </a:r>
            <a:r>
              <a:rPr lang="en-US" sz="1050" dirty="0">
                <a:solidFill>
                  <a:srgbClr val="757575"/>
                </a:solidFill>
                <a:latin typeface="微软雅黑" panose="020B0503020204020204" pitchFamily="34" charset="-122"/>
                <a:ea typeface="微软雅黑" panose="020B0503020204020204" pitchFamily="34" charset="-122"/>
              </a:rPr>
              <a:t>【</a:t>
            </a:r>
            <a:r>
              <a:rPr lang="zh-CN" altLang="en-US" sz="1050" dirty="0">
                <a:solidFill>
                  <a:srgbClr val="757575"/>
                </a:solidFill>
                <a:latin typeface="微软雅黑" panose="020B0503020204020204" pitchFamily="34" charset="-122"/>
                <a:ea typeface="微软雅黑" panose="020B0503020204020204" pitchFamily="34" charset="-122"/>
              </a:rPr>
              <a:t>绘图工具格式</a:t>
            </a:r>
            <a:r>
              <a:rPr lang="en-US" sz="1050" dirty="0">
                <a:solidFill>
                  <a:srgbClr val="757575"/>
                </a:solidFill>
                <a:latin typeface="微软雅黑" panose="020B0503020204020204" pitchFamily="34" charset="-122"/>
                <a:ea typeface="微软雅黑" panose="020B0503020204020204" pitchFamily="34" charset="-122"/>
              </a:rPr>
              <a:t>】</a:t>
            </a:r>
            <a:r>
              <a:rPr lang="zh-CN" altLang="en-US" sz="1050" dirty="0">
                <a:solidFill>
                  <a:srgbClr val="757575"/>
                </a:solidFill>
                <a:latin typeface="微软雅黑" panose="020B0503020204020204" pitchFamily="34" charset="-122"/>
                <a:ea typeface="微软雅黑" panose="020B0503020204020204" pitchFamily="34" charset="-122"/>
              </a:rPr>
              <a:t>，单击</a:t>
            </a:r>
            <a:r>
              <a:rPr lang="en-US" sz="1050" dirty="0">
                <a:solidFill>
                  <a:srgbClr val="757575"/>
                </a:solidFill>
                <a:latin typeface="微软雅黑" panose="020B0503020204020204" pitchFamily="34" charset="-122"/>
                <a:ea typeface="微软雅黑" panose="020B0503020204020204" pitchFamily="34" charset="-122"/>
              </a:rPr>
              <a:t>【</a:t>
            </a:r>
            <a:r>
              <a:rPr lang="zh-CN" altLang="en-US" sz="1050" dirty="0">
                <a:solidFill>
                  <a:srgbClr val="757575"/>
                </a:solidFill>
                <a:latin typeface="微软雅黑" panose="020B0503020204020204" pitchFamily="34" charset="-122"/>
                <a:ea typeface="微软雅黑" panose="020B0503020204020204" pitchFamily="34" charset="-122"/>
              </a:rPr>
              <a:t>形状填充</a:t>
            </a:r>
            <a:r>
              <a:rPr lang="en-US" sz="1050" dirty="0">
                <a:solidFill>
                  <a:srgbClr val="757575"/>
                </a:solidFill>
                <a:latin typeface="微软雅黑" panose="020B0503020204020204" pitchFamily="34" charset="-122"/>
                <a:ea typeface="微软雅黑" panose="020B0503020204020204" pitchFamily="34" charset="-122"/>
              </a:rPr>
              <a:t>】</a:t>
            </a:r>
            <a:r>
              <a:rPr lang="zh-CN" altLang="en-US" sz="1050" dirty="0">
                <a:solidFill>
                  <a:srgbClr val="757575"/>
                </a:solidFill>
                <a:latin typeface="微软雅黑" panose="020B0503020204020204" pitchFamily="34" charset="-122"/>
                <a:ea typeface="微软雅黑" panose="020B0503020204020204" pitchFamily="34" charset="-122"/>
              </a:rPr>
              <a:t>，选择</a:t>
            </a:r>
            <a:r>
              <a:rPr lang="en-US" sz="1050" dirty="0">
                <a:solidFill>
                  <a:srgbClr val="757575"/>
                </a:solidFill>
                <a:latin typeface="微软雅黑" panose="020B0503020204020204" pitchFamily="34" charset="-122"/>
                <a:ea typeface="微软雅黑" panose="020B0503020204020204" pitchFamily="34" charset="-122"/>
              </a:rPr>
              <a:t>【</a:t>
            </a:r>
            <a:r>
              <a:rPr lang="zh-CN" altLang="en-US" sz="1050" dirty="0">
                <a:solidFill>
                  <a:srgbClr val="757575"/>
                </a:solidFill>
                <a:latin typeface="微软雅黑" panose="020B0503020204020204" pitchFamily="34" charset="-122"/>
                <a:ea typeface="微软雅黑" panose="020B0503020204020204" pitchFamily="34" charset="-122"/>
              </a:rPr>
              <a:t>图片</a:t>
            </a:r>
            <a:r>
              <a:rPr lang="en-US" sz="1050" dirty="0">
                <a:solidFill>
                  <a:srgbClr val="757575"/>
                </a:solidFill>
                <a:latin typeface="微软雅黑" panose="020B0503020204020204" pitchFamily="34" charset="-122"/>
                <a:ea typeface="微软雅黑" panose="020B0503020204020204" pitchFamily="34" charset="-122"/>
              </a:rPr>
              <a:t>】</a:t>
            </a:r>
            <a:r>
              <a:rPr lang="zh-CN" altLang="en-US" sz="1050" dirty="0">
                <a:solidFill>
                  <a:srgbClr val="757575"/>
                </a:solidFill>
                <a:latin typeface="微软雅黑" panose="020B0503020204020204" pitchFamily="34" charset="-122"/>
                <a:ea typeface="微软雅黑" panose="020B0503020204020204" pitchFamily="34" charset="-122"/>
              </a:rPr>
              <a:t>，选择您需要展示的图片，单击</a:t>
            </a:r>
            <a:r>
              <a:rPr lang="en-US" sz="1050" dirty="0">
                <a:solidFill>
                  <a:srgbClr val="757575"/>
                </a:solidFill>
                <a:latin typeface="微软雅黑" panose="020B0503020204020204" pitchFamily="34" charset="-122"/>
                <a:ea typeface="微软雅黑" panose="020B0503020204020204" pitchFamily="34" charset="-122"/>
              </a:rPr>
              <a:t>【</a:t>
            </a:r>
            <a:r>
              <a:rPr lang="zh-CN" altLang="en-US" sz="1050" dirty="0">
                <a:solidFill>
                  <a:srgbClr val="757575"/>
                </a:solidFill>
                <a:latin typeface="微软雅黑" panose="020B0503020204020204" pitchFamily="34" charset="-122"/>
                <a:ea typeface="微软雅黑" panose="020B0503020204020204" pitchFamily="34" charset="-122"/>
              </a:rPr>
              <a:t>插入</a:t>
            </a:r>
            <a:r>
              <a:rPr lang="en-US" sz="1050" dirty="0">
                <a:solidFill>
                  <a:srgbClr val="757575"/>
                </a:solidFill>
                <a:latin typeface="微软雅黑" panose="020B0503020204020204" pitchFamily="34" charset="-122"/>
                <a:ea typeface="微软雅黑" panose="020B0503020204020204" pitchFamily="34" charset="-122"/>
              </a:rPr>
              <a:t>】</a:t>
            </a:r>
            <a:r>
              <a:rPr lang="zh-CN" altLang="en-US" sz="1050" dirty="0">
                <a:solidFill>
                  <a:srgbClr val="757575"/>
                </a:solidFill>
                <a:latin typeface="微软雅黑" panose="020B0503020204020204" pitchFamily="34" charset="-122"/>
                <a:ea typeface="微软雅黑" panose="020B0503020204020204" pitchFamily="34" charset="-122"/>
              </a:rPr>
              <a:t>。</a:t>
            </a:r>
          </a:p>
        </p:txBody>
      </p:sp>
      <p:sp>
        <p:nvSpPr>
          <p:cNvPr id="46" name="TextBox 45"/>
          <p:cNvSpPr txBox="1"/>
          <p:nvPr/>
        </p:nvSpPr>
        <p:spPr>
          <a:xfrm>
            <a:off x="683676" y="194243"/>
            <a:ext cx="3870455" cy="338554"/>
          </a:xfrm>
          <a:prstGeom prst="rect">
            <a:avLst/>
          </a:prstGeom>
          <a:noFill/>
        </p:spPr>
        <p:txBody>
          <a:bodyPr wrap="square" rtlCol="0">
            <a:spAutoFit/>
          </a:bodyPr>
          <a:lstStyle/>
          <a:p>
            <a:r>
              <a:rPr lang="zh-CN" altLang="en-US" sz="1600" b="1" dirty="0" smtClean="0">
                <a:solidFill>
                  <a:schemeClr val="tx1">
                    <a:lumMod val="65000"/>
                    <a:lumOff val="35000"/>
                  </a:schemeClr>
                </a:solidFill>
                <a:latin typeface="微软雅黑" pitchFamily="34" charset="-122"/>
                <a:ea typeface="微软雅黑" pitchFamily="34" charset="-122"/>
              </a:rPr>
              <a:t>在此输入你的文本内容</a:t>
            </a:r>
            <a:endParaRPr lang="zh-CN" altLang="en-US" sz="1600" b="1" dirty="0">
              <a:solidFill>
                <a:schemeClr val="tx1">
                  <a:lumMod val="65000"/>
                  <a:lumOff val="35000"/>
                </a:schemeClr>
              </a:solidFill>
              <a:latin typeface="微软雅黑" pitchFamily="34" charset="-122"/>
              <a:ea typeface="微软雅黑" pitchFamily="34" charset="-122"/>
            </a:endParaRPr>
          </a:p>
        </p:txBody>
      </p:sp>
      <p:sp>
        <p:nvSpPr>
          <p:cNvPr id="47" name="矩形 46"/>
          <p:cNvSpPr/>
          <p:nvPr/>
        </p:nvSpPr>
        <p:spPr>
          <a:xfrm>
            <a:off x="683676" y="440464"/>
            <a:ext cx="2430295" cy="184666"/>
          </a:xfrm>
          <a:prstGeom prst="rect">
            <a:avLst/>
          </a:prstGeom>
        </p:spPr>
        <p:txBody>
          <a:bodyPr wrap="square">
            <a:spAutoFit/>
          </a:bodyPr>
          <a:lstStyle/>
          <a:p>
            <a:r>
              <a:rPr lang="en-US" altLang="zh-CN" sz="600" dirty="0">
                <a:solidFill>
                  <a:schemeClr val="tx1">
                    <a:lumMod val="65000"/>
                    <a:lumOff val="35000"/>
                  </a:schemeClr>
                </a:solidFill>
              </a:rPr>
              <a:t>Always believe that something wonderful is about to happen.</a:t>
            </a:r>
            <a:endParaRPr lang="zh-CN" altLang="en-US" sz="600" dirty="0">
              <a:solidFill>
                <a:schemeClr val="tx1">
                  <a:lumMod val="65000"/>
                  <a:lumOff val="35000"/>
                </a:schemeClr>
              </a:solidFill>
            </a:endParaRPr>
          </a:p>
        </p:txBody>
      </p:sp>
      <p:pic>
        <p:nvPicPr>
          <p:cNvPr id="48" name="图片 47"/>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214039" y="194576"/>
            <a:ext cx="469637" cy="504684"/>
          </a:xfrm>
          <a:prstGeom prst="rect">
            <a:avLst/>
          </a:prstGeom>
        </p:spPr>
      </p:pic>
      <p:cxnSp>
        <p:nvCxnSpPr>
          <p:cNvPr id="49" name="直接连接符 48"/>
          <p:cNvCxnSpPr/>
          <p:nvPr/>
        </p:nvCxnSpPr>
        <p:spPr bwMode="auto">
          <a:xfrm>
            <a:off x="755682" y="625130"/>
            <a:ext cx="2358289" cy="0"/>
          </a:xfrm>
          <a:prstGeom prst="line">
            <a:avLst/>
          </a:prstGeom>
          <a:solidFill>
            <a:schemeClr val="accent1"/>
          </a:solidFill>
          <a:ln w="9525" cap="flat" cmpd="sng" algn="ctr">
            <a:solidFill>
              <a:schemeClr val="tx1">
                <a:lumMod val="50000"/>
                <a:lumOff val="50000"/>
              </a:schemeClr>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50" name="图片 49"/>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7679405" y="265861"/>
            <a:ext cx="1212896" cy="430161"/>
          </a:xfrm>
          <a:prstGeom prst="rect">
            <a:avLst/>
          </a:prstGeom>
        </p:spPr>
      </p:pic>
      <p:sp>
        <p:nvSpPr>
          <p:cNvPr id="51" name="TextBox 50"/>
          <p:cNvSpPr txBox="1"/>
          <p:nvPr/>
        </p:nvSpPr>
        <p:spPr>
          <a:xfrm>
            <a:off x="239505" y="255798"/>
            <a:ext cx="418704" cy="369332"/>
          </a:xfrm>
          <a:prstGeom prst="rect">
            <a:avLst/>
          </a:prstGeom>
          <a:noFill/>
        </p:spPr>
        <p:txBody>
          <a:bodyPr wrap="none" rtlCol="0">
            <a:spAutoFit/>
          </a:bodyPr>
          <a:lstStyle/>
          <a:p>
            <a:r>
              <a:rPr lang="en-US" altLang="zh-CN" dirty="0" smtClean="0">
                <a:solidFill>
                  <a:schemeClr val="bg1"/>
                </a:solidFill>
              </a:rPr>
              <a:t>01</a:t>
            </a:r>
            <a:endParaRPr lang="zh-CN" altLang="en-US" dirty="0">
              <a:solidFill>
                <a:schemeClr val="bg1"/>
              </a:solidFill>
            </a:endParaRPr>
          </a:p>
        </p:txBody>
      </p:sp>
    </p:spTree>
    <p:extLst>
      <p:ext uri="{BB962C8B-B14F-4D97-AF65-F5344CB8AC3E}">
        <p14:creationId xmlns:p14="http://schemas.microsoft.com/office/powerpoint/2010/main" val="22071077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528" fill="hold" grpId="0" nodeType="withEffect">
                                  <p:stCondLst>
                                    <p:cond delay="0"/>
                                  </p:stCondLst>
                                  <p:childTnLst>
                                    <p:set>
                                      <p:cBhvr>
                                        <p:cTn id="6" dur="1" fill="hold">
                                          <p:stCondLst>
                                            <p:cond delay="0"/>
                                          </p:stCondLst>
                                        </p:cTn>
                                        <p:tgtEl>
                                          <p:spTgt spid="37"/>
                                        </p:tgtEl>
                                        <p:attrNameLst>
                                          <p:attrName>style.visibility</p:attrName>
                                        </p:attrNameLst>
                                      </p:cBhvr>
                                      <p:to>
                                        <p:strVal val="visible"/>
                                      </p:to>
                                    </p:set>
                                    <p:anim calcmode="lin" valueType="num">
                                      <p:cBhvr>
                                        <p:cTn id="7" dur="300" fill="hold"/>
                                        <p:tgtEl>
                                          <p:spTgt spid="37"/>
                                        </p:tgtEl>
                                        <p:attrNameLst>
                                          <p:attrName>ppt_w</p:attrName>
                                        </p:attrNameLst>
                                      </p:cBhvr>
                                      <p:tavLst>
                                        <p:tav tm="0">
                                          <p:val>
                                            <p:fltVal val="0"/>
                                          </p:val>
                                        </p:tav>
                                        <p:tav tm="100000">
                                          <p:val>
                                            <p:strVal val="#ppt_w"/>
                                          </p:val>
                                        </p:tav>
                                      </p:tavLst>
                                    </p:anim>
                                    <p:anim calcmode="lin" valueType="num">
                                      <p:cBhvr>
                                        <p:cTn id="8" dur="300" fill="hold"/>
                                        <p:tgtEl>
                                          <p:spTgt spid="37"/>
                                        </p:tgtEl>
                                        <p:attrNameLst>
                                          <p:attrName>ppt_h</p:attrName>
                                        </p:attrNameLst>
                                      </p:cBhvr>
                                      <p:tavLst>
                                        <p:tav tm="0">
                                          <p:val>
                                            <p:fltVal val="0"/>
                                          </p:val>
                                        </p:tav>
                                        <p:tav tm="100000">
                                          <p:val>
                                            <p:strVal val="#ppt_h"/>
                                          </p:val>
                                        </p:tav>
                                      </p:tavLst>
                                    </p:anim>
                                    <p:anim calcmode="lin" valueType="num">
                                      <p:cBhvr>
                                        <p:cTn id="9" dur="300" fill="hold"/>
                                        <p:tgtEl>
                                          <p:spTgt spid="37"/>
                                        </p:tgtEl>
                                        <p:attrNameLst>
                                          <p:attrName>ppt_x</p:attrName>
                                        </p:attrNameLst>
                                      </p:cBhvr>
                                      <p:tavLst>
                                        <p:tav tm="0">
                                          <p:val>
                                            <p:fltVal val="0.5"/>
                                          </p:val>
                                        </p:tav>
                                        <p:tav tm="100000">
                                          <p:val>
                                            <p:strVal val="#ppt_x"/>
                                          </p:val>
                                        </p:tav>
                                      </p:tavLst>
                                    </p:anim>
                                    <p:anim calcmode="lin" valueType="num">
                                      <p:cBhvr>
                                        <p:cTn id="10" dur="300" fill="hold"/>
                                        <p:tgtEl>
                                          <p:spTgt spid="37"/>
                                        </p:tgtEl>
                                        <p:attrNameLst>
                                          <p:attrName>ppt_y</p:attrName>
                                        </p:attrNameLst>
                                      </p:cBhvr>
                                      <p:tavLst>
                                        <p:tav tm="0">
                                          <p:val>
                                            <p:fltVal val="0.5"/>
                                          </p:val>
                                        </p:tav>
                                        <p:tav tm="100000">
                                          <p:val>
                                            <p:strVal val="#ppt_y"/>
                                          </p:val>
                                        </p:tav>
                                      </p:tavLst>
                                    </p:anim>
                                  </p:childTnLst>
                                </p:cTn>
                              </p:par>
                            </p:childTnLst>
                          </p:cTn>
                        </p:par>
                        <p:par>
                          <p:cTn id="11" fill="hold">
                            <p:stCondLst>
                              <p:cond delay="300"/>
                            </p:stCondLst>
                            <p:childTnLst>
                              <p:par>
                                <p:cTn id="12" presetID="23" presetClass="entr" presetSubtype="528" fill="hold" grpId="0" nodeType="afterEffect">
                                  <p:stCondLst>
                                    <p:cond delay="0"/>
                                  </p:stCondLst>
                                  <p:childTnLst>
                                    <p:set>
                                      <p:cBhvr>
                                        <p:cTn id="13" dur="1" fill="hold">
                                          <p:stCondLst>
                                            <p:cond delay="0"/>
                                          </p:stCondLst>
                                        </p:cTn>
                                        <p:tgtEl>
                                          <p:spTgt spid="36"/>
                                        </p:tgtEl>
                                        <p:attrNameLst>
                                          <p:attrName>style.visibility</p:attrName>
                                        </p:attrNameLst>
                                      </p:cBhvr>
                                      <p:to>
                                        <p:strVal val="visible"/>
                                      </p:to>
                                    </p:set>
                                    <p:anim calcmode="lin" valueType="num">
                                      <p:cBhvr>
                                        <p:cTn id="14" dur="300" fill="hold"/>
                                        <p:tgtEl>
                                          <p:spTgt spid="36"/>
                                        </p:tgtEl>
                                        <p:attrNameLst>
                                          <p:attrName>ppt_w</p:attrName>
                                        </p:attrNameLst>
                                      </p:cBhvr>
                                      <p:tavLst>
                                        <p:tav tm="0">
                                          <p:val>
                                            <p:fltVal val="0"/>
                                          </p:val>
                                        </p:tav>
                                        <p:tav tm="100000">
                                          <p:val>
                                            <p:strVal val="#ppt_w"/>
                                          </p:val>
                                        </p:tav>
                                      </p:tavLst>
                                    </p:anim>
                                    <p:anim calcmode="lin" valueType="num">
                                      <p:cBhvr>
                                        <p:cTn id="15" dur="300" fill="hold"/>
                                        <p:tgtEl>
                                          <p:spTgt spid="36"/>
                                        </p:tgtEl>
                                        <p:attrNameLst>
                                          <p:attrName>ppt_h</p:attrName>
                                        </p:attrNameLst>
                                      </p:cBhvr>
                                      <p:tavLst>
                                        <p:tav tm="0">
                                          <p:val>
                                            <p:fltVal val="0"/>
                                          </p:val>
                                        </p:tav>
                                        <p:tav tm="100000">
                                          <p:val>
                                            <p:strVal val="#ppt_h"/>
                                          </p:val>
                                        </p:tav>
                                      </p:tavLst>
                                    </p:anim>
                                    <p:anim calcmode="lin" valueType="num">
                                      <p:cBhvr>
                                        <p:cTn id="16" dur="300" fill="hold"/>
                                        <p:tgtEl>
                                          <p:spTgt spid="36"/>
                                        </p:tgtEl>
                                        <p:attrNameLst>
                                          <p:attrName>ppt_x</p:attrName>
                                        </p:attrNameLst>
                                      </p:cBhvr>
                                      <p:tavLst>
                                        <p:tav tm="0">
                                          <p:val>
                                            <p:fltVal val="0.5"/>
                                          </p:val>
                                        </p:tav>
                                        <p:tav tm="100000">
                                          <p:val>
                                            <p:strVal val="#ppt_x"/>
                                          </p:val>
                                        </p:tav>
                                      </p:tavLst>
                                    </p:anim>
                                    <p:anim calcmode="lin" valueType="num">
                                      <p:cBhvr>
                                        <p:cTn id="17" dur="300" fill="hold"/>
                                        <p:tgtEl>
                                          <p:spTgt spid="36"/>
                                        </p:tgtEl>
                                        <p:attrNameLst>
                                          <p:attrName>ppt_y</p:attrName>
                                        </p:attrNameLst>
                                      </p:cBhvr>
                                      <p:tavLst>
                                        <p:tav tm="0">
                                          <p:val>
                                            <p:fltVal val="0.5"/>
                                          </p:val>
                                        </p:tav>
                                        <p:tav tm="100000">
                                          <p:val>
                                            <p:strVal val="#ppt_y"/>
                                          </p:val>
                                        </p:tav>
                                      </p:tavLst>
                                    </p:anim>
                                  </p:childTnLst>
                                </p:cTn>
                              </p:par>
                            </p:childTnLst>
                          </p:cTn>
                        </p:par>
                        <p:par>
                          <p:cTn id="18" fill="hold">
                            <p:stCondLst>
                              <p:cond delay="600"/>
                            </p:stCondLst>
                            <p:childTnLst>
                              <p:par>
                                <p:cTn id="19" presetID="23" presetClass="entr" presetSubtype="528" fill="hold" grpId="0" nodeType="afterEffect">
                                  <p:stCondLst>
                                    <p:cond delay="0"/>
                                  </p:stCondLst>
                                  <p:childTnLst>
                                    <p:set>
                                      <p:cBhvr>
                                        <p:cTn id="20" dur="1" fill="hold">
                                          <p:stCondLst>
                                            <p:cond delay="0"/>
                                          </p:stCondLst>
                                        </p:cTn>
                                        <p:tgtEl>
                                          <p:spTgt spid="35"/>
                                        </p:tgtEl>
                                        <p:attrNameLst>
                                          <p:attrName>style.visibility</p:attrName>
                                        </p:attrNameLst>
                                      </p:cBhvr>
                                      <p:to>
                                        <p:strVal val="visible"/>
                                      </p:to>
                                    </p:set>
                                    <p:anim calcmode="lin" valueType="num">
                                      <p:cBhvr>
                                        <p:cTn id="21" dur="300" fill="hold"/>
                                        <p:tgtEl>
                                          <p:spTgt spid="35"/>
                                        </p:tgtEl>
                                        <p:attrNameLst>
                                          <p:attrName>ppt_w</p:attrName>
                                        </p:attrNameLst>
                                      </p:cBhvr>
                                      <p:tavLst>
                                        <p:tav tm="0">
                                          <p:val>
                                            <p:fltVal val="0"/>
                                          </p:val>
                                        </p:tav>
                                        <p:tav tm="100000">
                                          <p:val>
                                            <p:strVal val="#ppt_w"/>
                                          </p:val>
                                        </p:tav>
                                      </p:tavLst>
                                    </p:anim>
                                    <p:anim calcmode="lin" valueType="num">
                                      <p:cBhvr>
                                        <p:cTn id="22" dur="300" fill="hold"/>
                                        <p:tgtEl>
                                          <p:spTgt spid="35"/>
                                        </p:tgtEl>
                                        <p:attrNameLst>
                                          <p:attrName>ppt_h</p:attrName>
                                        </p:attrNameLst>
                                      </p:cBhvr>
                                      <p:tavLst>
                                        <p:tav tm="0">
                                          <p:val>
                                            <p:fltVal val="0"/>
                                          </p:val>
                                        </p:tav>
                                        <p:tav tm="100000">
                                          <p:val>
                                            <p:strVal val="#ppt_h"/>
                                          </p:val>
                                        </p:tav>
                                      </p:tavLst>
                                    </p:anim>
                                    <p:anim calcmode="lin" valueType="num">
                                      <p:cBhvr>
                                        <p:cTn id="23" dur="300" fill="hold"/>
                                        <p:tgtEl>
                                          <p:spTgt spid="35"/>
                                        </p:tgtEl>
                                        <p:attrNameLst>
                                          <p:attrName>ppt_x</p:attrName>
                                        </p:attrNameLst>
                                      </p:cBhvr>
                                      <p:tavLst>
                                        <p:tav tm="0">
                                          <p:val>
                                            <p:fltVal val="0.5"/>
                                          </p:val>
                                        </p:tav>
                                        <p:tav tm="100000">
                                          <p:val>
                                            <p:strVal val="#ppt_x"/>
                                          </p:val>
                                        </p:tav>
                                      </p:tavLst>
                                    </p:anim>
                                    <p:anim calcmode="lin" valueType="num">
                                      <p:cBhvr>
                                        <p:cTn id="24" dur="300" fill="hold"/>
                                        <p:tgtEl>
                                          <p:spTgt spid="35"/>
                                        </p:tgtEl>
                                        <p:attrNameLst>
                                          <p:attrName>ppt_y</p:attrName>
                                        </p:attrNameLst>
                                      </p:cBhvr>
                                      <p:tavLst>
                                        <p:tav tm="0">
                                          <p:val>
                                            <p:fltVal val="0.5"/>
                                          </p:val>
                                        </p:tav>
                                        <p:tav tm="100000">
                                          <p:val>
                                            <p:strVal val="#ppt_y"/>
                                          </p:val>
                                        </p:tav>
                                      </p:tavLst>
                                    </p:anim>
                                  </p:childTnLst>
                                </p:cTn>
                              </p:par>
                            </p:childTnLst>
                          </p:cTn>
                        </p:par>
                        <p:par>
                          <p:cTn id="25" fill="hold">
                            <p:stCondLst>
                              <p:cond delay="900"/>
                            </p:stCondLst>
                            <p:childTnLst>
                              <p:par>
                                <p:cTn id="26" presetID="23" presetClass="entr" presetSubtype="528" fill="hold" grpId="0" nodeType="afterEffect">
                                  <p:stCondLst>
                                    <p:cond delay="0"/>
                                  </p:stCondLst>
                                  <p:childTnLst>
                                    <p:set>
                                      <p:cBhvr>
                                        <p:cTn id="27" dur="1" fill="hold">
                                          <p:stCondLst>
                                            <p:cond delay="0"/>
                                          </p:stCondLst>
                                        </p:cTn>
                                        <p:tgtEl>
                                          <p:spTgt spid="39"/>
                                        </p:tgtEl>
                                        <p:attrNameLst>
                                          <p:attrName>style.visibility</p:attrName>
                                        </p:attrNameLst>
                                      </p:cBhvr>
                                      <p:to>
                                        <p:strVal val="visible"/>
                                      </p:to>
                                    </p:set>
                                    <p:anim calcmode="lin" valueType="num">
                                      <p:cBhvr>
                                        <p:cTn id="28" dur="300" fill="hold"/>
                                        <p:tgtEl>
                                          <p:spTgt spid="39"/>
                                        </p:tgtEl>
                                        <p:attrNameLst>
                                          <p:attrName>ppt_w</p:attrName>
                                        </p:attrNameLst>
                                      </p:cBhvr>
                                      <p:tavLst>
                                        <p:tav tm="0">
                                          <p:val>
                                            <p:fltVal val="0"/>
                                          </p:val>
                                        </p:tav>
                                        <p:tav tm="100000">
                                          <p:val>
                                            <p:strVal val="#ppt_w"/>
                                          </p:val>
                                        </p:tav>
                                      </p:tavLst>
                                    </p:anim>
                                    <p:anim calcmode="lin" valueType="num">
                                      <p:cBhvr>
                                        <p:cTn id="29" dur="300" fill="hold"/>
                                        <p:tgtEl>
                                          <p:spTgt spid="39"/>
                                        </p:tgtEl>
                                        <p:attrNameLst>
                                          <p:attrName>ppt_h</p:attrName>
                                        </p:attrNameLst>
                                      </p:cBhvr>
                                      <p:tavLst>
                                        <p:tav tm="0">
                                          <p:val>
                                            <p:fltVal val="0"/>
                                          </p:val>
                                        </p:tav>
                                        <p:tav tm="100000">
                                          <p:val>
                                            <p:strVal val="#ppt_h"/>
                                          </p:val>
                                        </p:tav>
                                      </p:tavLst>
                                    </p:anim>
                                    <p:anim calcmode="lin" valueType="num">
                                      <p:cBhvr>
                                        <p:cTn id="30" dur="300" fill="hold"/>
                                        <p:tgtEl>
                                          <p:spTgt spid="39"/>
                                        </p:tgtEl>
                                        <p:attrNameLst>
                                          <p:attrName>ppt_x</p:attrName>
                                        </p:attrNameLst>
                                      </p:cBhvr>
                                      <p:tavLst>
                                        <p:tav tm="0">
                                          <p:val>
                                            <p:fltVal val="0.5"/>
                                          </p:val>
                                        </p:tav>
                                        <p:tav tm="100000">
                                          <p:val>
                                            <p:strVal val="#ppt_x"/>
                                          </p:val>
                                        </p:tav>
                                      </p:tavLst>
                                    </p:anim>
                                    <p:anim calcmode="lin" valueType="num">
                                      <p:cBhvr>
                                        <p:cTn id="31" dur="300" fill="hold"/>
                                        <p:tgtEl>
                                          <p:spTgt spid="39"/>
                                        </p:tgtEl>
                                        <p:attrNameLst>
                                          <p:attrName>ppt_y</p:attrName>
                                        </p:attrNameLst>
                                      </p:cBhvr>
                                      <p:tavLst>
                                        <p:tav tm="0">
                                          <p:val>
                                            <p:fltVal val="0.5"/>
                                          </p:val>
                                        </p:tav>
                                        <p:tav tm="100000">
                                          <p:val>
                                            <p:strVal val="#ppt_y"/>
                                          </p:val>
                                        </p:tav>
                                      </p:tavLst>
                                    </p:anim>
                                  </p:childTnLst>
                                </p:cTn>
                              </p:par>
                            </p:childTnLst>
                          </p:cTn>
                        </p:par>
                        <p:par>
                          <p:cTn id="32" fill="hold">
                            <p:stCondLst>
                              <p:cond delay="1200"/>
                            </p:stCondLst>
                            <p:childTnLst>
                              <p:par>
                                <p:cTn id="33" presetID="23" presetClass="entr" presetSubtype="528" fill="hold" grpId="0" nodeType="afterEffect">
                                  <p:stCondLst>
                                    <p:cond delay="0"/>
                                  </p:stCondLst>
                                  <p:childTnLst>
                                    <p:set>
                                      <p:cBhvr>
                                        <p:cTn id="34" dur="1" fill="hold">
                                          <p:stCondLst>
                                            <p:cond delay="0"/>
                                          </p:stCondLst>
                                        </p:cTn>
                                        <p:tgtEl>
                                          <p:spTgt spid="42"/>
                                        </p:tgtEl>
                                        <p:attrNameLst>
                                          <p:attrName>style.visibility</p:attrName>
                                        </p:attrNameLst>
                                      </p:cBhvr>
                                      <p:to>
                                        <p:strVal val="visible"/>
                                      </p:to>
                                    </p:set>
                                    <p:anim calcmode="lin" valueType="num">
                                      <p:cBhvr>
                                        <p:cTn id="35" dur="300" fill="hold"/>
                                        <p:tgtEl>
                                          <p:spTgt spid="42"/>
                                        </p:tgtEl>
                                        <p:attrNameLst>
                                          <p:attrName>ppt_w</p:attrName>
                                        </p:attrNameLst>
                                      </p:cBhvr>
                                      <p:tavLst>
                                        <p:tav tm="0">
                                          <p:val>
                                            <p:fltVal val="0"/>
                                          </p:val>
                                        </p:tav>
                                        <p:tav tm="100000">
                                          <p:val>
                                            <p:strVal val="#ppt_w"/>
                                          </p:val>
                                        </p:tav>
                                      </p:tavLst>
                                    </p:anim>
                                    <p:anim calcmode="lin" valueType="num">
                                      <p:cBhvr>
                                        <p:cTn id="36" dur="300" fill="hold"/>
                                        <p:tgtEl>
                                          <p:spTgt spid="42"/>
                                        </p:tgtEl>
                                        <p:attrNameLst>
                                          <p:attrName>ppt_h</p:attrName>
                                        </p:attrNameLst>
                                      </p:cBhvr>
                                      <p:tavLst>
                                        <p:tav tm="0">
                                          <p:val>
                                            <p:fltVal val="0"/>
                                          </p:val>
                                        </p:tav>
                                        <p:tav tm="100000">
                                          <p:val>
                                            <p:strVal val="#ppt_h"/>
                                          </p:val>
                                        </p:tav>
                                      </p:tavLst>
                                    </p:anim>
                                    <p:anim calcmode="lin" valueType="num">
                                      <p:cBhvr>
                                        <p:cTn id="37" dur="300" fill="hold"/>
                                        <p:tgtEl>
                                          <p:spTgt spid="42"/>
                                        </p:tgtEl>
                                        <p:attrNameLst>
                                          <p:attrName>ppt_x</p:attrName>
                                        </p:attrNameLst>
                                      </p:cBhvr>
                                      <p:tavLst>
                                        <p:tav tm="0">
                                          <p:val>
                                            <p:fltVal val="0.5"/>
                                          </p:val>
                                        </p:tav>
                                        <p:tav tm="100000">
                                          <p:val>
                                            <p:strVal val="#ppt_x"/>
                                          </p:val>
                                        </p:tav>
                                      </p:tavLst>
                                    </p:anim>
                                    <p:anim calcmode="lin" valueType="num">
                                      <p:cBhvr>
                                        <p:cTn id="38" dur="300" fill="hold"/>
                                        <p:tgtEl>
                                          <p:spTgt spid="42"/>
                                        </p:tgtEl>
                                        <p:attrNameLst>
                                          <p:attrName>ppt_y</p:attrName>
                                        </p:attrNameLst>
                                      </p:cBhvr>
                                      <p:tavLst>
                                        <p:tav tm="0">
                                          <p:val>
                                            <p:fltVal val="0.5"/>
                                          </p:val>
                                        </p:tav>
                                        <p:tav tm="100000">
                                          <p:val>
                                            <p:strVal val="#ppt_y"/>
                                          </p:val>
                                        </p:tav>
                                      </p:tavLst>
                                    </p:anim>
                                  </p:childTnLst>
                                </p:cTn>
                              </p:par>
                            </p:childTnLst>
                          </p:cTn>
                        </p:par>
                        <p:par>
                          <p:cTn id="39" fill="hold">
                            <p:stCondLst>
                              <p:cond delay="1500"/>
                            </p:stCondLst>
                            <p:childTnLst>
                              <p:par>
                                <p:cTn id="40" presetID="23" presetClass="entr" presetSubtype="528" fill="hold" grpId="0" nodeType="afterEffect">
                                  <p:stCondLst>
                                    <p:cond delay="0"/>
                                  </p:stCondLst>
                                  <p:childTnLst>
                                    <p:set>
                                      <p:cBhvr>
                                        <p:cTn id="41" dur="1" fill="hold">
                                          <p:stCondLst>
                                            <p:cond delay="0"/>
                                          </p:stCondLst>
                                        </p:cTn>
                                        <p:tgtEl>
                                          <p:spTgt spid="41"/>
                                        </p:tgtEl>
                                        <p:attrNameLst>
                                          <p:attrName>style.visibility</p:attrName>
                                        </p:attrNameLst>
                                      </p:cBhvr>
                                      <p:to>
                                        <p:strVal val="visible"/>
                                      </p:to>
                                    </p:set>
                                    <p:anim calcmode="lin" valueType="num">
                                      <p:cBhvr>
                                        <p:cTn id="42" dur="300" fill="hold"/>
                                        <p:tgtEl>
                                          <p:spTgt spid="41"/>
                                        </p:tgtEl>
                                        <p:attrNameLst>
                                          <p:attrName>ppt_w</p:attrName>
                                        </p:attrNameLst>
                                      </p:cBhvr>
                                      <p:tavLst>
                                        <p:tav tm="0">
                                          <p:val>
                                            <p:fltVal val="0"/>
                                          </p:val>
                                        </p:tav>
                                        <p:tav tm="100000">
                                          <p:val>
                                            <p:strVal val="#ppt_w"/>
                                          </p:val>
                                        </p:tav>
                                      </p:tavLst>
                                    </p:anim>
                                    <p:anim calcmode="lin" valueType="num">
                                      <p:cBhvr>
                                        <p:cTn id="43" dur="300" fill="hold"/>
                                        <p:tgtEl>
                                          <p:spTgt spid="41"/>
                                        </p:tgtEl>
                                        <p:attrNameLst>
                                          <p:attrName>ppt_h</p:attrName>
                                        </p:attrNameLst>
                                      </p:cBhvr>
                                      <p:tavLst>
                                        <p:tav tm="0">
                                          <p:val>
                                            <p:fltVal val="0"/>
                                          </p:val>
                                        </p:tav>
                                        <p:tav tm="100000">
                                          <p:val>
                                            <p:strVal val="#ppt_h"/>
                                          </p:val>
                                        </p:tav>
                                      </p:tavLst>
                                    </p:anim>
                                    <p:anim calcmode="lin" valueType="num">
                                      <p:cBhvr>
                                        <p:cTn id="44" dur="300" fill="hold"/>
                                        <p:tgtEl>
                                          <p:spTgt spid="41"/>
                                        </p:tgtEl>
                                        <p:attrNameLst>
                                          <p:attrName>ppt_x</p:attrName>
                                        </p:attrNameLst>
                                      </p:cBhvr>
                                      <p:tavLst>
                                        <p:tav tm="0">
                                          <p:val>
                                            <p:fltVal val="0.5"/>
                                          </p:val>
                                        </p:tav>
                                        <p:tav tm="100000">
                                          <p:val>
                                            <p:strVal val="#ppt_x"/>
                                          </p:val>
                                        </p:tav>
                                      </p:tavLst>
                                    </p:anim>
                                    <p:anim calcmode="lin" valueType="num">
                                      <p:cBhvr>
                                        <p:cTn id="45" dur="300" fill="hold"/>
                                        <p:tgtEl>
                                          <p:spTgt spid="41"/>
                                        </p:tgtEl>
                                        <p:attrNameLst>
                                          <p:attrName>ppt_y</p:attrName>
                                        </p:attrNameLst>
                                      </p:cBhvr>
                                      <p:tavLst>
                                        <p:tav tm="0">
                                          <p:val>
                                            <p:fltVal val="0.5"/>
                                          </p:val>
                                        </p:tav>
                                        <p:tav tm="100000">
                                          <p:val>
                                            <p:strVal val="#ppt_y"/>
                                          </p:val>
                                        </p:tav>
                                      </p:tavLst>
                                    </p:anim>
                                  </p:childTnLst>
                                </p:cTn>
                              </p:par>
                            </p:childTnLst>
                          </p:cTn>
                        </p:par>
                        <p:par>
                          <p:cTn id="46" fill="hold">
                            <p:stCondLst>
                              <p:cond delay="1800"/>
                            </p:stCondLst>
                            <p:childTnLst>
                              <p:par>
                                <p:cTn id="47" presetID="23" presetClass="entr" presetSubtype="528" fill="hold" grpId="0" nodeType="afterEffect">
                                  <p:stCondLst>
                                    <p:cond delay="0"/>
                                  </p:stCondLst>
                                  <p:childTnLst>
                                    <p:set>
                                      <p:cBhvr>
                                        <p:cTn id="48" dur="1" fill="hold">
                                          <p:stCondLst>
                                            <p:cond delay="0"/>
                                          </p:stCondLst>
                                        </p:cTn>
                                        <p:tgtEl>
                                          <p:spTgt spid="40"/>
                                        </p:tgtEl>
                                        <p:attrNameLst>
                                          <p:attrName>style.visibility</p:attrName>
                                        </p:attrNameLst>
                                      </p:cBhvr>
                                      <p:to>
                                        <p:strVal val="visible"/>
                                      </p:to>
                                    </p:set>
                                    <p:anim calcmode="lin" valueType="num">
                                      <p:cBhvr>
                                        <p:cTn id="49" dur="300" fill="hold"/>
                                        <p:tgtEl>
                                          <p:spTgt spid="40"/>
                                        </p:tgtEl>
                                        <p:attrNameLst>
                                          <p:attrName>ppt_w</p:attrName>
                                        </p:attrNameLst>
                                      </p:cBhvr>
                                      <p:tavLst>
                                        <p:tav tm="0">
                                          <p:val>
                                            <p:fltVal val="0"/>
                                          </p:val>
                                        </p:tav>
                                        <p:tav tm="100000">
                                          <p:val>
                                            <p:strVal val="#ppt_w"/>
                                          </p:val>
                                        </p:tav>
                                      </p:tavLst>
                                    </p:anim>
                                    <p:anim calcmode="lin" valueType="num">
                                      <p:cBhvr>
                                        <p:cTn id="50" dur="300" fill="hold"/>
                                        <p:tgtEl>
                                          <p:spTgt spid="40"/>
                                        </p:tgtEl>
                                        <p:attrNameLst>
                                          <p:attrName>ppt_h</p:attrName>
                                        </p:attrNameLst>
                                      </p:cBhvr>
                                      <p:tavLst>
                                        <p:tav tm="0">
                                          <p:val>
                                            <p:fltVal val="0"/>
                                          </p:val>
                                        </p:tav>
                                        <p:tav tm="100000">
                                          <p:val>
                                            <p:strVal val="#ppt_h"/>
                                          </p:val>
                                        </p:tav>
                                      </p:tavLst>
                                    </p:anim>
                                    <p:anim calcmode="lin" valueType="num">
                                      <p:cBhvr>
                                        <p:cTn id="51" dur="300" fill="hold"/>
                                        <p:tgtEl>
                                          <p:spTgt spid="40"/>
                                        </p:tgtEl>
                                        <p:attrNameLst>
                                          <p:attrName>ppt_x</p:attrName>
                                        </p:attrNameLst>
                                      </p:cBhvr>
                                      <p:tavLst>
                                        <p:tav tm="0">
                                          <p:val>
                                            <p:fltVal val="0.5"/>
                                          </p:val>
                                        </p:tav>
                                        <p:tav tm="100000">
                                          <p:val>
                                            <p:strVal val="#ppt_x"/>
                                          </p:val>
                                        </p:tav>
                                      </p:tavLst>
                                    </p:anim>
                                    <p:anim calcmode="lin" valueType="num">
                                      <p:cBhvr>
                                        <p:cTn id="52" dur="300" fill="hold"/>
                                        <p:tgtEl>
                                          <p:spTgt spid="40"/>
                                        </p:tgtEl>
                                        <p:attrNameLst>
                                          <p:attrName>ppt_y</p:attrName>
                                        </p:attrNameLst>
                                      </p:cBhvr>
                                      <p:tavLst>
                                        <p:tav tm="0">
                                          <p:val>
                                            <p:fltVal val="0.5"/>
                                          </p:val>
                                        </p:tav>
                                        <p:tav tm="100000">
                                          <p:val>
                                            <p:strVal val="#ppt_y"/>
                                          </p:val>
                                        </p:tav>
                                      </p:tavLst>
                                    </p:anim>
                                  </p:childTnLst>
                                </p:cTn>
                              </p:par>
                            </p:childTnLst>
                          </p:cTn>
                        </p:par>
                        <p:par>
                          <p:cTn id="53" fill="hold">
                            <p:stCondLst>
                              <p:cond delay="2100"/>
                            </p:stCondLst>
                            <p:childTnLst>
                              <p:par>
                                <p:cTn id="54" presetID="23" presetClass="entr" presetSubtype="528" fill="hold" grpId="0" nodeType="afterEffect">
                                  <p:stCondLst>
                                    <p:cond delay="0"/>
                                  </p:stCondLst>
                                  <p:childTnLst>
                                    <p:set>
                                      <p:cBhvr>
                                        <p:cTn id="55" dur="1" fill="hold">
                                          <p:stCondLst>
                                            <p:cond delay="0"/>
                                          </p:stCondLst>
                                        </p:cTn>
                                        <p:tgtEl>
                                          <p:spTgt spid="38"/>
                                        </p:tgtEl>
                                        <p:attrNameLst>
                                          <p:attrName>style.visibility</p:attrName>
                                        </p:attrNameLst>
                                      </p:cBhvr>
                                      <p:to>
                                        <p:strVal val="visible"/>
                                      </p:to>
                                    </p:set>
                                    <p:anim calcmode="lin" valueType="num">
                                      <p:cBhvr>
                                        <p:cTn id="56" dur="300" fill="hold"/>
                                        <p:tgtEl>
                                          <p:spTgt spid="38"/>
                                        </p:tgtEl>
                                        <p:attrNameLst>
                                          <p:attrName>ppt_w</p:attrName>
                                        </p:attrNameLst>
                                      </p:cBhvr>
                                      <p:tavLst>
                                        <p:tav tm="0">
                                          <p:val>
                                            <p:fltVal val="0"/>
                                          </p:val>
                                        </p:tav>
                                        <p:tav tm="100000">
                                          <p:val>
                                            <p:strVal val="#ppt_w"/>
                                          </p:val>
                                        </p:tav>
                                      </p:tavLst>
                                    </p:anim>
                                    <p:anim calcmode="lin" valueType="num">
                                      <p:cBhvr>
                                        <p:cTn id="57" dur="300" fill="hold"/>
                                        <p:tgtEl>
                                          <p:spTgt spid="38"/>
                                        </p:tgtEl>
                                        <p:attrNameLst>
                                          <p:attrName>ppt_h</p:attrName>
                                        </p:attrNameLst>
                                      </p:cBhvr>
                                      <p:tavLst>
                                        <p:tav tm="0">
                                          <p:val>
                                            <p:fltVal val="0"/>
                                          </p:val>
                                        </p:tav>
                                        <p:tav tm="100000">
                                          <p:val>
                                            <p:strVal val="#ppt_h"/>
                                          </p:val>
                                        </p:tav>
                                      </p:tavLst>
                                    </p:anim>
                                    <p:anim calcmode="lin" valueType="num">
                                      <p:cBhvr>
                                        <p:cTn id="58" dur="300" fill="hold"/>
                                        <p:tgtEl>
                                          <p:spTgt spid="38"/>
                                        </p:tgtEl>
                                        <p:attrNameLst>
                                          <p:attrName>ppt_x</p:attrName>
                                        </p:attrNameLst>
                                      </p:cBhvr>
                                      <p:tavLst>
                                        <p:tav tm="0">
                                          <p:val>
                                            <p:fltVal val="0.5"/>
                                          </p:val>
                                        </p:tav>
                                        <p:tav tm="100000">
                                          <p:val>
                                            <p:strVal val="#ppt_x"/>
                                          </p:val>
                                        </p:tav>
                                      </p:tavLst>
                                    </p:anim>
                                    <p:anim calcmode="lin" valueType="num">
                                      <p:cBhvr>
                                        <p:cTn id="59" dur="300" fill="hold"/>
                                        <p:tgtEl>
                                          <p:spTgt spid="38"/>
                                        </p:tgtEl>
                                        <p:attrNameLst>
                                          <p:attrName>ppt_y</p:attrName>
                                        </p:attrNameLst>
                                      </p:cBhvr>
                                      <p:tavLst>
                                        <p:tav tm="0">
                                          <p:val>
                                            <p:fltVal val="0.5"/>
                                          </p:val>
                                        </p:tav>
                                        <p:tav tm="100000">
                                          <p:val>
                                            <p:strVal val="#ppt_y"/>
                                          </p:val>
                                        </p:tav>
                                      </p:tavLst>
                                    </p:anim>
                                  </p:childTnLst>
                                </p:cTn>
                              </p:par>
                            </p:childTnLst>
                          </p:cTn>
                        </p:par>
                        <p:par>
                          <p:cTn id="60" fill="hold">
                            <p:stCondLst>
                              <p:cond delay="2400"/>
                            </p:stCondLst>
                            <p:childTnLst>
                              <p:par>
                                <p:cTn id="61" presetID="23" presetClass="entr" presetSubtype="528" fill="hold" grpId="0" nodeType="afterEffect">
                                  <p:stCondLst>
                                    <p:cond delay="0"/>
                                  </p:stCondLst>
                                  <p:childTnLst>
                                    <p:set>
                                      <p:cBhvr>
                                        <p:cTn id="62" dur="1" fill="hold">
                                          <p:stCondLst>
                                            <p:cond delay="0"/>
                                          </p:stCondLst>
                                        </p:cTn>
                                        <p:tgtEl>
                                          <p:spTgt spid="43"/>
                                        </p:tgtEl>
                                        <p:attrNameLst>
                                          <p:attrName>style.visibility</p:attrName>
                                        </p:attrNameLst>
                                      </p:cBhvr>
                                      <p:to>
                                        <p:strVal val="visible"/>
                                      </p:to>
                                    </p:set>
                                    <p:anim calcmode="lin" valueType="num">
                                      <p:cBhvr>
                                        <p:cTn id="63" dur="300" fill="hold"/>
                                        <p:tgtEl>
                                          <p:spTgt spid="43"/>
                                        </p:tgtEl>
                                        <p:attrNameLst>
                                          <p:attrName>ppt_w</p:attrName>
                                        </p:attrNameLst>
                                      </p:cBhvr>
                                      <p:tavLst>
                                        <p:tav tm="0">
                                          <p:val>
                                            <p:fltVal val="0"/>
                                          </p:val>
                                        </p:tav>
                                        <p:tav tm="100000">
                                          <p:val>
                                            <p:strVal val="#ppt_w"/>
                                          </p:val>
                                        </p:tav>
                                      </p:tavLst>
                                    </p:anim>
                                    <p:anim calcmode="lin" valueType="num">
                                      <p:cBhvr>
                                        <p:cTn id="64" dur="300" fill="hold"/>
                                        <p:tgtEl>
                                          <p:spTgt spid="43"/>
                                        </p:tgtEl>
                                        <p:attrNameLst>
                                          <p:attrName>ppt_h</p:attrName>
                                        </p:attrNameLst>
                                      </p:cBhvr>
                                      <p:tavLst>
                                        <p:tav tm="0">
                                          <p:val>
                                            <p:fltVal val="0"/>
                                          </p:val>
                                        </p:tav>
                                        <p:tav tm="100000">
                                          <p:val>
                                            <p:strVal val="#ppt_h"/>
                                          </p:val>
                                        </p:tav>
                                      </p:tavLst>
                                    </p:anim>
                                    <p:anim calcmode="lin" valueType="num">
                                      <p:cBhvr>
                                        <p:cTn id="65" dur="300" fill="hold"/>
                                        <p:tgtEl>
                                          <p:spTgt spid="43"/>
                                        </p:tgtEl>
                                        <p:attrNameLst>
                                          <p:attrName>ppt_x</p:attrName>
                                        </p:attrNameLst>
                                      </p:cBhvr>
                                      <p:tavLst>
                                        <p:tav tm="0">
                                          <p:val>
                                            <p:fltVal val="0.5"/>
                                          </p:val>
                                        </p:tav>
                                        <p:tav tm="100000">
                                          <p:val>
                                            <p:strVal val="#ppt_x"/>
                                          </p:val>
                                        </p:tav>
                                      </p:tavLst>
                                    </p:anim>
                                    <p:anim calcmode="lin" valueType="num">
                                      <p:cBhvr>
                                        <p:cTn id="66" dur="300" fill="hold"/>
                                        <p:tgtEl>
                                          <p:spTgt spid="43"/>
                                        </p:tgtEl>
                                        <p:attrNameLst>
                                          <p:attrName>ppt_y</p:attrName>
                                        </p:attrNameLst>
                                      </p:cBhvr>
                                      <p:tavLst>
                                        <p:tav tm="0">
                                          <p:val>
                                            <p:fltVal val="0.5"/>
                                          </p:val>
                                        </p:tav>
                                        <p:tav tm="100000">
                                          <p:val>
                                            <p:strVal val="#ppt_y"/>
                                          </p:val>
                                        </p:tav>
                                      </p:tavLst>
                                    </p:anim>
                                  </p:childTnLst>
                                </p:cTn>
                              </p:par>
                            </p:childTnLst>
                          </p:cTn>
                        </p:par>
                        <p:par>
                          <p:cTn id="67" fill="hold">
                            <p:stCondLst>
                              <p:cond delay="2700"/>
                            </p:stCondLst>
                            <p:childTnLst>
                              <p:par>
                                <p:cTn id="68" presetID="53" presetClass="entr" presetSubtype="16" fill="hold" grpId="0" nodeType="afterEffect">
                                  <p:stCondLst>
                                    <p:cond delay="0"/>
                                  </p:stCondLst>
                                  <p:childTnLst>
                                    <p:set>
                                      <p:cBhvr>
                                        <p:cTn id="69" dur="1" fill="hold">
                                          <p:stCondLst>
                                            <p:cond delay="0"/>
                                          </p:stCondLst>
                                        </p:cTn>
                                        <p:tgtEl>
                                          <p:spTgt spid="32"/>
                                        </p:tgtEl>
                                        <p:attrNameLst>
                                          <p:attrName>style.visibility</p:attrName>
                                        </p:attrNameLst>
                                      </p:cBhvr>
                                      <p:to>
                                        <p:strVal val="visible"/>
                                      </p:to>
                                    </p:set>
                                    <p:anim calcmode="lin" valueType="num">
                                      <p:cBhvr>
                                        <p:cTn id="70" dur="500" fill="hold"/>
                                        <p:tgtEl>
                                          <p:spTgt spid="32"/>
                                        </p:tgtEl>
                                        <p:attrNameLst>
                                          <p:attrName>ppt_w</p:attrName>
                                        </p:attrNameLst>
                                      </p:cBhvr>
                                      <p:tavLst>
                                        <p:tav tm="0">
                                          <p:val>
                                            <p:fltVal val="0"/>
                                          </p:val>
                                        </p:tav>
                                        <p:tav tm="100000">
                                          <p:val>
                                            <p:strVal val="#ppt_w"/>
                                          </p:val>
                                        </p:tav>
                                      </p:tavLst>
                                    </p:anim>
                                    <p:anim calcmode="lin" valueType="num">
                                      <p:cBhvr>
                                        <p:cTn id="71" dur="500" fill="hold"/>
                                        <p:tgtEl>
                                          <p:spTgt spid="32"/>
                                        </p:tgtEl>
                                        <p:attrNameLst>
                                          <p:attrName>ppt_h</p:attrName>
                                        </p:attrNameLst>
                                      </p:cBhvr>
                                      <p:tavLst>
                                        <p:tav tm="0">
                                          <p:val>
                                            <p:fltVal val="0"/>
                                          </p:val>
                                        </p:tav>
                                        <p:tav tm="100000">
                                          <p:val>
                                            <p:strVal val="#ppt_h"/>
                                          </p:val>
                                        </p:tav>
                                      </p:tavLst>
                                    </p:anim>
                                    <p:animEffect transition="in" filter="fade">
                                      <p:cBhvr>
                                        <p:cTn id="72" dur="500"/>
                                        <p:tgtEl>
                                          <p:spTgt spid="32"/>
                                        </p:tgtEl>
                                      </p:cBhvr>
                                    </p:animEffect>
                                  </p:childTnLst>
                                </p:cTn>
                              </p:par>
                            </p:childTnLst>
                          </p:cTn>
                        </p:par>
                        <p:par>
                          <p:cTn id="73" fill="hold">
                            <p:stCondLst>
                              <p:cond delay="3200"/>
                            </p:stCondLst>
                            <p:childTnLst>
                              <p:par>
                                <p:cTn id="74" presetID="53" presetClass="entr" presetSubtype="16" fill="hold" grpId="0" nodeType="afterEffect">
                                  <p:stCondLst>
                                    <p:cond delay="0"/>
                                  </p:stCondLst>
                                  <p:childTnLst>
                                    <p:set>
                                      <p:cBhvr>
                                        <p:cTn id="75" dur="1" fill="hold">
                                          <p:stCondLst>
                                            <p:cond delay="0"/>
                                          </p:stCondLst>
                                        </p:cTn>
                                        <p:tgtEl>
                                          <p:spTgt spid="31"/>
                                        </p:tgtEl>
                                        <p:attrNameLst>
                                          <p:attrName>style.visibility</p:attrName>
                                        </p:attrNameLst>
                                      </p:cBhvr>
                                      <p:to>
                                        <p:strVal val="visible"/>
                                      </p:to>
                                    </p:set>
                                    <p:anim calcmode="lin" valueType="num">
                                      <p:cBhvr>
                                        <p:cTn id="76" dur="500" fill="hold"/>
                                        <p:tgtEl>
                                          <p:spTgt spid="31"/>
                                        </p:tgtEl>
                                        <p:attrNameLst>
                                          <p:attrName>ppt_w</p:attrName>
                                        </p:attrNameLst>
                                      </p:cBhvr>
                                      <p:tavLst>
                                        <p:tav tm="0">
                                          <p:val>
                                            <p:fltVal val="0"/>
                                          </p:val>
                                        </p:tav>
                                        <p:tav tm="100000">
                                          <p:val>
                                            <p:strVal val="#ppt_w"/>
                                          </p:val>
                                        </p:tav>
                                      </p:tavLst>
                                    </p:anim>
                                    <p:anim calcmode="lin" valueType="num">
                                      <p:cBhvr>
                                        <p:cTn id="77" dur="500" fill="hold"/>
                                        <p:tgtEl>
                                          <p:spTgt spid="31"/>
                                        </p:tgtEl>
                                        <p:attrNameLst>
                                          <p:attrName>ppt_h</p:attrName>
                                        </p:attrNameLst>
                                      </p:cBhvr>
                                      <p:tavLst>
                                        <p:tav tm="0">
                                          <p:val>
                                            <p:fltVal val="0"/>
                                          </p:val>
                                        </p:tav>
                                        <p:tav tm="100000">
                                          <p:val>
                                            <p:strVal val="#ppt_h"/>
                                          </p:val>
                                        </p:tav>
                                      </p:tavLst>
                                    </p:anim>
                                    <p:animEffect transition="in" filter="fade">
                                      <p:cBhvr>
                                        <p:cTn id="78" dur="500"/>
                                        <p:tgtEl>
                                          <p:spTgt spid="31"/>
                                        </p:tgtEl>
                                      </p:cBhvr>
                                    </p:animEffect>
                                  </p:childTnLst>
                                </p:cTn>
                              </p:par>
                            </p:childTnLst>
                          </p:cTn>
                        </p:par>
                        <p:par>
                          <p:cTn id="79" fill="hold">
                            <p:stCondLst>
                              <p:cond delay="3700"/>
                            </p:stCondLst>
                            <p:childTnLst>
                              <p:par>
                                <p:cTn id="80" presetID="22" presetClass="entr" presetSubtype="8" fill="hold" grpId="0" nodeType="afterEffect">
                                  <p:stCondLst>
                                    <p:cond delay="0"/>
                                  </p:stCondLst>
                                  <p:childTnLst>
                                    <p:set>
                                      <p:cBhvr>
                                        <p:cTn id="81" dur="1" fill="hold">
                                          <p:stCondLst>
                                            <p:cond delay="0"/>
                                          </p:stCondLst>
                                        </p:cTn>
                                        <p:tgtEl>
                                          <p:spTgt spid="44"/>
                                        </p:tgtEl>
                                        <p:attrNameLst>
                                          <p:attrName>style.visibility</p:attrName>
                                        </p:attrNameLst>
                                      </p:cBhvr>
                                      <p:to>
                                        <p:strVal val="visible"/>
                                      </p:to>
                                    </p:set>
                                    <p:animEffect transition="in" filter="wipe(left)">
                                      <p:cBhvr>
                                        <p:cTn id="82" dur="500"/>
                                        <p:tgtEl>
                                          <p:spTgt spid="44"/>
                                        </p:tgtEl>
                                      </p:cBhvr>
                                    </p:animEffect>
                                  </p:childTnLst>
                                </p:cTn>
                              </p:par>
                            </p:childTnLst>
                          </p:cTn>
                        </p:par>
                        <p:par>
                          <p:cTn id="83" fill="hold">
                            <p:stCondLst>
                              <p:cond delay="4200"/>
                            </p:stCondLst>
                            <p:childTnLst>
                              <p:par>
                                <p:cTn id="84" presetID="41" presetClass="entr" presetSubtype="0" fill="hold" grpId="0" nodeType="afterEffect">
                                  <p:stCondLst>
                                    <p:cond delay="0"/>
                                  </p:stCondLst>
                                  <p:iterate type="lt">
                                    <p:tmPct val="10000"/>
                                  </p:iterate>
                                  <p:childTnLst>
                                    <p:set>
                                      <p:cBhvr>
                                        <p:cTn id="85" dur="1" fill="hold">
                                          <p:stCondLst>
                                            <p:cond delay="0"/>
                                          </p:stCondLst>
                                        </p:cTn>
                                        <p:tgtEl>
                                          <p:spTgt spid="45"/>
                                        </p:tgtEl>
                                        <p:attrNameLst>
                                          <p:attrName>style.visibility</p:attrName>
                                        </p:attrNameLst>
                                      </p:cBhvr>
                                      <p:to>
                                        <p:strVal val="visible"/>
                                      </p:to>
                                    </p:set>
                                    <p:anim calcmode="lin" valueType="num">
                                      <p:cBhvr>
                                        <p:cTn id="86" dur="300" fill="hold"/>
                                        <p:tgtEl>
                                          <p:spTgt spid="45"/>
                                        </p:tgtEl>
                                        <p:attrNameLst>
                                          <p:attrName>ppt_x</p:attrName>
                                        </p:attrNameLst>
                                      </p:cBhvr>
                                      <p:tavLst>
                                        <p:tav tm="0">
                                          <p:val>
                                            <p:strVal val="#ppt_x"/>
                                          </p:val>
                                        </p:tav>
                                        <p:tav tm="50000">
                                          <p:val>
                                            <p:strVal val="#ppt_x+.1"/>
                                          </p:val>
                                        </p:tav>
                                        <p:tav tm="100000">
                                          <p:val>
                                            <p:strVal val="#ppt_x"/>
                                          </p:val>
                                        </p:tav>
                                      </p:tavLst>
                                    </p:anim>
                                    <p:anim calcmode="lin" valueType="num">
                                      <p:cBhvr>
                                        <p:cTn id="87" dur="300" fill="hold"/>
                                        <p:tgtEl>
                                          <p:spTgt spid="45"/>
                                        </p:tgtEl>
                                        <p:attrNameLst>
                                          <p:attrName>ppt_y</p:attrName>
                                        </p:attrNameLst>
                                      </p:cBhvr>
                                      <p:tavLst>
                                        <p:tav tm="0">
                                          <p:val>
                                            <p:strVal val="#ppt_y"/>
                                          </p:val>
                                        </p:tav>
                                        <p:tav tm="100000">
                                          <p:val>
                                            <p:strVal val="#ppt_y"/>
                                          </p:val>
                                        </p:tav>
                                      </p:tavLst>
                                    </p:anim>
                                    <p:anim calcmode="lin" valueType="num">
                                      <p:cBhvr>
                                        <p:cTn id="88" dur="300" fill="hold"/>
                                        <p:tgtEl>
                                          <p:spTgt spid="45"/>
                                        </p:tgtEl>
                                        <p:attrNameLst>
                                          <p:attrName>ppt_h</p:attrName>
                                        </p:attrNameLst>
                                      </p:cBhvr>
                                      <p:tavLst>
                                        <p:tav tm="0">
                                          <p:val>
                                            <p:strVal val="#ppt_h/10"/>
                                          </p:val>
                                        </p:tav>
                                        <p:tav tm="50000">
                                          <p:val>
                                            <p:strVal val="#ppt_h+.01"/>
                                          </p:val>
                                        </p:tav>
                                        <p:tav tm="100000">
                                          <p:val>
                                            <p:strVal val="#ppt_h"/>
                                          </p:val>
                                        </p:tav>
                                      </p:tavLst>
                                    </p:anim>
                                    <p:anim calcmode="lin" valueType="num">
                                      <p:cBhvr>
                                        <p:cTn id="89" dur="300" fill="hold"/>
                                        <p:tgtEl>
                                          <p:spTgt spid="45"/>
                                        </p:tgtEl>
                                        <p:attrNameLst>
                                          <p:attrName>ppt_w</p:attrName>
                                        </p:attrNameLst>
                                      </p:cBhvr>
                                      <p:tavLst>
                                        <p:tav tm="0">
                                          <p:val>
                                            <p:strVal val="#ppt_w/10"/>
                                          </p:val>
                                        </p:tav>
                                        <p:tav tm="50000">
                                          <p:val>
                                            <p:strVal val="#ppt_w+.01"/>
                                          </p:val>
                                        </p:tav>
                                        <p:tav tm="100000">
                                          <p:val>
                                            <p:strVal val="#ppt_w"/>
                                          </p:val>
                                        </p:tav>
                                      </p:tavLst>
                                    </p:anim>
                                    <p:animEffect transition="in" filter="fade">
                                      <p:cBhvr>
                                        <p:cTn id="90" dur="300" tmFilter="0,0; .5, 1; 1, 1"/>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32" grpId="0" animBg="1"/>
      <p:bldP spid="35" grpId="0" animBg="1"/>
      <p:bldP spid="36" grpId="0" animBg="1"/>
      <p:bldP spid="37" grpId="0" animBg="1"/>
      <p:bldP spid="38" grpId="0" animBg="1"/>
      <p:bldP spid="39" grpId="0" animBg="1"/>
      <p:bldP spid="40" grpId="0" animBg="1"/>
      <p:bldP spid="41" grpId="0" animBg="1"/>
      <p:bldP spid="42" grpId="0" animBg="1"/>
      <p:bldP spid="43" grpId="0" animBg="1"/>
      <p:bldP spid="44" grpId="0"/>
      <p:bldP spid="4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75B029CA-FE95-4881-80B5-E602ED585F5A}" type="slidenum">
              <a:rPr lang="zh-CN" altLang="en-US" smtClean="0"/>
              <a:t>15</a:t>
            </a:fld>
            <a:endParaRPr lang="zh-CN" altLang="en-US"/>
          </a:p>
        </p:txBody>
      </p:sp>
      <p:grpSp>
        <p:nvGrpSpPr>
          <p:cNvPr id="3" name="组合 2"/>
          <p:cNvGrpSpPr/>
          <p:nvPr/>
        </p:nvGrpSpPr>
        <p:grpSpPr>
          <a:xfrm>
            <a:off x="1077496" y="987574"/>
            <a:ext cx="1296144" cy="1728192"/>
            <a:chOff x="1547664" y="555526"/>
            <a:chExt cx="1296144" cy="1728192"/>
          </a:xfrm>
        </p:grpSpPr>
        <p:sp>
          <p:nvSpPr>
            <p:cNvPr id="4" name="矩形 3"/>
            <p:cNvSpPr/>
            <p:nvPr/>
          </p:nvSpPr>
          <p:spPr>
            <a:xfrm>
              <a:off x="1547664" y="555526"/>
              <a:ext cx="1296144" cy="1224136"/>
            </a:xfrm>
            <a:prstGeom prst="rect">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endParaRPr>
            </a:p>
          </p:txBody>
        </p:sp>
        <p:sp>
          <p:nvSpPr>
            <p:cNvPr id="5" name="矩形 4"/>
            <p:cNvSpPr/>
            <p:nvPr/>
          </p:nvSpPr>
          <p:spPr>
            <a:xfrm>
              <a:off x="1547664" y="1779662"/>
              <a:ext cx="1296144" cy="504056"/>
            </a:xfrm>
            <a:prstGeom prst="rect">
              <a:avLst/>
            </a:prstGeom>
            <a:solidFill>
              <a:srgbClr val="0094D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endParaRPr>
            </a:p>
          </p:txBody>
        </p:sp>
        <p:sp>
          <p:nvSpPr>
            <p:cNvPr id="6" name="TextBox 5"/>
            <p:cNvSpPr txBox="1"/>
            <p:nvPr/>
          </p:nvSpPr>
          <p:spPr>
            <a:xfrm>
              <a:off x="1827565" y="1779662"/>
              <a:ext cx="748923" cy="261610"/>
            </a:xfrm>
            <a:prstGeom prst="rect">
              <a:avLst/>
            </a:prstGeom>
            <a:noFill/>
          </p:spPr>
          <p:txBody>
            <a:bodyPr wrap="none" rtlCol="0">
              <a:spAutoFit/>
            </a:bodyPr>
            <a:lstStyle/>
            <a:p>
              <a:pPr algn="ctr"/>
              <a:r>
                <a:rPr lang="zh-CN" altLang="en-US" sz="1100" b="1" dirty="0" smtClean="0">
                  <a:solidFill>
                    <a:schemeClr val="bg1">
                      <a:lumMod val="95000"/>
                    </a:schemeClr>
                  </a:solidFill>
                  <a:latin typeface="微软雅黑" pitchFamily="34" charset="-122"/>
                  <a:ea typeface="微软雅黑" pitchFamily="34" charset="-122"/>
                </a:rPr>
                <a:t>输入姓名</a:t>
              </a:r>
              <a:endParaRPr lang="zh-CN" altLang="en-US" sz="1100" b="1" dirty="0">
                <a:solidFill>
                  <a:schemeClr val="bg1">
                    <a:lumMod val="95000"/>
                  </a:schemeClr>
                </a:solidFill>
                <a:latin typeface="微软雅黑" pitchFamily="34" charset="-122"/>
                <a:ea typeface="微软雅黑" pitchFamily="34" charset="-122"/>
              </a:endParaRPr>
            </a:p>
          </p:txBody>
        </p:sp>
        <p:sp>
          <p:nvSpPr>
            <p:cNvPr id="7" name="TextBox 6"/>
            <p:cNvSpPr txBox="1"/>
            <p:nvPr/>
          </p:nvSpPr>
          <p:spPr>
            <a:xfrm>
              <a:off x="1547664" y="1995686"/>
              <a:ext cx="1296143" cy="230832"/>
            </a:xfrm>
            <a:prstGeom prst="rect">
              <a:avLst/>
            </a:prstGeom>
            <a:noFill/>
          </p:spPr>
          <p:txBody>
            <a:bodyPr wrap="square" rtlCol="0">
              <a:spAutoFit/>
            </a:bodyPr>
            <a:lstStyle/>
            <a:p>
              <a:pPr algn="ctr"/>
              <a:r>
                <a:rPr lang="zh-CN" altLang="en-US" sz="900" dirty="0" smtClean="0">
                  <a:solidFill>
                    <a:schemeClr val="bg1">
                      <a:lumMod val="95000"/>
                    </a:schemeClr>
                  </a:solidFill>
                  <a:latin typeface="微软雅黑" pitchFamily="34" charset="-122"/>
                  <a:ea typeface="微软雅黑" pitchFamily="34" charset="-122"/>
                </a:rPr>
                <a:t>输入职务名称</a:t>
              </a:r>
              <a:endParaRPr lang="zh-CN" altLang="en-US" sz="900" dirty="0">
                <a:solidFill>
                  <a:schemeClr val="bg1">
                    <a:lumMod val="95000"/>
                  </a:schemeClr>
                </a:solidFill>
                <a:latin typeface="微软雅黑" pitchFamily="34" charset="-122"/>
                <a:ea typeface="微软雅黑" pitchFamily="34" charset="-122"/>
              </a:endParaRPr>
            </a:p>
          </p:txBody>
        </p:sp>
      </p:grpSp>
      <p:grpSp>
        <p:nvGrpSpPr>
          <p:cNvPr id="8" name="组合 7"/>
          <p:cNvGrpSpPr/>
          <p:nvPr/>
        </p:nvGrpSpPr>
        <p:grpSpPr>
          <a:xfrm>
            <a:off x="2517656" y="987574"/>
            <a:ext cx="1296144" cy="1728192"/>
            <a:chOff x="1547664" y="555526"/>
            <a:chExt cx="1296144" cy="1728192"/>
          </a:xfrm>
        </p:grpSpPr>
        <p:sp>
          <p:nvSpPr>
            <p:cNvPr id="9" name="矩形 8"/>
            <p:cNvSpPr/>
            <p:nvPr/>
          </p:nvSpPr>
          <p:spPr>
            <a:xfrm>
              <a:off x="1547664" y="555526"/>
              <a:ext cx="1296144" cy="1224136"/>
            </a:xfrm>
            <a:prstGeom prst="rect">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endParaRPr>
            </a:p>
          </p:txBody>
        </p:sp>
        <p:sp>
          <p:nvSpPr>
            <p:cNvPr id="10" name="矩形 9"/>
            <p:cNvSpPr/>
            <p:nvPr/>
          </p:nvSpPr>
          <p:spPr>
            <a:xfrm>
              <a:off x="1547664" y="1779662"/>
              <a:ext cx="1296144" cy="504056"/>
            </a:xfrm>
            <a:prstGeom prst="rect">
              <a:avLst/>
            </a:prstGeom>
            <a:solidFill>
              <a:srgbClr val="B0C01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endParaRPr>
            </a:p>
          </p:txBody>
        </p:sp>
        <p:sp>
          <p:nvSpPr>
            <p:cNvPr id="11" name="TextBox 10"/>
            <p:cNvSpPr txBox="1"/>
            <p:nvPr/>
          </p:nvSpPr>
          <p:spPr>
            <a:xfrm>
              <a:off x="1827565" y="1779662"/>
              <a:ext cx="748923" cy="261610"/>
            </a:xfrm>
            <a:prstGeom prst="rect">
              <a:avLst/>
            </a:prstGeom>
            <a:noFill/>
          </p:spPr>
          <p:txBody>
            <a:bodyPr wrap="none" rtlCol="0">
              <a:spAutoFit/>
            </a:bodyPr>
            <a:lstStyle/>
            <a:p>
              <a:pPr algn="ctr"/>
              <a:r>
                <a:rPr lang="zh-CN" altLang="en-US" sz="1100" b="1" dirty="0" smtClean="0">
                  <a:solidFill>
                    <a:schemeClr val="bg1">
                      <a:lumMod val="95000"/>
                    </a:schemeClr>
                  </a:solidFill>
                  <a:latin typeface="微软雅黑" pitchFamily="34" charset="-122"/>
                  <a:ea typeface="微软雅黑" pitchFamily="34" charset="-122"/>
                </a:rPr>
                <a:t>输入姓名</a:t>
              </a:r>
              <a:endParaRPr lang="zh-CN" altLang="en-US" sz="1100" b="1" dirty="0">
                <a:solidFill>
                  <a:schemeClr val="bg1">
                    <a:lumMod val="95000"/>
                  </a:schemeClr>
                </a:solidFill>
                <a:latin typeface="微软雅黑" pitchFamily="34" charset="-122"/>
                <a:ea typeface="微软雅黑" pitchFamily="34" charset="-122"/>
              </a:endParaRPr>
            </a:p>
          </p:txBody>
        </p:sp>
        <p:sp>
          <p:nvSpPr>
            <p:cNvPr id="12" name="TextBox 11"/>
            <p:cNvSpPr txBox="1"/>
            <p:nvPr/>
          </p:nvSpPr>
          <p:spPr>
            <a:xfrm>
              <a:off x="1547664" y="1995686"/>
              <a:ext cx="1296143" cy="230832"/>
            </a:xfrm>
            <a:prstGeom prst="rect">
              <a:avLst/>
            </a:prstGeom>
            <a:noFill/>
          </p:spPr>
          <p:txBody>
            <a:bodyPr wrap="square" rtlCol="0">
              <a:spAutoFit/>
            </a:bodyPr>
            <a:lstStyle/>
            <a:p>
              <a:pPr algn="ctr"/>
              <a:r>
                <a:rPr lang="zh-CN" altLang="en-US" sz="900" dirty="0" smtClean="0">
                  <a:solidFill>
                    <a:schemeClr val="bg1">
                      <a:lumMod val="95000"/>
                    </a:schemeClr>
                  </a:solidFill>
                  <a:latin typeface="微软雅黑" pitchFamily="34" charset="-122"/>
                  <a:ea typeface="微软雅黑" pitchFamily="34" charset="-122"/>
                </a:rPr>
                <a:t>输入职务名称</a:t>
              </a:r>
              <a:endParaRPr lang="zh-CN" altLang="en-US" sz="900" dirty="0">
                <a:solidFill>
                  <a:schemeClr val="bg1">
                    <a:lumMod val="95000"/>
                  </a:schemeClr>
                </a:solidFill>
                <a:latin typeface="微软雅黑" pitchFamily="34" charset="-122"/>
                <a:ea typeface="微软雅黑" pitchFamily="34" charset="-122"/>
              </a:endParaRPr>
            </a:p>
          </p:txBody>
        </p:sp>
      </p:grpSp>
      <p:grpSp>
        <p:nvGrpSpPr>
          <p:cNvPr id="13" name="组合 12"/>
          <p:cNvGrpSpPr/>
          <p:nvPr/>
        </p:nvGrpSpPr>
        <p:grpSpPr>
          <a:xfrm>
            <a:off x="3957816" y="980728"/>
            <a:ext cx="1296144" cy="1728192"/>
            <a:chOff x="1547664" y="555526"/>
            <a:chExt cx="1296144" cy="1728192"/>
          </a:xfrm>
        </p:grpSpPr>
        <p:sp>
          <p:nvSpPr>
            <p:cNvPr id="14" name="矩形 13"/>
            <p:cNvSpPr/>
            <p:nvPr/>
          </p:nvSpPr>
          <p:spPr>
            <a:xfrm>
              <a:off x="1547664" y="555526"/>
              <a:ext cx="1296144" cy="1224136"/>
            </a:xfrm>
            <a:prstGeom prst="rect">
              <a:avLst/>
            </a:prstGeom>
            <a:blipFill>
              <a:blip r:embed="rId5"/>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endParaRPr>
            </a:p>
          </p:txBody>
        </p:sp>
        <p:sp>
          <p:nvSpPr>
            <p:cNvPr id="15" name="矩形 14"/>
            <p:cNvSpPr/>
            <p:nvPr/>
          </p:nvSpPr>
          <p:spPr>
            <a:xfrm>
              <a:off x="1547664" y="1779662"/>
              <a:ext cx="1296144" cy="504056"/>
            </a:xfrm>
            <a:prstGeom prst="rect">
              <a:avLst/>
            </a:prstGeom>
            <a:solidFill>
              <a:srgbClr val="0094D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endParaRPr>
            </a:p>
          </p:txBody>
        </p:sp>
        <p:sp>
          <p:nvSpPr>
            <p:cNvPr id="16" name="TextBox 15"/>
            <p:cNvSpPr txBox="1"/>
            <p:nvPr/>
          </p:nvSpPr>
          <p:spPr>
            <a:xfrm>
              <a:off x="1827565" y="1779662"/>
              <a:ext cx="748923" cy="261610"/>
            </a:xfrm>
            <a:prstGeom prst="rect">
              <a:avLst/>
            </a:prstGeom>
            <a:noFill/>
          </p:spPr>
          <p:txBody>
            <a:bodyPr wrap="none" rtlCol="0">
              <a:spAutoFit/>
            </a:bodyPr>
            <a:lstStyle/>
            <a:p>
              <a:pPr algn="ctr"/>
              <a:r>
                <a:rPr lang="zh-CN" altLang="en-US" sz="1100" b="1" dirty="0" smtClean="0">
                  <a:solidFill>
                    <a:schemeClr val="bg1">
                      <a:lumMod val="95000"/>
                    </a:schemeClr>
                  </a:solidFill>
                  <a:latin typeface="微软雅黑" pitchFamily="34" charset="-122"/>
                  <a:ea typeface="微软雅黑" pitchFamily="34" charset="-122"/>
                </a:rPr>
                <a:t>输入姓名</a:t>
              </a:r>
              <a:endParaRPr lang="zh-CN" altLang="en-US" sz="1100" b="1" dirty="0">
                <a:solidFill>
                  <a:schemeClr val="bg1">
                    <a:lumMod val="95000"/>
                  </a:schemeClr>
                </a:solidFill>
                <a:latin typeface="微软雅黑" pitchFamily="34" charset="-122"/>
                <a:ea typeface="微软雅黑" pitchFamily="34" charset="-122"/>
              </a:endParaRPr>
            </a:p>
          </p:txBody>
        </p:sp>
        <p:sp>
          <p:nvSpPr>
            <p:cNvPr id="17" name="TextBox 16"/>
            <p:cNvSpPr txBox="1"/>
            <p:nvPr/>
          </p:nvSpPr>
          <p:spPr>
            <a:xfrm>
              <a:off x="1547664" y="1995686"/>
              <a:ext cx="1296143" cy="230832"/>
            </a:xfrm>
            <a:prstGeom prst="rect">
              <a:avLst/>
            </a:prstGeom>
            <a:noFill/>
          </p:spPr>
          <p:txBody>
            <a:bodyPr wrap="square" rtlCol="0">
              <a:spAutoFit/>
            </a:bodyPr>
            <a:lstStyle/>
            <a:p>
              <a:pPr algn="ctr"/>
              <a:r>
                <a:rPr lang="zh-CN" altLang="en-US" sz="900" dirty="0" smtClean="0">
                  <a:solidFill>
                    <a:schemeClr val="bg1">
                      <a:lumMod val="95000"/>
                    </a:schemeClr>
                  </a:solidFill>
                  <a:latin typeface="微软雅黑" pitchFamily="34" charset="-122"/>
                  <a:ea typeface="微软雅黑" pitchFamily="34" charset="-122"/>
                </a:rPr>
                <a:t>输入职务名称</a:t>
              </a:r>
              <a:endParaRPr lang="zh-CN" altLang="en-US" sz="900" dirty="0">
                <a:solidFill>
                  <a:schemeClr val="bg1">
                    <a:lumMod val="95000"/>
                  </a:schemeClr>
                </a:solidFill>
                <a:latin typeface="微软雅黑" pitchFamily="34" charset="-122"/>
                <a:ea typeface="微软雅黑" pitchFamily="34" charset="-122"/>
              </a:endParaRPr>
            </a:p>
          </p:txBody>
        </p:sp>
      </p:grpSp>
      <p:grpSp>
        <p:nvGrpSpPr>
          <p:cNvPr id="18" name="组合 17"/>
          <p:cNvGrpSpPr/>
          <p:nvPr/>
        </p:nvGrpSpPr>
        <p:grpSpPr>
          <a:xfrm>
            <a:off x="5469984" y="980728"/>
            <a:ext cx="1296144" cy="1728192"/>
            <a:chOff x="1547664" y="555526"/>
            <a:chExt cx="1296144" cy="1728192"/>
          </a:xfrm>
        </p:grpSpPr>
        <p:sp>
          <p:nvSpPr>
            <p:cNvPr id="19" name="矩形 18"/>
            <p:cNvSpPr/>
            <p:nvPr/>
          </p:nvSpPr>
          <p:spPr>
            <a:xfrm>
              <a:off x="1547664" y="555526"/>
              <a:ext cx="1296144" cy="1224136"/>
            </a:xfrm>
            <a:prstGeom prst="rect">
              <a:avLst/>
            </a:prstGeom>
            <a:blipFill>
              <a:blip r:embed="rId6"/>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endParaRPr>
            </a:p>
          </p:txBody>
        </p:sp>
        <p:sp>
          <p:nvSpPr>
            <p:cNvPr id="20" name="矩形 19"/>
            <p:cNvSpPr/>
            <p:nvPr/>
          </p:nvSpPr>
          <p:spPr>
            <a:xfrm>
              <a:off x="1547664" y="1779662"/>
              <a:ext cx="1296144" cy="504056"/>
            </a:xfrm>
            <a:prstGeom prst="rect">
              <a:avLst/>
            </a:prstGeom>
            <a:solidFill>
              <a:srgbClr val="B0C01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endParaRPr>
            </a:p>
          </p:txBody>
        </p:sp>
        <p:sp>
          <p:nvSpPr>
            <p:cNvPr id="21" name="TextBox 20"/>
            <p:cNvSpPr txBox="1"/>
            <p:nvPr/>
          </p:nvSpPr>
          <p:spPr>
            <a:xfrm>
              <a:off x="1827565" y="1779662"/>
              <a:ext cx="748923" cy="261610"/>
            </a:xfrm>
            <a:prstGeom prst="rect">
              <a:avLst/>
            </a:prstGeom>
            <a:noFill/>
          </p:spPr>
          <p:txBody>
            <a:bodyPr wrap="none" rtlCol="0">
              <a:spAutoFit/>
            </a:bodyPr>
            <a:lstStyle/>
            <a:p>
              <a:pPr algn="ctr"/>
              <a:r>
                <a:rPr lang="zh-CN" altLang="en-US" sz="1100" b="1" dirty="0" smtClean="0">
                  <a:solidFill>
                    <a:schemeClr val="bg1">
                      <a:lumMod val="95000"/>
                    </a:schemeClr>
                  </a:solidFill>
                  <a:latin typeface="微软雅黑" pitchFamily="34" charset="-122"/>
                  <a:ea typeface="微软雅黑" pitchFamily="34" charset="-122"/>
                </a:rPr>
                <a:t>输入姓名</a:t>
              </a:r>
              <a:endParaRPr lang="zh-CN" altLang="en-US" sz="1100" b="1" dirty="0">
                <a:solidFill>
                  <a:schemeClr val="bg1">
                    <a:lumMod val="95000"/>
                  </a:schemeClr>
                </a:solidFill>
                <a:latin typeface="微软雅黑" pitchFamily="34" charset="-122"/>
                <a:ea typeface="微软雅黑" pitchFamily="34" charset="-122"/>
              </a:endParaRPr>
            </a:p>
          </p:txBody>
        </p:sp>
        <p:sp>
          <p:nvSpPr>
            <p:cNvPr id="22" name="TextBox 21"/>
            <p:cNvSpPr txBox="1"/>
            <p:nvPr/>
          </p:nvSpPr>
          <p:spPr>
            <a:xfrm>
              <a:off x="1547664" y="1995686"/>
              <a:ext cx="1296143" cy="230832"/>
            </a:xfrm>
            <a:prstGeom prst="rect">
              <a:avLst/>
            </a:prstGeom>
            <a:noFill/>
          </p:spPr>
          <p:txBody>
            <a:bodyPr wrap="square" rtlCol="0">
              <a:spAutoFit/>
            </a:bodyPr>
            <a:lstStyle/>
            <a:p>
              <a:pPr algn="ctr"/>
              <a:r>
                <a:rPr lang="zh-CN" altLang="en-US" sz="900" dirty="0" smtClean="0">
                  <a:solidFill>
                    <a:schemeClr val="bg1">
                      <a:lumMod val="95000"/>
                    </a:schemeClr>
                  </a:solidFill>
                  <a:latin typeface="微软雅黑" pitchFamily="34" charset="-122"/>
                  <a:ea typeface="微软雅黑" pitchFamily="34" charset="-122"/>
                </a:rPr>
                <a:t>输入职务名称</a:t>
              </a:r>
              <a:endParaRPr lang="zh-CN" altLang="en-US" sz="900" dirty="0">
                <a:solidFill>
                  <a:schemeClr val="bg1">
                    <a:lumMod val="95000"/>
                  </a:schemeClr>
                </a:solidFill>
                <a:latin typeface="微软雅黑" pitchFamily="34" charset="-122"/>
                <a:ea typeface="微软雅黑" pitchFamily="34" charset="-122"/>
              </a:endParaRPr>
            </a:p>
          </p:txBody>
        </p:sp>
      </p:grpSp>
      <p:grpSp>
        <p:nvGrpSpPr>
          <p:cNvPr id="23" name="组合 22"/>
          <p:cNvGrpSpPr/>
          <p:nvPr/>
        </p:nvGrpSpPr>
        <p:grpSpPr>
          <a:xfrm>
            <a:off x="6948264" y="987574"/>
            <a:ext cx="1296144" cy="1728192"/>
            <a:chOff x="1547664" y="555526"/>
            <a:chExt cx="1296144" cy="1728192"/>
          </a:xfrm>
        </p:grpSpPr>
        <p:sp>
          <p:nvSpPr>
            <p:cNvPr id="24" name="矩形 23"/>
            <p:cNvSpPr/>
            <p:nvPr/>
          </p:nvSpPr>
          <p:spPr>
            <a:xfrm>
              <a:off x="1547664" y="555526"/>
              <a:ext cx="1296144" cy="1224136"/>
            </a:xfrm>
            <a:prstGeom prst="rect">
              <a:avLst/>
            </a:prstGeom>
            <a:blipFill>
              <a:blip r:embed="rId7"/>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endParaRPr>
            </a:p>
          </p:txBody>
        </p:sp>
        <p:sp>
          <p:nvSpPr>
            <p:cNvPr id="25" name="矩形 24"/>
            <p:cNvSpPr/>
            <p:nvPr/>
          </p:nvSpPr>
          <p:spPr>
            <a:xfrm>
              <a:off x="1547664" y="1779662"/>
              <a:ext cx="1296144" cy="504056"/>
            </a:xfrm>
            <a:prstGeom prst="rect">
              <a:avLst/>
            </a:prstGeom>
            <a:solidFill>
              <a:srgbClr val="0094D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endParaRPr>
            </a:p>
          </p:txBody>
        </p:sp>
        <p:sp>
          <p:nvSpPr>
            <p:cNvPr id="26" name="TextBox 25"/>
            <p:cNvSpPr txBox="1"/>
            <p:nvPr/>
          </p:nvSpPr>
          <p:spPr>
            <a:xfrm>
              <a:off x="1827565" y="1779662"/>
              <a:ext cx="748923" cy="261610"/>
            </a:xfrm>
            <a:prstGeom prst="rect">
              <a:avLst/>
            </a:prstGeom>
            <a:noFill/>
          </p:spPr>
          <p:txBody>
            <a:bodyPr wrap="none" rtlCol="0">
              <a:spAutoFit/>
            </a:bodyPr>
            <a:lstStyle/>
            <a:p>
              <a:pPr algn="ctr"/>
              <a:r>
                <a:rPr lang="zh-CN" altLang="en-US" sz="1100" b="1" dirty="0" smtClean="0">
                  <a:solidFill>
                    <a:schemeClr val="bg1">
                      <a:lumMod val="95000"/>
                    </a:schemeClr>
                  </a:solidFill>
                  <a:latin typeface="微软雅黑" pitchFamily="34" charset="-122"/>
                  <a:ea typeface="微软雅黑" pitchFamily="34" charset="-122"/>
                </a:rPr>
                <a:t>输入姓名</a:t>
              </a:r>
              <a:endParaRPr lang="zh-CN" altLang="en-US" sz="1100" b="1" dirty="0">
                <a:solidFill>
                  <a:schemeClr val="bg1">
                    <a:lumMod val="95000"/>
                  </a:schemeClr>
                </a:solidFill>
                <a:latin typeface="微软雅黑" pitchFamily="34" charset="-122"/>
                <a:ea typeface="微软雅黑" pitchFamily="34" charset="-122"/>
              </a:endParaRPr>
            </a:p>
          </p:txBody>
        </p:sp>
        <p:sp>
          <p:nvSpPr>
            <p:cNvPr id="27" name="TextBox 26"/>
            <p:cNvSpPr txBox="1"/>
            <p:nvPr/>
          </p:nvSpPr>
          <p:spPr>
            <a:xfrm>
              <a:off x="1547664" y="1995686"/>
              <a:ext cx="1296143" cy="230832"/>
            </a:xfrm>
            <a:prstGeom prst="rect">
              <a:avLst/>
            </a:prstGeom>
            <a:noFill/>
          </p:spPr>
          <p:txBody>
            <a:bodyPr wrap="square" rtlCol="0">
              <a:spAutoFit/>
            </a:bodyPr>
            <a:lstStyle/>
            <a:p>
              <a:pPr algn="ctr"/>
              <a:r>
                <a:rPr lang="zh-CN" altLang="en-US" sz="900" dirty="0" smtClean="0">
                  <a:solidFill>
                    <a:schemeClr val="bg1">
                      <a:lumMod val="95000"/>
                    </a:schemeClr>
                  </a:solidFill>
                  <a:latin typeface="微软雅黑" pitchFamily="34" charset="-122"/>
                  <a:ea typeface="微软雅黑" pitchFamily="34" charset="-122"/>
                </a:rPr>
                <a:t>输入职务名称</a:t>
              </a:r>
              <a:endParaRPr lang="zh-CN" altLang="en-US" sz="900" dirty="0">
                <a:solidFill>
                  <a:schemeClr val="bg1">
                    <a:lumMod val="95000"/>
                  </a:schemeClr>
                </a:solidFill>
                <a:latin typeface="微软雅黑" pitchFamily="34" charset="-122"/>
                <a:ea typeface="微软雅黑" pitchFamily="34" charset="-122"/>
              </a:endParaRPr>
            </a:p>
          </p:txBody>
        </p:sp>
      </p:grpSp>
      <p:grpSp>
        <p:nvGrpSpPr>
          <p:cNvPr id="28" name="组合 27"/>
          <p:cNvGrpSpPr/>
          <p:nvPr/>
        </p:nvGrpSpPr>
        <p:grpSpPr>
          <a:xfrm>
            <a:off x="1100356" y="2801134"/>
            <a:ext cx="1296144" cy="1728192"/>
            <a:chOff x="1547664" y="555526"/>
            <a:chExt cx="1296144" cy="1728192"/>
          </a:xfrm>
        </p:grpSpPr>
        <p:sp>
          <p:nvSpPr>
            <p:cNvPr id="29" name="矩形 28"/>
            <p:cNvSpPr/>
            <p:nvPr/>
          </p:nvSpPr>
          <p:spPr>
            <a:xfrm>
              <a:off x="1547664" y="555526"/>
              <a:ext cx="1296144" cy="1224136"/>
            </a:xfrm>
            <a:prstGeom prst="rect">
              <a:avLst/>
            </a:prstGeom>
            <a:blipFill>
              <a:blip r:embed="rId8"/>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endParaRPr>
            </a:p>
          </p:txBody>
        </p:sp>
        <p:sp>
          <p:nvSpPr>
            <p:cNvPr id="30" name="矩形 29"/>
            <p:cNvSpPr/>
            <p:nvPr/>
          </p:nvSpPr>
          <p:spPr>
            <a:xfrm>
              <a:off x="1547664" y="1779662"/>
              <a:ext cx="1296144" cy="504056"/>
            </a:xfrm>
            <a:prstGeom prst="rect">
              <a:avLst/>
            </a:prstGeom>
            <a:solidFill>
              <a:srgbClr val="0094D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endParaRPr>
            </a:p>
          </p:txBody>
        </p:sp>
        <p:sp>
          <p:nvSpPr>
            <p:cNvPr id="31" name="TextBox 30"/>
            <p:cNvSpPr txBox="1"/>
            <p:nvPr/>
          </p:nvSpPr>
          <p:spPr>
            <a:xfrm>
              <a:off x="1827565" y="1779662"/>
              <a:ext cx="748923" cy="261610"/>
            </a:xfrm>
            <a:prstGeom prst="rect">
              <a:avLst/>
            </a:prstGeom>
            <a:noFill/>
          </p:spPr>
          <p:txBody>
            <a:bodyPr wrap="none" rtlCol="0">
              <a:spAutoFit/>
            </a:bodyPr>
            <a:lstStyle/>
            <a:p>
              <a:pPr algn="ctr"/>
              <a:r>
                <a:rPr lang="zh-CN" altLang="en-US" sz="1100" b="1" dirty="0" smtClean="0">
                  <a:solidFill>
                    <a:schemeClr val="bg1">
                      <a:lumMod val="95000"/>
                    </a:schemeClr>
                  </a:solidFill>
                  <a:latin typeface="微软雅黑" pitchFamily="34" charset="-122"/>
                  <a:ea typeface="微软雅黑" pitchFamily="34" charset="-122"/>
                </a:rPr>
                <a:t>输入姓名</a:t>
              </a:r>
              <a:endParaRPr lang="zh-CN" altLang="en-US" sz="1100" b="1" dirty="0">
                <a:solidFill>
                  <a:schemeClr val="bg1">
                    <a:lumMod val="95000"/>
                  </a:schemeClr>
                </a:solidFill>
                <a:latin typeface="微软雅黑" pitchFamily="34" charset="-122"/>
                <a:ea typeface="微软雅黑" pitchFamily="34" charset="-122"/>
              </a:endParaRPr>
            </a:p>
          </p:txBody>
        </p:sp>
        <p:sp>
          <p:nvSpPr>
            <p:cNvPr id="32" name="TextBox 31"/>
            <p:cNvSpPr txBox="1"/>
            <p:nvPr/>
          </p:nvSpPr>
          <p:spPr>
            <a:xfrm>
              <a:off x="1547664" y="1995686"/>
              <a:ext cx="1296143" cy="230832"/>
            </a:xfrm>
            <a:prstGeom prst="rect">
              <a:avLst/>
            </a:prstGeom>
            <a:noFill/>
          </p:spPr>
          <p:txBody>
            <a:bodyPr wrap="square" rtlCol="0">
              <a:spAutoFit/>
            </a:bodyPr>
            <a:lstStyle/>
            <a:p>
              <a:pPr algn="ctr"/>
              <a:r>
                <a:rPr lang="zh-CN" altLang="en-US" sz="900" dirty="0" smtClean="0">
                  <a:solidFill>
                    <a:schemeClr val="bg1">
                      <a:lumMod val="95000"/>
                    </a:schemeClr>
                  </a:solidFill>
                  <a:latin typeface="微软雅黑" pitchFamily="34" charset="-122"/>
                  <a:ea typeface="微软雅黑" pitchFamily="34" charset="-122"/>
                </a:rPr>
                <a:t>输入职务名称</a:t>
              </a:r>
              <a:endParaRPr lang="zh-CN" altLang="en-US" sz="900" dirty="0">
                <a:solidFill>
                  <a:schemeClr val="bg1">
                    <a:lumMod val="95000"/>
                  </a:schemeClr>
                </a:solidFill>
                <a:latin typeface="微软雅黑" pitchFamily="34" charset="-122"/>
                <a:ea typeface="微软雅黑" pitchFamily="34" charset="-122"/>
              </a:endParaRPr>
            </a:p>
          </p:txBody>
        </p:sp>
      </p:grpSp>
      <p:grpSp>
        <p:nvGrpSpPr>
          <p:cNvPr id="33" name="组合 32"/>
          <p:cNvGrpSpPr/>
          <p:nvPr/>
        </p:nvGrpSpPr>
        <p:grpSpPr>
          <a:xfrm>
            <a:off x="2540516" y="2801134"/>
            <a:ext cx="1296144" cy="1728192"/>
            <a:chOff x="1547664" y="555526"/>
            <a:chExt cx="1296144" cy="1728192"/>
          </a:xfrm>
        </p:grpSpPr>
        <p:sp>
          <p:nvSpPr>
            <p:cNvPr id="34" name="矩形 33"/>
            <p:cNvSpPr/>
            <p:nvPr/>
          </p:nvSpPr>
          <p:spPr>
            <a:xfrm>
              <a:off x="1547664" y="555526"/>
              <a:ext cx="1296144" cy="1224136"/>
            </a:xfrm>
            <a:prstGeom prst="rect">
              <a:avLst/>
            </a:prstGeom>
            <a:blipFill>
              <a:blip r:embed="rId9"/>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endParaRPr>
            </a:p>
          </p:txBody>
        </p:sp>
        <p:sp>
          <p:nvSpPr>
            <p:cNvPr id="35" name="矩形 34"/>
            <p:cNvSpPr/>
            <p:nvPr/>
          </p:nvSpPr>
          <p:spPr>
            <a:xfrm>
              <a:off x="1547664" y="1779662"/>
              <a:ext cx="1296144" cy="504056"/>
            </a:xfrm>
            <a:prstGeom prst="rect">
              <a:avLst/>
            </a:prstGeom>
            <a:solidFill>
              <a:srgbClr val="B0C01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endParaRPr>
            </a:p>
          </p:txBody>
        </p:sp>
        <p:sp>
          <p:nvSpPr>
            <p:cNvPr id="36" name="TextBox 35"/>
            <p:cNvSpPr txBox="1"/>
            <p:nvPr/>
          </p:nvSpPr>
          <p:spPr>
            <a:xfrm>
              <a:off x="1827565" y="1779662"/>
              <a:ext cx="748923" cy="261610"/>
            </a:xfrm>
            <a:prstGeom prst="rect">
              <a:avLst/>
            </a:prstGeom>
            <a:noFill/>
          </p:spPr>
          <p:txBody>
            <a:bodyPr wrap="none" rtlCol="0">
              <a:spAutoFit/>
            </a:bodyPr>
            <a:lstStyle/>
            <a:p>
              <a:pPr algn="ctr"/>
              <a:r>
                <a:rPr lang="zh-CN" altLang="en-US" sz="1100" b="1" dirty="0" smtClean="0">
                  <a:solidFill>
                    <a:schemeClr val="bg1">
                      <a:lumMod val="95000"/>
                    </a:schemeClr>
                  </a:solidFill>
                  <a:latin typeface="微软雅黑" pitchFamily="34" charset="-122"/>
                  <a:ea typeface="微软雅黑" pitchFamily="34" charset="-122"/>
                </a:rPr>
                <a:t>输入姓名</a:t>
              </a:r>
              <a:endParaRPr lang="zh-CN" altLang="en-US" sz="1100" b="1" dirty="0">
                <a:solidFill>
                  <a:schemeClr val="bg1">
                    <a:lumMod val="95000"/>
                  </a:schemeClr>
                </a:solidFill>
                <a:latin typeface="微软雅黑" pitchFamily="34" charset="-122"/>
                <a:ea typeface="微软雅黑" pitchFamily="34" charset="-122"/>
              </a:endParaRPr>
            </a:p>
          </p:txBody>
        </p:sp>
        <p:sp>
          <p:nvSpPr>
            <p:cNvPr id="37" name="TextBox 36"/>
            <p:cNvSpPr txBox="1"/>
            <p:nvPr/>
          </p:nvSpPr>
          <p:spPr>
            <a:xfrm>
              <a:off x="1547664" y="1995686"/>
              <a:ext cx="1296143" cy="230832"/>
            </a:xfrm>
            <a:prstGeom prst="rect">
              <a:avLst/>
            </a:prstGeom>
            <a:noFill/>
          </p:spPr>
          <p:txBody>
            <a:bodyPr wrap="square" rtlCol="0">
              <a:spAutoFit/>
            </a:bodyPr>
            <a:lstStyle/>
            <a:p>
              <a:pPr algn="ctr"/>
              <a:r>
                <a:rPr lang="zh-CN" altLang="en-US" sz="900" dirty="0" smtClean="0">
                  <a:solidFill>
                    <a:schemeClr val="bg1">
                      <a:lumMod val="95000"/>
                    </a:schemeClr>
                  </a:solidFill>
                  <a:latin typeface="微软雅黑" pitchFamily="34" charset="-122"/>
                  <a:ea typeface="微软雅黑" pitchFamily="34" charset="-122"/>
                </a:rPr>
                <a:t>输入职务名称</a:t>
              </a:r>
              <a:endParaRPr lang="zh-CN" altLang="en-US" sz="900" dirty="0">
                <a:solidFill>
                  <a:schemeClr val="bg1">
                    <a:lumMod val="95000"/>
                  </a:schemeClr>
                </a:solidFill>
                <a:latin typeface="微软雅黑" pitchFamily="34" charset="-122"/>
                <a:ea typeface="微软雅黑" pitchFamily="34" charset="-122"/>
              </a:endParaRPr>
            </a:p>
          </p:txBody>
        </p:sp>
      </p:grpSp>
      <p:grpSp>
        <p:nvGrpSpPr>
          <p:cNvPr id="38" name="组合 37"/>
          <p:cNvGrpSpPr/>
          <p:nvPr/>
        </p:nvGrpSpPr>
        <p:grpSpPr>
          <a:xfrm>
            <a:off x="3980676" y="2794288"/>
            <a:ext cx="1296144" cy="1728192"/>
            <a:chOff x="1547664" y="555526"/>
            <a:chExt cx="1296144" cy="1728192"/>
          </a:xfrm>
        </p:grpSpPr>
        <p:sp>
          <p:nvSpPr>
            <p:cNvPr id="39" name="矩形 38"/>
            <p:cNvSpPr/>
            <p:nvPr/>
          </p:nvSpPr>
          <p:spPr>
            <a:xfrm>
              <a:off x="1547664" y="555526"/>
              <a:ext cx="1296144" cy="1224136"/>
            </a:xfrm>
            <a:prstGeom prst="rect">
              <a:avLst/>
            </a:prstGeom>
            <a:blipFill>
              <a:blip r:embed="rId10"/>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endParaRPr>
            </a:p>
          </p:txBody>
        </p:sp>
        <p:sp>
          <p:nvSpPr>
            <p:cNvPr id="40" name="矩形 39"/>
            <p:cNvSpPr/>
            <p:nvPr/>
          </p:nvSpPr>
          <p:spPr>
            <a:xfrm>
              <a:off x="1547664" y="1779662"/>
              <a:ext cx="1296144" cy="504056"/>
            </a:xfrm>
            <a:prstGeom prst="rect">
              <a:avLst/>
            </a:prstGeom>
            <a:solidFill>
              <a:srgbClr val="0094D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endParaRPr>
            </a:p>
          </p:txBody>
        </p:sp>
        <p:sp>
          <p:nvSpPr>
            <p:cNvPr id="41" name="TextBox 40"/>
            <p:cNvSpPr txBox="1"/>
            <p:nvPr/>
          </p:nvSpPr>
          <p:spPr>
            <a:xfrm>
              <a:off x="1827565" y="1779662"/>
              <a:ext cx="748923" cy="261610"/>
            </a:xfrm>
            <a:prstGeom prst="rect">
              <a:avLst/>
            </a:prstGeom>
            <a:noFill/>
          </p:spPr>
          <p:txBody>
            <a:bodyPr wrap="none" rtlCol="0">
              <a:spAutoFit/>
            </a:bodyPr>
            <a:lstStyle/>
            <a:p>
              <a:pPr algn="ctr"/>
              <a:r>
                <a:rPr lang="zh-CN" altLang="en-US" sz="1100" b="1" dirty="0" smtClean="0">
                  <a:solidFill>
                    <a:schemeClr val="bg1">
                      <a:lumMod val="95000"/>
                    </a:schemeClr>
                  </a:solidFill>
                  <a:latin typeface="微软雅黑" pitchFamily="34" charset="-122"/>
                  <a:ea typeface="微软雅黑" pitchFamily="34" charset="-122"/>
                </a:rPr>
                <a:t>输入姓名</a:t>
              </a:r>
              <a:endParaRPr lang="zh-CN" altLang="en-US" sz="1100" b="1" dirty="0">
                <a:solidFill>
                  <a:schemeClr val="bg1">
                    <a:lumMod val="95000"/>
                  </a:schemeClr>
                </a:solidFill>
                <a:latin typeface="微软雅黑" pitchFamily="34" charset="-122"/>
                <a:ea typeface="微软雅黑" pitchFamily="34" charset="-122"/>
              </a:endParaRPr>
            </a:p>
          </p:txBody>
        </p:sp>
        <p:sp>
          <p:nvSpPr>
            <p:cNvPr id="42" name="TextBox 41"/>
            <p:cNvSpPr txBox="1"/>
            <p:nvPr/>
          </p:nvSpPr>
          <p:spPr>
            <a:xfrm>
              <a:off x="1547664" y="1995686"/>
              <a:ext cx="1296143" cy="230832"/>
            </a:xfrm>
            <a:prstGeom prst="rect">
              <a:avLst/>
            </a:prstGeom>
            <a:noFill/>
          </p:spPr>
          <p:txBody>
            <a:bodyPr wrap="square" rtlCol="0">
              <a:spAutoFit/>
            </a:bodyPr>
            <a:lstStyle/>
            <a:p>
              <a:pPr algn="ctr"/>
              <a:r>
                <a:rPr lang="zh-CN" altLang="en-US" sz="900" dirty="0" smtClean="0">
                  <a:solidFill>
                    <a:schemeClr val="bg1">
                      <a:lumMod val="95000"/>
                    </a:schemeClr>
                  </a:solidFill>
                  <a:latin typeface="微软雅黑" pitchFamily="34" charset="-122"/>
                  <a:ea typeface="微软雅黑" pitchFamily="34" charset="-122"/>
                </a:rPr>
                <a:t>输入职务名称</a:t>
              </a:r>
              <a:endParaRPr lang="zh-CN" altLang="en-US" sz="900" dirty="0">
                <a:solidFill>
                  <a:schemeClr val="bg1">
                    <a:lumMod val="95000"/>
                  </a:schemeClr>
                </a:solidFill>
                <a:latin typeface="微软雅黑" pitchFamily="34" charset="-122"/>
                <a:ea typeface="微软雅黑" pitchFamily="34" charset="-122"/>
              </a:endParaRPr>
            </a:p>
          </p:txBody>
        </p:sp>
      </p:grpSp>
      <p:grpSp>
        <p:nvGrpSpPr>
          <p:cNvPr id="43" name="组合 42"/>
          <p:cNvGrpSpPr/>
          <p:nvPr/>
        </p:nvGrpSpPr>
        <p:grpSpPr>
          <a:xfrm>
            <a:off x="5492844" y="2794288"/>
            <a:ext cx="1296144" cy="1728192"/>
            <a:chOff x="1547664" y="555526"/>
            <a:chExt cx="1296144" cy="1728192"/>
          </a:xfrm>
        </p:grpSpPr>
        <p:sp>
          <p:nvSpPr>
            <p:cNvPr id="44" name="矩形 43"/>
            <p:cNvSpPr/>
            <p:nvPr/>
          </p:nvSpPr>
          <p:spPr>
            <a:xfrm>
              <a:off x="1547664" y="555526"/>
              <a:ext cx="1296144" cy="1224136"/>
            </a:xfrm>
            <a:prstGeom prst="rect">
              <a:avLst/>
            </a:prstGeom>
            <a:blipFill>
              <a:blip r:embed="rId1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endParaRPr>
            </a:p>
          </p:txBody>
        </p:sp>
        <p:sp>
          <p:nvSpPr>
            <p:cNvPr id="45" name="矩形 44"/>
            <p:cNvSpPr/>
            <p:nvPr/>
          </p:nvSpPr>
          <p:spPr>
            <a:xfrm>
              <a:off x="1547664" y="1779662"/>
              <a:ext cx="1296144" cy="504056"/>
            </a:xfrm>
            <a:prstGeom prst="rect">
              <a:avLst/>
            </a:prstGeom>
            <a:solidFill>
              <a:srgbClr val="B0C01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endParaRPr>
            </a:p>
          </p:txBody>
        </p:sp>
        <p:sp>
          <p:nvSpPr>
            <p:cNvPr id="46" name="TextBox 45"/>
            <p:cNvSpPr txBox="1"/>
            <p:nvPr/>
          </p:nvSpPr>
          <p:spPr>
            <a:xfrm>
              <a:off x="1827565" y="1779662"/>
              <a:ext cx="748923" cy="261610"/>
            </a:xfrm>
            <a:prstGeom prst="rect">
              <a:avLst/>
            </a:prstGeom>
            <a:noFill/>
          </p:spPr>
          <p:txBody>
            <a:bodyPr wrap="none" rtlCol="0">
              <a:spAutoFit/>
            </a:bodyPr>
            <a:lstStyle/>
            <a:p>
              <a:pPr algn="ctr"/>
              <a:r>
                <a:rPr lang="zh-CN" altLang="en-US" sz="1100" b="1" dirty="0" smtClean="0">
                  <a:solidFill>
                    <a:schemeClr val="bg1">
                      <a:lumMod val="95000"/>
                    </a:schemeClr>
                  </a:solidFill>
                  <a:latin typeface="微软雅黑" pitchFamily="34" charset="-122"/>
                  <a:ea typeface="微软雅黑" pitchFamily="34" charset="-122"/>
                </a:rPr>
                <a:t>输入姓名</a:t>
              </a:r>
              <a:endParaRPr lang="zh-CN" altLang="en-US" sz="1100" b="1" dirty="0">
                <a:solidFill>
                  <a:schemeClr val="bg1">
                    <a:lumMod val="95000"/>
                  </a:schemeClr>
                </a:solidFill>
                <a:latin typeface="微软雅黑" pitchFamily="34" charset="-122"/>
                <a:ea typeface="微软雅黑" pitchFamily="34" charset="-122"/>
              </a:endParaRPr>
            </a:p>
          </p:txBody>
        </p:sp>
        <p:sp>
          <p:nvSpPr>
            <p:cNvPr id="47" name="TextBox 46"/>
            <p:cNvSpPr txBox="1"/>
            <p:nvPr/>
          </p:nvSpPr>
          <p:spPr>
            <a:xfrm>
              <a:off x="1547664" y="1995686"/>
              <a:ext cx="1296143" cy="230832"/>
            </a:xfrm>
            <a:prstGeom prst="rect">
              <a:avLst/>
            </a:prstGeom>
            <a:noFill/>
          </p:spPr>
          <p:txBody>
            <a:bodyPr wrap="square" rtlCol="0">
              <a:spAutoFit/>
            </a:bodyPr>
            <a:lstStyle/>
            <a:p>
              <a:pPr algn="ctr"/>
              <a:r>
                <a:rPr lang="zh-CN" altLang="en-US" sz="900" dirty="0" smtClean="0">
                  <a:solidFill>
                    <a:schemeClr val="bg1">
                      <a:lumMod val="95000"/>
                    </a:schemeClr>
                  </a:solidFill>
                  <a:latin typeface="微软雅黑" pitchFamily="34" charset="-122"/>
                  <a:ea typeface="微软雅黑" pitchFamily="34" charset="-122"/>
                </a:rPr>
                <a:t>输入职务名称</a:t>
              </a:r>
              <a:endParaRPr lang="zh-CN" altLang="en-US" sz="900" dirty="0">
                <a:solidFill>
                  <a:schemeClr val="bg1">
                    <a:lumMod val="95000"/>
                  </a:schemeClr>
                </a:solidFill>
                <a:latin typeface="微软雅黑" pitchFamily="34" charset="-122"/>
                <a:ea typeface="微软雅黑" pitchFamily="34" charset="-122"/>
              </a:endParaRPr>
            </a:p>
          </p:txBody>
        </p:sp>
      </p:grpSp>
      <p:grpSp>
        <p:nvGrpSpPr>
          <p:cNvPr id="48" name="组合 47"/>
          <p:cNvGrpSpPr/>
          <p:nvPr/>
        </p:nvGrpSpPr>
        <p:grpSpPr>
          <a:xfrm>
            <a:off x="6971124" y="2801134"/>
            <a:ext cx="1296144" cy="1728192"/>
            <a:chOff x="1547664" y="555526"/>
            <a:chExt cx="1296144" cy="1728192"/>
          </a:xfrm>
        </p:grpSpPr>
        <p:sp>
          <p:nvSpPr>
            <p:cNvPr id="49" name="矩形 48"/>
            <p:cNvSpPr/>
            <p:nvPr/>
          </p:nvSpPr>
          <p:spPr>
            <a:xfrm>
              <a:off x="1547664" y="555526"/>
              <a:ext cx="1296144" cy="1224136"/>
            </a:xfrm>
            <a:prstGeom prst="rect">
              <a:avLst/>
            </a:prstGeom>
            <a:blipFill>
              <a:blip r:embed="rId1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endParaRPr>
            </a:p>
          </p:txBody>
        </p:sp>
        <p:sp>
          <p:nvSpPr>
            <p:cNvPr id="50" name="矩形 49"/>
            <p:cNvSpPr/>
            <p:nvPr/>
          </p:nvSpPr>
          <p:spPr>
            <a:xfrm>
              <a:off x="1547664" y="1779662"/>
              <a:ext cx="1296144" cy="504056"/>
            </a:xfrm>
            <a:prstGeom prst="rect">
              <a:avLst/>
            </a:prstGeom>
            <a:solidFill>
              <a:srgbClr val="0094D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endParaRPr>
            </a:p>
          </p:txBody>
        </p:sp>
        <p:sp>
          <p:nvSpPr>
            <p:cNvPr id="51" name="TextBox 50"/>
            <p:cNvSpPr txBox="1"/>
            <p:nvPr/>
          </p:nvSpPr>
          <p:spPr>
            <a:xfrm>
              <a:off x="1827565" y="1779662"/>
              <a:ext cx="748923" cy="261610"/>
            </a:xfrm>
            <a:prstGeom prst="rect">
              <a:avLst/>
            </a:prstGeom>
            <a:noFill/>
          </p:spPr>
          <p:txBody>
            <a:bodyPr wrap="none" rtlCol="0">
              <a:spAutoFit/>
            </a:bodyPr>
            <a:lstStyle/>
            <a:p>
              <a:pPr algn="ctr"/>
              <a:r>
                <a:rPr lang="zh-CN" altLang="en-US" sz="1100" b="1" dirty="0" smtClean="0">
                  <a:solidFill>
                    <a:schemeClr val="bg1">
                      <a:lumMod val="95000"/>
                    </a:schemeClr>
                  </a:solidFill>
                  <a:latin typeface="微软雅黑" pitchFamily="34" charset="-122"/>
                  <a:ea typeface="微软雅黑" pitchFamily="34" charset="-122"/>
                </a:rPr>
                <a:t>输入姓名</a:t>
              </a:r>
              <a:endParaRPr lang="zh-CN" altLang="en-US" sz="1100" b="1" dirty="0">
                <a:solidFill>
                  <a:schemeClr val="bg1">
                    <a:lumMod val="95000"/>
                  </a:schemeClr>
                </a:solidFill>
                <a:latin typeface="微软雅黑" pitchFamily="34" charset="-122"/>
                <a:ea typeface="微软雅黑" pitchFamily="34" charset="-122"/>
              </a:endParaRPr>
            </a:p>
          </p:txBody>
        </p:sp>
        <p:sp>
          <p:nvSpPr>
            <p:cNvPr id="52" name="TextBox 51"/>
            <p:cNvSpPr txBox="1"/>
            <p:nvPr/>
          </p:nvSpPr>
          <p:spPr>
            <a:xfrm>
              <a:off x="1547664" y="1995686"/>
              <a:ext cx="1296143" cy="230832"/>
            </a:xfrm>
            <a:prstGeom prst="rect">
              <a:avLst/>
            </a:prstGeom>
            <a:noFill/>
          </p:spPr>
          <p:txBody>
            <a:bodyPr wrap="square" rtlCol="0">
              <a:spAutoFit/>
            </a:bodyPr>
            <a:lstStyle/>
            <a:p>
              <a:pPr algn="ctr"/>
              <a:r>
                <a:rPr lang="zh-CN" altLang="en-US" sz="900" dirty="0" smtClean="0">
                  <a:solidFill>
                    <a:schemeClr val="bg1">
                      <a:lumMod val="95000"/>
                    </a:schemeClr>
                  </a:solidFill>
                  <a:latin typeface="微软雅黑" pitchFamily="34" charset="-122"/>
                  <a:ea typeface="微软雅黑" pitchFamily="34" charset="-122"/>
                </a:rPr>
                <a:t>输入职务名称</a:t>
              </a:r>
              <a:endParaRPr lang="zh-CN" altLang="en-US" sz="900" dirty="0">
                <a:solidFill>
                  <a:schemeClr val="bg1">
                    <a:lumMod val="95000"/>
                  </a:schemeClr>
                </a:solidFill>
                <a:latin typeface="微软雅黑" pitchFamily="34" charset="-122"/>
                <a:ea typeface="微软雅黑" pitchFamily="34" charset="-122"/>
              </a:endParaRPr>
            </a:p>
          </p:txBody>
        </p:sp>
      </p:grpSp>
      <p:sp>
        <p:nvSpPr>
          <p:cNvPr id="53" name="TextBox 52"/>
          <p:cNvSpPr txBox="1"/>
          <p:nvPr/>
        </p:nvSpPr>
        <p:spPr>
          <a:xfrm>
            <a:off x="683676" y="194243"/>
            <a:ext cx="3870455" cy="338554"/>
          </a:xfrm>
          <a:prstGeom prst="rect">
            <a:avLst/>
          </a:prstGeom>
          <a:noFill/>
        </p:spPr>
        <p:txBody>
          <a:bodyPr wrap="square" rtlCol="0">
            <a:spAutoFit/>
          </a:bodyPr>
          <a:lstStyle/>
          <a:p>
            <a:r>
              <a:rPr lang="zh-CN" altLang="en-US" sz="1600" b="1" dirty="0" smtClean="0">
                <a:solidFill>
                  <a:schemeClr val="tx1">
                    <a:lumMod val="65000"/>
                    <a:lumOff val="35000"/>
                  </a:schemeClr>
                </a:solidFill>
                <a:latin typeface="微软雅黑" pitchFamily="34" charset="-122"/>
                <a:ea typeface="微软雅黑" pitchFamily="34" charset="-122"/>
              </a:rPr>
              <a:t>在此输入你的文本内容</a:t>
            </a:r>
            <a:endParaRPr lang="zh-CN" altLang="en-US" sz="1600" b="1" dirty="0">
              <a:solidFill>
                <a:schemeClr val="tx1">
                  <a:lumMod val="65000"/>
                  <a:lumOff val="35000"/>
                </a:schemeClr>
              </a:solidFill>
              <a:latin typeface="微软雅黑" pitchFamily="34" charset="-122"/>
              <a:ea typeface="微软雅黑" pitchFamily="34" charset="-122"/>
            </a:endParaRPr>
          </a:p>
        </p:txBody>
      </p:sp>
      <p:sp>
        <p:nvSpPr>
          <p:cNvPr id="54" name="矩形 53"/>
          <p:cNvSpPr/>
          <p:nvPr/>
        </p:nvSpPr>
        <p:spPr>
          <a:xfrm>
            <a:off x="683676" y="440464"/>
            <a:ext cx="2430295" cy="184666"/>
          </a:xfrm>
          <a:prstGeom prst="rect">
            <a:avLst/>
          </a:prstGeom>
        </p:spPr>
        <p:txBody>
          <a:bodyPr wrap="square">
            <a:spAutoFit/>
          </a:bodyPr>
          <a:lstStyle/>
          <a:p>
            <a:r>
              <a:rPr lang="en-US" altLang="zh-CN" sz="600" dirty="0">
                <a:solidFill>
                  <a:schemeClr val="tx1">
                    <a:lumMod val="65000"/>
                    <a:lumOff val="35000"/>
                  </a:schemeClr>
                </a:solidFill>
              </a:rPr>
              <a:t>Always believe that something wonderful is about to happen.</a:t>
            </a:r>
            <a:endParaRPr lang="zh-CN" altLang="en-US" sz="600" dirty="0">
              <a:solidFill>
                <a:schemeClr val="tx1">
                  <a:lumMod val="65000"/>
                  <a:lumOff val="35000"/>
                </a:schemeClr>
              </a:solidFill>
            </a:endParaRPr>
          </a:p>
        </p:txBody>
      </p:sp>
      <p:pic>
        <p:nvPicPr>
          <p:cNvPr id="55" name="图片 54"/>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214039" y="194576"/>
            <a:ext cx="469637" cy="504684"/>
          </a:xfrm>
          <a:prstGeom prst="rect">
            <a:avLst/>
          </a:prstGeom>
        </p:spPr>
      </p:pic>
      <p:cxnSp>
        <p:nvCxnSpPr>
          <p:cNvPr id="56" name="直接连接符 55"/>
          <p:cNvCxnSpPr/>
          <p:nvPr/>
        </p:nvCxnSpPr>
        <p:spPr bwMode="auto">
          <a:xfrm>
            <a:off x="755682" y="625130"/>
            <a:ext cx="2358289" cy="0"/>
          </a:xfrm>
          <a:prstGeom prst="line">
            <a:avLst/>
          </a:prstGeom>
          <a:solidFill>
            <a:schemeClr val="accent1"/>
          </a:solidFill>
          <a:ln w="9525" cap="flat" cmpd="sng" algn="ctr">
            <a:solidFill>
              <a:schemeClr val="tx1">
                <a:lumMod val="50000"/>
                <a:lumOff val="50000"/>
              </a:schemeClr>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57" name="图片 56"/>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a:off x="7679405" y="265861"/>
            <a:ext cx="1212896" cy="430161"/>
          </a:xfrm>
          <a:prstGeom prst="rect">
            <a:avLst/>
          </a:prstGeom>
        </p:spPr>
      </p:pic>
      <p:sp>
        <p:nvSpPr>
          <p:cNvPr id="58" name="TextBox 57"/>
          <p:cNvSpPr txBox="1"/>
          <p:nvPr/>
        </p:nvSpPr>
        <p:spPr>
          <a:xfrm>
            <a:off x="239505" y="255798"/>
            <a:ext cx="418704" cy="369332"/>
          </a:xfrm>
          <a:prstGeom prst="rect">
            <a:avLst/>
          </a:prstGeom>
          <a:noFill/>
        </p:spPr>
        <p:txBody>
          <a:bodyPr wrap="none" rtlCol="0">
            <a:spAutoFit/>
          </a:bodyPr>
          <a:lstStyle/>
          <a:p>
            <a:r>
              <a:rPr lang="en-US" altLang="zh-CN" dirty="0" smtClean="0">
                <a:solidFill>
                  <a:schemeClr val="bg1"/>
                </a:solidFill>
              </a:rPr>
              <a:t>01</a:t>
            </a:r>
            <a:endParaRPr lang="zh-CN" altLang="en-US" dirty="0">
              <a:solidFill>
                <a:schemeClr val="bg1"/>
              </a:solidFill>
            </a:endParaRPr>
          </a:p>
        </p:txBody>
      </p:sp>
    </p:spTree>
    <p:extLst>
      <p:ext uri="{BB962C8B-B14F-4D97-AF65-F5344CB8AC3E}">
        <p14:creationId xmlns:p14="http://schemas.microsoft.com/office/powerpoint/2010/main" val="8048865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500"/>
                                        <p:tgtEl>
                                          <p:spTgt spid="8"/>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500"/>
                                        <p:tgtEl>
                                          <p:spTgt spid="13"/>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fade">
                                      <p:cBhvr>
                                        <p:cTn id="19" dur="500"/>
                                        <p:tgtEl>
                                          <p:spTgt spid="18"/>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23"/>
                                        </p:tgtEl>
                                        <p:attrNameLst>
                                          <p:attrName>style.visibility</p:attrName>
                                        </p:attrNameLst>
                                      </p:cBhvr>
                                      <p:to>
                                        <p:strVal val="visible"/>
                                      </p:to>
                                    </p:set>
                                    <p:animEffect transition="in" filter="fade">
                                      <p:cBhvr>
                                        <p:cTn id="23" dur="500"/>
                                        <p:tgtEl>
                                          <p:spTgt spid="23"/>
                                        </p:tgtEl>
                                      </p:cBhvr>
                                    </p:animEffect>
                                  </p:childTnLst>
                                </p:cTn>
                              </p:par>
                              <p:par>
                                <p:cTn id="24" presetID="10" presetClass="entr" presetSubtype="0" fill="hold" nodeType="withEffect">
                                  <p:stCondLst>
                                    <p:cond delay="0"/>
                                  </p:stCondLst>
                                  <p:childTnLst>
                                    <p:set>
                                      <p:cBhvr>
                                        <p:cTn id="25" dur="1" fill="hold">
                                          <p:stCondLst>
                                            <p:cond delay="0"/>
                                          </p:stCondLst>
                                        </p:cTn>
                                        <p:tgtEl>
                                          <p:spTgt spid="28"/>
                                        </p:tgtEl>
                                        <p:attrNameLst>
                                          <p:attrName>style.visibility</p:attrName>
                                        </p:attrNameLst>
                                      </p:cBhvr>
                                      <p:to>
                                        <p:strVal val="visible"/>
                                      </p:to>
                                    </p:set>
                                    <p:animEffect transition="in" filter="fade">
                                      <p:cBhvr>
                                        <p:cTn id="26" dur="500"/>
                                        <p:tgtEl>
                                          <p:spTgt spid="28"/>
                                        </p:tgtEl>
                                      </p:cBhvr>
                                    </p:animEffect>
                                  </p:childTnLst>
                                </p:cTn>
                              </p:par>
                            </p:childTnLst>
                          </p:cTn>
                        </p:par>
                        <p:par>
                          <p:cTn id="27" fill="hold">
                            <p:stCondLst>
                              <p:cond delay="2500"/>
                            </p:stCondLst>
                            <p:childTnLst>
                              <p:par>
                                <p:cTn id="28" presetID="10" presetClass="entr" presetSubtype="0" fill="hold" nodeType="afterEffect">
                                  <p:stCondLst>
                                    <p:cond delay="0"/>
                                  </p:stCondLst>
                                  <p:childTnLst>
                                    <p:set>
                                      <p:cBhvr>
                                        <p:cTn id="29" dur="1" fill="hold">
                                          <p:stCondLst>
                                            <p:cond delay="0"/>
                                          </p:stCondLst>
                                        </p:cTn>
                                        <p:tgtEl>
                                          <p:spTgt spid="33"/>
                                        </p:tgtEl>
                                        <p:attrNameLst>
                                          <p:attrName>style.visibility</p:attrName>
                                        </p:attrNameLst>
                                      </p:cBhvr>
                                      <p:to>
                                        <p:strVal val="visible"/>
                                      </p:to>
                                    </p:set>
                                    <p:animEffect transition="in" filter="fade">
                                      <p:cBhvr>
                                        <p:cTn id="30" dur="500"/>
                                        <p:tgtEl>
                                          <p:spTgt spid="33"/>
                                        </p:tgtEl>
                                      </p:cBhvr>
                                    </p:animEffect>
                                  </p:childTnLst>
                                </p:cTn>
                              </p:par>
                            </p:childTnLst>
                          </p:cTn>
                        </p:par>
                        <p:par>
                          <p:cTn id="31" fill="hold">
                            <p:stCondLst>
                              <p:cond delay="3000"/>
                            </p:stCondLst>
                            <p:childTnLst>
                              <p:par>
                                <p:cTn id="32" presetID="10" presetClass="entr" presetSubtype="0" fill="hold" nodeType="afterEffect">
                                  <p:stCondLst>
                                    <p:cond delay="0"/>
                                  </p:stCondLst>
                                  <p:childTnLst>
                                    <p:set>
                                      <p:cBhvr>
                                        <p:cTn id="33" dur="1" fill="hold">
                                          <p:stCondLst>
                                            <p:cond delay="0"/>
                                          </p:stCondLst>
                                        </p:cTn>
                                        <p:tgtEl>
                                          <p:spTgt spid="38"/>
                                        </p:tgtEl>
                                        <p:attrNameLst>
                                          <p:attrName>style.visibility</p:attrName>
                                        </p:attrNameLst>
                                      </p:cBhvr>
                                      <p:to>
                                        <p:strVal val="visible"/>
                                      </p:to>
                                    </p:set>
                                    <p:animEffect transition="in" filter="fade">
                                      <p:cBhvr>
                                        <p:cTn id="34" dur="500"/>
                                        <p:tgtEl>
                                          <p:spTgt spid="38"/>
                                        </p:tgtEl>
                                      </p:cBhvr>
                                    </p:animEffect>
                                  </p:childTnLst>
                                </p:cTn>
                              </p:par>
                            </p:childTnLst>
                          </p:cTn>
                        </p:par>
                        <p:par>
                          <p:cTn id="35" fill="hold">
                            <p:stCondLst>
                              <p:cond delay="3500"/>
                            </p:stCondLst>
                            <p:childTnLst>
                              <p:par>
                                <p:cTn id="36" presetID="10" presetClass="entr" presetSubtype="0" fill="hold" nodeType="afterEffect">
                                  <p:stCondLst>
                                    <p:cond delay="0"/>
                                  </p:stCondLst>
                                  <p:childTnLst>
                                    <p:set>
                                      <p:cBhvr>
                                        <p:cTn id="37" dur="1" fill="hold">
                                          <p:stCondLst>
                                            <p:cond delay="0"/>
                                          </p:stCondLst>
                                        </p:cTn>
                                        <p:tgtEl>
                                          <p:spTgt spid="43"/>
                                        </p:tgtEl>
                                        <p:attrNameLst>
                                          <p:attrName>style.visibility</p:attrName>
                                        </p:attrNameLst>
                                      </p:cBhvr>
                                      <p:to>
                                        <p:strVal val="visible"/>
                                      </p:to>
                                    </p:set>
                                    <p:animEffect transition="in" filter="fade">
                                      <p:cBhvr>
                                        <p:cTn id="38" dur="500"/>
                                        <p:tgtEl>
                                          <p:spTgt spid="43"/>
                                        </p:tgtEl>
                                      </p:cBhvr>
                                    </p:animEffect>
                                  </p:childTnLst>
                                </p:cTn>
                              </p:par>
                            </p:childTnLst>
                          </p:cTn>
                        </p:par>
                        <p:par>
                          <p:cTn id="39" fill="hold">
                            <p:stCondLst>
                              <p:cond delay="4000"/>
                            </p:stCondLst>
                            <p:childTnLst>
                              <p:par>
                                <p:cTn id="40" presetID="10" presetClass="entr" presetSubtype="0" fill="hold" nodeType="afterEffect">
                                  <p:stCondLst>
                                    <p:cond delay="0"/>
                                  </p:stCondLst>
                                  <p:childTnLst>
                                    <p:set>
                                      <p:cBhvr>
                                        <p:cTn id="41" dur="1" fill="hold">
                                          <p:stCondLst>
                                            <p:cond delay="0"/>
                                          </p:stCondLst>
                                        </p:cTn>
                                        <p:tgtEl>
                                          <p:spTgt spid="48"/>
                                        </p:tgtEl>
                                        <p:attrNameLst>
                                          <p:attrName>style.visibility</p:attrName>
                                        </p:attrNameLst>
                                      </p:cBhvr>
                                      <p:to>
                                        <p:strVal val="visible"/>
                                      </p:to>
                                    </p:set>
                                    <p:animEffect transition="in" filter="fade">
                                      <p:cBhvr>
                                        <p:cTn id="42" dur="5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75B029CA-FE95-4881-80B5-E602ED585F5A}" type="slidenum">
              <a:rPr lang="zh-CN" altLang="en-US" smtClean="0"/>
              <a:t>16</a:t>
            </a:fld>
            <a:endParaRPr lang="zh-CN" altLang="en-US"/>
          </a:p>
        </p:txBody>
      </p:sp>
      <p:sp>
        <p:nvSpPr>
          <p:cNvPr id="3" name="矩形 2"/>
          <p:cNvSpPr/>
          <p:nvPr/>
        </p:nvSpPr>
        <p:spPr>
          <a:xfrm>
            <a:off x="2545984" y="1169140"/>
            <a:ext cx="1981028" cy="2889791"/>
          </a:xfrm>
          <a:prstGeom prst="rect">
            <a:avLst/>
          </a:prstGeom>
          <a:solidFill>
            <a:srgbClr val="0094D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55"/>
          <p:cNvSpPr/>
          <p:nvPr/>
        </p:nvSpPr>
        <p:spPr>
          <a:xfrm>
            <a:off x="854218" y="4272184"/>
            <a:ext cx="7435564" cy="400110"/>
          </a:xfrm>
          <a:prstGeom prst="rect">
            <a:avLst/>
          </a:prstGeom>
        </p:spPr>
        <p:txBody>
          <a:bodyPr wrap="square">
            <a:spAutoFit/>
          </a:bodyPr>
          <a:lstStyle/>
          <a:p>
            <a:pPr algn="ctr"/>
            <a:r>
              <a:rPr lang="zh-CN" altLang="en-US" sz="1000" dirty="0" smtClean="0">
                <a:solidFill>
                  <a:schemeClr val="tx1">
                    <a:lumMod val="65000"/>
                    <a:lumOff val="35000"/>
                  </a:schemeClr>
                </a:solidFill>
                <a:latin typeface="微软雅黑" panose="020B0503020204020204" pitchFamily="34" charset="-122"/>
                <a:ea typeface="微软雅黑" panose="020B0503020204020204" pitchFamily="34" charset="-122"/>
              </a:rPr>
              <a:t>单击选中图片，右键，设置图片格式，填充，图片或文理填充，文件，选择你要的图片即可</a:t>
            </a:r>
            <a:endParaRPr lang="en-US" altLang="zh-CN" sz="1000" dirty="0" smtClean="0">
              <a:solidFill>
                <a:schemeClr val="tx1">
                  <a:lumMod val="65000"/>
                  <a:lumOff val="35000"/>
                </a:schemeClr>
              </a:solidFill>
              <a:latin typeface="微软雅黑" panose="020B0503020204020204" pitchFamily="34" charset="-122"/>
              <a:ea typeface="微软雅黑" panose="020B0503020204020204" pitchFamily="34" charset="-122"/>
            </a:endParaRPr>
          </a:p>
          <a:p>
            <a:pPr algn="ctr"/>
            <a:r>
              <a:rPr lang="zh-CN" altLang="en-US" sz="1000" dirty="0" smtClean="0">
                <a:solidFill>
                  <a:schemeClr val="tx1">
                    <a:lumMod val="65000"/>
                    <a:lumOff val="35000"/>
                  </a:schemeClr>
                </a:solidFill>
                <a:latin typeface="微软雅黑" panose="020B0503020204020204" pitchFamily="34" charset="-122"/>
                <a:ea typeface="微软雅黑" panose="020B0503020204020204" pitchFamily="34" charset="-122"/>
              </a:rPr>
              <a:t>（备注，建议使用图片前先将图片裁剪成如图差不多的长方形，图片不会变形）</a:t>
            </a:r>
          </a:p>
        </p:txBody>
      </p:sp>
      <p:sp>
        <p:nvSpPr>
          <p:cNvPr id="5" name="文本框 22"/>
          <p:cNvSpPr txBox="1"/>
          <p:nvPr/>
        </p:nvSpPr>
        <p:spPr>
          <a:xfrm>
            <a:off x="2895473" y="1480094"/>
            <a:ext cx="1282050" cy="707886"/>
          </a:xfrm>
          <a:prstGeom prst="rect">
            <a:avLst/>
          </a:prstGeom>
          <a:noFill/>
        </p:spPr>
        <p:txBody>
          <a:bodyPr wrap="square" rtlCol="0">
            <a:spAutoFit/>
          </a:bodyPr>
          <a:lstStyle/>
          <a:p>
            <a:pPr algn="ctr"/>
            <a:r>
              <a:rPr lang="en-US" altLang="zh-CN" sz="4000" dirty="0" smtClean="0">
                <a:solidFill>
                  <a:schemeClr val="bg1"/>
                </a:solidFill>
                <a:latin typeface="HelveticaNeueLT Pro 67 MdCn" panose="020B0606030502030204" pitchFamily="34" charset="0"/>
              </a:rPr>
              <a:t>34%</a:t>
            </a:r>
            <a:endParaRPr lang="zh-CN" altLang="en-US" sz="4000" dirty="0">
              <a:solidFill>
                <a:schemeClr val="bg1"/>
              </a:solidFill>
              <a:latin typeface="HelveticaNeueLT Pro 67 MdCn" panose="020B0606030502030204" pitchFamily="34" charset="0"/>
            </a:endParaRPr>
          </a:p>
        </p:txBody>
      </p:sp>
      <p:cxnSp>
        <p:nvCxnSpPr>
          <p:cNvPr id="6" name="直接连接符 5"/>
          <p:cNvCxnSpPr/>
          <p:nvPr/>
        </p:nvCxnSpPr>
        <p:spPr>
          <a:xfrm>
            <a:off x="3060943" y="2182039"/>
            <a:ext cx="951111" cy="0"/>
          </a:xfrm>
          <a:prstGeom prst="line">
            <a:avLst/>
          </a:prstGeom>
          <a:ln>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7" name="文本框 24"/>
          <p:cNvSpPr txBox="1"/>
          <p:nvPr/>
        </p:nvSpPr>
        <p:spPr>
          <a:xfrm>
            <a:off x="2895473" y="2192695"/>
            <a:ext cx="1282050" cy="338554"/>
          </a:xfrm>
          <a:prstGeom prst="rect">
            <a:avLst/>
          </a:prstGeom>
          <a:noFill/>
        </p:spPr>
        <p:txBody>
          <a:bodyPr wrap="square" rtlCol="0">
            <a:spAutoFit/>
          </a:bodyPr>
          <a:lstStyle/>
          <a:p>
            <a:pPr algn="ctr"/>
            <a:r>
              <a:rPr lang="en-US" altLang="zh-CN" sz="1600" dirty="0" smtClean="0">
                <a:solidFill>
                  <a:schemeClr val="bg1"/>
                </a:solidFill>
                <a:latin typeface="HelveticaNeueLT Pro 67 MdCn" panose="020B0606030502030204" pitchFamily="34" charset="0"/>
              </a:rPr>
              <a:t>From 2014 </a:t>
            </a:r>
            <a:endParaRPr lang="zh-CN" altLang="en-US" sz="1600" dirty="0">
              <a:solidFill>
                <a:schemeClr val="bg1"/>
              </a:solidFill>
              <a:latin typeface="HelveticaNeueLT Pro 67 MdCn" panose="020B0606030502030204" pitchFamily="34" charset="0"/>
            </a:endParaRPr>
          </a:p>
        </p:txBody>
      </p:sp>
      <p:sp>
        <p:nvSpPr>
          <p:cNvPr id="8" name="矩形 55"/>
          <p:cNvSpPr/>
          <p:nvPr/>
        </p:nvSpPr>
        <p:spPr>
          <a:xfrm>
            <a:off x="2724020" y="2572682"/>
            <a:ext cx="1624956" cy="965392"/>
          </a:xfrm>
          <a:prstGeom prst="rect">
            <a:avLst/>
          </a:prstGeom>
        </p:spPr>
        <p:txBody>
          <a:bodyPr wrap="square">
            <a:spAutoFit/>
          </a:bodyPr>
          <a:lstStyle/>
          <a:p>
            <a:pPr algn="ctr"/>
            <a:r>
              <a:rPr lang="zh-CN" altLang="en-US" sz="800" dirty="0" smtClean="0">
                <a:solidFill>
                  <a:schemeClr val="bg1"/>
                </a:solidFill>
                <a:latin typeface="微软雅黑" panose="020B0503020204020204" pitchFamily="34" charset="-122"/>
                <a:ea typeface="微软雅黑" panose="020B0503020204020204" pitchFamily="34" charset="-122"/>
              </a:rPr>
              <a:t>单击选中图片，右键，设置图片格式，填充，图片或文理填充，文件，选择你要的图片即可</a:t>
            </a:r>
            <a:endParaRPr lang="en-US" altLang="zh-CN" sz="800" dirty="0" smtClean="0">
              <a:solidFill>
                <a:schemeClr val="bg1"/>
              </a:solidFill>
              <a:latin typeface="微软雅黑" panose="020B0503020204020204" pitchFamily="34" charset="-122"/>
              <a:ea typeface="微软雅黑" panose="020B0503020204020204" pitchFamily="34" charset="-122"/>
            </a:endParaRPr>
          </a:p>
          <a:p>
            <a:pPr algn="ctr"/>
            <a:r>
              <a:rPr lang="zh-CN" altLang="en-US" sz="800" dirty="0" smtClean="0">
                <a:solidFill>
                  <a:schemeClr val="bg1"/>
                </a:solidFill>
                <a:latin typeface="微软雅黑" panose="020B0503020204020204" pitchFamily="34" charset="-122"/>
                <a:ea typeface="微软雅黑" panose="020B0503020204020204" pitchFamily="34" charset="-122"/>
              </a:rPr>
              <a:t>（备注，建议使用图片前先将图片裁剪成如图差不多的长方形，图片不会变形）</a:t>
            </a:r>
          </a:p>
          <a:p>
            <a:pPr algn="ctr">
              <a:lnSpc>
                <a:spcPct val="120000"/>
              </a:lnSpc>
            </a:pPr>
            <a:endParaRPr lang="zh-CN" altLang="en-US" sz="800" dirty="0">
              <a:solidFill>
                <a:schemeClr val="bg1"/>
              </a:solidFill>
              <a:latin typeface="Franklin Gothic Medium Cond" panose="020B0606030402020204" pitchFamily="34" charset="0"/>
              <a:ea typeface="Hiragino Sans GB W3" panose="020B0300000000000000" pitchFamily="34" charset="-122"/>
              <a:cs typeface="Open Sans" panose="020B0606030504020204" pitchFamily="34" charset="0"/>
            </a:endParaRPr>
          </a:p>
        </p:txBody>
      </p:sp>
      <p:sp>
        <p:nvSpPr>
          <p:cNvPr id="9" name="矩形 8"/>
          <p:cNvSpPr/>
          <p:nvPr/>
        </p:nvSpPr>
        <p:spPr>
          <a:xfrm>
            <a:off x="431434" y="1159615"/>
            <a:ext cx="1981028" cy="2889791"/>
          </a:xfrm>
          <a:prstGeom prst="rect">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4641484" y="1159615"/>
            <a:ext cx="1981028" cy="2889791"/>
          </a:xfrm>
          <a:prstGeom prst="rect">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6775084" y="1169140"/>
            <a:ext cx="1981028" cy="2889791"/>
          </a:xfrm>
          <a:prstGeom prst="rect">
            <a:avLst/>
          </a:prstGeom>
          <a:blipFill>
            <a:blip r:embed="rId5"/>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11"/>
          <p:cNvSpPr txBox="1"/>
          <p:nvPr/>
        </p:nvSpPr>
        <p:spPr>
          <a:xfrm>
            <a:off x="683676" y="194243"/>
            <a:ext cx="3870455" cy="338554"/>
          </a:xfrm>
          <a:prstGeom prst="rect">
            <a:avLst/>
          </a:prstGeom>
          <a:noFill/>
        </p:spPr>
        <p:txBody>
          <a:bodyPr wrap="square" rtlCol="0">
            <a:spAutoFit/>
          </a:bodyPr>
          <a:lstStyle/>
          <a:p>
            <a:r>
              <a:rPr lang="zh-CN" altLang="en-US" sz="1600" b="1" dirty="0" smtClean="0">
                <a:solidFill>
                  <a:schemeClr val="tx1">
                    <a:lumMod val="65000"/>
                    <a:lumOff val="35000"/>
                  </a:schemeClr>
                </a:solidFill>
                <a:latin typeface="微软雅黑" pitchFamily="34" charset="-122"/>
                <a:ea typeface="微软雅黑" pitchFamily="34" charset="-122"/>
              </a:rPr>
              <a:t>在此输入你的文本内容</a:t>
            </a:r>
            <a:endParaRPr lang="zh-CN" altLang="en-US" sz="1600" b="1" dirty="0">
              <a:solidFill>
                <a:schemeClr val="tx1">
                  <a:lumMod val="65000"/>
                  <a:lumOff val="35000"/>
                </a:schemeClr>
              </a:solidFill>
              <a:latin typeface="微软雅黑" pitchFamily="34" charset="-122"/>
              <a:ea typeface="微软雅黑" pitchFamily="34" charset="-122"/>
            </a:endParaRPr>
          </a:p>
        </p:txBody>
      </p:sp>
      <p:sp>
        <p:nvSpPr>
          <p:cNvPr id="13" name="矩形 12"/>
          <p:cNvSpPr/>
          <p:nvPr/>
        </p:nvSpPr>
        <p:spPr>
          <a:xfrm>
            <a:off x="683676" y="440464"/>
            <a:ext cx="2430295" cy="184666"/>
          </a:xfrm>
          <a:prstGeom prst="rect">
            <a:avLst/>
          </a:prstGeom>
        </p:spPr>
        <p:txBody>
          <a:bodyPr wrap="square">
            <a:spAutoFit/>
          </a:bodyPr>
          <a:lstStyle/>
          <a:p>
            <a:r>
              <a:rPr lang="en-US" altLang="zh-CN" sz="600" dirty="0">
                <a:solidFill>
                  <a:schemeClr val="tx1">
                    <a:lumMod val="65000"/>
                    <a:lumOff val="35000"/>
                  </a:schemeClr>
                </a:solidFill>
              </a:rPr>
              <a:t>Always believe that something wonderful is about to happen.</a:t>
            </a:r>
            <a:endParaRPr lang="zh-CN" altLang="en-US" sz="600" dirty="0">
              <a:solidFill>
                <a:schemeClr val="tx1">
                  <a:lumMod val="65000"/>
                  <a:lumOff val="35000"/>
                </a:schemeClr>
              </a:solidFill>
            </a:endParaRPr>
          </a:p>
        </p:txBody>
      </p:sp>
      <p:pic>
        <p:nvPicPr>
          <p:cNvPr id="14" name="图片 13"/>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14039" y="194576"/>
            <a:ext cx="469637" cy="504684"/>
          </a:xfrm>
          <a:prstGeom prst="rect">
            <a:avLst/>
          </a:prstGeom>
        </p:spPr>
      </p:pic>
      <p:cxnSp>
        <p:nvCxnSpPr>
          <p:cNvPr id="15" name="直接连接符 14"/>
          <p:cNvCxnSpPr/>
          <p:nvPr/>
        </p:nvCxnSpPr>
        <p:spPr bwMode="auto">
          <a:xfrm>
            <a:off x="755682" y="625130"/>
            <a:ext cx="2358289" cy="0"/>
          </a:xfrm>
          <a:prstGeom prst="line">
            <a:avLst/>
          </a:prstGeom>
          <a:solidFill>
            <a:schemeClr val="accent1"/>
          </a:solidFill>
          <a:ln w="9525" cap="flat" cmpd="sng" algn="ctr">
            <a:solidFill>
              <a:schemeClr val="tx1">
                <a:lumMod val="50000"/>
                <a:lumOff val="50000"/>
              </a:schemeClr>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16" name="图片 15"/>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7679405" y="265861"/>
            <a:ext cx="1212896" cy="430161"/>
          </a:xfrm>
          <a:prstGeom prst="rect">
            <a:avLst/>
          </a:prstGeom>
        </p:spPr>
      </p:pic>
      <p:sp>
        <p:nvSpPr>
          <p:cNvPr id="17" name="TextBox 16"/>
          <p:cNvSpPr txBox="1"/>
          <p:nvPr/>
        </p:nvSpPr>
        <p:spPr>
          <a:xfrm>
            <a:off x="239505" y="255798"/>
            <a:ext cx="418704" cy="369332"/>
          </a:xfrm>
          <a:prstGeom prst="rect">
            <a:avLst/>
          </a:prstGeom>
          <a:noFill/>
        </p:spPr>
        <p:txBody>
          <a:bodyPr wrap="none" rtlCol="0">
            <a:spAutoFit/>
          </a:bodyPr>
          <a:lstStyle/>
          <a:p>
            <a:r>
              <a:rPr lang="en-US" altLang="zh-CN" dirty="0" smtClean="0">
                <a:solidFill>
                  <a:schemeClr val="bg1"/>
                </a:solidFill>
              </a:rPr>
              <a:t>01</a:t>
            </a:r>
            <a:endParaRPr lang="zh-CN" altLang="en-US" dirty="0">
              <a:solidFill>
                <a:schemeClr val="bg1"/>
              </a:solidFill>
            </a:endParaRPr>
          </a:p>
        </p:txBody>
      </p:sp>
    </p:spTree>
    <p:extLst>
      <p:ext uri="{BB962C8B-B14F-4D97-AF65-F5344CB8AC3E}">
        <p14:creationId xmlns:p14="http://schemas.microsoft.com/office/powerpoint/2010/main" val="42636155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900"/>
                                        <p:tgtEl>
                                          <p:spTgt spid="11"/>
                                        </p:tgtEl>
                                      </p:cBhvr>
                                    </p:animEffect>
                                  </p:childTnLst>
                                </p:cTn>
                              </p:par>
                              <p:par>
                                <p:cTn id="8" presetID="35" presetClass="path" presetSubtype="0" accel="90000" decel="10000" fill="hold" grpId="1" nodeType="withEffect">
                                  <p:stCondLst>
                                    <p:cond delay="0"/>
                                  </p:stCondLst>
                                  <p:childTnLst>
                                    <p:animMotion origin="layout" path="M 0 0 L -0.25 0 E" pathEditMode="relative" ptsTypes="">
                                      <p:cBhvr>
                                        <p:cTn id="9" dur="1000" spd="-100000" fill="hold"/>
                                        <p:tgtEl>
                                          <p:spTgt spid="11"/>
                                        </p:tgtEl>
                                        <p:attrNameLst>
                                          <p:attrName>ppt_x</p:attrName>
                                          <p:attrName>ppt_y</p:attrName>
                                        </p:attrNameLst>
                                      </p:cBhvr>
                                    </p:animMotion>
                                  </p:childTnLst>
                                </p:cTn>
                              </p:par>
                              <p:par>
                                <p:cTn id="10" presetID="6" presetClass="emph" presetSubtype="0" autoRev="1" fill="hold" grpId="2" nodeType="withEffect">
                                  <p:stCondLst>
                                    <p:cond delay="0"/>
                                  </p:stCondLst>
                                  <p:childTnLst>
                                    <p:animScale>
                                      <p:cBhvr>
                                        <p:cTn id="11" dur="500" fill="hold"/>
                                        <p:tgtEl>
                                          <p:spTgt spid="11"/>
                                        </p:tgtEl>
                                      </p:cBhvr>
                                      <p:by x="120000" y="120000"/>
                                    </p:animScale>
                                  </p:childTnLst>
                                </p:cTn>
                              </p:par>
                              <p:par>
                                <p:cTn id="12" presetID="10" presetClass="entr" presetSubtype="0" fill="hold" grpId="0" nodeType="withEffect">
                                  <p:stCondLst>
                                    <p:cond delay="70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900"/>
                                        <p:tgtEl>
                                          <p:spTgt spid="3"/>
                                        </p:tgtEl>
                                      </p:cBhvr>
                                    </p:animEffect>
                                  </p:childTnLst>
                                </p:cTn>
                              </p:par>
                              <p:par>
                                <p:cTn id="15" presetID="35" presetClass="path" presetSubtype="0" accel="90000" decel="10000" fill="hold" grpId="1" nodeType="withEffect">
                                  <p:stCondLst>
                                    <p:cond delay="200"/>
                                  </p:stCondLst>
                                  <p:childTnLst>
                                    <p:animMotion origin="layout" path="M 0 0 L -0.25 0 E" pathEditMode="relative" ptsTypes="">
                                      <p:cBhvr>
                                        <p:cTn id="16" dur="1000" spd="-100000" fill="hold"/>
                                        <p:tgtEl>
                                          <p:spTgt spid="3"/>
                                        </p:tgtEl>
                                        <p:attrNameLst>
                                          <p:attrName>ppt_x</p:attrName>
                                          <p:attrName>ppt_y</p:attrName>
                                        </p:attrNameLst>
                                      </p:cBhvr>
                                    </p:animMotion>
                                  </p:childTnLst>
                                </p:cTn>
                              </p:par>
                              <p:par>
                                <p:cTn id="17" presetID="6" presetClass="emph" presetSubtype="0" autoRev="1" fill="hold" grpId="2" nodeType="withEffect">
                                  <p:stCondLst>
                                    <p:cond delay="200"/>
                                  </p:stCondLst>
                                  <p:childTnLst>
                                    <p:animScale>
                                      <p:cBhvr>
                                        <p:cTn id="18" dur="500" fill="hold"/>
                                        <p:tgtEl>
                                          <p:spTgt spid="3"/>
                                        </p:tgtEl>
                                      </p:cBhvr>
                                      <p:by x="120000" y="120000"/>
                                    </p:animScale>
                                  </p:childTnLst>
                                </p:cTn>
                              </p:par>
                              <p:par>
                                <p:cTn id="19" presetID="10" presetClass="entr" presetSubtype="0" fill="hold" grpId="0" nodeType="withEffect">
                                  <p:stCondLst>
                                    <p:cond delay="1850"/>
                                  </p:stCondLst>
                                  <p:childTnLst>
                                    <p:set>
                                      <p:cBhvr>
                                        <p:cTn id="20" dur="1" fill="hold">
                                          <p:stCondLst>
                                            <p:cond delay="0"/>
                                          </p:stCondLst>
                                        </p:cTn>
                                        <p:tgtEl>
                                          <p:spTgt spid="5"/>
                                        </p:tgtEl>
                                        <p:attrNameLst>
                                          <p:attrName>style.visibility</p:attrName>
                                        </p:attrNameLst>
                                      </p:cBhvr>
                                      <p:to>
                                        <p:strVal val="visible"/>
                                      </p:to>
                                    </p:set>
                                    <p:animEffect transition="in" filter="fade">
                                      <p:cBhvr>
                                        <p:cTn id="21" dur="500"/>
                                        <p:tgtEl>
                                          <p:spTgt spid="5"/>
                                        </p:tgtEl>
                                      </p:cBhvr>
                                    </p:animEffect>
                                  </p:childTnLst>
                                </p:cTn>
                              </p:par>
                              <p:par>
                                <p:cTn id="22" presetID="16" presetClass="entr" presetSubtype="37" fill="hold" nodeType="withEffect">
                                  <p:stCondLst>
                                    <p:cond delay="1600"/>
                                  </p:stCondLst>
                                  <p:childTnLst>
                                    <p:set>
                                      <p:cBhvr>
                                        <p:cTn id="23" dur="1" fill="hold">
                                          <p:stCondLst>
                                            <p:cond delay="0"/>
                                          </p:stCondLst>
                                        </p:cTn>
                                        <p:tgtEl>
                                          <p:spTgt spid="6"/>
                                        </p:tgtEl>
                                        <p:attrNameLst>
                                          <p:attrName>style.visibility</p:attrName>
                                        </p:attrNameLst>
                                      </p:cBhvr>
                                      <p:to>
                                        <p:strVal val="visible"/>
                                      </p:to>
                                    </p:set>
                                    <p:animEffect transition="in" filter="barn(outVertical)">
                                      <p:cBhvr>
                                        <p:cTn id="24" dur="250"/>
                                        <p:tgtEl>
                                          <p:spTgt spid="6"/>
                                        </p:tgtEl>
                                      </p:cBhvr>
                                    </p:animEffect>
                                  </p:childTnLst>
                                </p:cTn>
                              </p:par>
                              <p:par>
                                <p:cTn id="25" presetID="10" presetClass="entr" presetSubtype="0" fill="hold" grpId="0" nodeType="withEffect">
                                  <p:stCondLst>
                                    <p:cond delay="1850"/>
                                  </p:stCondLst>
                                  <p:childTnLst>
                                    <p:set>
                                      <p:cBhvr>
                                        <p:cTn id="26" dur="1" fill="hold">
                                          <p:stCondLst>
                                            <p:cond delay="0"/>
                                          </p:stCondLst>
                                        </p:cTn>
                                        <p:tgtEl>
                                          <p:spTgt spid="7"/>
                                        </p:tgtEl>
                                        <p:attrNameLst>
                                          <p:attrName>style.visibility</p:attrName>
                                        </p:attrNameLst>
                                      </p:cBhvr>
                                      <p:to>
                                        <p:strVal val="visible"/>
                                      </p:to>
                                    </p:set>
                                    <p:animEffect transition="in" filter="fade">
                                      <p:cBhvr>
                                        <p:cTn id="27" dur="500"/>
                                        <p:tgtEl>
                                          <p:spTgt spid="7"/>
                                        </p:tgtEl>
                                      </p:cBhvr>
                                    </p:animEffect>
                                  </p:childTnLst>
                                </p:cTn>
                              </p:par>
                              <p:par>
                                <p:cTn id="28" presetID="50" presetClass="entr" presetSubtype="0" decel="100000" fill="hold" grpId="0" nodeType="withEffect">
                                  <p:stCondLst>
                                    <p:cond delay="1600"/>
                                  </p:stCondLst>
                                  <p:iterate type="lt">
                                    <p:tmPct val="10000"/>
                                  </p:iterate>
                                  <p:childTnLst>
                                    <p:set>
                                      <p:cBhvr>
                                        <p:cTn id="29" dur="1" fill="hold">
                                          <p:stCondLst>
                                            <p:cond delay="0"/>
                                          </p:stCondLst>
                                        </p:cTn>
                                        <p:tgtEl>
                                          <p:spTgt spid="8"/>
                                        </p:tgtEl>
                                        <p:attrNameLst>
                                          <p:attrName>style.visibility</p:attrName>
                                        </p:attrNameLst>
                                      </p:cBhvr>
                                      <p:to>
                                        <p:strVal val="visible"/>
                                      </p:to>
                                    </p:set>
                                    <p:anim calcmode="lin" valueType="num">
                                      <p:cBhvr>
                                        <p:cTn id="30" dur="50" fill="hold"/>
                                        <p:tgtEl>
                                          <p:spTgt spid="8"/>
                                        </p:tgtEl>
                                        <p:attrNameLst>
                                          <p:attrName>ppt_w</p:attrName>
                                        </p:attrNameLst>
                                      </p:cBhvr>
                                      <p:tavLst>
                                        <p:tav tm="0">
                                          <p:val>
                                            <p:strVal val="#ppt_w+.3"/>
                                          </p:val>
                                        </p:tav>
                                        <p:tav tm="100000">
                                          <p:val>
                                            <p:strVal val="#ppt_w"/>
                                          </p:val>
                                        </p:tav>
                                      </p:tavLst>
                                    </p:anim>
                                    <p:anim calcmode="lin" valueType="num">
                                      <p:cBhvr>
                                        <p:cTn id="31" dur="50" fill="hold"/>
                                        <p:tgtEl>
                                          <p:spTgt spid="8"/>
                                        </p:tgtEl>
                                        <p:attrNameLst>
                                          <p:attrName>ppt_h</p:attrName>
                                        </p:attrNameLst>
                                      </p:cBhvr>
                                      <p:tavLst>
                                        <p:tav tm="0">
                                          <p:val>
                                            <p:strVal val="#ppt_h"/>
                                          </p:val>
                                        </p:tav>
                                        <p:tav tm="100000">
                                          <p:val>
                                            <p:strVal val="#ppt_h"/>
                                          </p:val>
                                        </p:tav>
                                      </p:tavLst>
                                    </p:anim>
                                    <p:animEffect transition="in" filter="fade">
                                      <p:cBhvr>
                                        <p:cTn id="32" dur="50"/>
                                        <p:tgtEl>
                                          <p:spTgt spid="8"/>
                                        </p:tgtEl>
                                      </p:cBhvr>
                                    </p:animEffect>
                                  </p:childTnLst>
                                </p:cTn>
                              </p:par>
                              <p:par>
                                <p:cTn id="33" presetID="10" presetClass="entr" presetSubtype="0" fill="hold" grpId="0" nodeType="withEffect">
                                  <p:stCondLst>
                                    <p:cond delay="3100"/>
                                  </p:stCondLst>
                                  <p:childTnLst>
                                    <p:set>
                                      <p:cBhvr>
                                        <p:cTn id="34" dur="1" fill="hold">
                                          <p:stCondLst>
                                            <p:cond delay="0"/>
                                          </p:stCondLst>
                                        </p:cTn>
                                        <p:tgtEl>
                                          <p:spTgt spid="4"/>
                                        </p:tgtEl>
                                        <p:attrNameLst>
                                          <p:attrName>style.visibility</p:attrName>
                                        </p:attrNameLst>
                                      </p:cBhvr>
                                      <p:to>
                                        <p:strVal val="visible"/>
                                      </p:to>
                                    </p:set>
                                    <p:animEffect transition="in" filter="fade">
                                      <p:cBhvr>
                                        <p:cTn id="35" dur="1000"/>
                                        <p:tgtEl>
                                          <p:spTgt spid="4"/>
                                        </p:tgtEl>
                                      </p:cBhvr>
                                    </p:animEffect>
                                  </p:childTnLst>
                                </p:cTn>
                              </p:par>
                              <p:par>
                                <p:cTn id="36" presetID="10" presetClass="entr" presetSubtype="0" fill="hold" grpId="0" nodeType="withEffect">
                                  <p:stCondLst>
                                    <p:cond delay="700"/>
                                  </p:stCondLst>
                                  <p:childTnLst>
                                    <p:set>
                                      <p:cBhvr>
                                        <p:cTn id="37" dur="1" fill="hold">
                                          <p:stCondLst>
                                            <p:cond delay="0"/>
                                          </p:stCondLst>
                                        </p:cTn>
                                        <p:tgtEl>
                                          <p:spTgt spid="9"/>
                                        </p:tgtEl>
                                        <p:attrNameLst>
                                          <p:attrName>style.visibility</p:attrName>
                                        </p:attrNameLst>
                                      </p:cBhvr>
                                      <p:to>
                                        <p:strVal val="visible"/>
                                      </p:to>
                                    </p:set>
                                    <p:animEffect transition="in" filter="fade">
                                      <p:cBhvr>
                                        <p:cTn id="38" dur="900"/>
                                        <p:tgtEl>
                                          <p:spTgt spid="9"/>
                                        </p:tgtEl>
                                      </p:cBhvr>
                                    </p:animEffect>
                                  </p:childTnLst>
                                </p:cTn>
                              </p:par>
                              <p:par>
                                <p:cTn id="39" presetID="35" presetClass="path" presetSubtype="0" accel="90000" decel="10000" fill="hold" grpId="1" nodeType="withEffect">
                                  <p:stCondLst>
                                    <p:cond delay="200"/>
                                  </p:stCondLst>
                                  <p:childTnLst>
                                    <p:animMotion origin="layout" path="M 0 0 L -0.25 0 E" pathEditMode="relative" ptsTypes="">
                                      <p:cBhvr>
                                        <p:cTn id="40" dur="1000" spd="-100000" fill="hold"/>
                                        <p:tgtEl>
                                          <p:spTgt spid="9"/>
                                        </p:tgtEl>
                                        <p:attrNameLst>
                                          <p:attrName>ppt_x</p:attrName>
                                          <p:attrName>ppt_y</p:attrName>
                                        </p:attrNameLst>
                                      </p:cBhvr>
                                    </p:animMotion>
                                  </p:childTnLst>
                                </p:cTn>
                              </p:par>
                              <p:par>
                                <p:cTn id="41" presetID="6" presetClass="emph" presetSubtype="0" autoRev="1" fill="hold" grpId="2" nodeType="withEffect">
                                  <p:stCondLst>
                                    <p:cond delay="200"/>
                                  </p:stCondLst>
                                  <p:childTnLst>
                                    <p:animScale>
                                      <p:cBhvr>
                                        <p:cTn id="42" dur="500" fill="hold"/>
                                        <p:tgtEl>
                                          <p:spTgt spid="9"/>
                                        </p:tgtEl>
                                      </p:cBhvr>
                                      <p:by x="120000" y="120000"/>
                                    </p:animScale>
                                  </p:childTnLst>
                                </p:cTn>
                              </p:par>
                              <p:par>
                                <p:cTn id="43" presetID="10" presetClass="entr" presetSubtype="0" fill="hold" grpId="0" nodeType="withEffect">
                                  <p:stCondLst>
                                    <p:cond delay="700"/>
                                  </p:stCondLst>
                                  <p:childTnLst>
                                    <p:set>
                                      <p:cBhvr>
                                        <p:cTn id="44" dur="1" fill="hold">
                                          <p:stCondLst>
                                            <p:cond delay="0"/>
                                          </p:stCondLst>
                                        </p:cTn>
                                        <p:tgtEl>
                                          <p:spTgt spid="10"/>
                                        </p:tgtEl>
                                        <p:attrNameLst>
                                          <p:attrName>style.visibility</p:attrName>
                                        </p:attrNameLst>
                                      </p:cBhvr>
                                      <p:to>
                                        <p:strVal val="visible"/>
                                      </p:to>
                                    </p:set>
                                    <p:animEffect transition="in" filter="fade">
                                      <p:cBhvr>
                                        <p:cTn id="45" dur="900"/>
                                        <p:tgtEl>
                                          <p:spTgt spid="10"/>
                                        </p:tgtEl>
                                      </p:cBhvr>
                                    </p:animEffect>
                                  </p:childTnLst>
                                </p:cTn>
                              </p:par>
                              <p:par>
                                <p:cTn id="46" presetID="35" presetClass="path" presetSubtype="0" accel="90000" decel="10000" fill="hold" grpId="1" nodeType="withEffect">
                                  <p:stCondLst>
                                    <p:cond delay="200"/>
                                  </p:stCondLst>
                                  <p:childTnLst>
                                    <p:animMotion origin="layout" path="M 0 0 L -0.25 0 E" pathEditMode="relative" ptsTypes="">
                                      <p:cBhvr>
                                        <p:cTn id="47" dur="1000" spd="-100000" fill="hold"/>
                                        <p:tgtEl>
                                          <p:spTgt spid="10"/>
                                        </p:tgtEl>
                                        <p:attrNameLst>
                                          <p:attrName>ppt_x</p:attrName>
                                          <p:attrName>ppt_y</p:attrName>
                                        </p:attrNameLst>
                                      </p:cBhvr>
                                    </p:animMotion>
                                  </p:childTnLst>
                                </p:cTn>
                              </p:par>
                              <p:par>
                                <p:cTn id="48" presetID="6" presetClass="emph" presetSubtype="0" autoRev="1" fill="hold" grpId="2" nodeType="withEffect">
                                  <p:stCondLst>
                                    <p:cond delay="200"/>
                                  </p:stCondLst>
                                  <p:childTnLst>
                                    <p:animScale>
                                      <p:cBhvr>
                                        <p:cTn id="49" dur="500" fill="hold"/>
                                        <p:tgtEl>
                                          <p:spTgt spid="10"/>
                                        </p:tgtEl>
                                      </p:cBhvr>
                                      <p:by x="120000" y="12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3" grpId="1" animBg="1"/>
      <p:bldP spid="3" grpId="2" animBg="1"/>
      <p:bldP spid="4" grpId="0"/>
      <p:bldP spid="5" grpId="0"/>
      <p:bldP spid="7" grpId="0"/>
      <p:bldP spid="8" grpId="0"/>
      <p:bldP spid="9" grpId="0" animBg="1"/>
      <p:bldP spid="9" grpId="1" animBg="1"/>
      <p:bldP spid="9" grpId="2" animBg="1"/>
      <p:bldP spid="10" grpId="0" animBg="1"/>
      <p:bldP spid="10" grpId="1" animBg="1"/>
      <p:bldP spid="10" grpId="2" animBg="1"/>
      <p:bldP spid="11" grpId="0" animBg="1"/>
      <p:bldP spid="11" grpId="1" animBg="1"/>
      <p:bldP spid="11" grpId="2"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75B029CA-FE95-4881-80B5-E602ED585F5A}" type="slidenum">
              <a:rPr lang="zh-CN" altLang="en-US" smtClean="0"/>
              <a:t>17</a:t>
            </a:fld>
            <a:endParaRPr lang="zh-CN" altLang="en-US"/>
          </a:p>
        </p:txBody>
      </p:sp>
      <p:grpSp>
        <p:nvGrpSpPr>
          <p:cNvPr id="3" name="组合 2"/>
          <p:cNvGrpSpPr/>
          <p:nvPr/>
        </p:nvGrpSpPr>
        <p:grpSpPr>
          <a:xfrm>
            <a:off x="1905000" y="1110724"/>
            <a:ext cx="1616075" cy="1624013"/>
            <a:chOff x="1905000" y="876300"/>
            <a:chExt cx="1616075" cy="1624013"/>
          </a:xfrm>
          <a:solidFill>
            <a:srgbClr val="0094D6"/>
          </a:solidFill>
        </p:grpSpPr>
        <p:sp>
          <p:nvSpPr>
            <p:cNvPr id="4" name="Freeform 5"/>
            <p:cNvSpPr>
              <a:spLocks noChangeArrowheads="1"/>
            </p:cNvSpPr>
            <p:nvPr/>
          </p:nvSpPr>
          <p:spPr bwMode="auto">
            <a:xfrm>
              <a:off x="1905000" y="876300"/>
              <a:ext cx="1616075" cy="1624013"/>
            </a:xfrm>
            <a:custGeom>
              <a:avLst/>
              <a:gdLst>
                <a:gd name="T0" fmla="*/ 31 w 524"/>
                <a:gd name="T1" fmla="*/ 527 h 527"/>
                <a:gd name="T2" fmla="*/ 183 w 524"/>
                <a:gd name="T3" fmla="*/ 183 h 527"/>
                <a:gd name="T4" fmla="*/ 524 w 524"/>
                <a:gd name="T5" fmla="*/ 31 h 527"/>
                <a:gd name="T6" fmla="*/ 524 w 524"/>
                <a:gd name="T7" fmla="*/ 0 h 527"/>
                <a:gd name="T8" fmla="*/ 0 w 524"/>
                <a:gd name="T9" fmla="*/ 527 h 527"/>
                <a:gd name="T10" fmla="*/ 31 w 524"/>
                <a:gd name="T11" fmla="*/ 527 h 527"/>
                <a:gd name="T12" fmla="*/ 0 60000 65536"/>
                <a:gd name="T13" fmla="*/ 0 60000 65536"/>
                <a:gd name="T14" fmla="*/ 0 60000 65536"/>
                <a:gd name="T15" fmla="*/ 0 60000 65536"/>
                <a:gd name="T16" fmla="*/ 0 60000 65536"/>
                <a:gd name="T17" fmla="*/ 0 60000 65536"/>
                <a:gd name="T18" fmla="*/ 0 w 524"/>
                <a:gd name="T19" fmla="*/ 0 h 527"/>
                <a:gd name="T20" fmla="*/ 524 w 524"/>
                <a:gd name="T21" fmla="*/ 527 h 527"/>
              </a:gdLst>
              <a:ahLst/>
              <a:cxnLst>
                <a:cxn ang="T12">
                  <a:pos x="T0" y="T1"/>
                </a:cxn>
                <a:cxn ang="T13">
                  <a:pos x="T2" y="T3"/>
                </a:cxn>
                <a:cxn ang="T14">
                  <a:pos x="T4" y="T5"/>
                </a:cxn>
                <a:cxn ang="T15">
                  <a:pos x="T6" y="T7"/>
                </a:cxn>
                <a:cxn ang="T16">
                  <a:pos x="T8" y="T9"/>
                </a:cxn>
                <a:cxn ang="T17">
                  <a:pos x="T10" y="T11"/>
                </a:cxn>
              </a:cxnLst>
              <a:rect l="T18" t="T19" r="T20" b="T21"/>
              <a:pathLst>
                <a:path w="524" h="527">
                  <a:moveTo>
                    <a:pt x="31" y="527"/>
                  </a:moveTo>
                  <a:cubicBezTo>
                    <a:pt x="37" y="393"/>
                    <a:pt x="94" y="272"/>
                    <a:pt x="183" y="183"/>
                  </a:cubicBezTo>
                  <a:cubicBezTo>
                    <a:pt x="272" y="95"/>
                    <a:pt x="391" y="38"/>
                    <a:pt x="524" y="31"/>
                  </a:cubicBezTo>
                  <a:cubicBezTo>
                    <a:pt x="524" y="0"/>
                    <a:pt x="524" y="0"/>
                    <a:pt x="524" y="0"/>
                  </a:cubicBezTo>
                  <a:cubicBezTo>
                    <a:pt x="240" y="14"/>
                    <a:pt x="13" y="243"/>
                    <a:pt x="0" y="527"/>
                  </a:cubicBezTo>
                  <a:lnTo>
                    <a:pt x="31" y="527"/>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sz="1600">
                <a:solidFill>
                  <a:srgbClr val="000000"/>
                </a:solidFill>
                <a:sym typeface="宋体" pitchFamily="2" charset="-122"/>
              </a:endParaRPr>
            </a:p>
          </p:txBody>
        </p:sp>
        <p:sp>
          <p:nvSpPr>
            <p:cNvPr id="5" name="Freeform 9"/>
            <p:cNvSpPr>
              <a:spLocks noChangeArrowheads="1"/>
            </p:cNvSpPr>
            <p:nvPr/>
          </p:nvSpPr>
          <p:spPr bwMode="auto">
            <a:xfrm>
              <a:off x="2046288" y="1017588"/>
              <a:ext cx="1474787" cy="1482725"/>
            </a:xfrm>
            <a:custGeom>
              <a:avLst/>
              <a:gdLst>
                <a:gd name="T0" fmla="*/ 31 w 478"/>
                <a:gd name="T1" fmla="*/ 481 h 481"/>
                <a:gd name="T2" fmla="*/ 170 w 478"/>
                <a:gd name="T3" fmla="*/ 169 h 481"/>
                <a:gd name="T4" fmla="*/ 478 w 478"/>
                <a:gd name="T5" fmla="*/ 31 h 481"/>
                <a:gd name="T6" fmla="*/ 478 w 478"/>
                <a:gd name="T7" fmla="*/ 0 h 481"/>
                <a:gd name="T8" fmla="*/ 0 w 478"/>
                <a:gd name="T9" fmla="*/ 481 h 481"/>
                <a:gd name="T10" fmla="*/ 31 w 478"/>
                <a:gd name="T11" fmla="*/ 481 h 481"/>
                <a:gd name="T12" fmla="*/ 0 60000 65536"/>
                <a:gd name="T13" fmla="*/ 0 60000 65536"/>
                <a:gd name="T14" fmla="*/ 0 60000 65536"/>
                <a:gd name="T15" fmla="*/ 0 60000 65536"/>
                <a:gd name="T16" fmla="*/ 0 60000 65536"/>
                <a:gd name="T17" fmla="*/ 0 60000 65536"/>
                <a:gd name="T18" fmla="*/ 0 w 478"/>
                <a:gd name="T19" fmla="*/ 0 h 481"/>
                <a:gd name="T20" fmla="*/ 478 w 478"/>
                <a:gd name="T21" fmla="*/ 481 h 481"/>
              </a:gdLst>
              <a:ahLst/>
              <a:cxnLst>
                <a:cxn ang="T12">
                  <a:pos x="T0" y="T1"/>
                </a:cxn>
                <a:cxn ang="T13">
                  <a:pos x="T2" y="T3"/>
                </a:cxn>
                <a:cxn ang="T14">
                  <a:pos x="T4" y="T5"/>
                </a:cxn>
                <a:cxn ang="T15">
                  <a:pos x="T6" y="T7"/>
                </a:cxn>
                <a:cxn ang="T16">
                  <a:pos x="T8" y="T9"/>
                </a:cxn>
                <a:cxn ang="T17">
                  <a:pos x="T10" y="T11"/>
                </a:cxn>
              </a:cxnLst>
              <a:rect l="T18" t="T19" r="T20" b="T21"/>
              <a:pathLst>
                <a:path w="478" h="481">
                  <a:moveTo>
                    <a:pt x="31" y="481"/>
                  </a:moveTo>
                  <a:cubicBezTo>
                    <a:pt x="37" y="360"/>
                    <a:pt x="89" y="250"/>
                    <a:pt x="170" y="169"/>
                  </a:cubicBezTo>
                  <a:cubicBezTo>
                    <a:pt x="250" y="89"/>
                    <a:pt x="358" y="38"/>
                    <a:pt x="478" y="31"/>
                  </a:cubicBezTo>
                  <a:cubicBezTo>
                    <a:pt x="478" y="0"/>
                    <a:pt x="478" y="0"/>
                    <a:pt x="478" y="0"/>
                  </a:cubicBezTo>
                  <a:cubicBezTo>
                    <a:pt x="220" y="14"/>
                    <a:pt x="12" y="222"/>
                    <a:pt x="0" y="481"/>
                  </a:cubicBezTo>
                  <a:lnTo>
                    <a:pt x="31" y="481"/>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sz="1600">
                <a:solidFill>
                  <a:srgbClr val="000000"/>
                </a:solidFill>
                <a:sym typeface="宋体" pitchFamily="2" charset="-122"/>
              </a:endParaRPr>
            </a:p>
          </p:txBody>
        </p:sp>
        <p:sp>
          <p:nvSpPr>
            <p:cNvPr id="6" name="Freeform 14"/>
            <p:cNvSpPr>
              <a:spLocks noChangeArrowheads="1"/>
            </p:cNvSpPr>
            <p:nvPr/>
          </p:nvSpPr>
          <p:spPr bwMode="auto">
            <a:xfrm>
              <a:off x="2189163" y="1158875"/>
              <a:ext cx="1331912" cy="1341438"/>
            </a:xfrm>
            <a:custGeom>
              <a:avLst/>
              <a:gdLst>
                <a:gd name="T0" fmla="*/ 31 w 432"/>
                <a:gd name="T1" fmla="*/ 435 h 435"/>
                <a:gd name="T2" fmla="*/ 156 w 432"/>
                <a:gd name="T3" fmla="*/ 156 h 435"/>
                <a:gd name="T4" fmla="*/ 432 w 432"/>
                <a:gd name="T5" fmla="*/ 31 h 435"/>
                <a:gd name="T6" fmla="*/ 432 w 432"/>
                <a:gd name="T7" fmla="*/ 0 h 435"/>
                <a:gd name="T8" fmla="*/ 0 w 432"/>
                <a:gd name="T9" fmla="*/ 435 h 435"/>
                <a:gd name="T10" fmla="*/ 31 w 432"/>
                <a:gd name="T11" fmla="*/ 435 h 435"/>
                <a:gd name="T12" fmla="*/ 0 60000 65536"/>
                <a:gd name="T13" fmla="*/ 0 60000 65536"/>
                <a:gd name="T14" fmla="*/ 0 60000 65536"/>
                <a:gd name="T15" fmla="*/ 0 60000 65536"/>
                <a:gd name="T16" fmla="*/ 0 60000 65536"/>
                <a:gd name="T17" fmla="*/ 0 60000 65536"/>
                <a:gd name="T18" fmla="*/ 0 w 432"/>
                <a:gd name="T19" fmla="*/ 0 h 435"/>
                <a:gd name="T20" fmla="*/ 432 w 432"/>
                <a:gd name="T21" fmla="*/ 435 h 435"/>
              </a:gdLst>
              <a:ahLst/>
              <a:cxnLst>
                <a:cxn ang="T12">
                  <a:pos x="T0" y="T1"/>
                </a:cxn>
                <a:cxn ang="T13">
                  <a:pos x="T2" y="T3"/>
                </a:cxn>
                <a:cxn ang="T14">
                  <a:pos x="T4" y="T5"/>
                </a:cxn>
                <a:cxn ang="T15">
                  <a:pos x="T6" y="T7"/>
                </a:cxn>
                <a:cxn ang="T16">
                  <a:pos x="T8" y="T9"/>
                </a:cxn>
                <a:cxn ang="T17">
                  <a:pos x="T10" y="T11"/>
                </a:cxn>
              </a:cxnLst>
              <a:rect l="T18" t="T19" r="T20" b="T21"/>
              <a:pathLst>
                <a:path w="432" h="435">
                  <a:moveTo>
                    <a:pt x="31" y="435"/>
                  </a:moveTo>
                  <a:cubicBezTo>
                    <a:pt x="37" y="326"/>
                    <a:pt x="84" y="228"/>
                    <a:pt x="156" y="156"/>
                  </a:cubicBezTo>
                  <a:cubicBezTo>
                    <a:pt x="228" y="84"/>
                    <a:pt x="325" y="38"/>
                    <a:pt x="432" y="31"/>
                  </a:cubicBezTo>
                  <a:cubicBezTo>
                    <a:pt x="432" y="0"/>
                    <a:pt x="432" y="0"/>
                    <a:pt x="432" y="0"/>
                  </a:cubicBezTo>
                  <a:cubicBezTo>
                    <a:pt x="199" y="14"/>
                    <a:pt x="12" y="201"/>
                    <a:pt x="0" y="435"/>
                  </a:cubicBezTo>
                  <a:lnTo>
                    <a:pt x="31" y="435"/>
                  </a:lnTo>
                  <a:close/>
                </a:path>
              </a:pathLst>
            </a:custGeom>
            <a:solidFill>
              <a:srgbClr val="B0C01A"/>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sz="1600">
                <a:solidFill>
                  <a:srgbClr val="000000"/>
                </a:solidFill>
                <a:sym typeface="宋体" pitchFamily="2" charset="-122"/>
              </a:endParaRPr>
            </a:p>
          </p:txBody>
        </p:sp>
        <p:sp>
          <p:nvSpPr>
            <p:cNvPr id="7" name="Freeform 17"/>
            <p:cNvSpPr>
              <a:spLocks noChangeArrowheads="1"/>
            </p:cNvSpPr>
            <p:nvPr/>
          </p:nvSpPr>
          <p:spPr bwMode="auto">
            <a:xfrm>
              <a:off x="2330450" y="1301750"/>
              <a:ext cx="1190625" cy="1198563"/>
            </a:xfrm>
            <a:custGeom>
              <a:avLst/>
              <a:gdLst>
                <a:gd name="T0" fmla="*/ 31 w 386"/>
                <a:gd name="T1" fmla="*/ 389 h 389"/>
                <a:gd name="T2" fmla="*/ 142 w 386"/>
                <a:gd name="T3" fmla="*/ 142 h 389"/>
                <a:gd name="T4" fmla="*/ 386 w 386"/>
                <a:gd name="T5" fmla="*/ 31 h 389"/>
                <a:gd name="T6" fmla="*/ 386 w 386"/>
                <a:gd name="T7" fmla="*/ 0 h 389"/>
                <a:gd name="T8" fmla="*/ 0 w 386"/>
                <a:gd name="T9" fmla="*/ 389 h 389"/>
                <a:gd name="T10" fmla="*/ 31 w 386"/>
                <a:gd name="T11" fmla="*/ 389 h 389"/>
                <a:gd name="T12" fmla="*/ 0 60000 65536"/>
                <a:gd name="T13" fmla="*/ 0 60000 65536"/>
                <a:gd name="T14" fmla="*/ 0 60000 65536"/>
                <a:gd name="T15" fmla="*/ 0 60000 65536"/>
                <a:gd name="T16" fmla="*/ 0 60000 65536"/>
                <a:gd name="T17" fmla="*/ 0 60000 65536"/>
                <a:gd name="T18" fmla="*/ 0 w 386"/>
                <a:gd name="T19" fmla="*/ 0 h 389"/>
                <a:gd name="T20" fmla="*/ 386 w 386"/>
                <a:gd name="T21" fmla="*/ 389 h 389"/>
              </a:gdLst>
              <a:ahLst/>
              <a:cxnLst>
                <a:cxn ang="T12">
                  <a:pos x="T0" y="T1"/>
                </a:cxn>
                <a:cxn ang="T13">
                  <a:pos x="T2" y="T3"/>
                </a:cxn>
                <a:cxn ang="T14">
                  <a:pos x="T4" y="T5"/>
                </a:cxn>
                <a:cxn ang="T15">
                  <a:pos x="T6" y="T7"/>
                </a:cxn>
                <a:cxn ang="T16">
                  <a:pos x="T8" y="T9"/>
                </a:cxn>
                <a:cxn ang="T17">
                  <a:pos x="T10" y="T11"/>
                </a:cxn>
              </a:cxnLst>
              <a:rect l="T18" t="T19" r="T20" b="T21"/>
              <a:pathLst>
                <a:path w="386" h="389">
                  <a:moveTo>
                    <a:pt x="31" y="389"/>
                  </a:moveTo>
                  <a:cubicBezTo>
                    <a:pt x="37" y="293"/>
                    <a:pt x="78" y="206"/>
                    <a:pt x="142" y="142"/>
                  </a:cubicBezTo>
                  <a:cubicBezTo>
                    <a:pt x="206" y="79"/>
                    <a:pt x="291" y="37"/>
                    <a:pt x="386" y="31"/>
                  </a:cubicBezTo>
                  <a:cubicBezTo>
                    <a:pt x="386" y="0"/>
                    <a:pt x="386" y="0"/>
                    <a:pt x="386" y="0"/>
                  </a:cubicBezTo>
                  <a:cubicBezTo>
                    <a:pt x="178" y="13"/>
                    <a:pt x="12" y="181"/>
                    <a:pt x="0" y="389"/>
                  </a:cubicBezTo>
                  <a:lnTo>
                    <a:pt x="31" y="389"/>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sz="1600">
                <a:solidFill>
                  <a:srgbClr val="000000"/>
                </a:solidFill>
                <a:sym typeface="宋体" pitchFamily="2" charset="-122"/>
              </a:endParaRPr>
            </a:p>
          </p:txBody>
        </p:sp>
        <p:sp>
          <p:nvSpPr>
            <p:cNvPr id="8" name="Freeform 21"/>
            <p:cNvSpPr>
              <a:spLocks noChangeArrowheads="1"/>
            </p:cNvSpPr>
            <p:nvPr/>
          </p:nvSpPr>
          <p:spPr bwMode="auto">
            <a:xfrm>
              <a:off x="2468563" y="1439863"/>
              <a:ext cx="1052512" cy="1060450"/>
            </a:xfrm>
            <a:custGeom>
              <a:avLst/>
              <a:gdLst>
                <a:gd name="T0" fmla="*/ 32 w 341"/>
                <a:gd name="T1" fmla="*/ 344 h 344"/>
                <a:gd name="T2" fmla="*/ 130 w 341"/>
                <a:gd name="T3" fmla="*/ 130 h 344"/>
                <a:gd name="T4" fmla="*/ 341 w 341"/>
                <a:gd name="T5" fmla="*/ 32 h 344"/>
                <a:gd name="T6" fmla="*/ 341 w 341"/>
                <a:gd name="T7" fmla="*/ 0 h 344"/>
                <a:gd name="T8" fmla="*/ 0 w 341"/>
                <a:gd name="T9" fmla="*/ 344 h 344"/>
                <a:gd name="T10" fmla="*/ 32 w 341"/>
                <a:gd name="T11" fmla="*/ 344 h 344"/>
                <a:gd name="T12" fmla="*/ 0 60000 65536"/>
                <a:gd name="T13" fmla="*/ 0 60000 65536"/>
                <a:gd name="T14" fmla="*/ 0 60000 65536"/>
                <a:gd name="T15" fmla="*/ 0 60000 65536"/>
                <a:gd name="T16" fmla="*/ 0 60000 65536"/>
                <a:gd name="T17" fmla="*/ 0 60000 65536"/>
                <a:gd name="T18" fmla="*/ 0 w 341"/>
                <a:gd name="T19" fmla="*/ 0 h 344"/>
                <a:gd name="T20" fmla="*/ 341 w 341"/>
                <a:gd name="T21" fmla="*/ 344 h 344"/>
              </a:gdLst>
              <a:ahLst/>
              <a:cxnLst>
                <a:cxn ang="T12">
                  <a:pos x="T0" y="T1"/>
                </a:cxn>
                <a:cxn ang="T13">
                  <a:pos x="T2" y="T3"/>
                </a:cxn>
                <a:cxn ang="T14">
                  <a:pos x="T4" y="T5"/>
                </a:cxn>
                <a:cxn ang="T15">
                  <a:pos x="T6" y="T7"/>
                </a:cxn>
                <a:cxn ang="T16">
                  <a:pos x="T8" y="T9"/>
                </a:cxn>
                <a:cxn ang="T17">
                  <a:pos x="T10" y="T11"/>
                </a:cxn>
              </a:cxnLst>
              <a:rect l="T18" t="T19" r="T20" b="T21"/>
              <a:pathLst>
                <a:path w="341" h="344">
                  <a:moveTo>
                    <a:pt x="32" y="344"/>
                  </a:moveTo>
                  <a:cubicBezTo>
                    <a:pt x="38" y="261"/>
                    <a:pt x="74" y="186"/>
                    <a:pt x="130" y="130"/>
                  </a:cubicBezTo>
                  <a:cubicBezTo>
                    <a:pt x="185" y="74"/>
                    <a:pt x="259" y="38"/>
                    <a:pt x="341" y="32"/>
                  </a:cubicBezTo>
                  <a:cubicBezTo>
                    <a:pt x="341" y="0"/>
                    <a:pt x="341" y="0"/>
                    <a:pt x="341" y="0"/>
                  </a:cubicBezTo>
                  <a:cubicBezTo>
                    <a:pt x="159" y="14"/>
                    <a:pt x="13" y="161"/>
                    <a:pt x="0" y="344"/>
                  </a:cubicBezTo>
                  <a:lnTo>
                    <a:pt x="32" y="344"/>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sz="1600">
                <a:solidFill>
                  <a:srgbClr val="000000"/>
                </a:solidFill>
                <a:sym typeface="宋体" pitchFamily="2" charset="-122"/>
              </a:endParaRPr>
            </a:p>
          </p:txBody>
        </p:sp>
        <p:sp>
          <p:nvSpPr>
            <p:cNvPr id="9" name="Freeform 25"/>
            <p:cNvSpPr>
              <a:spLocks noChangeArrowheads="1"/>
            </p:cNvSpPr>
            <p:nvPr/>
          </p:nvSpPr>
          <p:spPr bwMode="auto">
            <a:xfrm>
              <a:off x="2611438" y="1581150"/>
              <a:ext cx="909637" cy="919163"/>
            </a:xfrm>
            <a:custGeom>
              <a:avLst/>
              <a:gdLst>
                <a:gd name="T0" fmla="*/ 31 w 295"/>
                <a:gd name="T1" fmla="*/ 298 h 298"/>
                <a:gd name="T2" fmla="*/ 116 w 295"/>
                <a:gd name="T3" fmla="*/ 116 h 298"/>
                <a:gd name="T4" fmla="*/ 295 w 295"/>
                <a:gd name="T5" fmla="*/ 32 h 298"/>
                <a:gd name="T6" fmla="*/ 295 w 295"/>
                <a:gd name="T7" fmla="*/ 0 h 298"/>
                <a:gd name="T8" fmla="*/ 0 w 295"/>
                <a:gd name="T9" fmla="*/ 298 h 298"/>
                <a:gd name="T10" fmla="*/ 31 w 295"/>
                <a:gd name="T11" fmla="*/ 298 h 298"/>
                <a:gd name="T12" fmla="*/ 0 60000 65536"/>
                <a:gd name="T13" fmla="*/ 0 60000 65536"/>
                <a:gd name="T14" fmla="*/ 0 60000 65536"/>
                <a:gd name="T15" fmla="*/ 0 60000 65536"/>
                <a:gd name="T16" fmla="*/ 0 60000 65536"/>
                <a:gd name="T17" fmla="*/ 0 60000 65536"/>
                <a:gd name="T18" fmla="*/ 0 w 295"/>
                <a:gd name="T19" fmla="*/ 0 h 298"/>
                <a:gd name="T20" fmla="*/ 295 w 295"/>
                <a:gd name="T21" fmla="*/ 298 h 298"/>
              </a:gdLst>
              <a:ahLst/>
              <a:cxnLst>
                <a:cxn ang="T12">
                  <a:pos x="T0" y="T1"/>
                </a:cxn>
                <a:cxn ang="T13">
                  <a:pos x="T2" y="T3"/>
                </a:cxn>
                <a:cxn ang="T14">
                  <a:pos x="T4" y="T5"/>
                </a:cxn>
                <a:cxn ang="T15">
                  <a:pos x="T6" y="T7"/>
                </a:cxn>
                <a:cxn ang="T16">
                  <a:pos x="T8" y="T9"/>
                </a:cxn>
                <a:cxn ang="T17">
                  <a:pos x="T10" y="T11"/>
                </a:cxn>
              </a:cxnLst>
              <a:rect l="T18" t="T19" r="T20" b="T21"/>
              <a:pathLst>
                <a:path w="295" h="298">
                  <a:moveTo>
                    <a:pt x="31" y="298"/>
                  </a:moveTo>
                  <a:cubicBezTo>
                    <a:pt x="38" y="227"/>
                    <a:pt x="69" y="164"/>
                    <a:pt x="116" y="116"/>
                  </a:cubicBezTo>
                  <a:cubicBezTo>
                    <a:pt x="163" y="69"/>
                    <a:pt x="226" y="38"/>
                    <a:pt x="295" y="32"/>
                  </a:cubicBezTo>
                  <a:cubicBezTo>
                    <a:pt x="295" y="0"/>
                    <a:pt x="295" y="0"/>
                    <a:pt x="295" y="0"/>
                  </a:cubicBezTo>
                  <a:cubicBezTo>
                    <a:pt x="138" y="14"/>
                    <a:pt x="12" y="140"/>
                    <a:pt x="0" y="298"/>
                  </a:cubicBezTo>
                  <a:lnTo>
                    <a:pt x="31" y="298"/>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sz="1600">
                <a:solidFill>
                  <a:srgbClr val="000000"/>
                </a:solidFill>
                <a:sym typeface="宋体" pitchFamily="2" charset="-122"/>
              </a:endParaRPr>
            </a:p>
          </p:txBody>
        </p:sp>
        <p:sp>
          <p:nvSpPr>
            <p:cNvPr id="10" name="Freeform 30"/>
            <p:cNvSpPr>
              <a:spLocks noChangeArrowheads="1"/>
            </p:cNvSpPr>
            <p:nvPr/>
          </p:nvSpPr>
          <p:spPr bwMode="auto">
            <a:xfrm>
              <a:off x="2752725" y="1724025"/>
              <a:ext cx="768350" cy="776288"/>
            </a:xfrm>
            <a:custGeom>
              <a:avLst/>
              <a:gdLst>
                <a:gd name="T0" fmla="*/ 31 w 249"/>
                <a:gd name="T1" fmla="*/ 252 h 252"/>
                <a:gd name="T2" fmla="*/ 103 w 249"/>
                <a:gd name="T3" fmla="*/ 102 h 252"/>
                <a:gd name="T4" fmla="*/ 249 w 249"/>
                <a:gd name="T5" fmla="*/ 32 h 252"/>
                <a:gd name="T6" fmla="*/ 249 w 249"/>
                <a:gd name="T7" fmla="*/ 0 h 252"/>
                <a:gd name="T8" fmla="*/ 0 w 249"/>
                <a:gd name="T9" fmla="*/ 252 h 252"/>
                <a:gd name="T10" fmla="*/ 31 w 249"/>
                <a:gd name="T11" fmla="*/ 252 h 252"/>
                <a:gd name="T12" fmla="*/ 0 60000 65536"/>
                <a:gd name="T13" fmla="*/ 0 60000 65536"/>
                <a:gd name="T14" fmla="*/ 0 60000 65536"/>
                <a:gd name="T15" fmla="*/ 0 60000 65536"/>
                <a:gd name="T16" fmla="*/ 0 60000 65536"/>
                <a:gd name="T17" fmla="*/ 0 60000 65536"/>
                <a:gd name="T18" fmla="*/ 0 w 249"/>
                <a:gd name="T19" fmla="*/ 0 h 252"/>
                <a:gd name="T20" fmla="*/ 249 w 249"/>
                <a:gd name="T21" fmla="*/ 252 h 252"/>
              </a:gdLst>
              <a:ahLst/>
              <a:cxnLst>
                <a:cxn ang="T12">
                  <a:pos x="T0" y="T1"/>
                </a:cxn>
                <a:cxn ang="T13">
                  <a:pos x="T2" y="T3"/>
                </a:cxn>
                <a:cxn ang="T14">
                  <a:pos x="T4" y="T5"/>
                </a:cxn>
                <a:cxn ang="T15">
                  <a:pos x="T6" y="T7"/>
                </a:cxn>
                <a:cxn ang="T16">
                  <a:pos x="T8" y="T9"/>
                </a:cxn>
                <a:cxn ang="T17">
                  <a:pos x="T10" y="T11"/>
                </a:cxn>
              </a:cxnLst>
              <a:rect l="T18" t="T19" r="T20" b="T21"/>
              <a:pathLst>
                <a:path w="249" h="252">
                  <a:moveTo>
                    <a:pt x="31" y="252"/>
                  </a:moveTo>
                  <a:cubicBezTo>
                    <a:pt x="37" y="194"/>
                    <a:pt x="63" y="142"/>
                    <a:pt x="103" y="102"/>
                  </a:cubicBezTo>
                  <a:cubicBezTo>
                    <a:pt x="141" y="64"/>
                    <a:pt x="192" y="38"/>
                    <a:pt x="249" y="32"/>
                  </a:cubicBezTo>
                  <a:cubicBezTo>
                    <a:pt x="249" y="0"/>
                    <a:pt x="249" y="0"/>
                    <a:pt x="249" y="0"/>
                  </a:cubicBezTo>
                  <a:cubicBezTo>
                    <a:pt x="117" y="14"/>
                    <a:pt x="12" y="119"/>
                    <a:pt x="0" y="252"/>
                  </a:cubicBezTo>
                  <a:lnTo>
                    <a:pt x="31" y="252"/>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sz="1600">
                <a:solidFill>
                  <a:srgbClr val="000000"/>
                </a:solidFill>
                <a:sym typeface="宋体" pitchFamily="2" charset="-122"/>
              </a:endParaRPr>
            </a:p>
          </p:txBody>
        </p:sp>
        <p:sp>
          <p:nvSpPr>
            <p:cNvPr id="11" name="Freeform 33"/>
            <p:cNvSpPr>
              <a:spLocks noChangeArrowheads="1"/>
            </p:cNvSpPr>
            <p:nvPr/>
          </p:nvSpPr>
          <p:spPr bwMode="auto">
            <a:xfrm>
              <a:off x="2894013" y="1868488"/>
              <a:ext cx="627062" cy="631825"/>
            </a:xfrm>
            <a:custGeom>
              <a:avLst/>
              <a:gdLst>
                <a:gd name="T0" fmla="*/ 32 w 203"/>
                <a:gd name="T1" fmla="*/ 205 h 205"/>
                <a:gd name="T2" fmla="*/ 89 w 203"/>
                <a:gd name="T3" fmla="*/ 88 h 205"/>
                <a:gd name="T4" fmla="*/ 203 w 203"/>
                <a:gd name="T5" fmla="*/ 31 h 205"/>
                <a:gd name="T6" fmla="*/ 203 w 203"/>
                <a:gd name="T7" fmla="*/ 0 h 205"/>
                <a:gd name="T8" fmla="*/ 0 w 203"/>
                <a:gd name="T9" fmla="*/ 205 h 205"/>
                <a:gd name="T10" fmla="*/ 32 w 203"/>
                <a:gd name="T11" fmla="*/ 205 h 205"/>
                <a:gd name="T12" fmla="*/ 0 60000 65536"/>
                <a:gd name="T13" fmla="*/ 0 60000 65536"/>
                <a:gd name="T14" fmla="*/ 0 60000 65536"/>
                <a:gd name="T15" fmla="*/ 0 60000 65536"/>
                <a:gd name="T16" fmla="*/ 0 60000 65536"/>
                <a:gd name="T17" fmla="*/ 0 60000 65536"/>
                <a:gd name="T18" fmla="*/ 0 w 203"/>
                <a:gd name="T19" fmla="*/ 0 h 205"/>
                <a:gd name="T20" fmla="*/ 203 w 203"/>
                <a:gd name="T21" fmla="*/ 205 h 205"/>
              </a:gdLst>
              <a:ahLst/>
              <a:cxnLst>
                <a:cxn ang="T12">
                  <a:pos x="T0" y="T1"/>
                </a:cxn>
                <a:cxn ang="T13">
                  <a:pos x="T2" y="T3"/>
                </a:cxn>
                <a:cxn ang="T14">
                  <a:pos x="T4" y="T5"/>
                </a:cxn>
                <a:cxn ang="T15">
                  <a:pos x="T6" y="T7"/>
                </a:cxn>
                <a:cxn ang="T16">
                  <a:pos x="T8" y="T9"/>
                </a:cxn>
                <a:cxn ang="T17">
                  <a:pos x="T10" y="T11"/>
                </a:cxn>
              </a:cxnLst>
              <a:rect l="T18" t="T19" r="T20" b="T21"/>
              <a:pathLst>
                <a:path w="203" h="205">
                  <a:moveTo>
                    <a:pt x="32" y="205"/>
                  </a:moveTo>
                  <a:cubicBezTo>
                    <a:pt x="37" y="160"/>
                    <a:pt x="58" y="119"/>
                    <a:pt x="89" y="88"/>
                  </a:cubicBezTo>
                  <a:cubicBezTo>
                    <a:pt x="119" y="58"/>
                    <a:pt x="159" y="37"/>
                    <a:pt x="203" y="31"/>
                  </a:cubicBezTo>
                  <a:cubicBezTo>
                    <a:pt x="203" y="0"/>
                    <a:pt x="203" y="0"/>
                    <a:pt x="203" y="0"/>
                  </a:cubicBezTo>
                  <a:cubicBezTo>
                    <a:pt x="97" y="12"/>
                    <a:pt x="12" y="98"/>
                    <a:pt x="0" y="205"/>
                  </a:cubicBezTo>
                  <a:lnTo>
                    <a:pt x="32" y="205"/>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sz="1600">
                <a:solidFill>
                  <a:srgbClr val="000000"/>
                </a:solidFill>
                <a:sym typeface="宋体" pitchFamily="2" charset="-122"/>
              </a:endParaRPr>
            </a:p>
          </p:txBody>
        </p:sp>
        <p:sp>
          <p:nvSpPr>
            <p:cNvPr id="12" name="Freeform 39"/>
            <p:cNvSpPr>
              <a:spLocks noChangeArrowheads="1"/>
            </p:cNvSpPr>
            <p:nvPr/>
          </p:nvSpPr>
          <p:spPr bwMode="auto">
            <a:xfrm>
              <a:off x="3040063" y="2009775"/>
              <a:ext cx="481012" cy="490538"/>
            </a:xfrm>
            <a:custGeom>
              <a:avLst/>
              <a:gdLst>
                <a:gd name="T0" fmla="*/ 31 w 156"/>
                <a:gd name="T1" fmla="*/ 159 h 159"/>
                <a:gd name="T2" fmla="*/ 74 w 156"/>
                <a:gd name="T3" fmla="*/ 74 h 159"/>
                <a:gd name="T4" fmla="*/ 156 w 156"/>
                <a:gd name="T5" fmla="*/ 31 h 159"/>
                <a:gd name="T6" fmla="*/ 156 w 156"/>
                <a:gd name="T7" fmla="*/ 0 h 159"/>
                <a:gd name="T8" fmla="*/ 0 w 156"/>
                <a:gd name="T9" fmla="*/ 159 h 159"/>
                <a:gd name="T10" fmla="*/ 31 w 156"/>
                <a:gd name="T11" fmla="*/ 159 h 159"/>
                <a:gd name="T12" fmla="*/ 0 60000 65536"/>
                <a:gd name="T13" fmla="*/ 0 60000 65536"/>
                <a:gd name="T14" fmla="*/ 0 60000 65536"/>
                <a:gd name="T15" fmla="*/ 0 60000 65536"/>
                <a:gd name="T16" fmla="*/ 0 60000 65536"/>
                <a:gd name="T17" fmla="*/ 0 60000 65536"/>
                <a:gd name="T18" fmla="*/ 0 w 156"/>
                <a:gd name="T19" fmla="*/ 0 h 159"/>
                <a:gd name="T20" fmla="*/ 156 w 156"/>
                <a:gd name="T21" fmla="*/ 159 h 159"/>
              </a:gdLst>
              <a:ahLst/>
              <a:cxnLst>
                <a:cxn ang="T12">
                  <a:pos x="T0" y="T1"/>
                </a:cxn>
                <a:cxn ang="T13">
                  <a:pos x="T2" y="T3"/>
                </a:cxn>
                <a:cxn ang="T14">
                  <a:pos x="T4" y="T5"/>
                </a:cxn>
                <a:cxn ang="T15">
                  <a:pos x="T6" y="T7"/>
                </a:cxn>
                <a:cxn ang="T16">
                  <a:pos x="T8" y="T9"/>
                </a:cxn>
                <a:cxn ang="T17">
                  <a:pos x="T10" y="T11"/>
                </a:cxn>
              </a:cxnLst>
              <a:rect l="T18" t="T19" r="T20" b="T21"/>
              <a:pathLst>
                <a:path w="156" h="159">
                  <a:moveTo>
                    <a:pt x="31" y="159"/>
                  </a:moveTo>
                  <a:cubicBezTo>
                    <a:pt x="36" y="126"/>
                    <a:pt x="52" y="97"/>
                    <a:pt x="74" y="74"/>
                  </a:cubicBezTo>
                  <a:cubicBezTo>
                    <a:pt x="96" y="52"/>
                    <a:pt x="125" y="37"/>
                    <a:pt x="156" y="31"/>
                  </a:cubicBezTo>
                  <a:cubicBezTo>
                    <a:pt x="156" y="0"/>
                    <a:pt x="156" y="0"/>
                    <a:pt x="156" y="0"/>
                  </a:cubicBezTo>
                  <a:cubicBezTo>
                    <a:pt x="75" y="12"/>
                    <a:pt x="11" y="77"/>
                    <a:pt x="0" y="159"/>
                  </a:cubicBezTo>
                  <a:lnTo>
                    <a:pt x="31" y="159"/>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sz="1600">
                <a:solidFill>
                  <a:srgbClr val="000000"/>
                </a:solidFill>
                <a:sym typeface="宋体" pitchFamily="2" charset="-122"/>
              </a:endParaRPr>
            </a:p>
          </p:txBody>
        </p:sp>
      </p:grpSp>
      <p:grpSp>
        <p:nvGrpSpPr>
          <p:cNvPr id="13" name="组合 12"/>
          <p:cNvGrpSpPr/>
          <p:nvPr/>
        </p:nvGrpSpPr>
        <p:grpSpPr>
          <a:xfrm>
            <a:off x="1905000" y="2888724"/>
            <a:ext cx="1616075" cy="1627188"/>
            <a:chOff x="1905000" y="2654300"/>
            <a:chExt cx="1616075" cy="1627188"/>
          </a:xfrm>
          <a:solidFill>
            <a:srgbClr val="0094D6"/>
          </a:solidFill>
        </p:grpSpPr>
        <p:sp>
          <p:nvSpPr>
            <p:cNvPr id="14" name="Freeform 6"/>
            <p:cNvSpPr>
              <a:spLocks noChangeArrowheads="1"/>
            </p:cNvSpPr>
            <p:nvPr/>
          </p:nvSpPr>
          <p:spPr bwMode="auto">
            <a:xfrm>
              <a:off x="1905000" y="2654300"/>
              <a:ext cx="1616075" cy="1627188"/>
            </a:xfrm>
            <a:custGeom>
              <a:avLst/>
              <a:gdLst>
                <a:gd name="T0" fmla="*/ 31 w 524"/>
                <a:gd name="T1" fmla="*/ 0 h 528"/>
                <a:gd name="T2" fmla="*/ 0 w 524"/>
                <a:gd name="T3" fmla="*/ 0 h 528"/>
                <a:gd name="T4" fmla="*/ 524 w 524"/>
                <a:gd name="T5" fmla="*/ 528 h 528"/>
                <a:gd name="T6" fmla="*/ 524 w 524"/>
                <a:gd name="T7" fmla="*/ 497 h 528"/>
                <a:gd name="T8" fmla="*/ 183 w 524"/>
                <a:gd name="T9" fmla="*/ 344 h 528"/>
                <a:gd name="T10" fmla="*/ 31 w 524"/>
                <a:gd name="T11" fmla="*/ 0 h 528"/>
                <a:gd name="T12" fmla="*/ 0 60000 65536"/>
                <a:gd name="T13" fmla="*/ 0 60000 65536"/>
                <a:gd name="T14" fmla="*/ 0 60000 65536"/>
                <a:gd name="T15" fmla="*/ 0 60000 65536"/>
                <a:gd name="T16" fmla="*/ 0 60000 65536"/>
                <a:gd name="T17" fmla="*/ 0 60000 65536"/>
                <a:gd name="T18" fmla="*/ 0 w 524"/>
                <a:gd name="T19" fmla="*/ 0 h 528"/>
                <a:gd name="T20" fmla="*/ 524 w 524"/>
                <a:gd name="T21" fmla="*/ 528 h 528"/>
              </a:gdLst>
              <a:ahLst/>
              <a:cxnLst>
                <a:cxn ang="T12">
                  <a:pos x="T0" y="T1"/>
                </a:cxn>
                <a:cxn ang="T13">
                  <a:pos x="T2" y="T3"/>
                </a:cxn>
                <a:cxn ang="T14">
                  <a:pos x="T4" y="T5"/>
                </a:cxn>
                <a:cxn ang="T15">
                  <a:pos x="T6" y="T7"/>
                </a:cxn>
                <a:cxn ang="T16">
                  <a:pos x="T8" y="T9"/>
                </a:cxn>
                <a:cxn ang="T17">
                  <a:pos x="T10" y="T11"/>
                </a:cxn>
              </a:cxnLst>
              <a:rect l="T18" t="T19" r="T20" b="T21"/>
              <a:pathLst>
                <a:path w="524" h="528">
                  <a:moveTo>
                    <a:pt x="31" y="0"/>
                  </a:moveTo>
                  <a:cubicBezTo>
                    <a:pt x="0" y="0"/>
                    <a:pt x="0" y="0"/>
                    <a:pt x="0" y="0"/>
                  </a:cubicBezTo>
                  <a:cubicBezTo>
                    <a:pt x="13" y="285"/>
                    <a:pt x="240" y="513"/>
                    <a:pt x="524" y="528"/>
                  </a:cubicBezTo>
                  <a:cubicBezTo>
                    <a:pt x="524" y="497"/>
                    <a:pt x="524" y="497"/>
                    <a:pt x="524" y="497"/>
                  </a:cubicBezTo>
                  <a:cubicBezTo>
                    <a:pt x="391" y="490"/>
                    <a:pt x="272" y="433"/>
                    <a:pt x="183" y="344"/>
                  </a:cubicBezTo>
                  <a:cubicBezTo>
                    <a:pt x="94" y="255"/>
                    <a:pt x="37" y="135"/>
                    <a:pt x="31" y="0"/>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sz="1600">
                <a:solidFill>
                  <a:srgbClr val="000000"/>
                </a:solidFill>
                <a:sym typeface="宋体" pitchFamily="2" charset="-122"/>
              </a:endParaRPr>
            </a:p>
          </p:txBody>
        </p:sp>
        <p:sp>
          <p:nvSpPr>
            <p:cNvPr id="15" name="Freeform 10"/>
            <p:cNvSpPr>
              <a:spLocks noChangeArrowheads="1"/>
            </p:cNvSpPr>
            <p:nvPr/>
          </p:nvSpPr>
          <p:spPr bwMode="auto">
            <a:xfrm>
              <a:off x="2046288" y="2654300"/>
              <a:ext cx="1474787" cy="1485900"/>
            </a:xfrm>
            <a:custGeom>
              <a:avLst/>
              <a:gdLst>
                <a:gd name="T0" fmla="*/ 31 w 478"/>
                <a:gd name="T1" fmla="*/ 0 h 482"/>
                <a:gd name="T2" fmla="*/ 0 w 478"/>
                <a:gd name="T3" fmla="*/ 0 h 482"/>
                <a:gd name="T4" fmla="*/ 478 w 478"/>
                <a:gd name="T5" fmla="*/ 482 h 482"/>
                <a:gd name="T6" fmla="*/ 478 w 478"/>
                <a:gd name="T7" fmla="*/ 451 h 482"/>
                <a:gd name="T8" fmla="*/ 170 w 478"/>
                <a:gd name="T9" fmla="*/ 312 h 482"/>
                <a:gd name="T10" fmla="*/ 31 w 478"/>
                <a:gd name="T11" fmla="*/ 0 h 482"/>
                <a:gd name="T12" fmla="*/ 0 60000 65536"/>
                <a:gd name="T13" fmla="*/ 0 60000 65536"/>
                <a:gd name="T14" fmla="*/ 0 60000 65536"/>
                <a:gd name="T15" fmla="*/ 0 60000 65536"/>
                <a:gd name="T16" fmla="*/ 0 60000 65536"/>
                <a:gd name="T17" fmla="*/ 0 60000 65536"/>
                <a:gd name="T18" fmla="*/ 0 w 478"/>
                <a:gd name="T19" fmla="*/ 0 h 482"/>
                <a:gd name="T20" fmla="*/ 478 w 478"/>
                <a:gd name="T21" fmla="*/ 482 h 482"/>
              </a:gdLst>
              <a:ahLst/>
              <a:cxnLst>
                <a:cxn ang="T12">
                  <a:pos x="T0" y="T1"/>
                </a:cxn>
                <a:cxn ang="T13">
                  <a:pos x="T2" y="T3"/>
                </a:cxn>
                <a:cxn ang="T14">
                  <a:pos x="T4" y="T5"/>
                </a:cxn>
                <a:cxn ang="T15">
                  <a:pos x="T6" y="T7"/>
                </a:cxn>
                <a:cxn ang="T16">
                  <a:pos x="T8" y="T9"/>
                </a:cxn>
                <a:cxn ang="T17">
                  <a:pos x="T10" y="T11"/>
                </a:cxn>
              </a:cxnLst>
              <a:rect l="T18" t="T19" r="T20" b="T21"/>
              <a:pathLst>
                <a:path w="478" h="482">
                  <a:moveTo>
                    <a:pt x="31" y="0"/>
                  </a:moveTo>
                  <a:cubicBezTo>
                    <a:pt x="0" y="0"/>
                    <a:pt x="0" y="0"/>
                    <a:pt x="0" y="0"/>
                  </a:cubicBezTo>
                  <a:cubicBezTo>
                    <a:pt x="12" y="260"/>
                    <a:pt x="220" y="468"/>
                    <a:pt x="478" y="482"/>
                  </a:cubicBezTo>
                  <a:cubicBezTo>
                    <a:pt x="478" y="451"/>
                    <a:pt x="478" y="451"/>
                    <a:pt x="478" y="451"/>
                  </a:cubicBezTo>
                  <a:cubicBezTo>
                    <a:pt x="358" y="444"/>
                    <a:pt x="250" y="392"/>
                    <a:pt x="170" y="312"/>
                  </a:cubicBezTo>
                  <a:cubicBezTo>
                    <a:pt x="89" y="231"/>
                    <a:pt x="37" y="122"/>
                    <a:pt x="31" y="0"/>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sz="1600">
                <a:solidFill>
                  <a:srgbClr val="000000"/>
                </a:solidFill>
                <a:sym typeface="宋体" pitchFamily="2" charset="-122"/>
              </a:endParaRPr>
            </a:p>
          </p:txBody>
        </p:sp>
        <p:sp>
          <p:nvSpPr>
            <p:cNvPr id="16" name="Freeform 13"/>
            <p:cNvSpPr>
              <a:spLocks noChangeArrowheads="1"/>
            </p:cNvSpPr>
            <p:nvPr/>
          </p:nvSpPr>
          <p:spPr bwMode="auto">
            <a:xfrm>
              <a:off x="2189163" y="2654300"/>
              <a:ext cx="1331912" cy="1344613"/>
            </a:xfrm>
            <a:custGeom>
              <a:avLst/>
              <a:gdLst>
                <a:gd name="T0" fmla="*/ 31 w 432"/>
                <a:gd name="T1" fmla="*/ 0 h 436"/>
                <a:gd name="T2" fmla="*/ 0 w 432"/>
                <a:gd name="T3" fmla="*/ 0 h 436"/>
                <a:gd name="T4" fmla="*/ 432 w 432"/>
                <a:gd name="T5" fmla="*/ 436 h 436"/>
                <a:gd name="T6" fmla="*/ 432 w 432"/>
                <a:gd name="T7" fmla="*/ 405 h 436"/>
                <a:gd name="T8" fmla="*/ 156 w 432"/>
                <a:gd name="T9" fmla="*/ 280 h 436"/>
                <a:gd name="T10" fmla="*/ 31 w 432"/>
                <a:gd name="T11" fmla="*/ 0 h 436"/>
                <a:gd name="T12" fmla="*/ 0 60000 65536"/>
                <a:gd name="T13" fmla="*/ 0 60000 65536"/>
                <a:gd name="T14" fmla="*/ 0 60000 65536"/>
                <a:gd name="T15" fmla="*/ 0 60000 65536"/>
                <a:gd name="T16" fmla="*/ 0 60000 65536"/>
                <a:gd name="T17" fmla="*/ 0 60000 65536"/>
                <a:gd name="T18" fmla="*/ 0 w 432"/>
                <a:gd name="T19" fmla="*/ 0 h 436"/>
                <a:gd name="T20" fmla="*/ 432 w 432"/>
                <a:gd name="T21" fmla="*/ 436 h 436"/>
              </a:gdLst>
              <a:ahLst/>
              <a:cxnLst>
                <a:cxn ang="T12">
                  <a:pos x="T0" y="T1"/>
                </a:cxn>
                <a:cxn ang="T13">
                  <a:pos x="T2" y="T3"/>
                </a:cxn>
                <a:cxn ang="T14">
                  <a:pos x="T4" y="T5"/>
                </a:cxn>
                <a:cxn ang="T15">
                  <a:pos x="T6" y="T7"/>
                </a:cxn>
                <a:cxn ang="T16">
                  <a:pos x="T8" y="T9"/>
                </a:cxn>
                <a:cxn ang="T17">
                  <a:pos x="T10" y="T11"/>
                </a:cxn>
              </a:cxnLst>
              <a:rect l="T18" t="T19" r="T20" b="T21"/>
              <a:pathLst>
                <a:path w="432" h="436">
                  <a:moveTo>
                    <a:pt x="31" y="0"/>
                  </a:moveTo>
                  <a:cubicBezTo>
                    <a:pt x="0" y="0"/>
                    <a:pt x="0" y="0"/>
                    <a:pt x="0" y="0"/>
                  </a:cubicBezTo>
                  <a:cubicBezTo>
                    <a:pt x="12" y="234"/>
                    <a:pt x="199" y="422"/>
                    <a:pt x="432" y="436"/>
                  </a:cubicBezTo>
                  <a:cubicBezTo>
                    <a:pt x="432" y="405"/>
                    <a:pt x="432" y="405"/>
                    <a:pt x="432" y="405"/>
                  </a:cubicBezTo>
                  <a:cubicBezTo>
                    <a:pt x="325" y="398"/>
                    <a:pt x="228" y="351"/>
                    <a:pt x="156" y="280"/>
                  </a:cubicBezTo>
                  <a:cubicBezTo>
                    <a:pt x="84" y="207"/>
                    <a:pt x="37" y="109"/>
                    <a:pt x="31" y="0"/>
                  </a:cubicBezTo>
                  <a:close/>
                </a:path>
              </a:pathLst>
            </a:custGeom>
            <a:solidFill>
              <a:srgbClr val="B0C01A"/>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sz="1600">
                <a:solidFill>
                  <a:srgbClr val="000000"/>
                </a:solidFill>
                <a:sym typeface="宋体" pitchFamily="2" charset="-122"/>
              </a:endParaRPr>
            </a:p>
          </p:txBody>
        </p:sp>
        <p:sp>
          <p:nvSpPr>
            <p:cNvPr id="17" name="Freeform 18"/>
            <p:cNvSpPr>
              <a:spLocks noChangeArrowheads="1"/>
            </p:cNvSpPr>
            <p:nvPr/>
          </p:nvSpPr>
          <p:spPr bwMode="auto">
            <a:xfrm>
              <a:off x="2330450" y="2654300"/>
              <a:ext cx="1190625" cy="1201738"/>
            </a:xfrm>
            <a:custGeom>
              <a:avLst/>
              <a:gdLst>
                <a:gd name="T0" fmla="*/ 31 w 386"/>
                <a:gd name="T1" fmla="*/ 0 h 390"/>
                <a:gd name="T2" fmla="*/ 0 w 386"/>
                <a:gd name="T3" fmla="*/ 0 h 390"/>
                <a:gd name="T4" fmla="*/ 386 w 386"/>
                <a:gd name="T5" fmla="*/ 390 h 390"/>
                <a:gd name="T6" fmla="*/ 386 w 386"/>
                <a:gd name="T7" fmla="*/ 359 h 390"/>
                <a:gd name="T8" fmla="*/ 142 w 386"/>
                <a:gd name="T9" fmla="*/ 247 h 390"/>
                <a:gd name="T10" fmla="*/ 31 w 386"/>
                <a:gd name="T11" fmla="*/ 0 h 390"/>
                <a:gd name="T12" fmla="*/ 0 60000 65536"/>
                <a:gd name="T13" fmla="*/ 0 60000 65536"/>
                <a:gd name="T14" fmla="*/ 0 60000 65536"/>
                <a:gd name="T15" fmla="*/ 0 60000 65536"/>
                <a:gd name="T16" fmla="*/ 0 60000 65536"/>
                <a:gd name="T17" fmla="*/ 0 60000 65536"/>
                <a:gd name="T18" fmla="*/ 0 w 386"/>
                <a:gd name="T19" fmla="*/ 0 h 390"/>
                <a:gd name="T20" fmla="*/ 386 w 386"/>
                <a:gd name="T21" fmla="*/ 390 h 390"/>
              </a:gdLst>
              <a:ahLst/>
              <a:cxnLst>
                <a:cxn ang="T12">
                  <a:pos x="T0" y="T1"/>
                </a:cxn>
                <a:cxn ang="T13">
                  <a:pos x="T2" y="T3"/>
                </a:cxn>
                <a:cxn ang="T14">
                  <a:pos x="T4" y="T5"/>
                </a:cxn>
                <a:cxn ang="T15">
                  <a:pos x="T6" y="T7"/>
                </a:cxn>
                <a:cxn ang="T16">
                  <a:pos x="T8" y="T9"/>
                </a:cxn>
                <a:cxn ang="T17">
                  <a:pos x="T10" y="T11"/>
                </a:cxn>
              </a:cxnLst>
              <a:rect l="T18" t="T19" r="T20" b="T21"/>
              <a:pathLst>
                <a:path w="386" h="390">
                  <a:moveTo>
                    <a:pt x="31" y="0"/>
                  </a:moveTo>
                  <a:cubicBezTo>
                    <a:pt x="0" y="0"/>
                    <a:pt x="0" y="0"/>
                    <a:pt x="0" y="0"/>
                  </a:cubicBezTo>
                  <a:cubicBezTo>
                    <a:pt x="12" y="209"/>
                    <a:pt x="178" y="376"/>
                    <a:pt x="386" y="390"/>
                  </a:cubicBezTo>
                  <a:cubicBezTo>
                    <a:pt x="386" y="359"/>
                    <a:pt x="386" y="359"/>
                    <a:pt x="386" y="359"/>
                  </a:cubicBezTo>
                  <a:cubicBezTo>
                    <a:pt x="291" y="352"/>
                    <a:pt x="206" y="311"/>
                    <a:pt x="142" y="247"/>
                  </a:cubicBezTo>
                  <a:cubicBezTo>
                    <a:pt x="78" y="183"/>
                    <a:pt x="37" y="97"/>
                    <a:pt x="31" y="0"/>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sz="1600">
                <a:solidFill>
                  <a:srgbClr val="000000"/>
                </a:solidFill>
                <a:sym typeface="宋体" pitchFamily="2" charset="-122"/>
              </a:endParaRPr>
            </a:p>
          </p:txBody>
        </p:sp>
        <p:sp>
          <p:nvSpPr>
            <p:cNvPr id="18" name="Freeform 22"/>
            <p:cNvSpPr>
              <a:spLocks noChangeArrowheads="1"/>
            </p:cNvSpPr>
            <p:nvPr/>
          </p:nvSpPr>
          <p:spPr bwMode="auto">
            <a:xfrm>
              <a:off x="2468563" y="2654300"/>
              <a:ext cx="1052512" cy="1060450"/>
            </a:xfrm>
            <a:custGeom>
              <a:avLst/>
              <a:gdLst>
                <a:gd name="T0" fmla="*/ 32 w 341"/>
                <a:gd name="T1" fmla="*/ 0 h 344"/>
                <a:gd name="T2" fmla="*/ 0 w 341"/>
                <a:gd name="T3" fmla="*/ 0 h 344"/>
                <a:gd name="T4" fmla="*/ 341 w 341"/>
                <a:gd name="T5" fmla="*/ 344 h 344"/>
                <a:gd name="T6" fmla="*/ 341 w 341"/>
                <a:gd name="T7" fmla="*/ 313 h 344"/>
                <a:gd name="T8" fmla="*/ 130 w 341"/>
                <a:gd name="T9" fmla="*/ 215 h 344"/>
                <a:gd name="T10" fmla="*/ 32 w 341"/>
                <a:gd name="T11" fmla="*/ 0 h 344"/>
                <a:gd name="T12" fmla="*/ 0 60000 65536"/>
                <a:gd name="T13" fmla="*/ 0 60000 65536"/>
                <a:gd name="T14" fmla="*/ 0 60000 65536"/>
                <a:gd name="T15" fmla="*/ 0 60000 65536"/>
                <a:gd name="T16" fmla="*/ 0 60000 65536"/>
                <a:gd name="T17" fmla="*/ 0 60000 65536"/>
                <a:gd name="T18" fmla="*/ 0 w 341"/>
                <a:gd name="T19" fmla="*/ 0 h 344"/>
                <a:gd name="T20" fmla="*/ 341 w 341"/>
                <a:gd name="T21" fmla="*/ 344 h 344"/>
              </a:gdLst>
              <a:ahLst/>
              <a:cxnLst>
                <a:cxn ang="T12">
                  <a:pos x="T0" y="T1"/>
                </a:cxn>
                <a:cxn ang="T13">
                  <a:pos x="T2" y="T3"/>
                </a:cxn>
                <a:cxn ang="T14">
                  <a:pos x="T4" y="T5"/>
                </a:cxn>
                <a:cxn ang="T15">
                  <a:pos x="T6" y="T7"/>
                </a:cxn>
                <a:cxn ang="T16">
                  <a:pos x="T8" y="T9"/>
                </a:cxn>
                <a:cxn ang="T17">
                  <a:pos x="T10" y="T11"/>
                </a:cxn>
              </a:cxnLst>
              <a:rect l="T18" t="T19" r="T20" b="T21"/>
              <a:pathLst>
                <a:path w="341" h="344">
                  <a:moveTo>
                    <a:pt x="32" y="0"/>
                  </a:moveTo>
                  <a:cubicBezTo>
                    <a:pt x="0" y="0"/>
                    <a:pt x="0" y="0"/>
                    <a:pt x="0" y="0"/>
                  </a:cubicBezTo>
                  <a:cubicBezTo>
                    <a:pt x="13" y="184"/>
                    <a:pt x="159" y="330"/>
                    <a:pt x="341" y="344"/>
                  </a:cubicBezTo>
                  <a:cubicBezTo>
                    <a:pt x="341" y="313"/>
                    <a:pt x="341" y="313"/>
                    <a:pt x="341" y="313"/>
                  </a:cubicBezTo>
                  <a:cubicBezTo>
                    <a:pt x="259" y="306"/>
                    <a:pt x="185" y="270"/>
                    <a:pt x="130" y="215"/>
                  </a:cubicBezTo>
                  <a:cubicBezTo>
                    <a:pt x="74" y="159"/>
                    <a:pt x="38" y="84"/>
                    <a:pt x="32" y="0"/>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sz="1600">
                <a:solidFill>
                  <a:srgbClr val="000000"/>
                </a:solidFill>
                <a:sym typeface="宋体" pitchFamily="2" charset="-122"/>
              </a:endParaRPr>
            </a:p>
          </p:txBody>
        </p:sp>
        <p:sp>
          <p:nvSpPr>
            <p:cNvPr id="19" name="Freeform 26"/>
            <p:cNvSpPr>
              <a:spLocks noChangeArrowheads="1"/>
            </p:cNvSpPr>
            <p:nvPr/>
          </p:nvSpPr>
          <p:spPr bwMode="auto">
            <a:xfrm>
              <a:off x="2611438" y="2654300"/>
              <a:ext cx="909637" cy="919163"/>
            </a:xfrm>
            <a:custGeom>
              <a:avLst/>
              <a:gdLst>
                <a:gd name="T0" fmla="*/ 31 w 295"/>
                <a:gd name="T1" fmla="*/ 0 h 298"/>
                <a:gd name="T2" fmla="*/ 0 w 295"/>
                <a:gd name="T3" fmla="*/ 0 h 298"/>
                <a:gd name="T4" fmla="*/ 295 w 295"/>
                <a:gd name="T5" fmla="*/ 298 h 298"/>
                <a:gd name="T6" fmla="*/ 295 w 295"/>
                <a:gd name="T7" fmla="*/ 267 h 298"/>
                <a:gd name="T8" fmla="*/ 116 w 295"/>
                <a:gd name="T9" fmla="*/ 182 h 298"/>
                <a:gd name="T10" fmla="*/ 31 w 295"/>
                <a:gd name="T11" fmla="*/ 0 h 298"/>
                <a:gd name="T12" fmla="*/ 0 60000 65536"/>
                <a:gd name="T13" fmla="*/ 0 60000 65536"/>
                <a:gd name="T14" fmla="*/ 0 60000 65536"/>
                <a:gd name="T15" fmla="*/ 0 60000 65536"/>
                <a:gd name="T16" fmla="*/ 0 60000 65536"/>
                <a:gd name="T17" fmla="*/ 0 60000 65536"/>
                <a:gd name="T18" fmla="*/ 0 w 295"/>
                <a:gd name="T19" fmla="*/ 0 h 298"/>
                <a:gd name="T20" fmla="*/ 295 w 295"/>
                <a:gd name="T21" fmla="*/ 298 h 298"/>
              </a:gdLst>
              <a:ahLst/>
              <a:cxnLst>
                <a:cxn ang="T12">
                  <a:pos x="T0" y="T1"/>
                </a:cxn>
                <a:cxn ang="T13">
                  <a:pos x="T2" y="T3"/>
                </a:cxn>
                <a:cxn ang="T14">
                  <a:pos x="T4" y="T5"/>
                </a:cxn>
                <a:cxn ang="T15">
                  <a:pos x="T6" y="T7"/>
                </a:cxn>
                <a:cxn ang="T16">
                  <a:pos x="T8" y="T9"/>
                </a:cxn>
                <a:cxn ang="T17">
                  <a:pos x="T10" y="T11"/>
                </a:cxn>
              </a:cxnLst>
              <a:rect l="T18" t="T19" r="T20" b="T21"/>
              <a:pathLst>
                <a:path w="295" h="298">
                  <a:moveTo>
                    <a:pt x="31" y="0"/>
                  </a:moveTo>
                  <a:cubicBezTo>
                    <a:pt x="0" y="0"/>
                    <a:pt x="0" y="0"/>
                    <a:pt x="0" y="0"/>
                  </a:cubicBezTo>
                  <a:cubicBezTo>
                    <a:pt x="12" y="158"/>
                    <a:pt x="138" y="285"/>
                    <a:pt x="295" y="298"/>
                  </a:cubicBezTo>
                  <a:cubicBezTo>
                    <a:pt x="295" y="267"/>
                    <a:pt x="295" y="267"/>
                    <a:pt x="295" y="267"/>
                  </a:cubicBezTo>
                  <a:cubicBezTo>
                    <a:pt x="226" y="260"/>
                    <a:pt x="163" y="229"/>
                    <a:pt x="116" y="182"/>
                  </a:cubicBezTo>
                  <a:cubicBezTo>
                    <a:pt x="69" y="135"/>
                    <a:pt x="38" y="71"/>
                    <a:pt x="31" y="0"/>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sz="1600">
                <a:solidFill>
                  <a:srgbClr val="000000"/>
                </a:solidFill>
                <a:sym typeface="宋体" pitchFamily="2" charset="-122"/>
              </a:endParaRPr>
            </a:p>
          </p:txBody>
        </p:sp>
        <p:sp>
          <p:nvSpPr>
            <p:cNvPr id="20" name="Freeform 29"/>
            <p:cNvSpPr>
              <a:spLocks noChangeArrowheads="1"/>
            </p:cNvSpPr>
            <p:nvPr/>
          </p:nvSpPr>
          <p:spPr bwMode="auto">
            <a:xfrm>
              <a:off x="2752725" y="2654300"/>
              <a:ext cx="768350" cy="776288"/>
            </a:xfrm>
            <a:custGeom>
              <a:avLst/>
              <a:gdLst>
                <a:gd name="T0" fmla="*/ 31 w 249"/>
                <a:gd name="T1" fmla="*/ 0 h 252"/>
                <a:gd name="T2" fmla="*/ 0 w 249"/>
                <a:gd name="T3" fmla="*/ 0 h 252"/>
                <a:gd name="T4" fmla="*/ 249 w 249"/>
                <a:gd name="T5" fmla="*/ 252 h 252"/>
                <a:gd name="T6" fmla="*/ 249 w 249"/>
                <a:gd name="T7" fmla="*/ 221 h 252"/>
                <a:gd name="T8" fmla="*/ 103 w 249"/>
                <a:gd name="T9" fmla="*/ 150 h 252"/>
                <a:gd name="T10" fmla="*/ 31 w 249"/>
                <a:gd name="T11" fmla="*/ 0 h 252"/>
                <a:gd name="T12" fmla="*/ 0 60000 65536"/>
                <a:gd name="T13" fmla="*/ 0 60000 65536"/>
                <a:gd name="T14" fmla="*/ 0 60000 65536"/>
                <a:gd name="T15" fmla="*/ 0 60000 65536"/>
                <a:gd name="T16" fmla="*/ 0 60000 65536"/>
                <a:gd name="T17" fmla="*/ 0 60000 65536"/>
                <a:gd name="T18" fmla="*/ 0 w 249"/>
                <a:gd name="T19" fmla="*/ 0 h 252"/>
                <a:gd name="T20" fmla="*/ 249 w 249"/>
                <a:gd name="T21" fmla="*/ 252 h 252"/>
              </a:gdLst>
              <a:ahLst/>
              <a:cxnLst>
                <a:cxn ang="T12">
                  <a:pos x="T0" y="T1"/>
                </a:cxn>
                <a:cxn ang="T13">
                  <a:pos x="T2" y="T3"/>
                </a:cxn>
                <a:cxn ang="T14">
                  <a:pos x="T4" y="T5"/>
                </a:cxn>
                <a:cxn ang="T15">
                  <a:pos x="T6" y="T7"/>
                </a:cxn>
                <a:cxn ang="T16">
                  <a:pos x="T8" y="T9"/>
                </a:cxn>
                <a:cxn ang="T17">
                  <a:pos x="T10" y="T11"/>
                </a:cxn>
              </a:cxnLst>
              <a:rect l="T18" t="T19" r="T20" b="T21"/>
              <a:pathLst>
                <a:path w="249" h="252">
                  <a:moveTo>
                    <a:pt x="31" y="0"/>
                  </a:moveTo>
                  <a:cubicBezTo>
                    <a:pt x="0" y="0"/>
                    <a:pt x="0" y="0"/>
                    <a:pt x="0" y="0"/>
                  </a:cubicBezTo>
                  <a:cubicBezTo>
                    <a:pt x="12" y="133"/>
                    <a:pt x="117" y="239"/>
                    <a:pt x="249" y="252"/>
                  </a:cubicBezTo>
                  <a:cubicBezTo>
                    <a:pt x="249" y="221"/>
                    <a:pt x="249" y="221"/>
                    <a:pt x="249" y="221"/>
                  </a:cubicBezTo>
                  <a:cubicBezTo>
                    <a:pt x="192" y="214"/>
                    <a:pt x="141" y="189"/>
                    <a:pt x="103" y="150"/>
                  </a:cubicBezTo>
                  <a:cubicBezTo>
                    <a:pt x="63" y="111"/>
                    <a:pt x="37" y="59"/>
                    <a:pt x="31" y="0"/>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sz="1600">
                <a:solidFill>
                  <a:srgbClr val="000000"/>
                </a:solidFill>
                <a:sym typeface="宋体" pitchFamily="2" charset="-122"/>
              </a:endParaRPr>
            </a:p>
          </p:txBody>
        </p:sp>
        <p:sp>
          <p:nvSpPr>
            <p:cNvPr id="21" name="Freeform 34"/>
            <p:cNvSpPr>
              <a:spLocks noChangeArrowheads="1"/>
            </p:cNvSpPr>
            <p:nvPr/>
          </p:nvSpPr>
          <p:spPr bwMode="auto">
            <a:xfrm>
              <a:off x="2894013" y="2654300"/>
              <a:ext cx="627062" cy="635000"/>
            </a:xfrm>
            <a:custGeom>
              <a:avLst/>
              <a:gdLst>
                <a:gd name="T0" fmla="*/ 32 w 203"/>
                <a:gd name="T1" fmla="*/ 0 h 206"/>
                <a:gd name="T2" fmla="*/ 0 w 203"/>
                <a:gd name="T3" fmla="*/ 0 h 206"/>
                <a:gd name="T4" fmla="*/ 203 w 203"/>
                <a:gd name="T5" fmla="*/ 206 h 206"/>
                <a:gd name="T6" fmla="*/ 203 w 203"/>
                <a:gd name="T7" fmla="*/ 175 h 206"/>
                <a:gd name="T8" fmla="*/ 89 w 203"/>
                <a:gd name="T9" fmla="*/ 118 h 206"/>
                <a:gd name="T10" fmla="*/ 32 w 203"/>
                <a:gd name="T11" fmla="*/ 0 h 206"/>
                <a:gd name="T12" fmla="*/ 0 60000 65536"/>
                <a:gd name="T13" fmla="*/ 0 60000 65536"/>
                <a:gd name="T14" fmla="*/ 0 60000 65536"/>
                <a:gd name="T15" fmla="*/ 0 60000 65536"/>
                <a:gd name="T16" fmla="*/ 0 60000 65536"/>
                <a:gd name="T17" fmla="*/ 0 60000 65536"/>
                <a:gd name="T18" fmla="*/ 0 w 203"/>
                <a:gd name="T19" fmla="*/ 0 h 206"/>
                <a:gd name="T20" fmla="*/ 203 w 203"/>
                <a:gd name="T21" fmla="*/ 206 h 206"/>
              </a:gdLst>
              <a:ahLst/>
              <a:cxnLst>
                <a:cxn ang="T12">
                  <a:pos x="T0" y="T1"/>
                </a:cxn>
                <a:cxn ang="T13">
                  <a:pos x="T2" y="T3"/>
                </a:cxn>
                <a:cxn ang="T14">
                  <a:pos x="T4" y="T5"/>
                </a:cxn>
                <a:cxn ang="T15">
                  <a:pos x="T6" y="T7"/>
                </a:cxn>
                <a:cxn ang="T16">
                  <a:pos x="T8" y="T9"/>
                </a:cxn>
                <a:cxn ang="T17">
                  <a:pos x="T10" y="T11"/>
                </a:cxn>
              </a:cxnLst>
              <a:rect l="T18" t="T19" r="T20" b="T21"/>
              <a:pathLst>
                <a:path w="203" h="206">
                  <a:moveTo>
                    <a:pt x="32" y="0"/>
                  </a:moveTo>
                  <a:cubicBezTo>
                    <a:pt x="0" y="0"/>
                    <a:pt x="0" y="0"/>
                    <a:pt x="0" y="0"/>
                  </a:cubicBezTo>
                  <a:cubicBezTo>
                    <a:pt x="12" y="108"/>
                    <a:pt x="97" y="193"/>
                    <a:pt x="203" y="206"/>
                  </a:cubicBezTo>
                  <a:cubicBezTo>
                    <a:pt x="203" y="175"/>
                    <a:pt x="203" y="175"/>
                    <a:pt x="203" y="175"/>
                  </a:cubicBezTo>
                  <a:cubicBezTo>
                    <a:pt x="159" y="168"/>
                    <a:pt x="119" y="148"/>
                    <a:pt x="89" y="118"/>
                  </a:cubicBezTo>
                  <a:cubicBezTo>
                    <a:pt x="58" y="87"/>
                    <a:pt x="37" y="46"/>
                    <a:pt x="32" y="0"/>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sz="1600">
                <a:solidFill>
                  <a:srgbClr val="000000"/>
                </a:solidFill>
                <a:sym typeface="宋体" pitchFamily="2" charset="-122"/>
              </a:endParaRPr>
            </a:p>
          </p:txBody>
        </p:sp>
        <p:sp>
          <p:nvSpPr>
            <p:cNvPr id="22" name="Freeform 40"/>
            <p:cNvSpPr>
              <a:spLocks noChangeArrowheads="1"/>
            </p:cNvSpPr>
            <p:nvPr/>
          </p:nvSpPr>
          <p:spPr bwMode="auto">
            <a:xfrm>
              <a:off x="3040063" y="2654300"/>
              <a:ext cx="481012" cy="493713"/>
            </a:xfrm>
            <a:custGeom>
              <a:avLst/>
              <a:gdLst>
                <a:gd name="T0" fmla="*/ 31 w 156"/>
                <a:gd name="T1" fmla="*/ 0 h 160"/>
                <a:gd name="T2" fmla="*/ 0 w 156"/>
                <a:gd name="T3" fmla="*/ 0 h 160"/>
                <a:gd name="T4" fmla="*/ 156 w 156"/>
                <a:gd name="T5" fmla="*/ 160 h 160"/>
                <a:gd name="T6" fmla="*/ 156 w 156"/>
                <a:gd name="T7" fmla="*/ 128 h 160"/>
                <a:gd name="T8" fmla="*/ 74 w 156"/>
                <a:gd name="T9" fmla="*/ 85 h 160"/>
                <a:gd name="T10" fmla="*/ 31 w 156"/>
                <a:gd name="T11" fmla="*/ 0 h 160"/>
                <a:gd name="T12" fmla="*/ 0 60000 65536"/>
                <a:gd name="T13" fmla="*/ 0 60000 65536"/>
                <a:gd name="T14" fmla="*/ 0 60000 65536"/>
                <a:gd name="T15" fmla="*/ 0 60000 65536"/>
                <a:gd name="T16" fmla="*/ 0 60000 65536"/>
                <a:gd name="T17" fmla="*/ 0 60000 65536"/>
                <a:gd name="T18" fmla="*/ 0 w 156"/>
                <a:gd name="T19" fmla="*/ 0 h 160"/>
                <a:gd name="T20" fmla="*/ 156 w 156"/>
                <a:gd name="T21" fmla="*/ 160 h 160"/>
              </a:gdLst>
              <a:ahLst/>
              <a:cxnLst>
                <a:cxn ang="T12">
                  <a:pos x="T0" y="T1"/>
                </a:cxn>
                <a:cxn ang="T13">
                  <a:pos x="T2" y="T3"/>
                </a:cxn>
                <a:cxn ang="T14">
                  <a:pos x="T4" y="T5"/>
                </a:cxn>
                <a:cxn ang="T15">
                  <a:pos x="T6" y="T7"/>
                </a:cxn>
                <a:cxn ang="T16">
                  <a:pos x="T8" y="T9"/>
                </a:cxn>
                <a:cxn ang="T17">
                  <a:pos x="T10" y="T11"/>
                </a:cxn>
              </a:cxnLst>
              <a:rect l="T18" t="T19" r="T20" b="T21"/>
              <a:pathLst>
                <a:path w="156" h="160">
                  <a:moveTo>
                    <a:pt x="31" y="0"/>
                  </a:moveTo>
                  <a:cubicBezTo>
                    <a:pt x="0" y="0"/>
                    <a:pt x="0" y="0"/>
                    <a:pt x="0" y="0"/>
                  </a:cubicBezTo>
                  <a:cubicBezTo>
                    <a:pt x="11" y="82"/>
                    <a:pt x="75" y="147"/>
                    <a:pt x="156" y="160"/>
                  </a:cubicBezTo>
                  <a:cubicBezTo>
                    <a:pt x="156" y="128"/>
                    <a:pt x="156" y="128"/>
                    <a:pt x="156" y="128"/>
                  </a:cubicBezTo>
                  <a:cubicBezTo>
                    <a:pt x="125" y="122"/>
                    <a:pt x="96" y="107"/>
                    <a:pt x="74" y="85"/>
                  </a:cubicBezTo>
                  <a:cubicBezTo>
                    <a:pt x="52" y="63"/>
                    <a:pt x="36" y="33"/>
                    <a:pt x="31" y="0"/>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sz="1600">
                <a:solidFill>
                  <a:srgbClr val="000000"/>
                </a:solidFill>
                <a:sym typeface="宋体" pitchFamily="2" charset="-122"/>
              </a:endParaRPr>
            </a:p>
          </p:txBody>
        </p:sp>
      </p:grpSp>
      <p:grpSp>
        <p:nvGrpSpPr>
          <p:cNvPr id="23" name="组合 22"/>
          <p:cNvGrpSpPr/>
          <p:nvPr/>
        </p:nvGrpSpPr>
        <p:grpSpPr>
          <a:xfrm>
            <a:off x="3678238" y="3282424"/>
            <a:ext cx="2687637" cy="1233488"/>
            <a:chOff x="3678238" y="3048000"/>
            <a:chExt cx="2687637" cy="1233488"/>
          </a:xfrm>
          <a:solidFill>
            <a:srgbClr val="0094D6"/>
          </a:solidFill>
        </p:grpSpPr>
        <p:sp>
          <p:nvSpPr>
            <p:cNvPr id="24" name="Freeform 8"/>
            <p:cNvSpPr>
              <a:spLocks noChangeArrowheads="1"/>
            </p:cNvSpPr>
            <p:nvPr/>
          </p:nvSpPr>
          <p:spPr bwMode="auto">
            <a:xfrm>
              <a:off x="3678238" y="4186238"/>
              <a:ext cx="1735137" cy="95250"/>
            </a:xfrm>
            <a:custGeom>
              <a:avLst/>
              <a:gdLst>
                <a:gd name="T0" fmla="*/ 563 w 563"/>
                <a:gd name="T1" fmla="*/ 0 h 31"/>
                <a:gd name="T2" fmla="*/ 0 w 563"/>
                <a:gd name="T3" fmla="*/ 0 h 31"/>
                <a:gd name="T4" fmla="*/ 0 w 563"/>
                <a:gd name="T5" fmla="*/ 31 h 31"/>
                <a:gd name="T6" fmla="*/ 563 w 563"/>
                <a:gd name="T7" fmla="*/ 31 h 31"/>
                <a:gd name="T8" fmla="*/ 563 w 563"/>
                <a:gd name="T9" fmla="*/ 0 h 31"/>
                <a:gd name="T10" fmla="*/ 0 60000 65536"/>
                <a:gd name="T11" fmla="*/ 0 60000 65536"/>
                <a:gd name="T12" fmla="*/ 0 60000 65536"/>
                <a:gd name="T13" fmla="*/ 0 60000 65536"/>
                <a:gd name="T14" fmla="*/ 0 60000 65536"/>
                <a:gd name="T15" fmla="*/ 0 w 563"/>
                <a:gd name="T16" fmla="*/ 0 h 31"/>
                <a:gd name="T17" fmla="*/ 563 w 563"/>
                <a:gd name="T18" fmla="*/ 31 h 31"/>
              </a:gdLst>
              <a:ahLst/>
              <a:cxnLst>
                <a:cxn ang="T10">
                  <a:pos x="T0" y="T1"/>
                </a:cxn>
                <a:cxn ang="T11">
                  <a:pos x="T2" y="T3"/>
                </a:cxn>
                <a:cxn ang="T12">
                  <a:pos x="T4" y="T5"/>
                </a:cxn>
                <a:cxn ang="T13">
                  <a:pos x="T6" y="T7"/>
                </a:cxn>
                <a:cxn ang="T14">
                  <a:pos x="T8" y="T9"/>
                </a:cxn>
              </a:cxnLst>
              <a:rect l="T15" t="T16" r="T17" b="T18"/>
              <a:pathLst>
                <a:path w="563" h="31">
                  <a:moveTo>
                    <a:pt x="563" y="0"/>
                  </a:moveTo>
                  <a:cubicBezTo>
                    <a:pt x="562" y="0"/>
                    <a:pt x="1" y="0"/>
                    <a:pt x="0" y="0"/>
                  </a:cubicBezTo>
                  <a:cubicBezTo>
                    <a:pt x="0" y="31"/>
                    <a:pt x="0" y="31"/>
                    <a:pt x="0" y="31"/>
                  </a:cubicBezTo>
                  <a:cubicBezTo>
                    <a:pt x="1" y="31"/>
                    <a:pt x="562" y="31"/>
                    <a:pt x="563" y="31"/>
                  </a:cubicBezTo>
                  <a:lnTo>
                    <a:pt x="563" y="0"/>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sz="1600">
                <a:solidFill>
                  <a:srgbClr val="000000"/>
                </a:solidFill>
                <a:sym typeface="宋体" pitchFamily="2" charset="-122"/>
              </a:endParaRPr>
            </a:p>
          </p:txBody>
        </p:sp>
        <p:sp>
          <p:nvSpPr>
            <p:cNvPr id="25" name="Freeform 12"/>
            <p:cNvSpPr>
              <a:spLocks noChangeArrowheads="1"/>
            </p:cNvSpPr>
            <p:nvPr/>
          </p:nvSpPr>
          <p:spPr bwMode="auto">
            <a:xfrm>
              <a:off x="3678238" y="4044950"/>
              <a:ext cx="2530475" cy="95250"/>
            </a:xfrm>
            <a:custGeom>
              <a:avLst/>
              <a:gdLst>
                <a:gd name="T0" fmla="*/ 821 w 821"/>
                <a:gd name="T1" fmla="*/ 0 h 31"/>
                <a:gd name="T2" fmla="*/ 0 w 821"/>
                <a:gd name="T3" fmla="*/ 0 h 31"/>
                <a:gd name="T4" fmla="*/ 0 w 821"/>
                <a:gd name="T5" fmla="*/ 31 h 31"/>
                <a:gd name="T6" fmla="*/ 821 w 821"/>
                <a:gd name="T7" fmla="*/ 31 h 31"/>
                <a:gd name="T8" fmla="*/ 821 w 821"/>
                <a:gd name="T9" fmla="*/ 0 h 31"/>
                <a:gd name="T10" fmla="*/ 0 60000 65536"/>
                <a:gd name="T11" fmla="*/ 0 60000 65536"/>
                <a:gd name="T12" fmla="*/ 0 60000 65536"/>
                <a:gd name="T13" fmla="*/ 0 60000 65536"/>
                <a:gd name="T14" fmla="*/ 0 60000 65536"/>
                <a:gd name="T15" fmla="*/ 0 w 821"/>
                <a:gd name="T16" fmla="*/ 0 h 31"/>
                <a:gd name="T17" fmla="*/ 821 w 821"/>
                <a:gd name="T18" fmla="*/ 31 h 31"/>
              </a:gdLst>
              <a:ahLst/>
              <a:cxnLst>
                <a:cxn ang="T10">
                  <a:pos x="T0" y="T1"/>
                </a:cxn>
                <a:cxn ang="T11">
                  <a:pos x="T2" y="T3"/>
                </a:cxn>
                <a:cxn ang="T12">
                  <a:pos x="T4" y="T5"/>
                </a:cxn>
                <a:cxn ang="T13">
                  <a:pos x="T6" y="T7"/>
                </a:cxn>
                <a:cxn ang="T14">
                  <a:pos x="T8" y="T9"/>
                </a:cxn>
              </a:cxnLst>
              <a:rect l="T15" t="T16" r="T17" b="T18"/>
              <a:pathLst>
                <a:path w="821" h="31">
                  <a:moveTo>
                    <a:pt x="821" y="0"/>
                  </a:moveTo>
                  <a:cubicBezTo>
                    <a:pt x="820" y="0"/>
                    <a:pt x="1" y="0"/>
                    <a:pt x="0" y="0"/>
                  </a:cubicBezTo>
                  <a:cubicBezTo>
                    <a:pt x="0" y="31"/>
                    <a:pt x="0" y="31"/>
                    <a:pt x="0" y="31"/>
                  </a:cubicBezTo>
                  <a:cubicBezTo>
                    <a:pt x="1" y="31"/>
                    <a:pt x="820" y="31"/>
                    <a:pt x="821" y="31"/>
                  </a:cubicBezTo>
                  <a:lnTo>
                    <a:pt x="821" y="0"/>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sz="1600">
                <a:solidFill>
                  <a:srgbClr val="000000"/>
                </a:solidFill>
                <a:sym typeface="宋体" pitchFamily="2" charset="-122"/>
              </a:endParaRPr>
            </a:p>
          </p:txBody>
        </p:sp>
        <p:sp>
          <p:nvSpPr>
            <p:cNvPr id="26" name="Freeform 16"/>
            <p:cNvSpPr>
              <a:spLocks noChangeArrowheads="1"/>
            </p:cNvSpPr>
            <p:nvPr/>
          </p:nvSpPr>
          <p:spPr bwMode="auto">
            <a:xfrm>
              <a:off x="3678238" y="3902075"/>
              <a:ext cx="933450" cy="96838"/>
            </a:xfrm>
            <a:custGeom>
              <a:avLst/>
              <a:gdLst>
                <a:gd name="T0" fmla="*/ 303 w 303"/>
                <a:gd name="T1" fmla="*/ 0 h 31"/>
                <a:gd name="T2" fmla="*/ 0 w 303"/>
                <a:gd name="T3" fmla="*/ 0 h 31"/>
                <a:gd name="T4" fmla="*/ 0 w 303"/>
                <a:gd name="T5" fmla="*/ 31 h 31"/>
                <a:gd name="T6" fmla="*/ 303 w 303"/>
                <a:gd name="T7" fmla="*/ 31 h 31"/>
                <a:gd name="T8" fmla="*/ 303 w 303"/>
                <a:gd name="T9" fmla="*/ 0 h 31"/>
                <a:gd name="T10" fmla="*/ 0 60000 65536"/>
                <a:gd name="T11" fmla="*/ 0 60000 65536"/>
                <a:gd name="T12" fmla="*/ 0 60000 65536"/>
                <a:gd name="T13" fmla="*/ 0 60000 65536"/>
                <a:gd name="T14" fmla="*/ 0 60000 65536"/>
                <a:gd name="T15" fmla="*/ 0 w 303"/>
                <a:gd name="T16" fmla="*/ 0 h 31"/>
                <a:gd name="T17" fmla="*/ 303 w 303"/>
                <a:gd name="T18" fmla="*/ 31 h 31"/>
              </a:gdLst>
              <a:ahLst/>
              <a:cxnLst>
                <a:cxn ang="T10">
                  <a:pos x="T0" y="T1"/>
                </a:cxn>
                <a:cxn ang="T11">
                  <a:pos x="T2" y="T3"/>
                </a:cxn>
                <a:cxn ang="T12">
                  <a:pos x="T4" y="T5"/>
                </a:cxn>
                <a:cxn ang="T13">
                  <a:pos x="T6" y="T7"/>
                </a:cxn>
                <a:cxn ang="T14">
                  <a:pos x="T8" y="T9"/>
                </a:cxn>
              </a:cxnLst>
              <a:rect l="T15" t="T16" r="T17" b="T18"/>
              <a:pathLst>
                <a:path w="303" h="31">
                  <a:moveTo>
                    <a:pt x="303" y="0"/>
                  </a:moveTo>
                  <a:cubicBezTo>
                    <a:pt x="301" y="0"/>
                    <a:pt x="1" y="0"/>
                    <a:pt x="0" y="0"/>
                  </a:cubicBezTo>
                  <a:cubicBezTo>
                    <a:pt x="0" y="31"/>
                    <a:pt x="0" y="31"/>
                    <a:pt x="0" y="31"/>
                  </a:cubicBezTo>
                  <a:cubicBezTo>
                    <a:pt x="1" y="31"/>
                    <a:pt x="301" y="31"/>
                    <a:pt x="303" y="31"/>
                  </a:cubicBezTo>
                  <a:lnTo>
                    <a:pt x="303" y="0"/>
                  </a:lnTo>
                  <a:close/>
                </a:path>
              </a:pathLst>
            </a:custGeom>
            <a:solidFill>
              <a:srgbClr val="B0C01A"/>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sz="1600">
                <a:solidFill>
                  <a:srgbClr val="000000"/>
                </a:solidFill>
                <a:sym typeface="宋体" pitchFamily="2" charset="-122"/>
              </a:endParaRPr>
            </a:p>
          </p:txBody>
        </p:sp>
        <p:sp>
          <p:nvSpPr>
            <p:cNvPr id="27" name="Freeform 20"/>
            <p:cNvSpPr>
              <a:spLocks noChangeArrowheads="1"/>
            </p:cNvSpPr>
            <p:nvPr/>
          </p:nvSpPr>
          <p:spPr bwMode="auto">
            <a:xfrm>
              <a:off x="3678238" y="3760788"/>
              <a:ext cx="1639887" cy="95250"/>
            </a:xfrm>
            <a:custGeom>
              <a:avLst/>
              <a:gdLst>
                <a:gd name="T0" fmla="*/ 532 w 532"/>
                <a:gd name="T1" fmla="*/ 0 h 31"/>
                <a:gd name="T2" fmla="*/ 0 w 532"/>
                <a:gd name="T3" fmla="*/ 0 h 31"/>
                <a:gd name="T4" fmla="*/ 0 w 532"/>
                <a:gd name="T5" fmla="*/ 31 h 31"/>
                <a:gd name="T6" fmla="*/ 532 w 532"/>
                <a:gd name="T7" fmla="*/ 31 h 31"/>
                <a:gd name="T8" fmla="*/ 532 w 532"/>
                <a:gd name="T9" fmla="*/ 0 h 31"/>
                <a:gd name="T10" fmla="*/ 0 60000 65536"/>
                <a:gd name="T11" fmla="*/ 0 60000 65536"/>
                <a:gd name="T12" fmla="*/ 0 60000 65536"/>
                <a:gd name="T13" fmla="*/ 0 60000 65536"/>
                <a:gd name="T14" fmla="*/ 0 60000 65536"/>
                <a:gd name="T15" fmla="*/ 0 w 532"/>
                <a:gd name="T16" fmla="*/ 0 h 31"/>
                <a:gd name="T17" fmla="*/ 532 w 532"/>
                <a:gd name="T18" fmla="*/ 31 h 31"/>
              </a:gdLst>
              <a:ahLst/>
              <a:cxnLst>
                <a:cxn ang="T10">
                  <a:pos x="T0" y="T1"/>
                </a:cxn>
                <a:cxn ang="T11">
                  <a:pos x="T2" y="T3"/>
                </a:cxn>
                <a:cxn ang="T12">
                  <a:pos x="T4" y="T5"/>
                </a:cxn>
                <a:cxn ang="T13">
                  <a:pos x="T6" y="T7"/>
                </a:cxn>
                <a:cxn ang="T14">
                  <a:pos x="T8" y="T9"/>
                </a:cxn>
              </a:cxnLst>
              <a:rect l="T15" t="T16" r="T17" b="T18"/>
              <a:pathLst>
                <a:path w="532" h="31">
                  <a:moveTo>
                    <a:pt x="532" y="0"/>
                  </a:moveTo>
                  <a:cubicBezTo>
                    <a:pt x="531" y="0"/>
                    <a:pt x="1" y="0"/>
                    <a:pt x="0" y="0"/>
                  </a:cubicBezTo>
                  <a:cubicBezTo>
                    <a:pt x="0" y="31"/>
                    <a:pt x="0" y="31"/>
                    <a:pt x="0" y="31"/>
                  </a:cubicBezTo>
                  <a:cubicBezTo>
                    <a:pt x="1" y="31"/>
                    <a:pt x="531" y="31"/>
                    <a:pt x="532" y="31"/>
                  </a:cubicBezTo>
                  <a:lnTo>
                    <a:pt x="532" y="0"/>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sz="1600">
                <a:solidFill>
                  <a:srgbClr val="000000"/>
                </a:solidFill>
                <a:sym typeface="宋体" pitchFamily="2" charset="-122"/>
              </a:endParaRPr>
            </a:p>
          </p:txBody>
        </p:sp>
        <p:sp>
          <p:nvSpPr>
            <p:cNvPr id="28" name="Freeform 24"/>
            <p:cNvSpPr>
              <a:spLocks noChangeArrowheads="1"/>
            </p:cNvSpPr>
            <p:nvPr/>
          </p:nvSpPr>
          <p:spPr bwMode="auto">
            <a:xfrm>
              <a:off x="3678238" y="3619500"/>
              <a:ext cx="1185862" cy="95250"/>
            </a:xfrm>
            <a:custGeom>
              <a:avLst/>
              <a:gdLst>
                <a:gd name="T0" fmla="*/ 385 w 385"/>
                <a:gd name="T1" fmla="*/ 0 h 31"/>
                <a:gd name="T2" fmla="*/ 0 w 385"/>
                <a:gd name="T3" fmla="*/ 0 h 31"/>
                <a:gd name="T4" fmla="*/ 0 w 385"/>
                <a:gd name="T5" fmla="*/ 31 h 31"/>
                <a:gd name="T6" fmla="*/ 385 w 385"/>
                <a:gd name="T7" fmla="*/ 31 h 31"/>
                <a:gd name="T8" fmla="*/ 385 w 385"/>
                <a:gd name="T9" fmla="*/ 0 h 31"/>
                <a:gd name="T10" fmla="*/ 0 60000 65536"/>
                <a:gd name="T11" fmla="*/ 0 60000 65536"/>
                <a:gd name="T12" fmla="*/ 0 60000 65536"/>
                <a:gd name="T13" fmla="*/ 0 60000 65536"/>
                <a:gd name="T14" fmla="*/ 0 60000 65536"/>
                <a:gd name="T15" fmla="*/ 0 w 385"/>
                <a:gd name="T16" fmla="*/ 0 h 31"/>
                <a:gd name="T17" fmla="*/ 385 w 385"/>
                <a:gd name="T18" fmla="*/ 31 h 31"/>
              </a:gdLst>
              <a:ahLst/>
              <a:cxnLst>
                <a:cxn ang="T10">
                  <a:pos x="T0" y="T1"/>
                </a:cxn>
                <a:cxn ang="T11">
                  <a:pos x="T2" y="T3"/>
                </a:cxn>
                <a:cxn ang="T12">
                  <a:pos x="T4" y="T5"/>
                </a:cxn>
                <a:cxn ang="T13">
                  <a:pos x="T6" y="T7"/>
                </a:cxn>
                <a:cxn ang="T14">
                  <a:pos x="T8" y="T9"/>
                </a:cxn>
              </a:cxnLst>
              <a:rect l="T15" t="T16" r="T17" b="T18"/>
              <a:pathLst>
                <a:path w="385" h="31">
                  <a:moveTo>
                    <a:pt x="385" y="0"/>
                  </a:moveTo>
                  <a:cubicBezTo>
                    <a:pt x="383" y="0"/>
                    <a:pt x="1" y="0"/>
                    <a:pt x="0" y="0"/>
                  </a:cubicBezTo>
                  <a:cubicBezTo>
                    <a:pt x="0" y="31"/>
                    <a:pt x="0" y="31"/>
                    <a:pt x="0" y="31"/>
                  </a:cubicBezTo>
                  <a:cubicBezTo>
                    <a:pt x="1" y="31"/>
                    <a:pt x="383" y="31"/>
                    <a:pt x="385" y="31"/>
                  </a:cubicBezTo>
                  <a:lnTo>
                    <a:pt x="385" y="0"/>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sz="1600">
                <a:solidFill>
                  <a:srgbClr val="000000"/>
                </a:solidFill>
                <a:sym typeface="宋体" pitchFamily="2" charset="-122"/>
              </a:endParaRPr>
            </a:p>
          </p:txBody>
        </p:sp>
        <p:sp>
          <p:nvSpPr>
            <p:cNvPr id="29" name="Freeform 28"/>
            <p:cNvSpPr>
              <a:spLocks noChangeArrowheads="1"/>
            </p:cNvSpPr>
            <p:nvPr/>
          </p:nvSpPr>
          <p:spPr bwMode="auto">
            <a:xfrm>
              <a:off x="3678238" y="3476625"/>
              <a:ext cx="2543175" cy="96838"/>
            </a:xfrm>
            <a:custGeom>
              <a:avLst/>
              <a:gdLst>
                <a:gd name="T0" fmla="*/ 825 w 825"/>
                <a:gd name="T1" fmla="*/ 0 h 31"/>
                <a:gd name="T2" fmla="*/ 0 w 825"/>
                <a:gd name="T3" fmla="*/ 0 h 31"/>
                <a:gd name="T4" fmla="*/ 0 w 825"/>
                <a:gd name="T5" fmla="*/ 31 h 31"/>
                <a:gd name="T6" fmla="*/ 825 w 825"/>
                <a:gd name="T7" fmla="*/ 31 h 31"/>
                <a:gd name="T8" fmla="*/ 825 w 825"/>
                <a:gd name="T9" fmla="*/ 0 h 31"/>
                <a:gd name="T10" fmla="*/ 0 60000 65536"/>
                <a:gd name="T11" fmla="*/ 0 60000 65536"/>
                <a:gd name="T12" fmla="*/ 0 60000 65536"/>
                <a:gd name="T13" fmla="*/ 0 60000 65536"/>
                <a:gd name="T14" fmla="*/ 0 60000 65536"/>
                <a:gd name="T15" fmla="*/ 0 w 825"/>
                <a:gd name="T16" fmla="*/ 0 h 31"/>
                <a:gd name="T17" fmla="*/ 825 w 825"/>
                <a:gd name="T18" fmla="*/ 31 h 31"/>
              </a:gdLst>
              <a:ahLst/>
              <a:cxnLst>
                <a:cxn ang="T10">
                  <a:pos x="T0" y="T1"/>
                </a:cxn>
                <a:cxn ang="T11">
                  <a:pos x="T2" y="T3"/>
                </a:cxn>
                <a:cxn ang="T12">
                  <a:pos x="T4" y="T5"/>
                </a:cxn>
                <a:cxn ang="T13">
                  <a:pos x="T6" y="T7"/>
                </a:cxn>
                <a:cxn ang="T14">
                  <a:pos x="T8" y="T9"/>
                </a:cxn>
              </a:cxnLst>
              <a:rect l="T15" t="T16" r="T17" b="T18"/>
              <a:pathLst>
                <a:path w="825" h="31">
                  <a:moveTo>
                    <a:pt x="825" y="0"/>
                  </a:moveTo>
                  <a:cubicBezTo>
                    <a:pt x="823" y="0"/>
                    <a:pt x="1" y="0"/>
                    <a:pt x="0" y="0"/>
                  </a:cubicBezTo>
                  <a:cubicBezTo>
                    <a:pt x="0" y="31"/>
                    <a:pt x="0" y="31"/>
                    <a:pt x="0" y="31"/>
                  </a:cubicBezTo>
                  <a:cubicBezTo>
                    <a:pt x="1" y="31"/>
                    <a:pt x="823" y="31"/>
                    <a:pt x="825" y="31"/>
                  </a:cubicBezTo>
                  <a:lnTo>
                    <a:pt x="825" y="0"/>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sz="1600">
                <a:solidFill>
                  <a:srgbClr val="000000"/>
                </a:solidFill>
                <a:sym typeface="宋体" pitchFamily="2" charset="-122"/>
              </a:endParaRPr>
            </a:p>
          </p:txBody>
        </p:sp>
        <p:sp>
          <p:nvSpPr>
            <p:cNvPr id="30" name="Freeform 32"/>
            <p:cNvSpPr>
              <a:spLocks noChangeArrowheads="1"/>
            </p:cNvSpPr>
            <p:nvPr/>
          </p:nvSpPr>
          <p:spPr bwMode="auto">
            <a:xfrm>
              <a:off x="3678238" y="3335338"/>
              <a:ext cx="1858962" cy="98425"/>
            </a:xfrm>
            <a:custGeom>
              <a:avLst/>
              <a:gdLst>
                <a:gd name="T0" fmla="*/ 603 w 603"/>
                <a:gd name="T1" fmla="*/ 0 h 32"/>
                <a:gd name="T2" fmla="*/ 0 w 603"/>
                <a:gd name="T3" fmla="*/ 0 h 32"/>
                <a:gd name="T4" fmla="*/ 0 w 603"/>
                <a:gd name="T5" fmla="*/ 32 h 32"/>
                <a:gd name="T6" fmla="*/ 603 w 603"/>
                <a:gd name="T7" fmla="*/ 31 h 32"/>
                <a:gd name="T8" fmla="*/ 603 w 603"/>
                <a:gd name="T9" fmla="*/ 0 h 32"/>
                <a:gd name="T10" fmla="*/ 0 60000 65536"/>
                <a:gd name="T11" fmla="*/ 0 60000 65536"/>
                <a:gd name="T12" fmla="*/ 0 60000 65536"/>
                <a:gd name="T13" fmla="*/ 0 60000 65536"/>
                <a:gd name="T14" fmla="*/ 0 60000 65536"/>
                <a:gd name="T15" fmla="*/ 0 w 603"/>
                <a:gd name="T16" fmla="*/ 0 h 32"/>
                <a:gd name="T17" fmla="*/ 603 w 603"/>
                <a:gd name="T18" fmla="*/ 32 h 32"/>
              </a:gdLst>
              <a:ahLst/>
              <a:cxnLst>
                <a:cxn ang="T10">
                  <a:pos x="T0" y="T1"/>
                </a:cxn>
                <a:cxn ang="T11">
                  <a:pos x="T2" y="T3"/>
                </a:cxn>
                <a:cxn ang="T12">
                  <a:pos x="T4" y="T5"/>
                </a:cxn>
                <a:cxn ang="T13">
                  <a:pos x="T6" y="T7"/>
                </a:cxn>
                <a:cxn ang="T14">
                  <a:pos x="T8" y="T9"/>
                </a:cxn>
              </a:cxnLst>
              <a:rect l="T15" t="T16" r="T17" b="T18"/>
              <a:pathLst>
                <a:path w="603" h="32">
                  <a:moveTo>
                    <a:pt x="603" y="0"/>
                  </a:moveTo>
                  <a:cubicBezTo>
                    <a:pt x="601" y="0"/>
                    <a:pt x="1" y="0"/>
                    <a:pt x="0" y="0"/>
                  </a:cubicBezTo>
                  <a:cubicBezTo>
                    <a:pt x="0" y="32"/>
                    <a:pt x="0" y="32"/>
                    <a:pt x="0" y="32"/>
                  </a:cubicBezTo>
                  <a:cubicBezTo>
                    <a:pt x="1" y="31"/>
                    <a:pt x="601" y="31"/>
                    <a:pt x="603" y="31"/>
                  </a:cubicBezTo>
                  <a:lnTo>
                    <a:pt x="603" y="0"/>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sz="1600">
                <a:solidFill>
                  <a:srgbClr val="000000"/>
                </a:solidFill>
                <a:sym typeface="宋体" pitchFamily="2" charset="-122"/>
              </a:endParaRPr>
            </a:p>
          </p:txBody>
        </p:sp>
        <p:sp>
          <p:nvSpPr>
            <p:cNvPr id="31" name="Freeform 36"/>
            <p:cNvSpPr>
              <a:spLocks noChangeArrowheads="1"/>
            </p:cNvSpPr>
            <p:nvPr/>
          </p:nvSpPr>
          <p:spPr bwMode="auto">
            <a:xfrm>
              <a:off x="3678238" y="3194050"/>
              <a:ext cx="2016125" cy="98425"/>
            </a:xfrm>
            <a:custGeom>
              <a:avLst/>
              <a:gdLst>
                <a:gd name="T0" fmla="*/ 654 w 654"/>
                <a:gd name="T1" fmla="*/ 0 h 32"/>
                <a:gd name="T2" fmla="*/ 0 w 654"/>
                <a:gd name="T3" fmla="*/ 0 h 32"/>
                <a:gd name="T4" fmla="*/ 0 w 654"/>
                <a:gd name="T5" fmla="*/ 32 h 32"/>
                <a:gd name="T6" fmla="*/ 654 w 654"/>
                <a:gd name="T7" fmla="*/ 31 h 32"/>
                <a:gd name="T8" fmla="*/ 654 w 654"/>
                <a:gd name="T9" fmla="*/ 0 h 32"/>
                <a:gd name="T10" fmla="*/ 0 60000 65536"/>
                <a:gd name="T11" fmla="*/ 0 60000 65536"/>
                <a:gd name="T12" fmla="*/ 0 60000 65536"/>
                <a:gd name="T13" fmla="*/ 0 60000 65536"/>
                <a:gd name="T14" fmla="*/ 0 60000 65536"/>
                <a:gd name="T15" fmla="*/ 0 w 654"/>
                <a:gd name="T16" fmla="*/ 0 h 32"/>
                <a:gd name="T17" fmla="*/ 654 w 654"/>
                <a:gd name="T18" fmla="*/ 32 h 32"/>
              </a:gdLst>
              <a:ahLst/>
              <a:cxnLst>
                <a:cxn ang="T10">
                  <a:pos x="T0" y="T1"/>
                </a:cxn>
                <a:cxn ang="T11">
                  <a:pos x="T2" y="T3"/>
                </a:cxn>
                <a:cxn ang="T12">
                  <a:pos x="T4" y="T5"/>
                </a:cxn>
                <a:cxn ang="T13">
                  <a:pos x="T6" y="T7"/>
                </a:cxn>
                <a:cxn ang="T14">
                  <a:pos x="T8" y="T9"/>
                </a:cxn>
              </a:cxnLst>
              <a:rect l="T15" t="T16" r="T17" b="T18"/>
              <a:pathLst>
                <a:path w="654" h="32">
                  <a:moveTo>
                    <a:pt x="654" y="0"/>
                  </a:moveTo>
                  <a:cubicBezTo>
                    <a:pt x="653" y="0"/>
                    <a:pt x="1" y="0"/>
                    <a:pt x="0" y="0"/>
                  </a:cubicBezTo>
                  <a:cubicBezTo>
                    <a:pt x="0" y="32"/>
                    <a:pt x="0" y="32"/>
                    <a:pt x="0" y="32"/>
                  </a:cubicBezTo>
                  <a:cubicBezTo>
                    <a:pt x="1" y="31"/>
                    <a:pt x="653" y="31"/>
                    <a:pt x="654" y="31"/>
                  </a:cubicBezTo>
                  <a:lnTo>
                    <a:pt x="654" y="0"/>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sz="1600">
                <a:solidFill>
                  <a:srgbClr val="000000"/>
                </a:solidFill>
                <a:sym typeface="宋体" pitchFamily="2" charset="-122"/>
              </a:endParaRPr>
            </a:p>
          </p:txBody>
        </p:sp>
        <p:sp>
          <p:nvSpPr>
            <p:cNvPr id="32" name="Freeform 38"/>
            <p:cNvSpPr>
              <a:spLocks noChangeArrowheads="1"/>
            </p:cNvSpPr>
            <p:nvPr/>
          </p:nvSpPr>
          <p:spPr bwMode="auto">
            <a:xfrm>
              <a:off x="3678238" y="3048000"/>
              <a:ext cx="2687637" cy="100013"/>
            </a:xfrm>
            <a:custGeom>
              <a:avLst/>
              <a:gdLst>
                <a:gd name="T0" fmla="*/ 872 w 872"/>
                <a:gd name="T1" fmla="*/ 0 h 32"/>
                <a:gd name="T2" fmla="*/ 0 w 872"/>
                <a:gd name="T3" fmla="*/ 1 h 32"/>
                <a:gd name="T4" fmla="*/ 0 w 872"/>
                <a:gd name="T5" fmla="*/ 32 h 32"/>
                <a:gd name="T6" fmla="*/ 872 w 872"/>
                <a:gd name="T7" fmla="*/ 32 h 32"/>
                <a:gd name="T8" fmla="*/ 872 w 872"/>
                <a:gd name="T9" fmla="*/ 0 h 32"/>
                <a:gd name="T10" fmla="*/ 0 60000 65536"/>
                <a:gd name="T11" fmla="*/ 0 60000 65536"/>
                <a:gd name="T12" fmla="*/ 0 60000 65536"/>
                <a:gd name="T13" fmla="*/ 0 60000 65536"/>
                <a:gd name="T14" fmla="*/ 0 60000 65536"/>
                <a:gd name="T15" fmla="*/ 0 w 872"/>
                <a:gd name="T16" fmla="*/ 0 h 32"/>
                <a:gd name="T17" fmla="*/ 872 w 872"/>
                <a:gd name="T18" fmla="*/ 32 h 32"/>
              </a:gdLst>
              <a:ahLst/>
              <a:cxnLst>
                <a:cxn ang="T10">
                  <a:pos x="T0" y="T1"/>
                </a:cxn>
                <a:cxn ang="T11">
                  <a:pos x="T2" y="T3"/>
                </a:cxn>
                <a:cxn ang="T12">
                  <a:pos x="T4" y="T5"/>
                </a:cxn>
                <a:cxn ang="T13">
                  <a:pos x="T6" y="T7"/>
                </a:cxn>
                <a:cxn ang="T14">
                  <a:pos x="T8" y="T9"/>
                </a:cxn>
              </a:cxnLst>
              <a:rect l="T15" t="T16" r="T17" b="T18"/>
              <a:pathLst>
                <a:path w="872" h="32">
                  <a:moveTo>
                    <a:pt x="872" y="0"/>
                  </a:moveTo>
                  <a:cubicBezTo>
                    <a:pt x="871" y="1"/>
                    <a:pt x="1" y="1"/>
                    <a:pt x="0" y="1"/>
                  </a:cubicBezTo>
                  <a:cubicBezTo>
                    <a:pt x="0" y="32"/>
                    <a:pt x="0" y="32"/>
                    <a:pt x="0" y="32"/>
                  </a:cubicBezTo>
                  <a:cubicBezTo>
                    <a:pt x="1" y="32"/>
                    <a:pt x="871" y="32"/>
                    <a:pt x="872" y="32"/>
                  </a:cubicBezTo>
                  <a:lnTo>
                    <a:pt x="872" y="0"/>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sz="1600">
                <a:solidFill>
                  <a:srgbClr val="000000"/>
                </a:solidFill>
                <a:sym typeface="宋体" pitchFamily="2" charset="-122"/>
              </a:endParaRPr>
            </a:p>
          </p:txBody>
        </p:sp>
        <p:sp>
          <p:nvSpPr>
            <p:cNvPr id="33" name="Oval 41"/>
            <p:cNvSpPr>
              <a:spLocks noChangeArrowheads="1"/>
            </p:cNvSpPr>
            <p:nvPr/>
          </p:nvSpPr>
          <p:spPr bwMode="auto">
            <a:xfrm>
              <a:off x="5284788" y="3698875"/>
              <a:ext cx="180975" cy="180975"/>
            </a:xfrm>
            <a:prstGeom prst="ellipse">
              <a:avLst/>
            </a:prstGeom>
            <a:grpFill/>
            <a:ln>
              <a:noFill/>
            </a:ln>
            <a:extLst>
              <a:ext uri="{91240B29-F687-4F45-9708-019B960494DF}">
                <a14:hiddenLine xmlns:a14="http://schemas.microsoft.com/office/drawing/2010/main" w="5" cap="flat" cmpd="sng">
                  <a:solidFill>
                    <a:srgbClr val="000000"/>
                  </a:solidFill>
                  <a:round/>
                  <a:headEnd/>
                  <a:tailEnd/>
                </a14:hiddenLine>
              </a:ext>
            </a:extLst>
          </p:spPr>
          <p:txBody>
            <a:bodyPr/>
            <a:lstStyle/>
            <a:p>
              <a:endParaRPr lang="zh-CN" altLang="zh-CN">
                <a:solidFill>
                  <a:srgbClr val="000000"/>
                </a:solidFill>
                <a:sym typeface="宋体" pitchFamily="2" charset="-122"/>
              </a:endParaRPr>
            </a:p>
          </p:txBody>
        </p:sp>
        <p:sp>
          <p:nvSpPr>
            <p:cNvPr id="34" name="Oval 42"/>
            <p:cNvSpPr>
              <a:spLocks noChangeArrowheads="1"/>
            </p:cNvSpPr>
            <p:nvPr/>
          </p:nvSpPr>
          <p:spPr bwMode="auto">
            <a:xfrm>
              <a:off x="5321300" y="3735388"/>
              <a:ext cx="107950" cy="107950"/>
            </a:xfrm>
            <a:prstGeom prst="ellipse">
              <a:avLst/>
            </a:prstGeom>
            <a:grpFill/>
            <a:ln w="0" cap="flat" cmpd="sng">
              <a:solidFill>
                <a:srgbClr val="FFFFFF"/>
              </a:solidFill>
              <a:round/>
              <a:headEnd/>
              <a:tailEnd/>
            </a:ln>
          </p:spPr>
          <p:txBody>
            <a:bodyPr/>
            <a:lstStyle/>
            <a:p>
              <a:endParaRPr lang="zh-CN" altLang="zh-CN">
                <a:solidFill>
                  <a:srgbClr val="000000"/>
                </a:solidFill>
                <a:sym typeface="宋体" pitchFamily="2" charset="-122"/>
              </a:endParaRPr>
            </a:p>
          </p:txBody>
        </p:sp>
        <p:sp>
          <p:nvSpPr>
            <p:cNvPr id="35" name="Oval 58"/>
            <p:cNvSpPr>
              <a:spLocks noChangeArrowheads="1"/>
            </p:cNvSpPr>
            <p:nvPr/>
          </p:nvSpPr>
          <p:spPr bwMode="auto">
            <a:xfrm>
              <a:off x="5638800" y="3130550"/>
              <a:ext cx="182563" cy="182563"/>
            </a:xfrm>
            <a:prstGeom prst="ellipse">
              <a:avLst/>
            </a:prstGeom>
            <a:grpFill/>
            <a:ln>
              <a:noFill/>
            </a:ln>
            <a:extLst>
              <a:ext uri="{91240B29-F687-4F45-9708-019B960494DF}">
                <a14:hiddenLine xmlns:a14="http://schemas.microsoft.com/office/drawing/2010/main" w="5" cap="flat" cmpd="sng">
                  <a:solidFill>
                    <a:srgbClr val="000000"/>
                  </a:solidFill>
                  <a:round/>
                  <a:headEnd/>
                  <a:tailEnd/>
                </a14:hiddenLine>
              </a:ext>
            </a:extLst>
          </p:spPr>
          <p:txBody>
            <a:bodyPr/>
            <a:lstStyle/>
            <a:p>
              <a:endParaRPr lang="zh-CN" altLang="zh-CN">
                <a:solidFill>
                  <a:srgbClr val="000000"/>
                </a:solidFill>
                <a:sym typeface="宋体" pitchFamily="2" charset="-122"/>
              </a:endParaRPr>
            </a:p>
          </p:txBody>
        </p:sp>
        <p:sp>
          <p:nvSpPr>
            <p:cNvPr id="36" name="Oval 59"/>
            <p:cNvSpPr>
              <a:spLocks noChangeArrowheads="1"/>
            </p:cNvSpPr>
            <p:nvPr/>
          </p:nvSpPr>
          <p:spPr bwMode="auto">
            <a:xfrm>
              <a:off x="5675313" y="3168650"/>
              <a:ext cx="104775" cy="107950"/>
            </a:xfrm>
            <a:prstGeom prst="ellipse">
              <a:avLst/>
            </a:prstGeom>
            <a:grpFill/>
            <a:ln w="0" cap="flat" cmpd="sng">
              <a:solidFill>
                <a:srgbClr val="FFFFFF"/>
              </a:solidFill>
              <a:round/>
              <a:headEnd/>
              <a:tailEnd/>
            </a:ln>
          </p:spPr>
          <p:txBody>
            <a:bodyPr/>
            <a:lstStyle/>
            <a:p>
              <a:endParaRPr lang="zh-CN" altLang="zh-CN">
                <a:solidFill>
                  <a:srgbClr val="000000"/>
                </a:solidFill>
                <a:sym typeface="宋体" pitchFamily="2" charset="-122"/>
              </a:endParaRPr>
            </a:p>
          </p:txBody>
        </p:sp>
        <p:sp>
          <p:nvSpPr>
            <p:cNvPr id="37" name="Oval 75"/>
            <p:cNvSpPr>
              <a:spLocks noChangeArrowheads="1"/>
            </p:cNvSpPr>
            <p:nvPr/>
          </p:nvSpPr>
          <p:spPr bwMode="auto">
            <a:xfrm>
              <a:off x="6129338" y="3438525"/>
              <a:ext cx="180975" cy="182563"/>
            </a:xfrm>
            <a:prstGeom prst="ellipse">
              <a:avLst/>
            </a:prstGeom>
            <a:grpFill/>
            <a:ln>
              <a:noFill/>
            </a:ln>
            <a:extLst>
              <a:ext uri="{91240B29-F687-4F45-9708-019B960494DF}">
                <a14:hiddenLine xmlns:a14="http://schemas.microsoft.com/office/drawing/2010/main" w="5" cap="flat" cmpd="sng">
                  <a:solidFill>
                    <a:srgbClr val="000000"/>
                  </a:solidFill>
                  <a:round/>
                  <a:headEnd/>
                  <a:tailEnd/>
                </a14:hiddenLine>
              </a:ext>
            </a:extLst>
          </p:spPr>
          <p:txBody>
            <a:bodyPr/>
            <a:lstStyle/>
            <a:p>
              <a:endParaRPr lang="zh-CN" altLang="zh-CN">
                <a:solidFill>
                  <a:srgbClr val="000000"/>
                </a:solidFill>
                <a:sym typeface="宋体" pitchFamily="2" charset="-122"/>
              </a:endParaRPr>
            </a:p>
          </p:txBody>
        </p:sp>
        <p:sp>
          <p:nvSpPr>
            <p:cNvPr id="38" name="Oval 76"/>
            <p:cNvSpPr>
              <a:spLocks noChangeArrowheads="1"/>
            </p:cNvSpPr>
            <p:nvPr/>
          </p:nvSpPr>
          <p:spPr bwMode="auto">
            <a:xfrm>
              <a:off x="6169025" y="3476625"/>
              <a:ext cx="104775" cy="107950"/>
            </a:xfrm>
            <a:prstGeom prst="ellipse">
              <a:avLst/>
            </a:prstGeom>
            <a:grpFill/>
            <a:ln w="0" cap="flat" cmpd="sng">
              <a:solidFill>
                <a:srgbClr val="FFFFFF"/>
              </a:solidFill>
              <a:round/>
              <a:headEnd/>
              <a:tailEnd/>
            </a:ln>
          </p:spPr>
          <p:txBody>
            <a:bodyPr/>
            <a:lstStyle/>
            <a:p>
              <a:endParaRPr lang="zh-CN" altLang="zh-CN">
                <a:solidFill>
                  <a:srgbClr val="000000"/>
                </a:solidFill>
                <a:sym typeface="宋体" pitchFamily="2" charset="-122"/>
              </a:endParaRPr>
            </a:p>
          </p:txBody>
        </p:sp>
        <p:sp>
          <p:nvSpPr>
            <p:cNvPr id="39" name="Oval 92"/>
            <p:cNvSpPr>
              <a:spLocks noChangeArrowheads="1"/>
            </p:cNvSpPr>
            <p:nvPr/>
          </p:nvSpPr>
          <p:spPr bwMode="auto">
            <a:xfrm>
              <a:off x="6129338" y="4006850"/>
              <a:ext cx="177800" cy="180975"/>
            </a:xfrm>
            <a:prstGeom prst="ellipse">
              <a:avLst/>
            </a:prstGeom>
            <a:grpFill/>
            <a:ln>
              <a:noFill/>
            </a:ln>
            <a:extLst>
              <a:ext uri="{91240B29-F687-4F45-9708-019B960494DF}">
                <a14:hiddenLine xmlns:a14="http://schemas.microsoft.com/office/drawing/2010/main" w="5" cap="flat" cmpd="sng">
                  <a:solidFill>
                    <a:srgbClr val="000000"/>
                  </a:solidFill>
                  <a:round/>
                  <a:headEnd/>
                  <a:tailEnd/>
                </a14:hiddenLine>
              </a:ext>
            </a:extLst>
          </p:spPr>
          <p:txBody>
            <a:bodyPr/>
            <a:lstStyle/>
            <a:p>
              <a:endParaRPr lang="zh-CN" altLang="zh-CN">
                <a:solidFill>
                  <a:srgbClr val="000000"/>
                </a:solidFill>
                <a:sym typeface="宋体" pitchFamily="2" charset="-122"/>
              </a:endParaRPr>
            </a:p>
          </p:txBody>
        </p:sp>
        <p:sp>
          <p:nvSpPr>
            <p:cNvPr id="40" name="Oval 93"/>
            <p:cNvSpPr>
              <a:spLocks noChangeArrowheads="1"/>
            </p:cNvSpPr>
            <p:nvPr/>
          </p:nvSpPr>
          <p:spPr bwMode="auto">
            <a:xfrm>
              <a:off x="6165850" y="4043363"/>
              <a:ext cx="104775" cy="104775"/>
            </a:xfrm>
            <a:prstGeom prst="ellipse">
              <a:avLst/>
            </a:prstGeom>
            <a:grpFill/>
            <a:ln w="0" cap="flat" cmpd="sng">
              <a:solidFill>
                <a:srgbClr val="FFFFFF"/>
              </a:solidFill>
              <a:round/>
              <a:headEnd/>
              <a:tailEnd/>
            </a:ln>
          </p:spPr>
          <p:txBody>
            <a:bodyPr/>
            <a:lstStyle/>
            <a:p>
              <a:endParaRPr lang="zh-CN" altLang="zh-CN">
                <a:solidFill>
                  <a:srgbClr val="000000"/>
                </a:solidFill>
                <a:sym typeface="宋体" pitchFamily="2" charset="-122"/>
              </a:endParaRPr>
            </a:p>
          </p:txBody>
        </p:sp>
      </p:grpSp>
      <p:grpSp>
        <p:nvGrpSpPr>
          <p:cNvPr id="41" name="组合 40"/>
          <p:cNvGrpSpPr/>
          <p:nvPr/>
        </p:nvGrpSpPr>
        <p:grpSpPr>
          <a:xfrm>
            <a:off x="3678238" y="1063099"/>
            <a:ext cx="2743200" cy="1311275"/>
            <a:chOff x="3678238" y="828675"/>
            <a:chExt cx="2743200" cy="1311275"/>
          </a:xfrm>
          <a:solidFill>
            <a:srgbClr val="0094D6"/>
          </a:solidFill>
        </p:grpSpPr>
        <p:sp>
          <p:nvSpPr>
            <p:cNvPr id="42" name="Freeform 7"/>
            <p:cNvSpPr>
              <a:spLocks noChangeArrowheads="1"/>
            </p:cNvSpPr>
            <p:nvPr/>
          </p:nvSpPr>
          <p:spPr bwMode="auto">
            <a:xfrm>
              <a:off x="3678238" y="876300"/>
              <a:ext cx="2503487" cy="95250"/>
            </a:xfrm>
            <a:custGeom>
              <a:avLst/>
              <a:gdLst>
                <a:gd name="T0" fmla="*/ 812 w 812"/>
                <a:gd name="T1" fmla="*/ 0 h 31"/>
                <a:gd name="T2" fmla="*/ 0 w 812"/>
                <a:gd name="T3" fmla="*/ 0 h 31"/>
                <a:gd name="T4" fmla="*/ 0 w 812"/>
                <a:gd name="T5" fmla="*/ 31 h 31"/>
                <a:gd name="T6" fmla="*/ 812 w 812"/>
                <a:gd name="T7" fmla="*/ 31 h 31"/>
                <a:gd name="T8" fmla="*/ 812 w 812"/>
                <a:gd name="T9" fmla="*/ 0 h 31"/>
                <a:gd name="T10" fmla="*/ 0 60000 65536"/>
                <a:gd name="T11" fmla="*/ 0 60000 65536"/>
                <a:gd name="T12" fmla="*/ 0 60000 65536"/>
                <a:gd name="T13" fmla="*/ 0 60000 65536"/>
                <a:gd name="T14" fmla="*/ 0 60000 65536"/>
                <a:gd name="T15" fmla="*/ 0 w 812"/>
                <a:gd name="T16" fmla="*/ 0 h 31"/>
                <a:gd name="T17" fmla="*/ 812 w 812"/>
                <a:gd name="T18" fmla="*/ 31 h 31"/>
              </a:gdLst>
              <a:ahLst/>
              <a:cxnLst>
                <a:cxn ang="T10">
                  <a:pos x="T0" y="T1"/>
                </a:cxn>
                <a:cxn ang="T11">
                  <a:pos x="T2" y="T3"/>
                </a:cxn>
                <a:cxn ang="T12">
                  <a:pos x="T4" y="T5"/>
                </a:cxn>
                <a:cxn ang="T13">
                  <a:pos x="T6" y="T7"/>
                </a:cxn>
                <a:cxn ang="T14">
                  <a:pos x="T8" y="T9"/>
                </a:cxn>
              </a:cxnLst>
              <a:rect l="T15" t="T16" r="T17" b="T18"/>
              <a:pathLst>
                <a:path w="812" h="31">
                  <a:moveTo>
                    <a:pt x="812" y="0"/>
                  </a:moveTo>
                  <a:cubicBezTo>
                    <a:pt x="811" y="0"/>
                    <a:pt x="1" y="0"/>
                    <a:pt x="0" y="0"/>
                  </a:cubicBezTo>
                  <a:cubicBezTo>
                    <a:pt x="0" y="31"/>
                    <a:pt x="0" y="31"/>
                    <a:pt x="0" y="31"/>
                  </a:cubicBezTo>
                  <a:cubicBezTo>
                    <a:pt x="1" y="31"/>
                    <a:pt x="811" y="31"/>
                    <a:pt x="812" y="31"/>
                  </a:cubicBezTo>
                  <a:lnTo>
                    <a:pt x="812" y="0"/>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sz="1600">
                <a:solidFill>
                  <a:srgbClr val="000000"/>
                </a:solidFill>
                <a:sym typeface="宋体" pitchFamily="2" charset="-122"/>
              </a:endParaRPr>
            </a:p>
          </p:txBody>
        </p:sp>
        <p:sp>
          <p:nvSpPr>
            <p:cNvPr id="43" name="Freeform 11"/>
            <p:cNvSpPr>
              <a:spLocks noChangeArrowheads="1"/>
            </p:cNvSpPr>
            <p:nvPr/>
          </p:nvSpPr>
          <p:spPr bwMode="auto">
            <a:xfrm>
              <a:off x="3678238" y="1014413"/>
              <a:ext cx="2232025" cy="98425"/>
            </a:xfrm>
            <a:custGeom>
              <a:avLst/>
              <a:gdLst>
                <a:gd name="T0" fmla="*/ 724 w 724"/>
                <a:gd name="T1" fmla="*/ 1 h 32"/>
                <a:gd name="T2" fmla="*/ 0 w 724"/>
                <a:gd name="T3" fmla="*/ 0 h 32"/>
                <a:gd name="T4" fmla="*/ 0 w 724"/>
                <a:gd name="T5" fmla="*/ 32 h 32"/>
                <a:gd name="T6" fmla="*/ 724 w 724"/>
                <a:gd name="T7" fmla="*/ 32 h 32"/>
                <a:gd name="T8" fmla="*/ 724 w 724"/>
                <a:gd name="T9" fmla="*/ 1 h 32"/>
                <a:gd name="T10" fmla="*/ 0 60000 65536"/>
                <a:gd name="T11" fmla="*/ 0 60000 65536"/>
                <a:gd name="T12" fmla="*/ 0 60000 65536"/>
                <a:gd name="T13" fmla="*/ 0 60000 65536"/>
                <a:gd name="T14" fmla="*/ 0 60000 65536"/>
                <a:gd name="T15" fmla="*/ 0 w 724"/>
                <a:gd name="T16" fmla="*/ 0 h 32"/>
                <a:gd name="T17" fmla="*/ 724 w 724"/>
                <a:gd name="T18" fmla="*/ 32 h 32"/>
              </a:gdLst>
              <a:ahLst/>
              <a:cxnLst>
                <a:cxn ang="T10">
                  <a:pos x="T0" y="T1"/>
                </a:cxn>
                <a:cxn ang="T11">
                  <a:pos x="T2" y="T3"/>
                </a:cxn>
                <a:cxn ang="T12">
                  <a:pos x="T4" y="T5"/>
                </a:cxn>
                <a:cxn ang="T13">
                  <a:pos x="T6" y="T7"/>
                </a:cxn>
                <a:cxn ang="T14">
                  <a:pos x="T8" y="T9"/>
                </a:cxn>
              </a:cxnLst>
              <a:rect l="T15" t="T16" r="T17" b="T18"/>
              <a:pathLst>
                <a:path w="724" h="32">
                  <a:moveTo>
                    <a:pt x="724" y="1"/>
                  </a:moveTo>
                  <a:cubicBezTo>
                    <a:pt x="722" y="1"/>
                    <a:pt x="1" y="1"/>
                    <a:pt x="0" y="0"/>
                  </a:cubicBezTo>
                  <a:cubicBezTo>
                    <a:pt x="0" y="32"/>
                    <a:pt x="0" y="32"/>
                    <a:pt x="0" y="32"/>
                  </a:cubicBezTo>
                  <a:cubicBezTo>
                    <a:pt x="1" y="32"/>
                    <a:pt x="722" y="32"/>
                    <a:pt x="724" y="32"/>
                  </a:cubicBezTo>
                  <a:lnTo>
                    <a:pt x="724" y="1"/>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sz="1600">
                <a:solidFill>
                  <a:srgbClr val="000000"/>
                </a:solidFill>
                <a:sym typeface="宋体" pitchFamily="2" charset="-122"/>
              </a:endParaRPr>
            </a:p>
          </p:txBody>
        </p:sp>
        <p:sp>
          <p:nvSpPr>
            <p:cNvPr id="44" name="Freeform 15"/>
            <p:cNvSpPr>
              <a:spLocks noChangeArrowheads="1"/>
            </p:cNvSpPr>
            <p:nvPr/>
          </p:nvSpPr>
          <p:spPr bwMode="auto">
            <a:xfrm>
              <a:off x="3678238" y="1155700"/>
              <a:ext cx="2625725" cy="98425"/>
            </a:xfrm>
            <a:custGeom>
              <a:avLst/>
              <a:gdLst>
                <a:gd name="T0" fmla="*/ 852 w 852"/>
                <a:gd name="T1" fmla="*/ 1 h 32"/>
                <a:gd name="T2" fmla="*/ 0 w 852"/>
                <a:gd name="T3" fmla="*/ 0 h 32"/>
                <a:gd name="T4" fmla="*/ 0 w 852"/>
                <a:gd name="T5" fmla="*/ 31 h 32"/>
                <a:gd name="T6" fmla="*/ 852 w 852"/>
                <a:gd name="T7" fmla="*/ 32 h 32"/>
                <a:gd name="T8" fmla="*/ 852 w 852"/>
                <a:gd name="T9" fmla="*/ 1 h 32"/>
                <a:gd name="T10" fmla="*/ 0 60000 65536"/>
                <a:gd name="T11" fmla="*/ 0 60000 65536"/>
                <a:gd name="T12" fmla="*/ 0 60000 65536"/>
                <a:gd name="T13" fmla="*/ 0 60000 65536"/>
                <a:gd name="T14" fmla="*/ 0 60000 65536"/>
                <a:gd name="T15" fmla="*/ 0 w 852"/>
                <a:gd name="T16" fmla="*/ 0 h 32"/>
                <a:gd name="T17" fmla="*/ 852 w 852"/>
                <a:gd name="T18" fmla="*/ 32 h 32"/>
              </a:gdLst>
              <a:ahLst/>
              <a:cxnLst>
                <a:cxn ang="T10">
                  <a:pos x="T0" y="T1"/>
                </a:cxn>
                <a:cxn ang="T11">
                  <a:pos x="T2" y="T3"/>
                </a:cxn>
                <a:cxn ang="T12">
                  <a:pos x="T4" y="T5"/>
                </a:cxn>
                <a:cxn ang="T13">
                  <a:pos x="T6" y="T7"/>
                </a:cxn>
                <a:cxn ang="T14">
                  <a:pos x="T8" y="T9"/>
                </a:cxn>
              </a:cxnLst>
              <a:rect l="T15" t="T16" r="T17" b="T18"/>
              <a:pathLst>
                <a:path w="852" h="32">
                  <a:moveTo>
                    <a:pt x="852" y="1"/>
                  </a:moveTo>
                  <a:cubicBezTo>
                    <a:pt x="850" y="1"/>
                    <a:pt x="1" y="0"/>
                    <a:pt x="0" y="0"/>
                  </a:cubicBezTo>
                  <a:cubicBezTo>
                    <a:pt x="0" y="31"/>
                    <a:pt x="0" y="31"/>
                    <a:pt x="0" y="31"/>
                  </a:cubicBezTo>
                  <a:cubicBezTo>
                    <a:pt x="1" y="31"/>
                    <a:pt x="850" y="32"/>
                    <a:pt x="852" y="32"/>
                  </a:cubicBezTo>
                  <a:lnTo>
                    <a:pt x="852" y="1"/>
                  </a:lnTo>
                  <a:close/>
                </a:path>
              </a:pathLst>
            </a:custGeom>
            <a:solidFill>
              <a:srgbClr val="B0C01A"/>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sz="1600">
                <a:solidFill>
                  <a:srgbClr val="000000"/>
                </a:solidFill>
                <a:sym typeface="宋体" pitchFamily="2" charset="-122"/>
              </a:endParaRPr>
            </a:p>
          </p:txBody>
        </p:sp>
        <p:sp>
          <p:nvSpPr>
            <p:cNvPr id="45" name="Freeform 19"/>
            <p:cNvSpPr>
              <a:spLocks noChangeArrowheads="1"/>
            </p:cNvSpPr>
            <p:nvPr/>
          </p:nvSpPr>
          <p:spPr bwMode="auto">
            <a:xfrm>
              <a:off x="3678238" y="1298575"/>
              <a:ext cx="1685925" cy="98425"/>
            </a:xfrm>
            <a:custGeom>
              <a:avLst/>
              <a:gdLst>
                <a:gd name="T0" fmla="*/ 547 w 547"/>
                <a:gd name="T1" fmla="*/ 0 h 32"/>
                <a:gd name="T2" fmla="*/ 0 w 547"/>
                <a:gd name="T3" fmla="*/ 0 h 32"/>
                <a:gd name="T4" fmla="*/ 0 w 547"/>
                <a:gd name="T5" fmla="*/ 31 h 32"/>
                <a:gd name="T6" fmla="*/ 547 w 547"/>
                <a:gd name="T7" fmla="*/ 32 h 32"/>
                <a:gd name="T8" fmla="*/ 547 w 547"/>
                <a:gd name="T9" fmla="*/ 0 h 32"/>
                <a:gd name="T10" fmla="*/ 0 60000 65536"/>
                <a:gd name="T11" fmla="*/ 0 60000 65536"/>
                <a:gd name="T12" fmla="*/ 0 60000 65536"/>
                <a:gd name="T13" fmla="*/ 0 60000 65536"/>
                <a:gd name="T14" fmla="*/ 0 60000 65536"/>
                <a:gd name="T15" fmla="*/ 0 w 547"/>
                <a:gd name="T16" fmla="*/ 0 h 32"/>
                <a:gd name="T17" fmla="*/ 547 w 547"/>
                <a:gd name="T18" fmla="*/ 32 h 32"/>
              </a:gdLst>
              <a:ahLst/>
              <a:cxnLst>
                <a:cxn ang="T10">
                  <a:pos x="T0" y="T1"/>
                </a:cxn>
                <a:cxn ang="T11">
                  <a:pos x="T2" y="T3"/>
                </a:cxn>
                <a:cxn ang="T12">
                  <a:pos x="T4" y="T5"/>
                </a:cxn>
                <a:cxn ang="T13">
                  <a:pos x="T6" y="T7"/>
                </a:cxn>
                <a:cxn ang="T14">
                  <a:pos x="T8" y="T9"/>
                </a:cxn>
              </a:cxnLst>
              <a:rect l="T15" t="T16" r="T17" b="T18"/>
              <a:pathLst>
                <a:path w="547" h="32">
                  <a:moveTo>
                    <a:pt x="547" y="0"/>
                  </a:moveTo>
                  <a:cubicBezTo>
                    <a:pt x="545" y="0"/>
                    <a:pt x="1" y="0"/>
                    <a:pt x="0" y="0"/>
                  </a:cubicBezTo>
                  <a:cubicBezTo>
                    <a:pt x="0" y="31"/>
                    <a:pt x="0" y="31"/>
                    <a:pt x="0" y="31"/>
                  </a:cubicBezTo>
                  <a:cubicBezTo>
                    <a:pt x="1" y="31"/>
                    <a:pt x="545" y="31"/>
                    <a:pt x="547" y="32"/>
                  </a:cubicBezTo>
                  <a:lnTo>
                    <a:pt x="547" y="0"/>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sz="1600">
                <a:solidFill>
                  <a:srgbClr val="000000"/>
                </a:solidFill>
                <a:sym typeface="宋体" pitchFamily="2" charset="-122"/>
              </a:endParaRPr>
            </a:p>
          </p:txBody>
        </p:sp>
        <p:sp>
          <p:nvSpPr>
            <p:cNvPr id="46" name="Freeform 23"/>
            <p:cNvSpPr>
              <a:spLocks noChangeArrowheads="1"/>
            </p:cNvSpPr>
            <p:nvPr/>
          </p:nvSpPr>
          <p:spPr bwMode="auto">
            <a:xfrm>
              <a:off x="3678238" y="1439863"/>
              <a:ext cx="2163762" cy="98425"/>
            </a:xfrm>
            <a:custGeom>
              <a:avLst/>
              <a:gdLst>
                <a:gd name="T0" fmla="*/ 702 w 702"/>
                <a:gd name="T1" fmla="*/ 0 h 32"/>
                <a:gd name="T2" fmla="*/ 0 w 702"/>
                <a:gd name="T3" fmla="*/ 0 h 32"/>
                <a:gd name="T4" fmla="*/ 0 w 702"/>
                <a:gd name="T5" fmla="*/ 31 h 32"/>
                <a:gd name="T6" fmla="*/ 702 w 702"/>
                <a:gd name="T7" fmla="*/ 32 h 32"/>
                <a:gd name="T8" fmla="*/ 702 w 702"/>
                <a:gd name="T9" fmla="*/ 0 h 32"/>
                <a:gd name="T10" fmla="*/ 0 60000 65536"/>
                <a:gd name="T11" fmla="*/ 0 60000 65536"/>
                <a:gd name="T12" fmla="*/ 0 60000 65536"/>
                <a:gd name="T13" fmla="*/ 0 60000 65536"/>
                <a:gd name="T14" fmla="*/ 0 60000 65536"/>
                <a:gd name="T15" fmla="*/ 0 w 702"/>
                <a:gd name="T16" fmla="*/ 0 h 32"/>
                <a:gd name="T17" fmla="*/ 702 w 702"/>
                <a:gd name="T18" fmla="*/ 32 h 32"/>
              </a:gdLst>
              <a:ahLst/>
              <a:cxnLst>
                <a:cxn ang="T10">
                  <a:pos x="T0" y="T1"/>
                </a:cxn>
                <a:cxn ang="T11">
                  <a:pos x="T2" y="T3"/>
                </a:cxn>
                <a:cxn ang="T12">
                  <a:pos x="T4" y="T5"/>
                </a:cxn>
                <a:cxn ang="T13">
                  <a:pos x="T6" y="T7"/>
                </a:cxn>
                <a:cxn ang="T14">
                  <a:pos x="T8" y="T9"/>
                </a:cxn>
              </a:cxnLst>
              <a:rect l="T15" t="T16" r="T17" b="T18"/>
              <a:pathLst>
                <a:path w="702" h="32">
                  <a:moveTo>
                    <a:pt x="702" y="0"/>
                  </a:moveTo>
                  <a:cubicBezTo>
                    <a:pt x="700" y="0"/>
                    <a:pt x="1" y="0"/>
                    <a:pt x="0" y="0"/>
                  </a:cubicBezTo>
                  <a:cubicBezTo>
                    <a:pt x="0" y="31"/>
                    <a:pt x="0" y="31"/>
                    <a:pt x="0" y="31"/>
                  </a:cubicBezTo>
                  <a:cubicBezTo>
                    <a:pt x="1" y="31"/>
                    <a:pt x="700" y="31"/>
                    <a:pt x="702" y="32"/>
                  </a:cubicBezTo>
                  <a:lnTo>
                    <a:pt x="702" y="0"/>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sz="1600">
                <a:solidFill>
                  <a:srgbClr val="000000"/>
                </a:solidFill>
                <a:sym typeface="宋体" pitchFamily="2" charset="-122"/>
              </a:endParaRPr>
            </a:p>
          </p:txBody>
        </p:sp>
        <p:sp>
          <p:nvSpPr>
            <p:cNvPr id="47" name="Freeform 27"/>
            <p:cNvSpPr>
              <a:spLocks noChangeArrowheads="1"/>
            </p:cNvSpPr>
            <p:nvPr/>
          </p:nvSpPr>
          <p:spPr bwMode="auto">
            <a:xfrm>
              <a:off x="3678238" y="1581150"/>
              <a:ext cx="1087437" cy="95250"/>
            </a:xfrm>
            <a:custGeom>
              <a:avLst/>
              <a:gdLst>
                <a:gd name="T0" fmla="*/ 353 w 353"/>
                <a:gd name="T1" fmla="*/ 0 h 31"/>
                <a:gd name="T2" fmla="*/ 0 w 353"/>
                <a:gd name="T3" fmla="*/ 0 h 31"/>
                <a:gd name="T4" fmla="*/ 0 w 353"/>
                <a:gd name="T5" fmla="*/ 31 h 31"/>
                <a:gd name="T6" fmla="*/ 353 w 353"/>
                <a:gd name="T7" fmla="*/ 31 h 31"/>
                <a:gd name="T8" fmla="*/ 353 w 353"/>
                <a:gd name="T9" fmla="*/ 0 h 31"/>
                <a:gd name="T10" fmla="*/ 0 60000 65536"/>
                <a:gd name="T11" fmla="*/ 0 60000 65536"/>
                <a:gd name="T12" fmla="*/ 0 60000 65536"/>
                <a:gd name="T13" fmla="*/ 0 60000 65536"/>
                <a:gd name="T14" fmla="*/ 0 60000 65536"/>
                <a:gd name="T15" fmla="*/ 0 w 353"/>
                <a:gd name="T16" fmla="*/ 0 h 31"/>
                <a:gd name="T17" fmla="*/ 353 w 353"/>
                <a:gd name="T18" fmla="*/ 31 h 31"/>
              </a:gdLst>
              <a:ahLst/>
              <a:cxnLst>
                <a:cxn ang="T10">
                  <a:pos x="T0" y="T1"/>
                </a:cxn>
                <a:cxn ang="T11">
                  <a:pos x="T2" y="T3"/>
                </a:cxn>
                <a:cxn ang="T12">
                  <a:pos x="T4" y="T5"/>
                </a:cxn>
                <a:cxn ang="T13">
                  <a:pos x="T6" y="T7"/>
                </a:cxn>
                <a:cxn ang="T14">
                  <a:pos x="T8" y="T9"/>
                </a:cxn>
              </a:cxnLst>
              <a:rect l="T15" t="T16" r="T17" b="T18"/>
              <a:pathLst>
                <a:path w="353" h="31">
                  <a:moveTo>
                    <a:pt x="353" y="0"/>
                  </a:moveTo>
                  <a:cubicBezTo>
                    <a:pt x="351" y="0"/>
                    <a:pt x="1" y="0"/>
                    <a:pt x="0" y="0"/>
                  </a:cubicBezTo>
                  <a:cubicBezTo>
                    <a:pt x="0" y="31"/>
                    <a:pt x="0" y="31"/>
                    <a:pt x="0" y="31"/>
                  </a:cubicBezTo>
                  <a:cubicBezTo>
                    <a:pt x="1" y="31"/>
                    <a:pt x="351" y="31"/>
                    <a:pt x="353" y="31"/>
                  </a:cubicBezTo>
                  <a:lnTo>
                    <a:pt x="353" y="0"/>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sz="1600">
                <a:solidFill>
                  <a:srgbClr val="000000"/>
                </a:solidFill>
                <a:sym typeface="宋体" pitchFamily="2" charset="-122"/>
              </a:endParaRPr>
            </a:p>
          </p:txBody>
        </p:sp>
        <p:sp>
          <p:nvSpPr>
            <p:cNvPr id="48" name="Freeform 31"/>
            <p:cNvSpPr>
              <a:spLocks noChangeArrowheads="1"/>
            </p:cNvSpPr>
            <p:nvPr/>
          </p:nvSpPr>
          <p:spPr bwMode="auto">
            <a:xfrm>
              <a:off x="3678238" y="1724025"/>
              <a:ext cx="1393825" cy="98425"/>
            </a:xfrm>
            <a:custGeom>
              <a:avLst/>
              <a:gdLst>
                <a:gd name="T0" fmla="*/ 452 w 452"/>
                <a:gd name="T1" fmla="*/ 0 h 32"/>
                <a:gd name="T2" fmla="*/ 0 w 452"/>
                <a:gd name="T3" fmla="*/ 0 h 32"/>
                <a:gd name="T4" fmla="*/ 0 w 452"/>
                <a:gd name="T5" fmla="*/ 31 h 32"/>
                <a:gd name="T6" fmla="*/ 452 w 452"/>
                <a:gd name="T7" fmla="*/ 32 h 32"/>
                <a:gd name="T8" fmla="*/ 452 w 452"/>
                <a:gd name="T9" fmla="*/ 0 h 32"/>
                <a:gd name="T10" fmla="*/ 0 60000 65536"/>
                <a:gd name="T11" fmla="*/ 0 60000 65536"/>
                <a:gd name="T12" fmla="*/ 0 60000 65536"/>
                <a:gd name="T13" fmla="*/ 0 60000 65536"/>
                <a:gd name="T14" fmla="*/ 0 60000 65536"/>
                <a:gd name="T15" fmla="*/ 0 w 452"/>
                <a:gd name="T16" fmla="*/ 0 h 32"/>
                <a:gd name="T17" fmla="*/ 452 w 452"/>
                <a:gd name="T18" fmla="*/ 32 h 32"/>
              </a:gdLst>
              <a:ahLst/>
              <a:cxnLst>
                <a:cxn ang="T10">
                  <a:pos x="T0" y="T1"/>
                </a:cxn>
                <a:cxn ang="T11">
                  <a:pos x="T2" y="T3"/>
                </a:cxn>
                <a:cxn ang="T12">
                  <a:pos x="T4" y="T5"/>
                </a:cxn>
                <a:cxn ang="T13">
                  <a:pos x="T6" y="T7"/>
                </a:cxn>
                <a:cxn ang="T14">
                  <a:pos x="T8" y="T9"/>
                </a:cxn>
              </a:cxnLst>
              <a:rect l="T15" t="T16" r="T17" b="T18"/>
              <a:pathLst>
                <a:path w="452" h="32">
                  <a:moveTo>
                    <a:pt x="452" y="0"/>
                  </a:moveTo>
                  <a:cubicBezTo>
                    <a:pt x="450" y="0"/>
                    <a:pt x="1" y="0"/>
                    <a:pt x="0" y="0"/>
                  </a:cubicBezTo>
                  <a:cubicBezTo>
                    <a:pt x="0" y="31"/>
                    <a:pt x="0" y="31"/>
                    <a:pt x="0" y="31"/>
                  </a:cubicBezTo>
                  <a:cubicBezTo>
                    <a:pt x="1" y="31"/>
                    <a:pt x="450" y="31"/>
                    <a:pt x="452" y="32"/>
                  </a:cubicBezTo>
                  <a:lnTo>
                    <a:pt x="452" y="0"/>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sz="1600">
                <a:solidFill>
                  <a:srgbClr val="000000"/>
                </a:solidFill>
                <a:sym typeface="宋体" pitchFamily="2" charset="-122"/>
              </a:endParaRPr>
            </a:p>
          </p:txBody>
        </p:sp>
        <p:sp>
          <p:nvSpPr>
            <p:cNvPr id="49" name="Freeform 35"/>
            <p:cNvSpPr>
              <a:spLocks noChangeArrowheads="1"/>
            </p:cNvSpPr>
            <p:nvPr/>
          </p:nvSpPr>
          <p:spPr bwMode="auto">
            <a:xfrm>
              <a:off x="3678238" y="1865313"/>
              <a:ext cx="2032000" cy="98425"/>
            </a:xfrm>
            <a:custGeom>
              <a:avLst/>
              <a:gdLst>
                <a:gd name="T0" fmla="*/ 659 w 659"/>
                <a:gd name="T1" fmla="*/ 0 h 32"/>
                <a:gd name="T2" fmla="*/ 0 w 659"/>
                <a:gd name="T3" fmla="*/ 0 h 32"/>
                <a:gd name="T4" fmla="*/ 0 w 659"/>
                <a:gd name="T5" fmla="*/ 31 h 32"/>
                <a:gd name="T6" fmla="*/ 659 w 659"/>
                <a:gd name="T7" fmla="*/ 32 h 32"/>
                <a:gd name="T8" fmla="*/ 659 w 659"/>
                <a:gd name="T9" fmla="*/ 0 h 32"/>
                <a:gd name="T10" fmla="*/ 0 60000 65536"/>
                <a:gd name="T11" fmla="*/ 0 60000 65536"/>
                <a:gd name="T12" fmla="*/ 0 60000 65536"/>
                <a:gd name="T13" fmla="*/ 0 60000 65536"/>
                <a:gd name="T14" fmla="*/ 0 60000 65536"/>
                <a:gd name="T15" fmla="*/ 0 w 659"/>
                <a:gd name="T16" fmla="*/ 0 h 32"/>
                <a:gd name="T17" fmla="*/ 659 w 659"/>
                <a:gd name="T18" fmla="*/ 32 h 32"/>
              </a:gdLst>
              <a:ahLst/>
              <a:cxnLst>
                <a:cxn ang="T10">
                  <a:pos x="T0" y="T1"/>
                </a:cxn>
                <a:cxn ang="T11">
                  <a:pos x="T2" y="T3"/>
                </a:cxn>
                <a:cxn ang="T12">
                  <a:pos x="T4" y="T5"/>
                </a:cxn>
                <a:cxn ang="T13">
                  <a:pos x="T6" y="T7"/>
                </a:cxn>
                <a:cxn ang="T14">
                  <a:pos x="T8" y="T9"/>
                </a:cxn>
              </a:cxnLst>
              <a:rect l="T15" t="T16" r="T17" b="T18"/>
              <a:pathLst>
                <a:path w="659" h="32">
                  <a:moveTo>
                    <a:pt x="659" y="0"/>
                  </a:moveTo>
                  <a:cubicBezTo>
                    <a:pt x="658" y="0"/>
                    <a:pt x="1" y="0"/>
                    <a:pt x="0" y="0"/>
                  </a:cubicBezTo>
                  <a:cubicBezTo>
                    <a:pt x="0" y="31"/>
                    <a:pt x="0" y="31"/>
                    <a:pt x="0" y="31"/>
                  </a:cubicBezTo>
                  <a:cubicBezTo>
                    <a:pt x="1" y="31"/>
                    <a:pt x="658" y="32"/>
                    <a:pt x="659" y="32"/>
                  </a:cubicBezTo>
                  <a:lnTo>
                    <a:pt x="659" y="0"/>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sz="1600">
                <a:solidFill>
                  <a:srgbClr val="000000"/>
                </a:solidFill>
                <a:sym typeface="宋体" pitchFamily="2" charset="-122"/>
              </a:endParaRPr>
            </a:p>
          </p:txBody>
        </p:sp>
        <p:sp>
          <p:nvSpPr>
            <p:cNvPr id="50" name="Freeform 37"/>
            <p:cNvSpPr>
              <a:spLocks noChangeArrowheads="1"/>
            </p:cNvSpPr>
            <p:nvPr/>
          </p:nvSpPr>
          <p:spPr bwMode="auto">
            <a:xfrm>
              <a:off x="3678238" y="2006600"/>
              <a:ext cx="1689100" cy="98425"/>
            </a:xfrm>
            <a:custGeom>
              <a:avLst/>
              <a:gdLst>
                <a:gd name="T0" fmla="*/ 548 w 548"/>
                <a:gd name="T1" fmla="*/ 1 h 32"/>
                <a:gd name="T2" fmla="*/ 0 w 548"/>
                <a:gd name="T3" fmla="*/ 0 h 32"/>
                <a:gd name="T4" fmla="*/ 0 w 548"/>
                <a:gd name="T5" fmla="*/ 31 h 32"/>
                <a:gd name="T6" fmla="*/ 548 w 548"/>
                <a:gd name="T7" fmla="*/ 32 h 32"/>
                <a:gd name="T8" fmla="*/ 548 w 548"/>
                <a:gd name="T9" fmla="*/ 1 h 32"/>
                <a:gd name="T10" fmla="*/ 0 60000 65536"/>
                <a:gd name="T11" fmla="*/ 0 60000 65536"/>
                <a:gd name="T12" fmla="*/ 0 60000 65536"/>
                <a:gd name="T13" fmla="*/ 0 60000 65536"/>
                <a:gd name="T14" fmla="*/ 0 60000 65536"/>
                <a:gd name="T15" fmla="*/ 0 w 548"/>
                <a:gd name="T16" fmla="*/ 0 h 32"/>
                <a:gd name="T17" fmla="*/ 548 w 548"/>
                <a:gd name="T18" fmla="*/ 32 h 32"/>
              </a:gdLst>
              <a:ahLst/>
              <a:cxnLst>
                <a:cxn ang="T10">
                  <a:pos x="T0" y="T1"/>
                </a:cxn>
                <a:cxn ang="T11">
                  <a:pos x="T2" y="T3"/>
                </a:cxn>
                <a:cxn ang="T12">
                  <a:pos x="T4" y="T5"/>
                </a:cxn>
                <a:cxn ang="T13">
                  <a:pos x="T6" y="T7"/>
                </a:cxn>
                <a:cxn ang="T14">
                  <a:pos x="T8" y="T9"/>
                </a:cxn>
              </a:cxnLst>
              <a:rect l="T15" t="T16" r="T17" b="T18"/>
              <a:pathLst>
                <a:path w="548" h="32">
                  <a:moveTo>
                    <a:pt x="548" y="1"/>
                  </a:moveTo>
                  <a:cubicBezTo>
                    <a:pt x="546" y="0"/>
                    <a:pt x="1" y="0"/>
                    <a:pt x="0" y="0"/>
                  </a:cubicBezTo>
                  <a:cubicBezTo>
                    <a:pt x="0" y="31"/>
                    <a:pt x="0" y="31"/>
                    <a:pt x="0" y="31"/>
                  </a:cubicBezTo>
                  <a:cubicBezTo>
                    <a:pt x="1" y="32"/>
                    <a:pt x="546" y="32"/>
                    <a:pt x="548" y="32"/>
                  </a:cubicBezTo>
                  <a:lnTo>
                    <a:pt x="548" y="1"/>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sz="1600">
                <a:solidFill>
                  <a:srgbClr val="000000"/>
                </a:solidFill>
                <a:sym typeface="宋体" pitchFamily="2" charset="-122"/>
              </a:endParaRPr>
            </a:p>
          </p:txBody>
        </p:sp>
        <p:sp>
          <p:nvSpPr>
            <p:cNvPr id="51" name="Oval 109"/>
            <p:cNvSpPr>
              <a:spLocks noChangeArrowheads="1"/>
            </p:cNvSpPr>
            <p:nvPr/>
          </p:nvSpPr>
          <p:spPr bwMode="auto">
            <a:xfrm>
              <a:off x="5721350" y="1392238"/>
              <a:ext cx="180975" cy="182562"/>
            </a:xfrm>
            <a:prstGeom prst="ellipse">
              <a:avLst/>
            </a:prstGeom>
            <a:grpFill/>
            <a:ln>
              <a:noFill/>
            </a:ln>
            <a:extLst>
              <a:ext uri="{91240B29-F687-4F45-9708-019B960494DF}">
                <a14:hiddenLine xmlns:a14="http://schemas.microsoft.com/office/drawing/2010/main" w="5" cap="flat" cmpd="sng">
                  <a:solidFill>
                    <a:srgbClr val="000000"/>
                  </a:solidFill>
                  <a:round/>
                  <a:headEnd/>
                  <a:tailEnd/>
                </a14:hiddenLine>
              </a:ext>
            </a:extLst>
          </p:spPr>
          <p:txBody>
            <a:bodyPr/>
            <a:lstStyle/>
            <a:p>
              <a:endParaRPr lang="zh-CN" altLang="zh-CN">
                <a:solidFill>
                  <a:srgbClr val="000000"/>
                </a:solidFill>
                <a:sym typeface="宋体" pitchFamily="2" charset="-122"/>
              </a:endParaRPr>
            </a:p>
          </p:txBody>
        </p:sp>
        <p:sp>
          <p:nvSpPr>
            <p:cNvPr id="52" name="Oval 110"/>
            <p:cNvSpPr>
              <a:spLocks noChangeArrowheads="1"/>
            </p:cNvSpPr>
            <p:nvPr/>
          </p:nvSpPr>
          <p:spPr bwMode="auto">
            <a:xfrm>
              <a:off x="5759450" y="1430338"/>
              <a:ext cx="107950" cy="107950"/>
            </a:xfrm>
            <a:prstGeom prst="ellipse">
              <a:avLst/>
            </a:prstGeom>
            <a:grpFill/>
            <a:ln w="0" cap="flat" cmpd="sng">
              <a:solidFill>
                <a:srgbClr val="FFFFFF"/>
              </a:solidFill>
              <a:round/>
              <a:headEnd/>
              <a:tailEnd/>
            </a:ln>
          </p:spPr>
          <p:txBody>
            <a:bodyPr/>
            <a:lstStyle/>
            <a:p>
              <a:endParaRPr lang="zh-CN" altLang="zh-CN">
                <a:solidFill>
                  <a:srgbClr val="000000"/>
                </a:solidFill>
                <a:sym typeface="宋体" pitchFamily="2" charset="-122"/>
              </a:endParaRPr>
            </a:p>
          </p:txBody>
        </p:sp>
        <p:sp>
          <p:nvSpPr>
            <p:cNvPr id="53" name="Oval 126"/>
            <p:cNvSpPr>
              <a:spLocks noChangeArrowheads="1"/>
            </p:cNvSpPr>
            <p:nvPr/>
          </p:nvSpPr>
          <p:spPr bwMode="auto">
            <a:xfrm>
              <a:off x="4978400" y="1681163"/>
              <a:ext cx="184150" cy="182562"/>
            </a:xfrm>
            <a:prstGeom prst="ellipse">
              <a:avLst/>
            </a:prstGeom>
            <a:grpFill/>
            <a:ln>
              <a:noFill/>
            </a:ln>
            <a:extLst>
              <a:ext uri="{91240B29-F687-4F45-9708-019B960494DF}">
                <a14:hiddenLine xmlns:a14="http://schemas.microsoft.com/office/drawing/2010/main" w="5" cap="flat" cmpd="sng">
                  <a:solidFill>
                    <a:srgbClr val="000000"/>
                  </a:solidFill>
                  <a:round/>
                  <a:headEnd/>
                  <a:tailEnd/>
                </a14:hiddenLine>
              </a:ext>
            </a:extLst>
          </p:spPr>
          <p:txBody>
            <a:bodyPr/>
            <a:lstStyle/>
            <a:p>
              <a:endParaRPr lang="zh-CN" altLang="zh-CN">
                <a:solidFill>
                  <a:srgbClr val="000000"/>
                </a:solidFill>
                <a:sym typeface="宋体" pitchFamily="2" charset="-122"/>
              </a:endParaRPr>
            </a:p>
          </p:txBody>
        </p:sp>
        <p:sp>
          <p:nvSpPr>
            <p:cNvPr id="54" name="Oval 127"/>
            <p:cNvSpPr>
              <a:spLocks noChangeArrowheads="1"/>
            </p:cNvSpPr>
            <p:nvPr/>
          </p:nvSpPr>
          <p:spPr bwMode="auto">
            <a:xfrm>
              <a:off x="5016500" y="1719263"/>
              <a:ext cx="107950" cy="104775"/>
            </a:xfrm>
            <a:prstGeom prst="ellipse">
              <a:avLst/>
            </a:prstGeom>
            <a:grpFill/>
            <a:ln w="0" cap="flat" cmpd="sng">
              <a:solidFill>
                <a:srgbClr val="FFFFFF"/>
              </a:solidFill>
              <a:round/>
              <a:headEnd/>
              <a:tailEnd/>
            </a:ln>
          </p:spPr>
          <p:txBody>
            <a:bodyPr/>
            <a:lstStyle/>
            <a:p>
              <a:endParaRPr lang="zh-CN" altLang="zh-CN">
                <a:solidFill>
                  <a:srgbClr val="000000"/>
                </a:solidFill>
                <a:sym typeface="宋体" pitchFamily="2" charset="-122"/>
              </a:endParaRPr>
            </a:p>
          </p:txBody>
        </p:sp>
        <p:sp>
          <p:nvSpPr>
            <p:cNvPr id="55" name="Oval 143"/>
            <p:cNvSpPr>
              <a:spLocks noChangeArrowheads="1"/>
            </p:cNvSpPr>
            <p:nvPr/>
          </p:nvSpPr>
          <p:spPr bwMode="auto">
            <a:xfrm>
              <a:off x="6240463" y="1103313"/>
              <a:ext cx="180975" cy="180975"/>
            </a:xfrm>
            <a:prstGeom prst="ellipse">
              <a:avLst/>
            </a:prstGeom>
            <a:grpFill/>
            <a:ln>
              <a:noFill/>
            </a:ln>
            <a:extLst>
              <a:ext uri="{91240B29-F687-4F45-9708-019B960494DF}">
                <a14:hiddenLine xmlns:a14="http://schemas.microsoft.com/office/drawing/2010/main" w="5" cap="flat" cmpd="sng">
                  <a:solidFill>
                    <a:srgbClr val="000000"/>
                  </a:solidFill>
                  <a:round/>
                  <a:headEnd/>
                  <a:tailEnd/>
                </a14:hiddenLine>
              </a:ext>
            </a:extLst>
          </p:spPr>
          <p:txBody>
            <a:bodyPr/>
            <a:lstStyle/>
            <a:p>
              <a:endParaRPr lang="zh-CN" altLang="zh-CN">
                <a:solidFill>
                  <a:srgbClr val="000000"/>
                </a:solidFill>
                <a:sym typeface="宋体" pitchFamily="2" charset="-122"/>
              </a:endParaRPr>
            </a:p>
          </p:txBody>
        </p:sp>
        <p:sp>
          <p:nvSpPr>
            <p:cNvPr id="56" name="Oval 144"/>
            <p:cNvSpPr>
              <a:spLocks noChangeArrowheads="1"/>
            </p:cNvSpPr>
            <p:nvPr/>
          </p:nvSpPr>
          <p:spPr bwMode="auto">
            <a:xfrm>
              <a:off x="6280150" y="1139825"/>
              <a:ext cx="104775" cy="104775"/>
            </a:xfrm>
            <a:prstGeom prst="ellipse">
              <a:avLst/>
            </a:prstGeom>
            <a:grpFill/>
            <a:ln w="0" cap="flat" cmpd="sng">
              <a:solidFill>
                <a:srgbClr val="FFFFFF"/>
              </a:solidFill>
              <a:round/>
              <a:headEnd/>
              <a:tailEnd/>
            </a:ln>
          </p:spPr>
          <p:txBody>
            <a:bodyPr/>
            <a:lstStyle/>
            <a:p>
              <a:endParaRPr lang="zh-CN" altLang="zh-CN">
                <a:solidFill>
                  <a:srgbClr val="000000"/>
                </a:solidFill>
                <a:sym typeface="宋体" pitchFamily="2" charset="-122"/>
              </a:endParaRPr>
            </a:p>
          </p:txBody>
        </p:sp>
        <p:sp>
          <p:nvSpPr>
            <p:cNvPr id="57" name="Oval 160"/>
            <p:cNvSpPr>
              <a:spLocks noChangeArrowheads="1"/>
            </p:cNvSpPr>
            <p:nvPr/>
          </p:nvSpPr>
          <p:spPr bwMode="auto">
            <a:xfrm>
              <a:off x="6119813" y="828675"/>
              <a:ext cx="182562" cy="182563"/>
            </a:xfrm>
            <a:prstGeom prst="ellipse">
              <a:avLst/>
            </a:prstGeom>
            <a:grpFill/>
            <a:ln>
              <a:noFill/>
            </a:ln>
            <a:extLst>
              <a:ext uri="{91240B29-F687-4F45-9708-019B960494DF}">
                <a14:hiddenLine xmlns:a14="http://schemas.microsoft.com/office/drawing/2010/main" w="5" cap="flat" cmpd="sng">
                  <a:solidFill>
                    <a:srgbClr val="000000"/>
                  </a:solidFill>
                  <a:round/>
                  <a:headEnd/>
                  <a:tailEnd/>
                </a14:hiddenLine>
              </a:ext>
            </a:extLst>
          </p:spPr>
          <p:txBody>
            <a:bodyPr/>
            <a:lstStyle/>
            <a:p>
              <a:endParaRPr lang="zh-CN" altLang="zh-CN">
                <a:solidFill>
                  <a:srgbClr val="000000"/>
                </a:solidFill>
                <a:sym typeface="宋体" pitchFamily="2" charset="-122"/>
              </a:endParaRPr>
            </a:p>
          </p:txBody>
        </p:sp>
        <p:sp>
          <p:nvSpPr>
            <p:cNvPr id="58" name="Oval 161"/>
            <p:cNvSpPr>
              <a:spLocks noChangeArrowheads="1"/>
            </p:cNvSpPr>
            <p:nvPr/>
          </p:nvSpPr>
          <p:spPr bwMode="auto">
            <a:xfrm>
              <a:off x="6159500" y="868363"/>
              <a:ext cx="104775" cy="104775"/>
            </a:xfrm>
            <a:prstGeom prst="ellipse">
              <a:avLst/>
            </a:prstGeom>
            <a:grpFill/>
            <a:ln w="0" cap="flat" cmpd="sng">
              <a:solidFill>
                <a:srgbClr val="FFFFFF"/>
              </a:solidFill>
              <a:round/>
              <a:headEnd/>
              <a:tailEnd/>
            </a:ln>
          </p:spPr>
          <p:txBody>
            <a:bodyPr/>
            <a:lstStyle/>
            <a:p>
              <a:endParaRPr lang="zh-CN" altLang="zh-CN">
                <a:solidFill>
                  <a:srgbClr val="000000"/>
                </a:solidFill>
                <a:sym typeface="宋体" pitchFamily="2" charset="-122"/>
              </a:endParaRPr>
            </a:p>
          </p:txBody>
        </p:sp>
        <p:sp>
          <p:nvSpPr>
            <p:cNvPr id="59" name="Oval 109"/>
            <p:cNvSpPr>
              <a:spLocks noChangeArrowheads="1"/>
            </p:cNvSpPr>
            <p:nvPr/>
          </p:nvSpPr>
          <p:spPr bwMode="auto">
            <a:xfrm>
              <a:off x="5253038" y="1957388"/>
              <a:ext cx="180975" cy="182562"/>
            </a:xfrm>
            <a:prstGeom prst="ellipse">
              <a:avLst/>
            </a:prstGeom>
            <a:grpFill/>
            <a:ln>
              <a:noFill/>
            </a:ln>
            <a:extLst>
              <a:ext uri="{91240B29-F687-4F45-9708-019B960494DF}">
                <a14:hiddenLine xmlns:a14="http://schemas.microsoft.com/office/drawing/2010/main" w="5" cap="flat" cmpd="sng">
                  <a:solidFill>
                    <a:srgbClr val="000000"/>
                  </a:solidFill>
                  <a:round/>
                  <a:headEnd/>
                  <a:tailEnd/>
                </a14:hiddenLine>
              </a:ext>
            </a:extLst>
          </p:spPr>
          <p:txBody>
            <a:bodyPr/>
            <a:lstStyle/>
            <a:p>
              <a:endParaRPr lang="zh-CN" altLang="zh-CN">
                <a:solidFill>
                  <a:srgbClr val="000000"/>
                </a:solidFill>
                <a:sym typeface="宋体" pitchFamily="2" charset="-122"/>
              </a:endParaRPr>
            </a:p>
          </p:txBody>
        </p:sp>
        <p:sp>
          <p:nvSpPr>
            <p:cNvPr id="60" name="Oval 110"/>
            <p:cNvSpPr>
              <a:spLocks noChangeArrowheads="1"/>
            </p:cNvSpPr>
            <p:nvPr/>
          </p:nvSpPr>
          <p:spPr bwMode="auto">
            <a:xfrm>
              <a:off x="5289550" y="1995488"/>
              <a:ext cx="107950" cy="107950"/>
            </a:xfrm>
            <a:prstGeom prst="ellipse">
              <a:avLst/>
            </a:prstGeom>
            <a:grpFill/>
            <a:ln w="0" cap="flat" cmpd="sng">
              <a:solidFill>
                <a:srgbClr val="FFFFFF"/>
              </a:solidFill>
              <a:round/>
              <a:headEnd/>
              <a:tailEnd/>
            </a:ln>
          </p:spPr>
          <p:txBody>
            <a:bodyPr/>
            <a:lstStyle/>
            <a:p>
              <a:endParaRPr lang="zh-CN" altLang="zh-CN">
                <a:solidFill>
                  <a:srgbClr val="000000"/>
                </a:solidFill>
                <a:sym typeface="宋体" pitchFamily="2" charset="-122"/>
              </a:endParaRPr>
            </a:p>
          </p:txBody>
        </p:sp>
      </p:grpSp>
      <p:sp>
        <p:nvSpPr>
          <p:cNvPr id="61" name="TextBox 205"/>
          <p:cNvSpPr>
            <a:spLocks noChangeArrowheads="1"/>
          </p:cNvSpPr>
          <p:nvPr/>
        </p:nvSpPr>
        <p:spPr bwMode="auto">
          <a:xfrm>
            <a:off x="6474857" y="985312"/>
            <a:ext cx="902811"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1400" dirty="0">
                <a:solidFill>
                  <a:schemeClr val="tx1">
                    <a:lumMod val="65000"/>
                    <a:lumOff val="35000"/>
                  </a:schemeClr>
                </a:solidFill>
                <a:latin typeface="微软雅黑" pitchFamily="34" charset="-122"/>
                <a:ea typeface="微软雅黑" pitchFamily="34" charset="-122"/>
                <a:sym typeface="Arial" pitchFamily="34" charset="0"/>
              </a:rPr>
              <a:t>添加标题</a:t>
            </a:r>
            <a:endParaRPr lang="zh-CN" altLang="en-US" dirty="0">
              <a:solidFill>
                <a:schemeClr val="tx1">
                  <a:lumMod val="65000"/>
                  <a:lumOff val="35000"/>
                </a:schemeClr>
              </a:solidFill>
            </a:endParaRPr>
          </a:p>
        </p:txBody>
      </p:sp>
      <p:sp>
        <p:nvSpPr>
          <p:cNvPr id="62" name="TextBox 206"/>
          <p:cNvSpPr>
            <a:spLocks noChangeArrowheads="1"/>
          </p:cNvSpPr>
          <p:nvPr/>
        </p:nvSpPr>
        <p:spPr bwMode="auto">
          <a:xfrm>
            <a:off x="6512957" y="3584049"/>
            <a:ext cx="902811"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1400">
                <a:solidFill>
                  <a:schemeClr val="tx1">
                    <a:lumMod val="65000"/>
                    <a:lumOff val="35000"/>
                  </a:schemeClr>
                </a:solidFill>
                <a:latin typeface="微软雅黑" pitchFamily="34" charset="-122"/>
                <a:ea typeface="微软雅黑" pitchFamily="34" charset="-122"/>
                <a:sym typeface="Arial" pitchFamily="34" charset="0"/>
              </a:rPr>
              <a:t>添加标题</a:t>
            </a:r>
            <a:endParaRPr lang="zh-CN" altLang="en-US">
              <a:solidFill>
                <a:schemeClr val="tx1">
                  <a:lumMod val="65000"/>
                  <a:lumOff val="35000"/>
                </a:schemeClr>
              </a:solidFill>
            </a:endParaRPr>
          </a:p>
        </p:txBody>
      </p:sp>
      <p:sp>
        <p:nvSpPr>
          <p:cNvPr id="63" name="TextBox 207"/>
          <p:cNvSpPr>
            <a:spLocks noChangeArrowheads="1"/>
          </p:cNvSpPr>
          <p:nvPr/>
        </p:nvSpPr>
        <p:spPr bwMode="auto">
          <a:xfrm>
            <a:off x="6549470" y="1269474"/>
            <a:ext cx="902811"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1400">
                <a:solidFill>
                  <a:schemeClr val="tx1">
                    <a:lumMod val="65000"/>
                    <a:lumOff val="35000"/>
                  </a:schemeClr>
                </a:solidFill>
                <a:latin typeface="微软雅黑" pitchFamily="34" charset="-122"/>
                <a:ea typeface="微软雅黑" pitchFamily="34" charset="-122"/>
                <a:sym typeface="Arial" pitchFamily="34" charset="0"/>
              </a:rPr>
              <a:t>添加标题</a:t>
            </a:r>
            <a:endParaRPr lang="zh-CN" altLang="en-US">
              <a:solidFill>
                <a:schemeClr val="tx1">
                  <a:lumMod val="65000"/>
                  <a:lumOff val="35000"/>
                </a:schemeClr>
              </a:solidFill>
            </a:endParaRPr>
          </a:p>
        </p:txBody>
      </p:sp>
      <p:sp>
        <p:nvSpPr>
          <p:cNvPr id="64" name="TextBox 208"/>
          <p:cNvSpPr>
            <a:spLocks noChangeArrowheads="1"/>
          </p:cNvSpPr>
          <p:nvPr/>
        </p:nvSpPr>
        <p:spPr bwMode="auto">
          <a:xfrm>
            <a:off x="6015276" y="1555224"/>
            <a:ext cx="902811"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1400">
                <a:solidFill>
                  <a:schemeClr val="tx1">
                    <a:lumMod val="65000"/>
                    <a:lumOff val="35000"/>
                  </a:schemeClr>
                </a:solidFill>
                <a:latin typeface="微软雅黑" pitchFamily="34" charset="-122"/>
                <a:ea typeface="微软雅黑" pitchFamily="34" charset="-122"/>
                <a:sym typeface="Arial" pitchFamily="34" charset="0"/>
              </a:rPr>
              <a:t>添加标题</a:t>
            </a:r>
            <a:endParaRPr lang="zh-CN" altLang="en-US">
              <a:solidFill>
                <a:schemeClr val="tx1">
                  <a:lumMod val="65000"/>
                  <a:lumOff val="35000"/>
                </a:schemeClr>
              </a:solidFill>
            </a:endParaRPr>
          </a:p>
        </p:txBody>
      </p:sp>
      <p:sp>
        <p:nvSpPr>
          <p:cNvPr id="65" name="TextBox 209"/>
          <p:cNvSpPr>
            <a:spLocks noChangeArrowheads="1"/>
          </p:cNvSpPr>
          <p:nvPr/>
        </p:nvSpPr>
        <p:spPr bwMode="auto">
          <a:xfrm>
            <a:off x="5255657" y="1829862"/>
            <a:ext cx="902811"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1400">
                <a:solidFill>
                  <a:schemeClr val="tx1">
                    <a:lumMod val="65000"/>
                    <a:lumOff val="35000"/>
                  </a:schemeClr>
                </a:solidFill>
                <a:latin typeface="微软雅黑" pitchFamily="34" charset="-122"/>
                <a:ea typeface="微软雅黑" pitchFamily="34" charset="-122"/>
                <a:sym typeface="Arial" pitchFamily="34" charset="0"/>
              </a:rPr>
              <a:t>添加标题</a:t>
            </a:r>
            <a:endParaRPr lang="zh-CN" altLang="en-US">
              <a:solidFill>
                <a:schemeClr val="tx1">
                  <a:lumMod val="65000"/>
                  <a:lumOff val="35000"/>
                </a:schemeClr>
              </a:solidFill>
            </a:endParaRPr>
          </a:p>
        </p:txBody>
      </p:sp>
      <p:sp>
        <p:nvSpPr>
          <p:cNvPr id="66" name="TextBox 210"/>
          <p:cNvSpPr>
            <a:spLocks noChangeArrowheads="1"/>
          </p:cNvSpPr>
          <p:nvPr/>
        </p:nvSpPr>
        <p:spPr bwMode="auto">
          <a:xfrm>
            <a:off x="5536645" y="2133074"/>
            <a:ext cx="902811"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1400">
                <a:solidFill>
                  <a:schemeClr val="tx1">
                    <a:lumMod val="65000"/>
                    <a:lumOff val="35000"/>
                  </a:schemeClr>
                </a:solidFill>
                <a:latin typeface="微软雅黑" pitchFamily="34" charset="-122"/>
                <a:ea typeface="微软雅黑" pitchFamily="34" charset="-122"/>
                <a:sym typeface="Arial" pitchFamily="34" charset="0"/>
              </a:rPr>
              <a:t>添加标题</a:t>
            </a:r>
            <a:endParaRPr lang="zh-CN" altLang="en-US">
              <a:solidFill>
                <a:schemeClr val="tx1">
                  <a:lumMod val="65000"/>
                  <a:lumOff val="35000"/>
                </a:schemeClr>
              </a:solidFill>
            </a:endParaRPr>
          </a:p>
        </p:txBody>
      </p:sp>
      <p:sp>
        <p:nvSpPr>
          <p:cNvPr id="67" name="TextBox 211"/>
          <p:cNvSpPr>
            <a:spLocks noChangeArrowheads="1"/>
          </p:cNvSpPr>
          <p:nvPr/>
        </p:nvSpPr>
        <p:spPr bwMode="auto">
          <a:xfrm>
            <a:off x="5866845" y="3318937"/>
            <a:ext cx="902811"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1400" dirty="0">
                <a:solidFill>
                  <a:schemeClr val="tx1">
                    <a:lumMod val="65000"/>
                    <a:lumOff val="35000"/>
                  </a:schemeClr>
                </a:solidFill>
                <a:latin typeface="微软雅黑" pitchFamily="34" charset="-122"/>
                <a:ea typeface="微软雅黑" pitchFamily="34" charset="-122"/>
                <a:sym typeface="Arial" pitchFamily="34" charset="0"/>
              </a:rPr>
              <a:t>添加标题</a:t>
            </a:r>
            <a:endParaRPr lang="zh-CN" altLang="en-US" dirty="0">
              <a:solidFill>
                <a:schemeClr val="tx1">
                  <a:lumMod val="65000"/>
                  <a:lumOff val="35000"/>
                </a:schemeClr>
              </a:solidFill>
            </a:endParaRPr>
          </a:p>
        </p:txBody>
      </p:sp>
      <p:sp>
        <p:nvSpPr>
          <p:cNvPr id="68" name="TextBox 212"/>
          <p:cNvSpPr>
            <a:spLocks noChangeArrowheads="1"/>
          </p:cNvSpPr>
          <p:nvPr/>
        </p:nvSpPr>
        <p:spPr bwMode="auto">
          <a:xfrm>
            <a:off x="5550138" y="3869799"/>
            <a:ext cx="902811"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1400">
                <a:solidFill>
                  <a:schemeClr val="tx1">
                    <a:lumMod val="65000"/>
                    <a:lumOff val="35000"/>
                  </a:schemeClr>
                </a:solidFill>
                <a:latin typeface="微软雅黑" pitchFamily="34" charset="-122"/>
                <a:ea typeface="微软雅黑" pitchFamily="34" charset="-122"/>
                <a:sym typeface="Arial" pitchFamily="34" charset="0"/>
              </a:rPr>
              <a:t>添加标题</a:t>
            </a:r>
            <a:endParaRPr lang="zh-CN" altLang="en-US">
              <a:solidFill>
                <a:schemeClr val="tx1">
                  <a:lumMod val="65000"/>
                  <a:lumOff val="35000"/>
                </a:schemeClr>
              </a:solidFill>
            </a:endParaRPr>
          </a:p>
        </p:txBody>
      </p:sp>
      <p:sp>
        <p:nvSpPr>
          <p:cNvPr id="69" name="TextBox 213"/>
          <p:cNvSpPr>
            <a:spLocks noChangeArrowheads="1"/>
          </p:cNvSpPr>
          <p:nvPr/>
        </p:nvSpPr>
        <p:spPr bwMode="auto">
          <a:xfrm>
            <a:off x="6342301" y="4177774"/>
            <a:ext cx="902811"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1400">
                <a:solidFill>
                  <a:schemeClr val="tx1">
                    <a:lumMod val="65000"/>
                    <a:lumOff val="35000"/>
                  </a:schemeClr>
                </a:solidFill>
                <a:latin typeface="微软雅黑" pitchFamily="34" charset="-122"/>
                <a:ea typeface="微软雅黑" pitchFamily="34" charset="-122"/>
                <a:sym typeface="Arial" pitchFamily="34" charset="0"/>
              </a:rPr>
              <a:t>添加标题</a:t>
            </a:r>
            <a:endParaRPr lang="zh-CN" altLang="en-US">
              <a:solidFill>
                <a:schemeClr val="tx1">
                  <a:lumMod val="65000"/>
                  <a:lumOff val="35000"/>
                </a:schemeClr>
              </a:solidFill>
            </a:endParaRPr>
          </a:p>
        </p:txBody>
      </p:sp>
      <p:sp>
        <p:nvSpPr>
          <p:cNvPr id="70" name="TextBox 692"/>
          <p:cNvSpPr>
            <a:spLocks noChangeArrowheads="1"/>
          </p:cNvSpPr>
          <p:nvPr/>
        </p:nvSpPr>
        <p:spPr bwMode="auto">
          <a:xfrm>
            <a:off x="1288535" y="1894949"/>
            <a:ext cx="403225"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2400" dirty="0">
                <a:solidFill>
                  <a:schemeClr val="tx1">
                    <a:lumMod val="65000"/>
                    <a:lumOff val="35000"/>
                  </a:schemeClr>
                </a:solidFill>
                <a:latin typeface="微软雅黑" pitchFamily="34" charset="-122"/>
                <a:ea typeface="微软雅黑" pitchFamily="34" charset="-122"/>
                <a:sym typeface="Arial" pitchFamily="34" charset="0"/>
              </a:rPr>
              <a:t>添加标题</a:t>
            </a:r>
          </a:p>
        </p:txBody>
      </p:sp>
      <p:sp>
        <p:nvSpPr>
          <p:cNvPr id="77" name="TextBox 76"/>
          <p:cNvSpPr txBox="1"/>
          <p:nvPr/>
        </p:nvSpPr>
        <p:spPr>
          <a:xfrm>
            <a:off x="683676" y="194243"/>
            <a:ext cx="3870455" cy="338554"/>
          </a:xfrm>
          <a:prstGeom prst="rect">
            <a:avLst/>
          </a:prstGeom>
          <a:noFill/>
        </p:spPr>
        <p:txBody>
          <a:bodyPr wrap="square" rtlCol="0">
            <a:spAutoFit/>
          </a:bodyPr>
          <a:lstStyle/>
          <a:p>
            <a:r>
              <a:rPr lang="zh-CN" altLang="en-US" sz="1600" b="1" dirty="0" smtClean="0">
                <a:solidFill>
                  <a:schemeClr val="tx1">
                    <a:lumMod val="65000"/>
                    <a:lumOff val="35000"/>
                  </a:schemeClr>
                </a:solidFill>
                <a:latin typeface="微软雅黑" pitchFamily="34" charset="-122"/>
                <a:ea typeface="微软雅黑" pitchFamily="34" charset="-122"/>
              </a:rPr>
              <a:t>在此输入你的文本内容</a:t>
            </a:r>
            <a:endParaRPr lang="zh-CN" altLang="en-US" sz="1600" b="1" dirty="0">
              <a:solidFill>
                <a:schemeClr val="tx1">
                  <a:lumMod val="65000"/>
                  <a:lumOff val="35000"/>
                </a:schemeClr>
              </a:solidFill>
              <a:latin typeface="微软雅黑" pitchFamily="34" charset="-122"/>
              <a:ea typeface="微软雅黑" pitchFamily="34" charset="-122"/>
            </a:endParaRPr>
          </a:p>
        </p:txBody>
      </p:sp>
      <p:sp>
        <p:nvSpPr>
          <p:cNvPr id="78" name="矩形 77"/>
          <p:cNvSpPr/>
          <p:nvPr/>
        </p:nvSpPr>
        <p:spPr>
          <a:xfrm>
            <a:off x="683676" y="440464"/>
            <a:ext cx="2430295" cy="184666"/>
          </a:xfrm>
          <a:prstGeom prst="rect">
            <a:avLst/>
          </a:prstGeom>
        </p:spPr>
        <p:txBody>
          <a:bodyPr wrap="square">
            <a:spAutoFit/>
          </a:bodyPr>
          <a:lstStyle/>
          <a:p>
            <a:r>
              <a:rPr lang="en-US" altLang="zh-CN" sz="600" dirty="0">
                <a:solidFill>
                  <a:schemeClr val="tx1">
                    <a:lumMod val="65000"/>
                    <a:lumOff val="35000"/>
                  </a:schemeClr>
                </a:solidFill>
              </a:rPr>
              <a:t>Always believe that something wonderful is about to happen.</a:t>
            </a:r>
            <a:endParaRPr lang="zh-CN" altLang="en-US" sz="600" dirty="0">
              <a:solidFill>
                <a:schemeClr val="tx1">
                  <a:lumMod val="65000"/>
                  <a:lumOff val="35000"/>
                </a:schemeClr>
              </a:solidFill>
            </a:endParaRPr>
          </a:p>
        </p:txBody>
      </p:sp>
      <p:pic>
        <p:nvPicPr>
          <p:cNvPr id="79" name="图片 7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14039" y="194576"/>
            <a:ext cx="469637" cy="504684"/>
          </a:xfrm>
          <a:prstGeom prst="rect">
            <a:avLst/>
          </a:prstGeom>
        </p:spPr>
      </p:pic>
      <p:cxnSp>
        <p:nvCxnSpPr>
          <p:cNvPr id="80" name="直接连接符 79"/>
          <p:cNvCxnSpPr/>
          <p:nvPr/>
        </p:nvCxnSpPr>
        <p:spPr bwMode="auto">
          <a:xfrm>
            <a:off x="755682" y="625130"/>
            <a:ext cx="2358289" cy="0"/>
          </a:xfrm>
          <a:prstGeom prst="line">
            <a:avLst/>
          </a:prstGeom>
          <a:solidFill>
            <a:schemeClr val="accent1"/>
          </a:solidFill>
          <a:ln w="9525" cap="flat" cmpd="sng" algn="ctr">
            <a:solidFill>
              <a:schemeClr val="tx1">
                <a:lumMod val="50000"/>
                <a:lumOff val="50000"/>
              </a:schemeClr>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81" name="图片 8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679405" y="265861"/>
            <a:ext cx="1212896" cy="430161"/>
          </a:xfrm>
          <a:prstGeom prst="rect">
            <a:avLst/>
          </a:prstGeom>
        </p:spPr>
      </p:pic>
      <p:sp>
        <p:nvSpPr>
          <p:cNvPr id="82" name="TextBox 81"/>
          <p:cNvSpPr txBox="1"/>
          <p:nvPr/>
        </p:nvSpPr>
        <p:spPr>
          <a:xfrm>
            <a:off x="239505" y="255798"/>
            <a:ext cx="418704" cy="369332"/>
          </a:xfrm>
          <a:prstGeom prst="rect">
            <a:avLst/>
          </a:prstGeom>
          <a:noFill/>
        </p:spPr>
        <p:txBody>
          <a:bodyPr wrap="none" rtlCol="0">
            <a:spAutoFit/>
          </a:bodyPr>
          <a:lstStyle/>
          <a:p>
            <a:r>
              <a:rPr lang="en-US" altLang="zh-CN" dirty="0" smtClean="0">
                <a:solidFill>
                  <a:schemeClr val="bg1"/>
                </a:solidFill>
              </a:rPr>
              <a:t>01</a:t>
            </a:r>
            <a:endParaRPr lang="zh-CN" altLang="en-US" dirty="0">
              <a:solidFill>
                <a:schemeClr val="bg1"/>
              </a:solidFill>
            </a:endParaRPr>
          </a:p>
        </p:txBody>
      </p:sp>
    </p:spTree>
    <p:extLst>
      <p:ext uri="{BB962C8B-B14F-4D97-AF65-F5344CB8AC3E}">
        <p14:creationId xmlns:p14="http://schemas.microsoft.com/office/powerpoint/2010/main" val="42841114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wipe(left)">
                                      <p:cBhvr>
                                        <p:cTn id="7" dur="1000"/>
                                        <p:tgtEl>
                                          <p:spTgt spid="41"/>
                                        </p:tgtEl>
                                      </p:cBhvr>
                                    </p:animEffect>
                                  </p:childTnLst>
                                </p:cTn>
                              </p:par>
                            </p:childTnLst>
                          </p:cTn>
                        </p:par>
                        <p:par>
                          <p:cTn id="8" fill="hold">
                            <p:stCondLst>
                              <p:cond delay="1000"/>
                            </p:stCondLst>
                            <p:childTnLst>
                              <p:par>
                                <p:cTn id="9" presetID="22" presetClass="entr" presetSubtype="8" fill="hold" nodeType="afterEffect">
                                  <p:stCondLst>
                                    <p:cond delay="0"/>
                                  </p:stCondLst>
                                  <p:childTnLst>
                                    <p:set>
                                      <p:cBhvr>
                                        <p:cTn id="10" dur="1" fill="hold">
                                          <p:stCondLst>
                                            <p:cond delay="0"/>
                                          </p:stCondLst>
                                        </p:cTn>
                                        <p:tgtEl>
                                          <p:spTgt spid="23"/>
                                        </p:tgtEl>
                                        <p:attrNameLst>
                                          <p:attrName>style.visibility</p:attrName>
                                        </p:attrNameLst>
                                      </p:cBhvr>
                                      <p:to>
                                        <p:strVal val="visible"/>
                                      </p:to>
                                    </p:set>
                                    <p:animEffect transition="in" filter="wipe(left)">
                                      <p:cBhvr>
                                        <p:cTn id="11" dur="1000"/>
                                        <p:tgtEl>
                                          <p:spTgt spid="23"/>
                                        </p:tgtEl>
                                      </p:cBhvr>
                                    </p:animEffect>
                                  </p:childTnLst>
                                </p:cTn>
                              </p:par>
                            </p:childTnLst>
                          </p:cTn>
                        </p:par>
                        <p:par>
                          <p:cTn id="12" fill="hold">
                            <p:stCondLst>
                              <p:cond delay="2000"/>
                            </p:stCondLst>
                            <p:childTnLst>
                              <p:par>
                                <p:cTn id="13" presetID="10" presetClass="entr" presetSubtype="0" fill="hold" grpId="0" nodeType="afterEffect">
                                  <p:stCondLst>
                                    <p:cond delay="0"/>
                                  </p:stCondLst>
                                  <p:childTnLst>
                                    <p:set>
                                      <p:cBhvr>
                                        <p:cTn id="14" dur="1" fill="hold">
                                          <p:stCondLst>
                                            <p:cond delay="0"/>
                                          </p:stCondLst>
                                        </p:cTn>
                                        <p:tgtEl>
                                          <p:spTgt spid="61"/>
                                        </p:tgtEl>
                                        <p:attrNameLst>
                                          <p:attrName>style.visibility</p:attrName>
                                        </p:attrNameLst>
                                      </p:cBhvr>
                                      <p:to>
                                        <p:strVal val="visible"/>
                                      </p:to>
                                    </p:set>
                                    <p:animEffect transition="in" filter="fade">
                                      <p:cBhvr>
                                        <p:cTn id="15" dur="500"/>
                                        <p:tgtEl>
                                          <p:spTgt spid="61"/>
                                        </p:tgtEl>
                                      </p:cBhvr>
                                    </p:animEffect>
                                  </p:childTnLst>
                                </p:cTn>
                              </p:par>
                            </p:childTnLst>
                          </p:cTn>
                        </p:par>
                        <p:par>
                          <p:cTn id="16" fill="hold">
                            <p:stCondLst>
                              <p:cond delay="2500"/>
                            </p:stCondLst>
                            <p:childTnLst>
                              <p:par>
                                <p:cTn id="17" presetID="10" presetClass="entr" presetSubtype="0" fill="hold" grpId="0" nodeType="afterEffect">
                                  <p:stCondLst>
                                    <p:cond delay="0"/>
                                  </p:stCondLst>
                                  <p:childTnLst>
                                    <p:set>
                                      <p:cBhvr>
                                        <p:cTn id="18" dur="1" fill="hold">
                                          <p:stCondLst>
                                            <p:cond delay="0"/>
                                          </p:stCondLst>
                                        </p:cTn>
                                        <p:tgtEl>
                                          <p:spTgt spid="63"/>
                                        </p:tgtEl>
                                        <p:attrNameLst>
                                          <p:attrName>style.visibility</p:attrName>
                                        </p:attrNameLst>
                                      </p:cBhvr>
                                      <p:to>
                                        <p:strVal val="visible"/>
                                      </p:to>
                                    </p:set>
                                    <p:animEffect transition="in" filter="fade">
                                      <p:cBhvr>
                                        <p:cTn id="19" dur="500"/>
                                        <p:tgtEl>
                                          <p:spTgt spid="63"/>
                                        </p:tgtEl>
                                      </p:cBhvr>
                                    </p:animEffect>
                                  </p:childTnLst>
                                </p:cTn>
                              </p:par>
                            </p:childTnLst>
                          </p:cTn>
                        </p:par>
                        <p:par>
                          <p:cTn id="20" fill="hold">
                            <p:stCondLst>
                              <p:cond delay="3000"/>
                            </p:stCondLst>
                            <p:childTnLst>
                              <p:par>
                                <p:cTn id="21" presetID="10" presetClass="entr" presetSubtype="0" fill="hold" grpId="0" nodeType="afterEffect">
                                  <p:stCondLst>
                                    <p:cond delay="0"/>
                                  </p:stCondLst>
                                  <p:childTnLst>
                                    <p:set>
                                      <p:cBhvr>
                                        <p:cTn id="22" dur="1" fill="hold">
                                          <p:stCondLst>
                                            <p:cond delay="0"/>
                                          </p:stCondLst>
                                        </p:cTn>
                                        <p:tgtEl>
                                          <p:spTgt spid="64"/>
                                        </p:tgtEl>
                                        <p:attrNameLst>
                                          <p:attrName>style.visibility</p:attrName>
                                        </p:attrNameLst>
                                      </p:cBhvr>
                                      <p:to>
                                        <p:strVal val="visible"/>
                                      </p:to>
                                    </p:set>
                                    <p:animEffect transition="in" filter="fade">
                                      <p:cBhvr>
                                        <p:cTn id="23" dur="500"/>
                                        <p:tgtEl>
                                          <p:spTgt spid="64"/>
                                        </p:tgtEl>
                                      </p:cBhvr>
                                    </p:animEffect>
                                  </p:childTnLst>
                                </p:cTn>
                              </p:par>
                            </p:childTnLst>
                          </p:cTn>
                        </p:par>
                        <p:par>
                          <p:cTn id="24" fill="hold">
                            <p:stCondLst>
                              <p:cond delay="3500"/>
                            </p:stCondLst>
                            <p:childTnLst>
                              <p:par>
                                <p:cTn id="25" presetID="10" presetClass="entr" presetSubtype="0" fill="hold" grpId="0" nodeType="afterEffect">
                                  <p:stCondLst>
                                    <p:cond delay="0"/>
                                  </p:stCondLst>
                                  <p:childTnLst>
                                    <p:set>
                                      <p:cBhvr>
                                        <p:cTn id="26" dur="1" fill="hold">
                                          <p:stCondLst>
                                            <p:cond delay="0"/>
                                          </p:stCondLst>
                                        </p:cTn>
                                        <p:tgtEl>
                                          <p:spTgt spid="65"/>
                                        </p:tgtEl>
                                        <p:attrNameLst>
                                          <p:attrName>style.visibility</p:attrName>
                                        </p:attrNameLst>
                                      </p:cBhvr>
                                      <p:to>
                                        <p:strVal val="visible"/>
                                      </p:to>
                                    </p:set>
                                    <p:animEffect transition="in" filter="fade">
                                      <p:cBhvr>
                                        <p:cTn id="27" dur="500"/>
                                        <p:tgtEl>
                                          <p:spTgt spid="65"/>
                                        </p:tgtEl>
                                      </p:cBhvr>
                                    </p:animEffect>
                                  </p:childTnLst>
                                </p:cTn>
                              </p:par>
                            </p:childTnLst>
                          </p:cTn>
                        </p:par>
                        <p:par>
                          <p:cTn id="28" fill="hold">
                            <p:stCondLst>
                              <p:cond delay="4000"/>
                            </p:stCondLst>
                            <p:childTnLst>
                              <p:par>
                                <p:cTn id="29" presetID="10" presetClass="entr" presetSubtype="0" fill="hold" grpId="0" nodeType="afterEffect">
                                  <p:stCondLst>
                                    <p:cond delay="0"/>
                                  </p:stCondLst>
                                  <p:childTnLst>
                                    <p:set>
                                      <p:cBhvr>
                                        <p:cTn id="30" dur="1" fill="hold">
                                          <p:stCondLst>
                                            <p:cond delay="0"/>
                                          </p:stCondLst>
                                        </p:cTn>
                                        <p:tgtEl>
                                          <p:spTgt spid="66"/>
                                        </p:tgtEl>
                                        <p:attrNameLst>
                                          <p:attrName>style.visibility</p:attrName>
                                        </p:attrNameLst>
                                      </p:cBhvr>
                                      <p:to>
                                        <p:strVal val="visible"/>
                                      </p:to>
                                    </p:set>
                                    <p:animEffect transition="in" filter="fade">
                                      <p:cBhvr>
                                        <p:cTn id="31" dur="500"/>
                                        <p:tgtEl>
                                          <p:spTgt spid="66"/>
                                        </p:tgtEl>
                                      </p:cBhvr>
                                    </p:animEffect>
                                  </p:childTnLst>
                                </p:cTn>
                              </p:par>
                            </p:childTnLst>
                          </p:cTn>
                        </p:par>
                        <p:par>
                          <p:cTn id="32" fill="hold">
                            <p:stCondLst>
                              <p:cond delay="4500"/>
                            </p:stCondLst>
                            <p:childTnLst>
                              <p:par>
                                <p:cTn id="33" presetID="10" presetClass="entr" presetSubtype="0" fill="hold" grpId="0" nodeType="afterEffect">
                                  <p:stCondLst>
                                    <p:cond delay="0"/>
                                  </p:stCondLst>
                                  <p:childTnLst>
                                    <p:set>
                                      <p:cBhvr>
                                        <p:cTn id="34" dur="1" fill="hold">
                                          <p:stCondLst>
                                            <p:cond delay="0"/>
                                          </p:stCondLst>
                                        </p:cTn>
                                        <p:tgtEl>
                                          <p:spTgt spid="67"/>
                                        </p:tgtEl>
                                        <p:attrNameLst>
                                          <p:attrName>style.visibility</p:attrName>
                                        </p:attrNameLst>
                                      </p:cBhvr>
                                      <p:to>
                                        <p:strVal val="visible"/>
                                      </p:to>
                                    </p:set>
                                    <p:animEffect transition="in" filter="fade">
                                      <p:cBhvr>
                                        <p:cTn id="35" dur="500"/>
                                        <p:tgtEl>
                                          <p:spTgt spid="67"/>
                                        </p:tgtEl>
                                      </p:cBhvr>
                                    </p:animEffect>
                                  </p:childTnLst>
                                </p:cTn>
                              </p:par>
                            </p:childTnLst>
                          </p:cTn>
                        </p:par>
                        <p:par>
                          <p:cTn id="36" fill="hold">
                            <p:stCondLst>
                              <p:cond delay="5000"/>
                            </p:stCondLst>
                            <p:childTnLst>
                              <p:par>
                                <p:cTn id="37" presetID="10" presetClass="entr" presetSubtype="0" fill="hold" grpId="0" nodeType="afterEffect">
                                  <p:stCondLst>
                                    <p:cond delay="0"/>
                                  </p:stCondLst>
                                  <p:childTnLst>
                                    <p:set>
                                      <p:cBhvr>
                                        <p:cTn id="38" dur="1" fill="hold">
                                          <p:stCondLst>
                                            <p:cond delay="0"/>
                                          </p:stCondLst>
                                        </p:cTn>
                                        <p:tgtEl>
                                          <p:spTgt spid="62"/>
                                        </p:tgtEl>
                                        <p:attrNameLst>
                                          <p:attrName>style.visibility</p:attrName>
                                        </p:attrNameLst>
                                      </p:cBhvr>
                                      <p:to>
                                        <p:strVal val="visible"/>
                                      </p:to>
                                    </p:set>
                                    <p:animEffect transition="in" filter="fade">
                                      <p:cBhvr>
                                        <p:cTn id="39" dur="500"/>
                                        <p:tgtEl>
                                          <p:spTgt spid="62"/>
                                        </p:tgtEl>
                                      </p:cBhvr>
                                    </p:animEffect>
                                  </p:childTnLst>
                                </p:cTn>
                              </p:par>
                            </p:childTnLst>
                          </p:cTn>
                        </p:par>
                        <p:par>
                          <p:cTn id="40" fill="hold">
                            <p:stCondLst>
                              <p:cond delay="5500"/>
                            </p:stCondLst>
                            <p:childTnLst>
                              <p:par>
                                <p:cTn id="41" presetID="10" presetClass="entr" presetSubtype="0" fill="hold" grpId="0" nodeType="afterEffect">
                                  <p:stCondLst>
                                    <p:cond delay="0"/>
                                  </p:stCondLst>
                                  <p:childTnLst>
                                    <p:set>
                                      <p:cBhvr>
                                        <p:cTn id="42" dur="1" fill="hold">
                                          <p:stCondLst>
                                            <p:cond delay="0"/>
                                          </p:stCondLst>
                                        </p:cTn>
                                        <p:tgtEl>
                                          <p:spTgt spid="68"/>
                                        </p:tgtEl>
                                        <p:attrNameLst>
                                          <p:attrName>style.visibility</p:attrName>
                                        </p:attrNameLst>
                                      </p:cBhvr>
                                      <p:to>
                                        <p:strVal val="visible"/>
                                      </p:to>
                                    </p:set>
                                    <p:animEffect transition="in" filter="fade">
                                      <p:cBhvr>
                                        <p:cTn id="43" dur="500"/>
                                        <p:tgtEl>
                                          <p:spTgt spid="68"/>
                                        </p:tgtEl>
                                      </p:cBhvr>
                                    </p:animEffect>
                                  </p:childTnLst>
                                </p:cTn>
                              </p:par>
                            </p:childTnLst>
                          </p:cTn>
                        </p:par>
                        <p:par>
                          <p:cTn id="44" fill="hold">
                            <p:stCondLst>
                              <p:cond delay="6000"/>
                            </p:stCondLst>
                            <p:childTnLst>
                              <p:par>
                                <p:cTn id="45" presetID="10" presetClass="entr" presetSubtype="0" fill="hold" grpId="0" nodeType="afterEffect">
                                  <p:stCondLst>
                                    <p:cond delay="0"/>
                                  </p:stCondLst>
                                  <p:childTnLst>
                                    <p:set>
                                      <p:cBhvr>
                                        <p:cTn id="46" dur="1" fill="hold">
                                          <p:stCondLst>
                                            <p:cond delay="0"/>
                                          </p:stCondLst>
                                        </p:cTn>
                                        <p:tgtEl>
                                          <p:spTgt spid="69"/>
                                        </p:tgtEl>
                                        <p:attrNameLst>
                                          <p:attrName>style.visibility</p:attrName>
                                        </p:attrNameLst>
                                      </p:cBhvr>
                                      <p:to>
                                        <p:strVal val="visible"/>
                                      </p:to>
                                    </p:set>
                                    <p:animEffect transition="in" filter="fade">
                                      <p:cBhvr>
                                        <p:cTn id="47"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 grpId="0"/>
      <p:bldP spid="62" grpId="0"/>
      <p:bldP spid="63" grpId="0"/>
      <p:bldP spid="64" grpId="0"/>
      <p:bldP spid="65" grpId="0"/>
      <p:bldP spid="66" grpId="0"/>
      <p:bldP spid="67" grpId="0"/>
      <p:bldP spid="68" grpId="0"/>
      <p:bldP spid="69"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75B029CA-FE95-4881-80B5-E602ED585F5A}" type="slidenum">
              <a:rPr lang="zh-CN" altLang="en-US" smtClean="0"/>
              <a:t>18</a:t>
            </a:fld>
            <a:endParaRPr lang="zh-CN" altLang="en-US"/>
          </a:p>
        </p:txBody>
      </p:sp>
      <p:grpSp>
        <p:nvGrpSpPr>
          <p:cNvPr id="3" name="Group 5"/>
          <p:cNvGrpSpPr>
            <a:grpSpLocks/>
          </p:cNvGrpSpPr>
          <p:nvPr/>
        </p:nvGrpSpPr>
        <p:grpSpPr bwMode="auto">
          <a:xfrm>
            <a:off x="2991569" y="1630949"/>
            <a:ext cx="3084512" cy="328612"/>
            <a:chOff x="4027264" y="2821185"/>
            <a:chExt cx="4113068" cy="438727"/>
          </a:xfrm>
          <a:solidFill>
            <a:srgbClr val="0094D6"/>
          </a:solidFill>
        </p:grpSpPr>
        <p:sp>
          <p:nvSpPr>
            <p:cNvPr id="4" name="Freeform 4"/>
            <p:cNvSpPr>
              <a:spLocks/>
            </p:cNvSpPr>
            <p:nvPr/>
          </p:nvSpPr>
          <p:spPr bwMode="auto">
            <a:xfrm>
              <a:off x="4027264" y="2821185"/>
              <a:ext cx="4113068" cy="438727"/>
            </a:xfrm>
            <a:custGeom>
              <a:avLst/>
              <a:gdLst>
                <a:gd name="T0" fmla="*/ 855 w 2177"/>
                <a:gd name="T1" fmla="*/ 0 h 232"/>
                <a:gd name="T2" fmla="*/ 544 w 2177"/>
                <a:gd name="T3" fmla="*/ 0 h 232"/>
                <a:gd name="T4" fmla="*/ 133 w 2177"/>
                <a:gd name="T5" fmla="*/ 0 h 232"/>
                <a:gd name="T6" fmla="*/ 0 w 2177"/>
                <a:gd name="T7" fmla="*/ 232 h 232"/>
                <a:gd name="T8" fmla="*/ 544 w 2177"/>
                <a:gd name="T9" fmla="*/ 232 h 232"/>
                <a:gd name="T10" fmla="*/ 855 w 2177"/>
                <a:gd name="T11" fmla="*/ 232 h 232"/>
                <a:gd name="T12" fmla="*/ 2074 w 2177"/>
                <a:gd name="T13" fmla="*/ 232 h 232"/>
                <a:gd name="T14" fmla="*/ 2177 w 2177"/>
                <a:gd name="T15" fmla="*/ 130 h 232"/>
                <a:gd name="T16" fmla="*/ 2177 w 2177"/>
                <a:gd name="T17" fmla="*/ 104 h 232"/>
                <a:gd name="T18" fmla="*/ 2074 w 2177"/>
                <a:gd name="T19" fmla="*/ 0 h 232"/>
                <a:gd name="T20" fmla="*/ 855 w 2177"/>
                <a:gd name="T21" fmla="*/ 0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77" h="232">
                  <a:moveTo>
                    <a:pt x="855" y="0"/>
                  </a:moveTo>
                  <a:cubicBezTo>
                    <a:pt x="544" y="0"/>
                    <a:pt x="544" y="0"/>
                    <a:pt x="544" y="0"/>
                  </a:cubicBezTo>
                  <a:cubicBezTo>
                    <a:pt x="133" y="0"/>
                    <a:pt x="133" y="0"/>
                    <a:pt x="133" y="0"/>
                  </a:cubicBezTo>
                  <a:cubicBezTo>
                    <a:pt x="0" y="232"/>
                    <a:pt x="0" y="232"/>
                    <a:pt x="0" y="232"/>
                  </a:cubicBezTo>
                  <a:cubicBezTo>
                    <a:pt x="544" y="232"/>
                    <a:pt x="544" y="232"/>
                    <a:pt x="544" y="232"/>
                  </a:cubicBezTo>
                  <a:cubicBezTo>
                    <a:pt x="855" y="232"/>
                    <a:pt x="855" y="232"/>
                    <a:pt x="855" y="232"/>
                  </a:cubicBezTo>
                  <a:cubicBezTo>
                    <a:pt x="2074" y="232"/>
                    <a:pt x="2074" y="232"/>
                    <a:pt x="2074" y="232"/>
                  </a:cubicBezTo>
                  <a:cubicBezTo>
                    <a:pt x="2130" y="232"/>
                    <a:pt x="2177" y="187"/>
                    <a:pt x="2177" y="130"/>
                  </a:cubicBezTo>
                  <a:cubicBezTo>
                    <a:pt x="2177" y="104"/>
                    <a:pt x="2177" y="104"/>
                    <a:pt x="2177" y="104"/>
                  </a:cubicBezTo>
                  <a:cubicBezTo>
                    <a:pt x="2177" y="47"/>
                    <a:pt x="2130" y="0"/>
                    <a:pt x="2074" y="0"/>
                  </a:cubicBezTo>
                  <a:cubicBezTo>
                    <a:pt x="855" y="0"/>
                    <a:pt x="855" y="0"/>
                    <a:pt x="855" y="0"/>
                  </a:cubicBezTo>
                </a:path>
              </a:pathLst>
            </a:custGeom>
            <a:grpFill/>
            <a:ln>
              <a:noFill/>
            </a:ln>
          </p:spPr>
          <p:txBody>
            <a:bodyPr lIns="68580" tIns="34290" rIns="68580" bIns="34290"/>
            <a:lstStyle/>
            <a:p>
              <a:pPr marL="0" marR="0" lvl="0" indent="0" defTabSz="713232" eaLnBrk="1" fontAlgn="auto" latinLnBrk="0" hangingPunct="1">
                <a:lnSpc>
                  <a:spcPct val="100000"/>
                </a:lnSpc>
                <a:spcBef>
                  <a:spcPts val="0"/>
                </a:spcBef>
                <a:spcAft>
                  <a:spcPts val="0"/>
                </a:spcAft>
                <a:buClrTx/>
                <a:buSzTx/>
                <a:buFontTx/>
                <a:buNone/>
                <a:tabLst/>
                <a:defRPr/>
              </a:pPr>
              <a:endParaRPr kumimoji="0" lang="en-AU" sz="1053" b="0" i="0" u="none" strike="noStrike" kern="0" cap="none" spc="0" normalizeH="0" baseline="0" noProof="0">
                <a:ln>
                  <a:noFill/>
                </a:ln>
                <a:solidFill>
                  <a:sysClr val="windowText" lastClr="000000"/>
                </a:solidFill>
                <a:effectLst/>
                <a:uLnTx/>
                <a:uFillTx/>
                <a:latin typeface="Open Sans"/>
                <a:ea typeface="+mn-ea"/>
              </a:endParaRPr>
            </a:p>
          </p:txBody>
        </p:sp>
        <p:sp>
          <p:nvSpPr>
            <p:cNvPr id="5" name="Text Placeholder 2"/>
            <p:cNvSpPr txBox="1">
              <a:spLocks/>
            </p:cNvSpPr>
            <p:nvPr/>
          </p:nvSpPr>
          <p:spPr bwMode="auto">
            <a:xfrm>
              <a:off x="4456951" y="2919627"/>
              <a:ext cx="1207205" cy="29334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lstStyle>
              <a:lvl1pPr>
                <a:defRPr sz="1400">
                  <a:solidFill>
                    <a:schemeClr val="tx1"/>
                  </a:solidFill>
                  <a:latin typeface="Open Sans" charset="0"/>
                  <a:ea typeface="MS PGothic" pitchFamily="34" charset="-128"/>
                </a:defRPr>
              </a:lvl1pPr>
              <a:lvl2pPr marL="742950" indent="-285750">
                <a:defRPr sz="1400">
                  <a:solidFill>
                    <a:schemeClr val="tx1"/>
                  </a:solidFill>
                  <a:latin typeface="Open Sans" charset="0"/>
                  <a:ea typeface="MS PGothic" pitchFamily="34" charset="-128"/>
                </a:defRPr>
              </a:lvl2pPr>
              <a:lvl3pPr marL="1143000" indent="-228600">
                <a:defRPr sz="1400">
                  <a:solidFill>
                    <a:schemeClr val="tx1"/>
                  </a:solidFill>
                  <a:latin typeface="Open Sans" charset="0"/>
                  <a:ea typeface="MS PGothic" pitchFamily="34" charset="-128"/>
                </a:defRPr>
              </a:lvl3pPr>
              <a:lvl4pPr marL="1600200" indent="-228600">
                <a:defRPr sz="1400">
                  <a:solidFill>
                    <a:schemeClr val="tx1"/>
                  </a:solidFill>
                  <a:latin typeface="Open Sans" charset="0"/>
                  <a:ea typeface="MS PGothic" pitchFamily="34" charset="-128"/>
                </a:defRPr>
              </a:lvl4pPr>
              <a:lvl5pPr marL="2057400" indent="-228600">
                <a:defRPr sz="1400">
                  <a:solidFill>
                    <a:schemeClr val="tx1"/>
                  </a:solidFill>
                  <a:latin typeface="Open Sans" charset="0"/>
                  <a:ea typeface="MS PGothic" pitchFamily="34" charset="-128"/>
                </a:defRPr>
              </a:lvl5pPr>
              <a:lvl6pPr marL="2514600" indent="-228600" fontAlgn="base">
                <a:spcBef>
                  <a:spcPct val="0"/>
                </a:spcBef>
                <a:spcAft>
                  <a:spcPct val="0"/>
                </a:spcAft>
                <a:defRPr sz="1400">
                  <a:solidFill>
                    <a:schemeClr val="tx1"/>
                  </a:solidFill>
                  <a:latin typeface="Open Sans" charset="0"/>
                  <a:ea typeface="MS PGothic" pitchFamily="34" charset="-128"/>
                </a:defRPr>
              </a:lvl6pPr>
              <a:lvl7pPr marL="2971800" indent="-228600" fontAlgn="base">
                <a:spcBef>
                  <a:spcPct val="0"/>
                </a:spcBef>
                <a:spcAft>
                  <a:spcPct val="0"/>
                </a:spcAft>
                <a:defRPr sz="1400">
                  <a:solidFill>
                    <a:schemeClr val="tx1"/>
                  </a:solidFill>
                  <a:latin typeface="Open Sans" charset="0"/>
                  <a:ea typeface="MS PGothic" pitchFamily="34" charset="-128"/>
                </a:defRPr>
              </a:lvl7pPr>
              <a:lvl8pPr marL="3429000" indent="-228600" fontAlgn="base">
                <a:spcBef>
                  <a:spcPct val="0"/>
                </a:spcBef>
                <a:spcAft>
                  <a:spcPct val="0"/>
                </a:spcAft>
                <a:defRPr sz="1400">
                  <a:solidFill>
                    <a:schemeClr val="tx1"/>
                  </a:solidFill>
                  <a:latin typeface="Open Sans" charset="0"/>
                  <a:ea typeface="MS PGothic" pitchFamily="34" charset="-128"/>
                </a:defRPr>
              </a:lvl8pPr>
              <a:lvl9pPr marL="3886200" indent="-228600" fontAlgn="base">
                <a:spcBef>
                  <a:spcPct val="0"/>
                </a:spcBef>
                <a:spcAft>
                  <a:spcPct val="0"/>
                </a:spcAft>
                <a:defRPr sz="1400">
                  <a:solidFill>
                    <a:schemeClr val="tx1"/>
                  </a:solidFill>
                  <a:latin typeface="Open Sans" charset="0"/>
                  <a:ea typeface="MS PGothic" pitchFamily="34" charset="-128"/>
                </a:defRPr>
              </a:lvl9pPr>
            </a:lstStyle>
            <a:p>
              <a:pPr marL="0" marR="0" lvl="0" indent="0" algn="ctr" defTabSz="914400" eaLnBrk="1" fontAlgn="auto" latinLnBrk="0" hangingPunct="1">
                <a:lnSpc>
                  <a:spcPct val="100000"/>
                </a:lnSpc>
                <a:spcBef>
                  <a:spcPts val="0"/>
                </a:spcBef>
                <a:spcAft>
                  <a:spcPts val="0"/>
                </a:spcAft>
                <a:buClr>
                  <a:srgbClr val="1EA185"/>
                </a:buClr>
                <a:buSzPct val="80000"/>
                <a:buFont typeface="Corbel" pitchFamily="34" charset="0"/>
                <a:buNone/>
                <a:tabLst/>
                <a:defRPr/>
              </a:pPr>
              <a:r>
                <a:rPr kumimoji="0" lang="en-AU" sz="900" b="1" i="0" u="none" strike="noStrike" kern="0" cap="none" spc="0" normalizeH="0" baseline="0" noProof="0" smtClean="0">
                  <a:ln>
                    <a:noFill/>
                  </a:ln>
                  <a:solidFill>
                    <a:srgbClr val="FFFFFF"/>
                  </a:solidFill>
                  <a:effectLst/>
                  <a:uLnTx/>
                  <a:uFillTx/>
                  <a:latin typeface="Roboto" charset="0"/>
                  <a:ea typeface="MS PGothic" pitchFamily="34" charset="-128"/>
                </a:rPr>
                <a:t>Vision</a:t>
              </a:r>
              <a:endParaRPr kumimoji="0" lang="en-AU" sz="900" b="0" i="0" u="none" strike="noStrike" kern="0" cap="none" spc="0" normalizeH="0" baseline="0" noProof="0" smtClean="0">
                <a:ln>
                  <a:noFill/>
                </a:ln>
                <a:solidFill>
                  <a:srgbClr val="FFFFFF"/>
                </a:solidFill>
                <a:effectLst/>
                <a:uLnTx/>
                <a:uFillTx/>
                <a:latin typeface="Roboto" charset="0"/>
                <a:ea typeface="MS PGothic" pitchFamily="34" charset="-128"/>
              </a:endParaRPr>
            </a:p>
          </p:txBody>
        </p:sp>
        <p:sp>
          <p:nvSpPr>
            <p:cNvPr id="6" name="Text Placeholder 2"/>
            <p:cNvSpPr txBox="1">
              <a:spLocks/>
            </p:cNvSpPr>
            <p:nvPr/>
          </p:nvSpPr>
          <p:spPr bwMode="auto">
            <a:xfrm>
              <a:off x="6384032" y="2852936"/>
              <a:ext cx="619486" cy="35495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lstStyle>
              <a:lvl1pPr>
                <a:defRPr sz="1400">
                  <a:solidFill>
                    <a:schemeClr val="tx1"/>
                  </a:solidFill>
                  <a:latin typeface="Open Sans" charset="0"/>
                  <a:ea typeface="MS PGothic" pitchFamily="34" charset="-128"/>
                </a:defRPr>
              </a:lvl1pPr>
              <a:lvl2pPr marL="742950" indent="-285750">
                <a:defRPr sz="1400">
                  <a:solidFill>
                    <a:schemeClr val="tx1"/>
                  </a:solidFill>
                  <a:latin typeface="Open Sans" charset="0"/>
                  <a:ea typeface="MS PGothic" pitchFamily="34" charset="-128"/>
                </a:defRPr>
              </a:lvl2pPr>
              <a:lvl3pPr marL="1143000" indent="-228600">
                <a:defRPr sz="1400">
                  <a:solidFill>
                    <a:schemeClr val="tx1"/>
                  </a:solidFill>
                  <a:latin typeface="Open Sans" charset="0"/>
                  <a:ea typeface="MS PGothic" pitchFamily="34" charset="-128"/>
                </a:defRPr>
              </a:lvl3pPr>
              <a:lvl4pPr marL="1600200" indent="-228600">
                <a:defRPr sz="1400">
                  <a:solidFill>
                    <a:schemeClr val="tx1"/>
                  </a:solidFill>
                  <a:latin typeface="Open Sans" charset="0"/>
                  <a:ea typeface="MS PGothic" pitchFamily="34" charset="-128"/>
                </a:defRPr>
              </a:lvl4pPr>
              <a:lvl5pPr marL="2057400" indent="-228600">
                <a:defRPr sz="1400">
                  <a:solidFill>
                    <a:schemeClr val="tx1"/>
                  </a:solidFill>
                  <a:latin typeface="Open Sans" charset="0"/>
                  <a:ea typeface="MS PGothic" pitchFamily="34" charset="-128"/>
                </a:defRPr>
              </a:lvl5pPr>
              <a:lvl6pPr marL="2514600" indent="-228600" fontAlgn="base">
                <a:spcBef>
                  <a:spcPct val="0"/>
                </a:spcBef>
                <a:spcAft>
                  <a:spcPct val="0"/>
                </a:spcAft>
                <a:defRPr sz="1400">
                  <a:solidFill>
                    <a:schemeClr val="tx1"/>
                  </a:solidFill>
                  <a:latin typeface="Open Sans" charset="0"/>
                  <a:ea typeface="MS PGothic" pitchFamily="34" charset="-128"/>
                </a:defRPr>
              </a:lvl6pPr>
              <a:lvl7pPr marL="2971800" indent="-228600" fontAlgn="base">
                <a:spcBef>
                  <a:spcPct val="0"/>
                </a:spcBef>
                <a:spcAft>
                  <a:spcPct val="0"/>
                </a:spcAft>
                <a:defRPr sz="1400">
                  <a:solidFill>
                    <a:schemeClr val="tx1"/>
                  </a:solidFill>
                  <a:latin typeface="Open Sans" charset="0"/>
                  <a:ea typeface="MS PGothic" pitchFamily="34" charset="-128"/>
                </a:defRPr>
              </a:lvl7pPr>
              <a:lvl8pPr marL="3429000" indent="-228600" fontAlgn="base">
                <a:spcBef>
                  <a:spcPct val="0"/>
                </a:spcBef>
                <a:spcAft>
                  <a:spcPct val="0"/>
                </a:spcAft>
                <a:defRPr sz="1400">
                  <a:solidFill>
                    <a:schemeClr val="tx1"/>
                  </a:solidFill>
                  <a:latin typeface="Open Sans" charset="0"/>
                  <a:ea typeface="MS PGothic" pitchFamily="34" charset="-128"/>
                </a:defRPr>
              </a:lvl8pPr>
              <a:lvl9pPr marL="3886200" indent="-228600" fontAlgn="base">
                <a:spcBef>
                  <a:spcPct val="0"/>
                </a:spcBef>
                <a:spcAft>
                  <a:spcPct val="0"/>
                </a:spcAft>
                <a:defRPr sz="1400">
                  <a:solidFill>
                    <a:schemeClr val="tx1"/>
                  </a:solidFill>
                  <a:latin typeface="Open Sans" charset="0"/>
                  <a:ea typeface="MS PGothic" pitchFamily="34" charset="-128"/>
                </a:defRPr>
              </a:lvl9pPr>
            </a:lstStyle>
            <a:p>
              <a:pPr marL="0" marR="0" lvl="0" indent="0" defTabSz="914400" eaLnBrk="1" fontAlgn="auto" latinLnBrk="0" hangingPunct="1">
                <a:lnSpc>
                  <a:spcPct val="100000"/>
                </a:lnSpc>
                <a:spcBef>
                  <a:spcPts val="0"/>
                </a:spcBef>
                <a:spcAft>
                  <a:spcPts val="0"/>
                </a:spcAft>
                <a:buClr>
                  <a:srgbClr val="1EA185"/>
                </a:buClr>
                <a:buSzPct val="80000"/>
                <a:buFont typeface="Corbel" pitchFamily="34" charset="0"/>
                <a:buNone/>
                <a:tabLst/>
                <a:defRPr/>
              </a:pPr>
              <a:r>
                <a:rPr kumimoji="0" lang="en-AU" sz="1200" b="1" i="0" u="none" strike="noStrike" kern="0" cap="none" spc="0" normalizeH="0" baseline="0" noProof="0" smtClean="0">
                  <a:ln>
                    <a:noFill/>
                  </a:ln>
                  <a:solidFill>
                    <a:srgbClr val="FFFFFF"/>
                  </a:solidFill>
                  <a:effectLst/>
                  <a:uLnTx/>
                  <a:uFillTx/>
                  <a:latin typeface="Roboto" charset="0"/>
                  <a:ea typeface="MS PGothic" pitchFamily="34" charset="-128"/>
                </a:rPr>
                <a:t>30%</a:t>
              </a:r>
              <a:endParaRPr kumimoji="0" lang="en-AU" sz="1200" b="0" i="0" u="none" strike="noStrike" kern="0" cap="none" spc="0" normalizeH="0" baseline="0" noProof="0" smtClean="0">
                <a:ln>
                  <a:noFill/>
                </a:ln>
                <a:solidFill>
                  <a:srgbClr val="FFFFFF"/>
                </a:solidFill>
                <a:effectLst/>
                <a:uLnTx/>
                <a:uFillTx/>
                <a:latin typeface="Roboto" charset="0"/>
                <a:ea typeface="MS PGothic" pitchFamily="34" charset="-128"/>
              </a:endParaRPr>
            </a:p>
          </p:txBody>
        </p:sp>
      </p:grpSp>
      <p:grpSp>
        <p:nvGrpSpPr>
          <p:cNvPr id="7" name="Group 6"/>
          <p:cNvGrpSpPr>
            <a:grpSpLocks/>
          </p:cNvGrpSpPr>
          <p:nvPr/>
        </p:nvGrpSpPr>
        <p:grpSpPr bwMode="auto">
          <a:xfrm>
            <a:off x="2936006" y="1946861"/>
            <a:ext cx="2794000" cy="339725"/>
            <a:chOff x="3953662" y="3243451"/>
            <a:chExt cx="3724853" cy="451716"/>
          </a:xfrm>
          <a:solidFill>
            <a:srgbClr val="B0C01A"/>
          </a:solidFill>
        </p:grpSpPr>
        <p:sp>
          <p:nvSpPr>
            <p:cNvPr id="8" name="Freeform 7"/>
            <p:cNvSpPr>
              <a:spLocks/>
            </p:cNvSpPr>
            <p:nvPr/>
          </p:nvSpPr>
          <p:spPr bwMode="auto">
            <a:xfrm>
              <a:off x="3953662" y="3243451"/>
              <a:ext cx="3724853" cy="451716"/>
            </a:xfrm>
            <a:custGeom>
              <a:avLst/>
              <a:gdLst>
                <a:gd name="T0" fmla="*/ 0 w 1972"/>
                <a:gd name="T1" fmla="*/ 239 h 239"/>
                <a:gd name="T2" fmla="*/ 339 w 1972"/>
                <a:gd name="T3" fmla="*/ 239 h 239"/>
                <a:gd name="T4" fmla="*/ 651 w 1972"/>
                <a:gd name="T5" fmla="*/ 239 h 239"/>
                <a:gd name="T6" fmla="*/ 1873 w 1972"/>
                <a:gd name="T7" fmla="*/ 239 h 239"/>
                <a:gd name="T8" fmla="*/ 1972 w 1972"/>
                <a:gd name="T9" fmla="*/ 137 h 239"/>
                <a:gd name="T10" fmla="*/ 1972 w 1972"/>
                <a:gd name="T11" fmla="*/ 111 h 239"/>
                <a:gd name="T12" fmla="*/ 1873 w 1972"/>
                <a:gd name="T13" fmla="*/ 7 h 239"/>
                <a:gd name="T14" fmla="*/ 651 w 1972"/>
                <a:gd name="T15" fmla="*/ 7 h 239"/>
                <a:gd name="T16" fmla="*/ 339 w 1972"/>
                <a:gd name="T17" fmla="*/ 7 h 239"/>
                <a:gd name="T18" fmla="*/ 13 w 1972"/>
                <a:gd name="T19" fmla="*/ 0 h 239"/>
                <a:gd name="T20" fmla="*/ 0 w 1972"/>
                <a:gd name="T21" fmla="*/ 239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72" h="239">
                  <a:moveTo>
                    <a:pt x="0" y="239"/>
                  </a:moveTo>
                  <a:cubicBezTo>
                    <a:pt x="339" y="239"/>
                    <a:pt x="339" y="239"/>
                    <a:pt x="339" y="239"/>
                  </a:cubicBezTo>
                  <a:cubicBezTo>
                    <a:pt x="651" y="239"/>
                    <a:pt x="651" y="239"/>
                    <a:pt x="651" y="239"/>
                  </a:cubicBezTo>
                  <a:cubicBezTo>
                    <a:pt x="1873" y="239"/>
                    <a:pt x="1873" y="239"/>
                    <a:pt x="1873" y="239"/>
                  </a:cubicBezTo>
                  <a:cubicBezTo>
                    <a:pt x="1930" y="239"/>
                    <a:pt x="1972" y="194"/>
                    <a:pt x="1972" y="137"/>
                  </a:cubicBezTo>
                  <a:cubicBezTo>
                    <a:pt x="1972" y="111"/>
                    <a:pt x="1972" y="111"/>
                    <a:pt x="1972" y="111"/>
                  </a:cubicBezTo>
                  <a:cubicBezTo>
                    <a:pt x="1972" y="53"/>
                    <a:pt x="1930" y="7"/>
                    <a:pt x="1873" y="7"/>
                  </a:cubicBezTo>
                  <a:cubicBezTo>
                    <a:pt x="651" y="7"/>
                    <a:pt x="651" y="7"/>
                    <a:pt x="651" y="7"/>
                  </a:cubicBezTo>
                  <a:cubicBezTo>
                    <a:pt x="339" y="7"/>
                    <a:pt x="339" y="7"/>
                    <a:pt x="339" y="7"/>
                  </a:cubicBezTo>
                  <a:cubicBezTo>
                    <a:pt x="13" y="0"/>
                    <a:pt x="13" y="0"/>
                    <a:pt x="13" y="0"/>
                  </a:cubicBezTo>
                  <a:cubicBezTo>
                    <a:pt x="0" y="239"/>
                    <a:pt x="0" y="239"/>
                    <a:pt x="0" y="239"/>
                  </a:cubicBezTo>
                </a:path>
              </a:pathLst>
            </a:custGeom>
            <a:grpFill/>
            <a:ln>
              <a:noFill/>
            </a:ln>
          </p:spPr>
          <p:txBody>
            <a:bodyPr lIns="68580" tIns="34290" rIns="68580" bIns="34290"/>
            <a:lstStyle/>
            <a:p>
              <a:pPr marL="0" marR="0" lvl="0" indent="0" defTabSz="713232" eaLnBrk="1" fontAlgn="auto" latinLnBrk="0" hangingPunct="1">
                <a:lnSpc>
                  <a:spcPct val="100000"/>
                </a:lnSpc>
                <a:spcBef>
                  <a:spcPts val="0"/>
                </a:spcBef>
                <a:spcAft>
                  <a:spcPts val="0"/>
                </a:spcAft>
                <a:buClrTx/>
                <a:buSzTx/>
                <a:buFontTx/>
                <a:buNone/>
                <a:tabLst/>
                <a:defRPr/>
              </a:pPr>
              <a:endParaRPr kumimoji="0" lang="en-AU" sz="1053" b="0" i="0" u="none" strike="noStrike" kern="0" cap="none" spc="0" normalizeH="0" baseline="0" noProof="0">
                <a:ln>
                  <a:noFill/>
                </a:ln>
                <a:solidFill>
                  <a:sysClr val="windowText" lastClr="000000"/>
                </a:solidFill>
                <a:effectLst/>
                <a:uLnTx/>
                <a:uFillTx/>
                <a:latin typeface="Open Sans"/>
                <a:ea typeface="+mn-ea"/>
              </a:endParaRPr>
            </a:p>
          </p:txBody>
        </p:sp>
        <p:sp>
          <p:nvSpPr>
            <p:cNvPr id="9" name="Text Placeholder 2"/>
            <p:cNvSpPr txBox="1">
              <a:spLocks/>
            </p:cNvSpPr>
            <p:nvPr/>
          </p:nvSpPr>
          <p:spPr bwMode="auto">
            <a:xfrm>
              <a:off x="4396590" y="3351675"/>
              <a:ext cx="1327926" cy="29334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lstStyle>
              <a:lvl1pPr>
                <a:defRPr sz="1400">
                  <a:solidFill>
                    <a:schemeClr val="tx1"/>
                  </a:solidFill>
                  <a:latin typeface="Open Sans" charset="0"/>
                  <a:ea typeface="MS PGothic" pitchFamily="34" charset="-128"/>
                </a:defRPr>
              </a:lvl1pPr>
              <a:lvl2pPr marL="742950" indent="-285750">
                <a:defRPr sz="1400">
                  <a:solidFill>
                    <a:schemeClr val="tx1"/>
                  </a:solidFill>
                  <a:latin typeface="Open Sans" charset="0"/>
                  <a:ea typeface="MS PGothic" pitchFamily="34" charset="-128"/>
                </a:defRPr>
              </a:lvl2pPr>
              <a:lvl3pPr marL="1143000" indent="-228600">
                <a:defRPr sz="1400">
                  <a:solidFill>
                    <a:schemeClr val="tx1"/>
                  </a:solidFill>
                  <a:latin typeface="Open Sans" charset="0"/>
                  <a:ea typeface="MS PGothic" pitchFamily="34" charset="-128"/>
                </a:defRPr>
              </a:lvl3pPr>
              <a:lvl4pPr marL="1600200" indent="-228600">
                <a:defRPr sz="1400">
                  <a:solidFill>
                    <a:schemeClr val="tx1"/>
                  </a:solidFill>
                  <a:latin typeface="Open Sans" charset="0"/>
                  <a:ea typeface="MS PGothic" pitchFamily="34" charset="-128"/>
                </a:defRPr>
              </a:lvl4pPr>
              <a:lvl5pPr marL="2057400" indent="-228600">
                <a:defRPr sz="1400">
                  <a:solidFill>
                    <a:schemeClr val="tx1"/>
                  </a:solidFill>
                  <a:latin typeface="Open Sans" charset="0"/>
                  <a:ea typeface="MS PGothic" pitchFamily="34" charset="-128"/>
                </a:defRPr>
              </a:lvl5pPr>
              <a:lvl6pPr marL="2514600" indent="-228600" fontAlgn="base">
                <a:spcBef>
                  <a:spcPct val="0"/>
                </a:spcBef>
                <a:spcAft>
                  <a:spcPct val="0"/>
                </a:spcAft>
                <a:defRPr sz="1400">
                  <a:solidFill>
                    <a:schemeClr val="tx1"/>
                  </a:solidFill>
                  <a:latin typeface="Open Sans" charset="0"/>
                  <a:ea typeface="MS PGothic" pitchFamily="34" charset="-128"/>
                </a:defRPr>
              </a:lvl6pPr>
              <a:lvl7pPr marL="2971800" indent="-228600" fontAlgn="base">
                <a:spcBef>
                  <a:spcPct val="0"/>
                </a:spcBef>
                <a:spcAft>
                  <a:spcPct val="0"/>
                </a:spcAft>
                <a:defRPr sz="1400">
                  <a:solidFill>
                    <a:schemeClr val="tx1"/>
                  </a:solidFill>
                  <a:latin typeface="Open Sans" charset="0"/>
                  <a:ea typeface="MS PGothic" pitchFamily="34" charset="-128"/>
                </a:defRPr>
              </a:lvl7pPr>
              <a:lvl8pPr marL="3429000" indent="-228600" fontAlgn="base">
                <a:spcBef>
                  <a:spcPct val="0"/>
                </a:spcBef>
                <a:spcAft>
                  <a:spcPct val="0"/>
                </a:spcAft>
                <a:defRPr sz="1400">
                  <a:solidFill>
                    <a:schemeClr val="tx1"/>
                  </a:solidFill>
                  <a:latin typeface="Open Sans" charset="0"/>
                  <a:ea typeface="MS PGothic" pitchFamily="34" charset="-128"/>
                </a:defRPr>
              </a:lvl8pPr>
              <a:lvl9pPr marL="3886200" indent="-228600" fontAlgn="base">
                <a:spcBef>
                  <a:spcPct val="0"/>
                </a:spcBef>
                <a:spcAft>
                  <a:spcPct val="0"/>
                </a:spcAft>
                <a:defRPr sz="1400">
                  <a:solidFill>
                    <a:schemeClr val="tx1"/>
                  </a:solidFill>
                  <a:latin typeface="Open Sans" charset="0"/>
                  <a:ea typeface="MS PGothic" pitchFamily="34" charset="-128"/>
                </a:defRPr>
              </a:lvl9pPr>
            </a:lstStyle>
            <a:p>
              <a:pPr marL="0" marR="0" lvl="0" indent="0" algn="ctr" defTabSz="914400" eaLnBrk="1" fontAlgn="auto" latinLnBrk="0" hangingPunct="1">
                <a:lnSpc>
                  <a:spcPct val="100000"/>
                </a:lnSpc>
                <a:spcBef>
                  <a:spcPts val="0"/>
                </a:spcBef>
                <a:spcAft>
                  <a:spcPts val="0"/>
                </a:spcAft>
                <a:buClr>
                  <a:srgbClr val="1EA185"/>
                </a:buClr>
                <a:buSzPct val="80000"/>
                <a:buFont typeface="Corbel" pitchFamily="34" charset="0"/>
                <a:buNone/>
                <a:tabLst/>
                <a:defRPr/>
              </a:pPr>
              <a:r>
                <a:rPr kumimoji="0" lang="en-AU" sz="900" b="1" i="0" u="none" strike="noStrike" kern="0" cap="none" spc="0" normalizeH="0" baseline="0" noProof="0" smtClean="0">
                  <a:ln>
                    <a:noFill/>
                  </a:ln>
                  <a:solidFill>
                    <a:srgbClr val="FFFFFF"/>
                  </a:solidFill>
                  <a:effectLst/>
                  <a:uLnTx/>
                  <a:uFillTx/>
                  <a:latin typeface="Roboto" charset="0"/>
                  <a:ea typeface="MS PGothic" pitchFamily="34" charset="-128"/>
                </a:rPr>
                <a:t>Motivation</a:t>
              </a:r>
              <a:endParaRPr kumimoji="0" lang="en-AU" sz="900" b="0" i="0" u="none" strike="noStrike" kern="0" cap="none" spc="0" normalizeH="0" baseline="0" noProof="0" smtClean="0">
                <a:ln>
                  <a:noFill/>
                </a:ln>
                <a:solidFill>
                  <a:srgbClr val="FFFFFF"/>
                </a:solidFill>
                <a:effectLst/>
                <a:uLnTx/>
                <a:uFillTx/>
                <a:latin typeface="Roboto" charset="0"/>
                <a:ea typeface="MS PGothic" pitchFamily="34" charset="-128"/>
              </a:endParaRPr>
            </a:p>
          </p:txBody>
        </p:sp>
        <p:sp>
          <p:nvSpPr>
            <p:cNvPr id="10" name="Text Placeholder 2"/>
            <p:cNvSpPr txBox="1">
              <a:spLocks/>
            </p:cNvSpPr>
            <p:nvPr/>
          </p:nvSpPr>
          <p:spPr bwMode="auto">
            <a:xfrm>
              <a:off x="6384032" y="3284984"/>
              <a:ext cx="619486" cy="35495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lstStyle>
              <a:lvl1pPr>
                <a:defRPr sz="1400">
                  <a:solidFill>
                    <a:schemeClr val="tx1"/>
                  </a:solidFill>
                  <a:latin typeface="Open Sans" charset="0"/>
                  <a:ea typeface="MS PGothic" pitchFamily="34" charset="-128"/>
                </a:defRPr>
              </a:lvl1pPr>
              <a:lvl2pPr marL="742950" indent="-285750">
                <a:defRPr sz="1400">
                  <a:solidFill>
                    <a:schemeClr val="tx1"/>
                  </a:solidFill>
                  <a:latin typeface="Open Sans" charset="0"/>
                  <a:ea typeface="MS PGothic" pitchFamily="34" charset="-128"/>
                </a:defRPr>
              </a:lvl2pPr>
              <a:lvl3pPr marL="1143000" indent="-228600">
                <a:defRPr sz="1400">
                  <a:solidFill>
                    <a:schemeClr val="tx1"/>
                  </a:solidFill>
                  <a:latin typeface="Open Sans" charset="0"/>
                  <a:ea typeface="MS PGothic" pitchFamily="34" charset="-128"/>
                </a:defRPr>
              </a:lvl3pPr>
              <a:lvl4pPr marL="1600200" indent="-228600">
                <a:defRPr sz="1400">
                  <a:solidFill>
                    <a:schemeClr val="tx1"/>
                  </a:solidFill>
                  <a:latin typeface="Open Sans" charset="0"/>
                  <a:ea typeface="MS PGothic" pitchFamily="34" charset="-128"/>
                </a:defRPr>
              </a:lvl4pPr>
              <a:lvl5pPr marL="2057400" indent="-228600">
                <a:defRPr sz="1400">
                  <a:solidFill>
                    <a:schemeClr val="tx1"/>
                  </a:solidFill>
                  <a:latin typeface="Open Sans" charset="0"/>
                  <a:ea typeface="MS PGothic" pitchFamily="34" charset="-128"/>
                </a:defRPr>
              </a:lvl5pPr>
              <a:lvl6pPr marL="2514600" indent="-228600" fontAlgn="base">
                <a:spcBef>
                  <a:spcPct val="0"/>
                </a:spcBef>
                <a:spcAft>
                  <a:spcPct val="0"/>
                </a:spcAft>
                <a:defRPr sz="1400">
                  <a:solidFill>
                    <a:schemeClr val="tx1"/>
                  </a:solidFill>
                  <a:latin typeface="Open Sans" charset="0"/>
                  <a:ea typeface="MS PGothic" pitchFamily="34" charset="-128"/>
                </a:defRPr>
              </a:lvl6pPr>
              <a:lvl7pPr marL="2971800" indent="-228600" fontAlgn="base">
                <a:spcBef>
                  <a:spcPct val="0"/>
                </a:spcBef>
                <a:spcAft>
                  <a:spcPct val="0"/>
                </a:spcAft>
                <a:defRPr sz="1400">
                  <a:solidFill>
                    <a:schemeClr val="tx1"/>
                  </a:solidFill>
                  <a:latin typeface="Open Sans" charset="0"/>
                  <a:ea typeface="MS PGothic" pitchFamily="34" charset="-128"/>
                </a:defRPr>
              </a:lvl7pPr>
              <a:lvl8pPr marL="3429000" indent="-228600" fontAlgn="base">
                <a:spcBef>
                  <a:spcPct val="0"/>
                </a:spcBef>
                <a:spcAft>
                  <a:spcPct val="0"/>
                </a:spcAft>
                <a:defRPr sz="1400">
                  <a:solidFill>
                    <a:schemeClr val="tx1"/>
                  </a:solidFill>
                  <a:latin typeface="Open Sans" charset="0"/>
                  <a:ea typeface="MS PGothic" pitchFamily="34" charset="-128"/>
                </a:defRPr>
              </a:lvl8pPr>
              <a:lvl9pPr marL="3886200" indent="-228600" fontAlgn="base">
                <a:spcBef>
                  <a:spcPct val="0"/>
                </a:spcBef>
                <a:spcAft>
                  <a:spcPct val="0"/>
                </a:spcAft>
                <a:defRPr sz="1400">
                  <a:solidFill>
                    <a:schemeClr val="tx1"/>
                  </a:solidFill>
                  <a:latin typeface="Open Sans" charset="0"/>
                  <a:ea typeface="MS PGothic" pitchFamily="34" charset="-128"/>
                </a:defRPr>
              </a:lvl9pPr>
            </a:lstStyle>
            <a:p>
              <a:pPr marL="0" marR="0" lvl="0" indent="0" defTabSz="914400" eaLnBrk="1" fontAlgn="auto" latinLnBrk="0" hangingPunct="1">
                <a:lnSpc>
                  <a:spcPct val="100000"/>
                </a:lnSpc>
                <a:spcBef>
                  <a:spcPts val="0"/>
                </a:spcBef>
                <a:spcAft>
                  <a:spcPts val="0"/>
                </a:spcAft>
                <a:buClr>
                  <a:srgbClr val="1EA185"/>
                </a:buClr>
                <a:buSzPct val="80000"/>
                <a:buFont typeface="Corbel" pitchFamily="34" charset="0"/>
                <a:buNone/>
                <a:tabLst/>
                <a:defRPr/>
              </a:pPr>
              <a:r>
                <a:rPr kumimoji="0" lang="en-AU" sz="1200" b="1" i="0" u="none" strike="noStrike" kern="0" cap="none" spc="0" normalizeH="0" baseline="0" noProof="0" smtClean="0">
                  <a:ln>
                    <a:noFill/>
                  </a:ln>
                  <a:solidFill>
                    <a:srgbClr val="FFFFFF"/>
                  </a:solidFill>
                  <a:effectLst/>
                  <a:uLnTx/>
                  <a:uFillTx/>
                  <a:latin typeface="Roboto" charset="0"/>
                  <a:ea typeface="MS PGothic" pitchFamily="34" charset="-128"/>
                </a:rPr>
                <a:t>25%</a:t>
              </a:r>
              <a:endParaRPr kumimoji="0" lang="en-AU" sz="1200" b="0" i="0" u="none" strike="noStrike" kern="0" cap="none" spc="0" normalizeH="0" baseline="0" noProof="0" smtClean="0">
                <a:ln>
                  <a:noFill/>
                </a:ln>
                <a:solidFill>
                  <a:srgbClr val="FFFFFF"/>
                </a:solidFill>
                <a:effectLst/>
                <a:uLnTx/>
                <a:uFillTx/>
                <a:latin typeface="Roboto" charset="0"/>
                <a:ea typeface="MS PGothic" pitchFamily="34" charset="-128"/>
              </a:endParaRPr>
            </a:p>
          </p:txBody>
        </p:sp>
      </p:grpSp>
      <p:grpSp>
        <p:nvGrpSpPr>
          <p:cNvPr id="11" name="Group 7"/>
          <p:cNvGrpSpPr>
            <a:grpSpLocks/>
          </p:cNvGrpSpPr>
          <p:nvPr/>
        </p:nvGrpSpPr>
        <p:grpSpPr bwMode="auto">
          <a:xfrm>
            <a:off x="2867744" y="2286586"/>
            <a:ext cx="3041650" cy="333375"/>
            <a:chOff x="3863869" y="3695167"/>
            <a:chExt cx="4055341" cy="445944"/>
          </a:xfrm>
          <a:solidFill>
            <a:srgbClr val="0094D6"/>
          </a:solidFill>
        </p:grpSpPr>
        <p:sp>
          <p:nvSpPr>
            <p:cNvPr id="12" name="Freeform 10"/>
            <p:cNvSpPr>
              <a:spLocks/>
            </p:cNvSpPr>
            <p:nvPr/>
          </p:nvSpPr>
          <p:spPr bwMode="auto">
            <a:xfrm>
              <a:off x="3863869" y="3695167"/>
              <a:ext cx="4055341" cy="445944"/>
            </a:xfrm>
            <a:custGeom>
              <a:avLst/>
              <a:gdLst>
                <a:gd name="T0" fmla="*/ 821 w 2146"/>
                <a:gd name="T1" fmla="*/ 0 h 236"/>
                <a:gd name="T2" fmla="*/ 508 w 2146"/>
                <a:gd name="T3" fmla="*/ 0 h 236"/>
                <a:gd name="T4" fmla="*/ 0 w 2146"/>
                <a:gd name="T5" fmla="*/ 0 h 236"/>
                <a:gd name="T6" fmla="*/ 76 w 2146"/>
                <a:gd name="T7" fmla="*/ 236 h 236"/>
                <a:gd name="T8" fmla="*/ 508 w 2146"/>
                <a:gd name="T9" fmla="*/ 236 h 236"/>
                <a:gd name="T10" fmla="*/ 821 w 2146"/>
                <a:gd name="T11" fmla="*/ 236 h 236"/>
                <a:gd name="T12" fmla="*/ 2049 w 2146"/>
                <a:gd name="T13" fmla="*/ 236 h 236"/>
                <a:gd name="T14" fmla="*/ 2146 w 2146"/>
                <a:gd name="T15" fmla="*/ 126 h 236"/>
                <a:gd name="T16" fmla="*/ 2146 w 2146"/>
                <a:gd name="T17" fmla="*/ 100 h 236"/>
                <a:gd name="T18" fmla="*/ 2049 w 2146"/>
                <a:gd name="T19" fmla="*/ 0 h 236"/>
                <a:gd name="T20" fmla="*/ 821 w 2146"/>
                <a:gd name="T21" fmla="*/ 0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46" h="236">
                  <a:moveTo>
                    <a:pt x="821" y="0"/>
                  </a:moveTo>
                  <a:cubicBezTo>
                    <a:pt x="508" y="0"/>
                    <a:pt x="508" y="0"/>
                    <a:pt x="508" y="0"/>
                  </a:cubicBezTo>
                  <a:cubicBezTo>
                    <a:pt x="0" y="0"/>
                    <a:pt x="0" y="0"/>
                    <a:pt x="0" y="0"/>
                  </a:cubicBezTo>
                  <a:cubicBezTo>
                    <a:pt x="76" y="236"/>
                    <a:pt x="76" y="236"/>
                    <a:pt x="76" y="236"/>
                  </a:cubicBezTo>
                  <a:cubicBezTo>
                    <a:pt x="508" y="236"/>
                    <a:pt x="508" y="236"/>
                    <a:pt x="508" y="236"/>
                  </a:cubicBezTo>
                  <a:cubicBezTo>
                    <a:pt x="821" y="236"/>
                    <a:pt x="821" y="236"/>
                    <a:pt x="821" y="236"/>
                  </a:cubicBezTo>
                  <a:cubicBezTo>
                    <a:pt x="2049" y="236"/>
                    <a:pt x="2049" y="236"/>
                    <a:pt x="2049" y="236"/>
                  </a:cubicBezTo>
                  <a:cubicBezTo>
                    <a:pt x="2107" y="236"/>
                    <a:pt x="2146" y="183"/>
                    <a:pt x="2146" y="126"/>
                  </a:cubicBezTo>
                  <a:cubicBezTo>
                    <a:pt x="2146" y="100"/>
                    <a:pt x="2146" y="100"/>
                    <a:pt x="2146" y="100"/>
                  </a:cubicBezTo>
                  <a:cubicBezTo>
                    <a:pt x="2146" y="43"/>
                    <a:pt x="2107" y="0"/>
                    <a:pt x="2049" y="0"/>
                  </a:cubicBezTo>
                  <a:cubicBezTo>
                    <a:pt x="821" y="0"/>
                    <a:pt x="821" y="0"/>
                    <a:pt x="821" y="0"/>
                  </a:cubicBezTo>
                </a:path>
              </a:pathLst>
            </a:custGeom>
            <a:grpFill/>
            <a:ln>
              <a:noFill/>
            </a:ln>
          </p:spPr>
          <p:txBody>
            <a:bodyPr lIns="68580" tIns="34290" rIns="68580" bIns="34290"/>
            <a:lstStyle/>
            <a:p>
              <a:pPr marL="0" marR="0" lvl="0" indent="0" defTabSz="713232" eaLnBrk="1" fontAlgn="auto" latinLnBrk="0" hangingPunct="1">
                <a:lnSpc>
                  <a:spcPct val="100000"/>
                </a:lnSpc>
                <a:spcBef>
                  <a:spcPts val="0"/>
                </a:spcBef>
                <a:spcAft>
                  <a:spcPts val="0"/>
                </a:spcAft>
                <a:buClrTx/>
                <a:buSzTx/>
                <a:buFontTx/>
                <a:buNone/>
                <a:tabLst/>
                <a:defRPr/>
              </a:pPr>
              <a:endParaRPr kumimoji="0" lang="en-AU" sz="1053" b="0" i="0" u="none" strike="noStrike" kern="0" cap="none" spc="0" normalizeH="0" baseline="0" noProof="0">
                <a:ln>
                  <a:noFill/>
                </a:ln>
                <a:solidFill>
                  <a:sysClr val="windowText" lastClr="000000"/>
                </a:solidFill>
                <a:effectLst/>
                <a:uLnTx/>
                <a:uFillTx/>
                <a:latin typeface="Open Sans"/>
                <a:ea typeface="+mn-ea"/>
              </a:endParaRPr>
            </a:p>
          </p:txBody>
        </p:sp>
        <p:sp>
          <p:nvSpPr>
            <p:cNvPr id="13" name="Text Placeholder 2"/>
            <p:cNvSpPr txBox="1">
              <a:spLocks/>
            </p:cNvSpPr>
            <p:nvPr/>
          </p:nvSpPr>
          <p:spPr bwMode="auto">
            <a:xfrm>
              <a:off x="4396590" y="3783723"/>
              <a:ext cx="1327926" cy="29334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lstStyle>
              <a:lvl1pPr>
                <a:defRPr sz="1400">
                  <a:solidFill>
                    <a:schemeClr val="tx1"/>
                  </a:solidFill>
                  <a:latin typeface="Open Sans" charset="0"/>
                  <a:ea typeface="MS PGothic" pitchFamily="34" charset="-128"/>
                </a:defRPr>
              </a:lvl1pPr>
              <a:lvl2pPr marL="742950" indent="-285750">
                <a:defRPr sz="1400">
                  <a:solidFill>
                    <a:schemeClr val="tx1"/>
                  </a:solidFill>
                  <a:latin typeface="Open Sans" charset="0"/>
                  <a:ea typeface="MS PGothic" pitchFamily="34" charset="-128"/>
                </a:defRPr>
              </a:lvl2pPr>
              <a:lvl3pPr marL="1143000" indent="-228600">
                <a:defRPr sz="1400">
                  <a:solidFill>
                    <a:schemeClr val="tx1"/>
                  </a:solidFill>
                  <a:latin typeface="Open Sans" charset="0"/>
                  <a:ea typeface="MS PGothic" pitchFamily="34" charset="-128"/>
                </a:defRPr>
              </a:lvl3pPr>
              <a:lvl4pPr marL="1600200" indent="-228600">
                <a:defRPr sz="1400">
                  <a:solidFill>
                    <a:schemeClr val="tx1"/>
                  </a:solidFill>
                  <a:latin typeface="Open Sans" charset="0"/>
                  <a:ea typeface="MS PGothic" pitchFamily="34" charset="-128"/>
                </a:defRPr>
              </a:lvl4pPr>
              <a:lvl5pPr marL="2057400" indent="-228600">
                <a:defRPr sz="1400">
                  <a:solidFill>
                    <a:schemeClr val="tx1"/>
                  </a:solidFill>
                  <a:latin typeface="Open Sans" charset="0"/>
                  <a:ea typeface="MS PGothic" pitchFamily="34" charset="-128"/>
                </a:defRPr>
              </a:lvl5pPr>
              <a:lvl6pPr marL="2514600" indent="-228600" fontAlgn="base">
                <a:spcBef>
                  <a:spcPct val="0"/>
                </a:spcBef>
                <a:spcAft>
                  <a:spcPct val="0"/>
                </a:spcAft>
                <a:defRPr sz="1400">
                  <a:solidFill>
                    <a:schemeClr val="tx1"/>
                  </a:solidFill>
                  <a:latin typeface="Open Sans" charset="0"/>
                  <a:ea typeface="MS PGothic" pitchFamily="34" charset="-128"/>
                </a:defRPr>
              </a:lvl6pPr>
              <a:lvl7pPr marL="2971800" indent="-228600" fontAlgn="base">
                <a:spcBef>
                  <a:spcPct val="0"/>
                </a:spcBef>
                <a:spcAft>
                  <a:spcPct val="0"/>
                </a:spcAft>
                <a:defRPr sz="1400">
                  <a:solidFill>
                    <a:schemeClr val="tx1"/>
                  </a:solidFill>
                  <a:latin typeface="Open Sans" charset="0"/>
                  <a:ea typeface="MS PGothic" pitchFamily="34" charset="-128"/>
                </a:defRPr>
              </a:lvl7pPr>
              <a:lvl8pPr marL="3429000" indent="-228600" fontAlgn="base">
                <a:spcBef>
                  <a:spcPct val="0"/>
                </a:spcBef>
                <a:spcAft>
                  <a:spcPct val="0"/>
                </a:spcAft>
                <a:defRPr sz="1400">
                  <a:solidFill>
                    <a:schemeClr val="tx1"/>
                  </a:solidFill>
                  <a:latin typeface="Open Sans" charset="0"/>
                  <a:ea typeface="MS PGothic" pitchFamily="34" charset="-128"/>
                </a:defRPr>
              </a:lvl8pPr>
              <a:lvl9pPr marL="3886200" indent="-228600" fontAlgn="base">
                <a:spcBef>
                  <a:spcPct val="0"/>
                </a:spcBef>
                <a:spcAft>
                  <a:spcPct val="0"/>
                </a:spcAft>
                <a:defRPr sz="1400">
                  <a:solidFill>
                    <a:schemeClr val="tx1"/>
                  </a:solidFill>
                  <a:latin typeface="Open Sans" charset="0"/>
                  <a:ea typeface="MS PGothic" pitchFamily="34" charset="-128"/>
                </a:defRPr>
              </a:lvl9pPr>
            </a:lstStyle>
            <a:p>
              <a:pPr marL="0" marR="0" lvl="0" indent="0" algn="ctr" defTabSz="914400" eaLnBrk="1" fontAlgn="auto" latinLnBrk="0" hangingPunct="1">
                <a:lnSpc>
                  <a:spcPct val="100000"/>
                </a:lnSpc>
                <a:spcBef>
                  <a:spcPts val="0"/>
                </a:spcBef>
                <a:spcAft>
                  <a:spcPts val="0"/>
                </a:spcAft>
                <a:buClr>
                  <a:srgbClr val="1EA185"/>
                </a:buClr>
                <a:buSzPct val="80000"/>
                <a:buFont typeface="Corbel" pitchFamily="34" charset="0"/>
                <a:buNone/>
                <a:tabLst/>
                <a:defRPr/>
              </a:pPr>
              <a:r>
                <a:rPr kumimoji="0" lang="en-AU" sz="900" b="1" i="0" u="none" strike="noStrike" kern="0" cap="none" spc="0" normalizeH="0" baseline="0" noProof="0" smtClean="0">
                  <a:ln>
                    <a:noFill/>
                  </a:ln>
                  <a:solidFill>
                    <a:srgbClr val="FFFFFF"/>
                  </a:solidFill>
                  <a:effectLst/>
                  <a:uLnTx/>
                  <a:uFillTx/>
                  <a:latin typeface="Roboto" charset="0"/>
                  <a:ea typeface="MS PGothic" pitchFamily="34" charset="-128"/>
                </a:rPr>
                <a:t>Innovation</a:t>
              </a:r>
              <a:endParaRPr kumimoji="0" lang="en-AU" sz="900" b="0" i="0" u="none" strike="noStrike" kern="0" cap="none" spc="0" normalizeH="0" baseline="0" noProof="0" smtClean="0">
                <a:ln>
                  <a:noFill/>
                </a:ln>
                <a:solidFill>
                  <a:srgbClr val="FFFFFF"/>
                </a:solidFill>
                <a:effectLst/>
                <a:uLnTx/>
                <a:uFillTx/>
                <a:latin typeface="Roboto" charset="0"/>
                <a:ea typeface="MS PGothic" pitchFamily="34" charset="-128"/>
              </a:endParaRPr>
            </a:p>
          </p:txBody>
        </p:sp>
        <p:sp>
          <p:nvSpPr>
            <p:cNvPr id="14" name="Text Placeholder 2"/>
            <p:cNvSpPr txBox="1">
              <a:spLocks/>
            </p:cNvSpPr>
            <p:nvPr/>
          </p:nvSpPr>
          <p:spPr bwMode="auto">
            <a:xfrm>
              <a:off x="6384032" y="3717032"/>
              <a:ext cx="619486" cy="35495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lstStyle>
              <a:lvl1pPr>
                <a:defRPr sz="1400">
                  <a:solidFill>
                    <a:schemeClr val="tx1"/>
                  </a:solidFill>
                  <a:latin typeface="Open Sans" charset="0"/>
                  <a:ea typeface="MS PGothic" pitchFamily="34" charset="-128"/>
                </a:defRPr>
              </a:lvl1pPr>
              <a:lvl2pPr marL="742950" indent="-285750">
                <a:defRPr sz="1400">
                  <a:solidFill>
                    <a:schemeClr val="tx1"/>
                  </a:solidFill>
                  <a:latin typeface="Open Sans" charset="0"/>
                  <a:ea typeface="MS PGothic" pitchFamily="34" charset="-128"/>
                </a:defRPr>
              </a:lvl2pPr>
              <a:lvl3pPr marL="1143000" indent="-228600">
                <a:defRPr sz="1400">
                  <a:solidFill>
                    <a:schemeClr val="tx1"/>
                  </a:solidFill>
                  <a:latin typeface="Open Sans" charset="0"/>
                  <a:ea typeface="MS PGothic" pitchFamily="34" charset="-128"/>
                </a:defRPr>
              </a:lvl3pPr>
              <a:lvl4pPr marL="1600200" indent="-228600">
                <a:defRPr sz="1400">
                  <a:solidFill>
                    <a:schemeClr val="tx1"/>
                  </a:solidFill>
                  <a:latin typeface="Open Sans" charset="0"/>
                  <a:ea typeface="MS PGothic" pitchFamily="34" charset="-128"/>
                </a:defRPr>
              </a:lvl4pPr>
              <a:lvl5pPr marL="2057400" indent="-228600">
                <a:defRPr sz="1400">
                  <a:solidFill>
                    <a:schemeClr val="tx1"/>
                  </a:solidFill>
                  <a:latin typeface="Open Sans" charset="0"/>
                  <a:ea typeface="MS PGothic" pitchFamily="34" charset="-128"/>
                </a:defRPr>
              </a:lvl5pPr>
              <a:lvl6pPr marL="2514600" indent="-228600" fontAlgn="base">
                <a:spcBef>
                  <a:spcPct val="0"/>
                </a:spcBef>
                <a:spcAft>
                  <a:spcPct val="0"/>
                </a:spcAft>
                <a:defRPr sz="1400">
                  <a:solidFill>
                    <a:schemeClr val="tx1"/>
                  </a:solidFill>
                  <a:latin typeface="Open Sans" charset="0"/>
                  <a:ea typeface="MS PGothic" pitchFamily="34" charset="-128"/>
                </a:defRPr>
              </a:lvl6pPr>
              <a:lvl7pPr marL="2971800" indent="-228600" fontAlgn="base">
                <a:spcBef>
                  <a:spcPct val="0"/>
                </a:spcBef>
                <a:spcAft>
                  <a:spcPct val="0"/>
                </a:spcAft>
                <a:defRPr sz="1400">
                  <a:solidFill>
                    <a:schemeClr val="tx1"/>
                  </a:solidFill>
                  <a:latin typeface="Open Sans" charset="0"/>
                  <a:ea typeface="MS PGothic" pitchFamily="34" charset="-128"/>
                </a:defRPr>
              </a:lvl7pPr>
              <a:lvl8pPr marL="3429000" indent="-228600" fontAlgn="base">
                <a:spcBef>
                  <a:spcPct val="0"/>
                </a:spcBef>
                <a:spcAft>
                  <a:spcPct val="0"/>
                </a:spcAft>
                <a:defRPr sz="1400">
                  <a:solidFill>
                    <a:schemeClr val="tx1"/>
                  </a:solidFill>
                  <a:latin typeface="Open Sans" charset="0"/>
                  <a:ea typeface="MS PGothic" pitchFamily="34" charset="-128"/>
                </a:defRPr>
              </a:lvl8pPr>
              <a:lvl9pPr marL="3886200" indent="-228600" fontAlgn="base">
                <a:spcBef>
                  <a:spcPct val="0"/>
                </a:spcBef>
                <a:spcAft>
                  <a:spcPct val="0"/>
                </a:spcAft>
                <a:defRPr sz="1400">
                  <a:solidFill>
                    <a:schemeClr val="tx1"/>
                  </a:solidFill>
                  <a:latin typeface="Open Sans" charset="0"/>
                  <a:ea typeface="MS PGothic" pitchFamily="34" charset="-128"/>
                </a:defRPr>
              </a:lvl9pPr>
            </a:lstStyle>
            <a:p>
              <a:pPr marL="0" marR="0" lvl="0" indent="0" defTabSz="914400" eaLnBrk="1" fontAlgn="auto" latinLnBrk="0" hangingPunct="1">
                <a:lnSpc>
                  <a:spcPct val="100000"/>
                </a:lnSpc>
                <a:spcBef>
                  <a:spcPts val="0"/>
                </a:spcBef>
                <a:spcAft>
                  <a:spcPts val="0"/>
                </a:spcAft>
                <a:buClr>
                  <a:srgbClr val="1EA185"/>
                </a:buClr>
                <a:buSzPct val="80000"/>
                <a:buFont typeface="Corbel" pitchFamily="34" charset="0"/>
                <a:buNone/>
                <a:tabLst/>
                <a:defRPr/>
              </a:pPr>
              <a:r>
                <a:rPr kumimoji="0" lang="en-AU" sz="1200" b="1" i="0" u="none" strike="noStrike" kern="0" cap="none" spc="0" normalizeH="0" baseline="0" noProof="0" smtClean="0">
                  <a:ln>
                    <a:noFill/>
                  </a:ln>
                  <a:solidFill>
                    <a:srgbClr val="FFFFFF"/>
                  </a:solidFill>
                  <a:effectLst/>
                  <a:uLnTx/>
                  <a:uFillTx/>
                  <a:latin typeface="Roboto" charset="0"/>
                  <a:ea typeface="MS PGothic" pitchFamily="34" charset="-128"/>
                </a:rPr>
                <a:t>20%</a:t>
              </a:r>
              <a:endParaRPr kumimoji="0" lang="en-AU" sz="1200" b="0" i="0" u="none" strike="noStrike" kern="0" cap="none" spc="0" normalizeH="0" baseline="0" noProof="0" smtClean="0">
                <a:ln>
                  <a:noFill/>
                </a:ln>
                <a:solidFill>
                  <a:srgbClr val="FFFFFF"/>
                </a:solidFill>
                <a:effectLst/>
                <a:uLnTx/>
                <a:uFillTx/>
                <a:latin typeface="Roboto" charset="0"/>
                <a:ea typeface="MS PGothic" pitchFamily="34" charset="-128"/>
              </a:endParaRPr>
            </a:p>
          </p:txBody>
        </p:sp>
      </p:grpSp>
      <p:grpSp>
        <p:nvGrpSpPr>
          <p:cNvPr id="15" name="Group 8"/>
          <p:cNvGrpSpPr>
            <a:grpSpLocks/>
          </p:cNvGrpSpPr>
          <p:nvPr/>
        </p:nvGrpSpPr>
        <p:grpSpPr bwMode="auto">
          <a:xfrm>
            <a:off x="2953469" y="2619961"/>
            <a:ext cx="3371850" cy="330200"/>
            <a:chOff x="3978196" y="4141111"/>
            <a:chExt cx="4494068" cy="440171"/>
          </a:xfrm>
          <a:solidFill>
            <a:srgbClr val="B0C01A"/>
          </a:solidFill>
        </p:grpSpPr>
        <p:sp>
          <p:nvSpPr>
            <p:cNvPr id="16" name="Freeform 13"/>
            <p:cNvSpPr>
              <a:spLocks/>
            </p:cNvSpPr>
            <p:nvPr/>
          </p:nvSpPr>
          <p:spPr bwMode="auto">
            <a:xfrm>
              <a:off x="3978196" y="4141111"/>
              <a:ext cx="4494068" cy="440171"/>
            </a:xfrm>
            <a:custGeom>
              <a:avLst/>
              <a:gdLst>
                <a:gd name="T0" fmla="*/ 1052 w 2379"/>
                <a:gd name="T1" fmla="*/ 0 h 233"/>
                <a:gd name="T2" fmla="*/ 739 w 2379"/>
                <a:gd name="T3" fmla="*/ 0 h 233"/>
                <a:gd name="T4" fmla="*/ 0 w 2379"/>
                <a:gd name="T5" fmla="*/ 0 h 233"/>
                <a:gd name="T6" fmla="*/ 144 w 2379"/>
                <a:gd name="T7" fmla="*/ 233 h 233"/>
                <a:gd name="T8" fmla="*/ 739 w 2379"/>
                <a:gd name="T9" fmla="*/ 232 h 233"/>
                <a:gd name="T10" fmla="*/ 1052 w 2379"/>
                <a:gd name="T11" fmla="*/ 232 h 233"/>
                <a:gd name="T12" fmla="*/ 2280 w 2379"/>
                <a:gd name="T13" fmla="*/ 232 h 233"/>
                <a:gd name="T14" fmla="*/ 2379 w 2379"/>
                <a:gd name="T15" fmla="*/ 126 h 233"/>
                <a:gd name="T16" fmla="*/ 2379 w 2379"/>
                <a:gd name="T17" fmla="*/ 100 h 233"/>
                <a:gd name="T18" fmla="*/ 2280 w 2379"/>
                <a:gd name="T19" fmla="*/ 0 h 233"/>
                <a:gd name="T20" fmla="*/ 1052 w 2379"/>
                <a:gd name="T21" fmla="*/ 0 h 2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79" h="233">
                  <a:moveTo>
                    <a:pt x="1052" y="0"/>
                  </a:moveTo>
                  <a:cubicBezTo>
                    <a:pt x="739" y="0"/>
                    <a:pt x="739" y="0"/>
                    <a:pt x="739" y="0"/>
                  </a:cubicBezTo>
                  <a:cubicBezTo>
                    <a:pt x="0" y="0"/>
                    <a:pt x="0" y="0"/>
                    <a:pt x="0" y="0"/>
                  </a:cubicBezTo>
                  <a:cubicBezTo>
                    <a:pt x="144" y="233"/>
                    <a:pt x="144" y="233"/>
                    <a:pt x="144" y="233"/>
                  </a:cubicBezTo>
                  <a:cubicBezTo>
                    <a:pt x="739" y="232"/>
                    <a:pt x="739" y="232"/>
                    <a:pt x="739" y="232"/>
                  </a:cubicBezTo>
                  <a:cubicBezTo>
                    <a:pt x="1052" y="232"/>
                    <a:pt x="1052" y="232"/>
                    <a:pt x="1052" y="232"/>
                  </a:cubicBezTo>
                  <a:cubicBezTo>
                    <a:pt x="2280" y="232"/>
                    <a:pt x="2280" y="232"/>
                    <a:pt x="2280" y="232"/>
                  </a:cubicBezTo>
                  <a:cubicBezTo>
                    <a:pt x="2337" y="232"/>
                    <a:pt x="2379" y="183"/>
                    <a:pt x="2379" y="126"/>
                  </a:cubicBezTo>
                  <a:cubicBezTo>
                    <a:pt x="2379" y="100"/>
                    <a:pt x="2379" y="100"/>
                    <a:pt x="2379" y="100"/>
                  </a:cubicBezTo>
                  <a:cubicBezTo>
                    <a:pt x="2379" y="43"/>
                    <a:pt x="2337" y="0"/>
                    <a:pt x="2280" y="0"/>
                  </a:cubicBezTo>
                  <a:cubicBezTo>
                    <a:pt x="1052" y="0"/>
                    <a:pt x="1052" y="0"/>
                    <a:pt x="1052" y="0"/>
                  </a:cubicBezTo>
                </a:path>
              </a:pathLst>
            </a:custGeom>
            <a:grpFill/>
            <a:ln>
              <a:noFill/>
            </a:ln>
          </p:spPr>
          <p:txBody>
            <a:bodyPr lIns="68580" tIns="34290" rIns="68580" bIns="34290"/>
            <a:lstStyle/>
            <a:p>
              <a:pPr marL="0" marR="0" lvl="0" indent="0" defTabSz="713232" eaLnBrk="1" fontAlgn="auto" latinLnBrk="0" hangingPunct="1">
                <a:lnSpc>
                  <a:spcPct val="100000"/>
                </a:lnSpc>
                <a:spcBef>
                  <a:spcPts val="0"/>
                </a:spcBef>
                <a:spcAft>
                  <a:spcPts val="0"/>
                </a:spcAft>
                <a:buClrTx/>
                <a:buSzTx/>
                <a:buFontTx/>
                <a:buNone/>
                <a:tabLst/>
                <a:defRPr/>
              </a:pPr>
              <a:endParaRPr kumimoji="0" lang="en-AU" sz="1053" b="0" i="0" u="none" strike="noStrike" kern="0" cap="none" spc="0" normalizeH="0" baseline="0" noProof="0">
                <a:ln>
                  <a:noFill/>
                </a:ln>
                <a:solidFill>
                  <a:sysClr val="windowText" lastClr="000000"/>
                </a:solidFill>
                <a:effectLst/>
                <a:uLnTx/>
                <a:uFillTx/>
                <a:latin typeface="Open Sans"/>
                <a:ea typeface="+mn-ea"/>
              </a:endParaRPr>
            </a:p>
          </p:txBody>
        </p:sp>
        <p:sp>
          <p:nvSpPr>
            <p:cNvPr id="17" name="Text Placeholder 2"/>
            <p:cNvSpPr txBox="1">
              <a:spLocks/>
            </p:cNvSpPr>
            <p:nvPr/>
          </p:nvSpPr>
          <p:spPr bwMode="auto">
            <a:xfrm>
              <a:off x="4456951" y="4215771"/>
              <a:ext cx="1207205" cy="29334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lstStyle>
              <a:lvl1pPr>
                <a:defRPr sz="1400">
                  <a:solidFill>
                    <a:schemeClr val="tx1"/>
                  </a:solidFill>
                  <a:latin typeface="Open Sans" charset="0"/>
                  <a:ea typeface="MS PGothic" pitchFamily="34" charset="-128"/>
                </a:defRPr>
              </a:lvl1pPr>
              <a:lvl2pPr marL="742950" indent="-285750">
                <a:defRPr sz="1400">
                  <a:solidFill>
                    <a:schemeClr val="tx1"/>
                  </a:solidFill>
                  <a:latin typeface="Open Sans" charset="0"/>
                  <a:ea typeface="MS PGothic" pitchFamily="34" charset="-128"/>
                </a:defRPr>
              </a:lvl2pPr>
              <a:lvl3pPr marL="1143000" indent="-228600">
                <a:defRPr sz="1400">
                  <a:solidFill>
                    <a:schemeClr val="tx1"/>
                  </a:solidFill>
                  <a:latin typeface="Open Sans" charset="0"/>
                  <a:ea typeface="MS PGothic" pitchFamily="34" charset="-128"/>
                </a:defRPr>
              </a:lvl3pPr>
              <a:lvl4pPr marL="1600200" indent="-228600">
                <a:defRPr sz="1400">
                  <a:solidFill>
                    <a:schemeClr val="tx1"/>
                  </a:solidFill>
                  <a:latin typeface="Open Sans" charset="0"/>
                  <a:ea typeface="MS PGothic" pitchFamily="34" charset="-128"/>
                </a:defRPr>
              </a:lvl4pPr>
              <a:lvl5pPr marL="2057400" indent="-228600">
                <a:defRPr sz="1400">
                  <a:solidFill>
                    <a:schemeClr val="tx1"/>
                  </a:solidFill>
                  <a:latin typeface="Open Sans" charset="0"/>
                  <a:ea typeface="MS PGothic" pitchFamily="34" charset="-128"/>
                </a:defRPr>
              </a:lvl5pPr>
              <a:lvl6pPr marL="2514600" indent="-228600" fontAlgn="base">
                <a:spcBef>
                  <a:spcPct val="0"/>
                </a:spcBef>
                <a:spcAft>
                  <a:spcPct val="0"/>
                </a:spcAft>
                <a:defRPr sz="1400">
                  <a:solidFill>
                    <a:schemeClr val="tx1"/>
                  </a:solidFill>
                  <a:latin typeface="Open Sans" charset="0"/>
                  <a:ea typeface="MS PGothic" pitchFamily="34" charset="-128"/>
                </a:defRPr>
              </a:lvl6pPr>
              <a:lvl7pPr marL="2971800" indent="-228600" fontAlgn="base">
                <a:spcBef>
                  <a:spcPct val="0"/>
                </a:spcBef>
                <a:spcAft>
                  <a:spcPct val="0"/>
                </a:spcAft>
                <a:defRPr sz="1400">
                  <a:solidFill>
                    <a:schemeClr val="tx1"/>
                  </a:solidFill>
                  <a:latin typeface="Open Sans" charset="0"/>
                  <a:ea typeface="MS PGothic" pitchFamily="34" charset="-128"/>
                </a:defRPr>
              </a:lvl7pPr>
              <a:lvl8pPr marL="3429000" indent="-228600" fontAlgn="base">
                <a:spcBef>
                  <a:spcPct val="0"/>
                </a:spcBef>
                <a:spcAft>
                  <a:spcPct val="0"/>
                </a:spcAft>
                <a:defRPr sz="1400">
                  <a:solidFill>
                    <a:schemeClr val="tx1"/>
                  </a:solidFill>
                  <a:latin typeface="Open Sans" charset="0"/>
                  <a:ea typeface="MS PGothic" pitchFamily="34" charset="-128"/>
                </a:defRPr>
              </a:lvl8pPr>
              <a:lvl9pPr marL="3886200" indent="-228600" fontAlgn="base">
                <a:spcBef>
                  <a:spcPct val="0"/>
                </a:spcBef>
                <a:spcAft>
                  <a:spcPct val="0"/>
                </a:spcAft>
                <a:defRPr sz="1400">
                  <a:solidFill>
                    <a:schemeClr val="tx1"/>
                  </a:solidFill>
                  <a:latin typeface="Open Sans" charset="0"/>
                  <a:ea typeface="MS PGothic" pitchFamily="34" charset="-128"/>
                </a:defRPr>
              </a:lvl9pPr>
            </a:lstStyle>
            <a:p>
              <a:pPr marL="0" marR="0" lvl="0" indent="0" algn="ctr" defTabSz="914400" eaLnBrk="1" fontAlgn="auto" latinLnBrk="0" hangingPunct="1">
                <a:lnSpc>
                  <a:spcPct val="100000"/>
                </a:lnSpc>
                <a:spcBef>
                  <a:spcPts val="0"/>
                </a:spcBef>
                <a:spcAft>
                  <a:spcPts val="0"/>
                </a:spcAft>
                <a:buClr>
                  <a:srgbClr val="1EA185"/>
                </a:buClr>
                <a:buSzPct val="80000"/>
                <a:buFont typeface="Corbel" pitchFamily="34" charset="0"/>
                <a:buNone/>
                <a:tabLst/>
                <a:defRPr/>
              </a:pPr>
              <a:r>
                <a:rPr kumimoji="0" lang="en-AU" sz="900" b="1" i="0" u="none" strike="noStrike" kern="0" cap="none" spc="0" normalizeH="0" baseline="0" noProof="0" smtClean="0">
                  <a:ln>
                    <a:noFill/>
                  </a:ln>
                  <a:solidFill>
                    <a:srgbClr val="FFFFFF"/>
                  </a:solidFill>
                  <a:effectLst/>
                  <a:uLnTx/>
                  <a:uFillTx/>
                  <a:latin typeface="Roboto" charset="0"/>
                  <a:ea typeface="MS PGothic" pitchFamily="34" charset="-128"/>
                </a:rPr>
                <a:t>Action</a:t>
              </a:r>
              <a:endParaRPr kumimoji="0" lang="en-AU" sz="900" b="0" i="0" u="none" strike="noStrike" kern="0" cap="none" spc="0" normalizeH="0" baseline="0" noProof="0" smtClean="0">
                <a:ln>
                  <a:noFill/>
                </a:ln>
                <a:solidFill>
                  <a:srgbClr val="FFFFFF"/>
                </a:solidFill>
                <a:effectLst/>
                <a:uLnTx/>
                <a:uFillTx/>
                <a:latin typeface="Roboto" charset="0"/>
                <a:ea typeface="MS PGothic" pitchFamily="34" charset="-128"/>
              </a:endParaRPr>
            </a:p>
          </p:txBody>
        </p:sp>
        <p:sp>
          <p:nvSpPr>
            <p:cNvPr id="18" name="Text Placeholder 2"/>
            <p:cNvSpPr txBox="1">
              <a:spLocks/>
            </p:cNvSpPr>
            <p:nvPr/>
          </p:nvSpPr>
          <p:spPr bwMode="auto">
            <a:xfrm>
              <a:off x="6384032" y="4149080"/>
              <a:ext cx="619486" cy="35495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lstStyle>
              <a:lvl1pPr>
                <a:defRPr sz="1400">
                  <a:solidFill>
                    <a:schemeClr val="tx1"/>
                  </a:solidFill>
                  <a:latin typeface="Open Sans" charset="0"/>
                  <a:ea typeface="MS PGothic" pitchFamily="34" charset="-128"/>
                </a:defRPr>
              </a:lvl1pPr>
              <a:lvl2pPr marL="742950" indent="-285750">
                <a:defRPr sz="1400">
                  <a:solidFill>
                    <a:schemeClr val="tx1"/>
                  </a:solidFill>
                  <a:latin typeface="Open Sans" charset="0"/>
                  <a:ea typeface="MS PGothic" pitchFamily="34" charset="-128"/>
                </a:defRPr>
              </a:lvl2pPr>
              <a:lvl3pPr marL="1143000" indent="-228600">
                <a:defRPr sz="1400">
                  <a:solidFill>
                    <a:schemeClr val="tx1"/>
                  </a:solidFill>
                  <a:latin typeface="Open Sans" charset="0"/>
                  <a:ea typeface="MS PGothic" pitchFamily="34" charset="-128"/>
                </a:defRPr>
              </a:lvl3pPr>
              <a:lvl4pPr marL="1600200" indent="-228600">
                <a:defRPr sz="1400">
                  <a:solidFill>
                    <a:schemeClr val="tx1"/>
                  </a:solidFill>
                  <a:latin typeface="Open Sans" charset="0"/>
                  <a:ea typeface="MS PGothic" pitchFamily="34" charset="-128"/>
                </a:defRPr>
              </a:lvl4pPr>
              <a:lvl5pPr marL="2057400" indent="-228600">
                <a:defRPr sz="1400">
                  <a:solidFill>
                    <a:schemeClr val="tx1"/>
                  </a:solidFill>
                  <a:latin typeface="Open Sans" charset="0"/>
                  <a:ea typeface="MS PGothic" pitchFamily="34" charset="-128"/>
                </a:defRPr>
              </a:lvl5pPr>
              <a:lvl6pPr marL="2514600" indent="-228600" fontAlgn="base">
                <a:spcBef>
                  <a:spcPct val="0"/>
                </a:spcBef>
                <a:spcAft>
                  <a:spcPct val="0"/>
                </a:spcAft>
                <a:defRPr sz="1400">
                  <a:solidFill>
                    <a:schemeClr val="tx1"/>
                  </a:solidFill>
                  <a:latin typeface="Open Sans" charset="0"/>
                  <a:ea typeface="MS PGothic" pitchFamily="34" charset="-128"/>
                </a:defRPr>
              </a:lvl6pPr>
              <a:lvl7pPr marL="2971800" indent="-228600" fontAlgn="base">
                <a:spcBef>
                  <a:spcPct val="0"/>
                </a:spcBef>
                <a:spcAft>
                  <a:spcPct val="0"/>
                </a:spcAft>
                <a:defRPr sz="1400">
                  <a:solidFill>
                    <a:schemeClr val="tx1"/>
                  </a:solidFill>
                  <a:latin typeface="Open Sans" charset="0"/>
                  <a:ea typeface="MS PGothic" pitchFamily="34" charset="-128"/>
                </a:defRPr>
              </a:lvl7pPr>
              <a:lvl8pPr marL="3429000" indent="-228600" fontAlgn="base">
                <a:spcBef>
                  <a:spcPct val="0"/>
                </a:spcBef>
                <a:spcAft>
                  <a:spcPct val="0"/>
                </a:spcAft>
                <a:defRPr sz="1400">
                  <a:solidFill>
                    <a:schemeClr val="tx1"/>
                  </a:solidFill>
                  <a:latin typeface="Open Sans" charset="0"/>
                  <a:ea typeface="MS PGothic" pitchFamily="34" charset="-128"/>
                </a:defRPr>
              </a:lvl8pPr>
              <a:lvl9pPr marL="3886200" indent="-228600" fontAlgn="base">
                <a:spcBef>
                  <a:spcPct val="0"/>
                </a:spcBef>
                <a:spcAft>
                  <a:spcPct val="0"/>
                </a:spcAft>
                <a:defRPr sz="1400">
                  <a:solidFill>
                    <a:schemeClr val="tx1"/>
                  </a:solidFill>
                  <a:latin typeface="Open Sans" charset="0"/>
                  <a:ea typeface="MS PGothic" pitchFamily="34" charset="-128"/>
                </a:defRPr>
              </a:lvl9pPr>
            </a:lstStyle>
            <a:p>
              <a:pPr marL="0" marR="0" lvl="0" indent="0" defTabSz="914400" eaLnBrk="1" fontAlgn="auto" latinLnBrk="0" hangingPunct="1">
                <a:lnSpc>
                  <a:spcPct val="100000"/>
                </a:lnSpc>
                <a:spcBef>
                  <a:spcPts val="0"/>
                </a:spcBef>
                <a:spcAft>
                  <a:spcPts val="0"/>
                </a:spcAft>
                <a:buClr>
                  <a:srgbClr val="1EA185"/>
                </a:buClr>
                <a:buSzPct val="80000"/>
                <a:buFont typeface="Corbel" pitchFamily="34" charset="0"/>
                <a:buNone/>
                <a:tabLst/>
                <a:defRPr/>
              </a:pPr>
              <a:r>
                <a:rPr kumimoji="0" lang="en-AU" sz="1200" b="1" i="0" u="none" strike="noStrike" kern="0" cap="none" spc="0" normalizeH="0" baseline="0" noProof="0" smtClean="0">
                  <a:ln>
                    <a:noFill/>
                  </a:ln>
                  <a:solidFill>
                    <a:srgbClr val="FFFFFF"/>
                  </a:solidFill>
                  <a:effectLst/>
                  <a:uLnTx/>
                  <a:uFillTx/>
                  <a:latin typeface="Roboto" charset="0"/>
                  <a:ea typeface="MS PGothic" pitchFamily="34" charset="-128"/>
                </a:rPr>
                <a:t>25%</a:t>
              </a:r>
              <a:endParaRPr kumimoji="0" lang="en-AU" sz="1200" b="0" i="0" u="none" strike="noStrike" kern="0" cap="none" spc="0" normalizeH="0" baseline="0" noProof="0" smtClean="0">
                <a:ln>
                  <a:noFill/>
                </a:ln>
                <a:solidFill>
                  <a:srgbClr val="FFFFFF"/>
                </a:solidFill>
                <a:effectLst/>
                <a:uLnTx/>
                <a:uFillTx/>
                <a:latin typeface="Roboto" charset="0"/>
                <a:ea typeface="MS PGothic" pitchFamily="34" charset="-128"/>
              </a:endParaRPr>
            </a:p>
          </p:txBody>
        </p:sp>
      </p:grpSp>
      <p:sp>
        <p:nvSpPr>
          <p:cNvPr id="19" name="Text Placeholder 2"/>
          <p:cNvSpPr txBox="1">
            <a:spLocks/>
          </p:cNvSpPr>
          <p:nvPr/>
        </p:nvSpPr>
        <p:spPr>
          <a:xfrm>
            <a:off x="6561481" y="3482422"/>
            <a:ext cx="2135187" cy="714375"/>
          </a:xfrm>
          <a:prstGeom prst="rect">
            <a:avLst/>
          </a:prstGeom>
        </p:spPr>
        <p:txBody>
          <a:bodyPr lIns="68580" tIns="34290" rIns="68580" bIns="34290">
            <a:normAutofit fontScale="85000" lnSpcReduction="10000"/>
          </a:bodyPr>
          <a:lstStyle>
            <a:lvl1pPr marL="0" indent="0" algn="l" defTabSz="914400" rtl="0" eaLnBrk="1" latinLnBrk="0" hangingPunct="1">
              <a:lnSpc>
                <a:spcPct val="100000"/>
              </a:lnSpc>
              <a:spcBef>
                <a:spcPts val="1000"/>
              </a:spcBef>
              <a:buClr>
                <a:schemeClr val="accent1"/>
              </a:buClr>
              <a:buSzPct val="80000"/>
              <a:buFont typeface="Corbel" pitchFamily="34" charset="0"/>
              <a:buNone/>
              <a:defRPr sz="1200" kern="1200">
                <a:solidFill>
                  <a:schemeClr val="tx1"/>
                </a:solidFill>
                <a:latin typeface="Roboto" pitchFamily="2" charset="0"/>
                <a:ea typeface="Roboto" pitchFamily="2" charset="0"/>
                <a:cs typeface="+mn-cs"/>
              </a:defRPr>
            </a:lvl1pPr>
            <a:lvl2pPr marL="45720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1200" kern="1200">
                <a:solidFill>
                  <a:schemeClr val="tx1"/>
                </a:solidFill>
                <a:latin typeface="Roboto" pitchFamily="2" charset="0"/>
                <a:ea typeface="Roboto" pitchFamily="2" charset="0"/>
                <a:cs typeface="+mn-cs"/>
              </a:defRPr>
            </a:lvl2pPr>
            <a:lvl3pPr marL="91440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1000" kern="1200">
                <a:solidFill>
                  <a:schemeClr val="tx1"/>
                </a:solidFill>
                <a:latin typeface="Roboto" pitchFamily="2" charset="0"/>
                <a:ea typeface="Roboto" pitchFamily="2" charset="0"/>
                <a:cs typeface="+mn-cs"/>
              </a:defRPr>
            </a:lvl3pPr>
            <a:lvl4pPr marL="137160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900" kern="1200">
                <a:solidFill>
                  <a:schemeClr val="tx1"/>
                </a:solidFill>
                <a:latin typeface="Roboto" pitchFamily="2" charset="0"/>
                <a:ea typeface="Roboto" pitchFamily="2" charset="0"/>
                <a:cs typeface="+mn-cs"/>
              </a:defRPr>
            </a:lvl4pPr>
            <a:lvl5pPr marL="182880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900" kern="1200">
                <a:solidFill>
                  <a:schemeClr val="tx1"/>
                </a:solidFill>
                <a:latin typeface="Roboto" pitchFamily="2" charset="0"/>
                <a:ea typeface="Roboto" pitchFamily="2" charset="0"/>
                <a:cs typeface="+mn-cs"/>
              </a:defRPr>
            </a:lvl5pPr>
            <a:lvl6pPr marL="228600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900" kern="1200">
                <a:solidFill>
                  <a:schemeClr val="accent1"/>
                </a:solidFill>
                <a:latin typeface="+mn-lt"/>
                <a:ea typeface="+mn-ea"/>
                <a:cs typeface="+mn-cs"/>
              </a:defRPr>
            </a:lvl6pPr>
            <a:lvl7pPr marL="274320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900" kern="1200">
                <a:solidFill>
                  <a:schemeClr val="accent1"/>
                </a:solidFill>
                <a:latin typeface="+mn-lt"/>
                <a:ea typeface="+mn-ea"/>
                <a:cs typeface="+mn-cs"/>
              </a:defRPr>
            </a:lvl7pPr>
            <a:lvl8pPr marL="320040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900" kern="1200">
                <a:solidFill>
                  <a:schemeClr val="accent1"/>
                </a:solidFill>
                <a:latin typeface="+mn-lt"/>
                <a:ea typeface="+mn-ea"/>
                <a:cs typeface="+mn-cs"/>
              </a:defRPr>
            </a:lvl8pPr>
            <a:lvl9pPr marL="365760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900" kern="1200">
                <a:solidFill>
                  <a:schemeClr val="accent1"/>
                </a:solidFill>
                <a:latin typeface="+mn-lt"/>
                <a:ea typeface="+mn-ea"/>
                <a:cs typeface="+mn-cs"/>
              </a:defRPr>
            </a:lvl9pPr>
          </a:lstStyle>
          <a:p>
            <a:pPr lvl="0" defTabSz="685663">
              <a:spcBef>
                <a:spcPct val="20000"/>
              </a:spcBef>
              <a:defRPr/>
            </a:pPr>
            <a:r>
              <a:rPr lang="zh-CN" altLang="en-US" sz="1400" b="1" kern="0" dirty="0">
                <a:solidFill>
                  <a:schemeClr val="tx1">
                    <a:lumMod val="50000"/>
                    <a:lumOff val="50000"/>
                  </a:schemeClr>
                </a:solidFill>
                <a:latin typeface="微软雅黑" pitchFamily="34" charset="-122"/>
                <a:ea typeface="微软雅黑" pitchFamily="34" charset="-122"/>
                <a:cs typeface="Raleway"/>
              </a:rPr>
              <a:t>输入你的标题</a:t>
            </a:r>
            <a:endParaRPr lang="en-US" altLang="zh-CN" sz="1400" b="1" kern="0" dirty="0">
              <a:solidFill>
                <a:schemeClr val="tx1">
                  <a:lumMod val="50000"/>
                  <a:lumOff val="50000"/>
                </a:schemeClr>
              </a:solidFill>
              <a:latin typeface="微软雅黑" pitchFamily="34" charset="-122"/>
              <a:ea typeface="微软雅黑" pitchFamily="34" charset="-122"/>
              <a:cs typeface="Raleway"/>
            </a:endParaRPr>
          </a:p>
          <a:p>
            <a:pPr defTabSz="685663">
              <a:spcBef>
                <a:spcPct val="20000"/>
              </a:spcBef>
              <a:defRPr/>
            </a:pPr>
            <a:r>
              <a:rPr lang="zh-CN" altLang="en-US" sz="1100" kern="0" dirty="0">
                <a:solidFill>
                  <a:schemeClr val="tx1">
                    <a:lumMod val="50000"/>
                    <a:lumOff val="50000"/>
                  </a:schemeClr>
                </a:solidFill>
                <a:latin typeface="微软雅黑" pitchFamily="34" charset="-122"/>
                <a:ea typeface="微软雅黑" pitchFamily="34" charset="-122"/>
                <a:cs typeface="Raleway Light"/>
              </a:rPr>
              <a:t>这里输入简单的文字概述里输入简单文字概述输入简单的文字概述里输入输入里这里输入简单的文字概述</a:t>
            </a:r>
            <a:endParaRPr lang="en-US" altLang="zh-CN" sz="1100" kern="0" dirty="0">
              <a:solidFill>
                <a:schemeClr val="tx1">
                  <a:lumMod val="50000"/>
                  <a:lumOff val="50000"/>
                </a:schemeClr>
              </a:solidFill>
              <a:latin typeface="微软雅黑" pitchFamily="34" charset="-122"/>
              <a:ea typeface="微软雅黑" pitchFamily="34" charset="-122"/>
              <a:cs typeface="Raleway Light"/>
            </a:endParaRPr>
          </a:p>
        </p:txBody>
      </p:sp>
      <p:sp>
        <p:nvSpPr>
          <p:cNvPr id="20" name="Text Placeholder 2"/>
          <p:cNvSpPr txBox="1">
            <a:spLocks/>
          </p:cNvSpPr>
          <p:nvPr/>
        </p:nvSpPr>
        <p:spPr>
          <a:xfrm>
            <a:off x="539553" y="3435936"/>
            <a:ext cx="2004342" cy="714375"/>
          </a:xfrm>
          <a:prstGeom prst="rect">
            <a:avLst/>
          </a:prstGeom>
        </p:spPr>
        <p:txBody>
          <a:bodyPr lIns="68580" tIns="34290" rIns="68580" bIns="34290">
            <a:normAutofit fontScale="85000" lnSpcReduction="10000"/>
          </a:bodyPr>
          <a:lstStyle>
            <a:lvl1pPr marL="0" indent="0" algn="l" defTabSz="914400" rtl="0" eaLnBrk="1" latinLnBrk="0" hangingPunct="1">
              <a:lnSpc>
                <a:spcPct val="100000"/>
              </a:lnSpc>
              <a:spcBef>
                <a:spcPts val="1000"/>
              </a:spcBef>
              <a:buClr>
                <a:schemeClr val="accent1"/>
              </a:buClr>
              <a:buSzPct val="80000"/>
              <a:buFont typeface="Corbel" pitchFamily="34" charset="0"/>
              <a:buNone/>
              <a:defRPr sz="1200" kern="1200">
                <a:solidFill>
                  <a:schemeClr val="tx1"/>
                </a:solidFill>
                <a:latin typeface="Roboto" pitchFamily="2" charset="0"/>
                <a:ea typeface="Roboto" pitchFamily="2" charset="0"/>
                <a:cs typeface="+mn-cs"/>
              </a:defRPr>
            </a:lvl1pPr>
            <a:lvl2pPr marL="45720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1200" kern="1200">
                <a:solidFill>
                  <a:schemeClr val="tx1"/>
                </a:solidFill>
                <a:latin typeface="Roboto" pitchFamily="2" charset="0"/>
                <a:ea typeface="Roboto" pitchFamily="2" charset="0"/>
                <a:cs typeface="+mn-cs"/>
              </a:defRPr>
            </a:lvl2pPr>
            <a:lvl3pPr marL="91440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1000" kern="1200">
                <a:solidFill>
                  <a:schemeClr val="tx1"/>
                </a:solidFill>
                <a:latin typeface="Roboto" pitchFamily="2" charset="0"/>
                <a:ea typeface="Roboto" pitchFamily="2" charset="0"/>
                <a:cs typeface="+mn-cs"/>
              </a:defRPr>
            </a:lvl3pPr>
            <a:lvl4pPr marL="137160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900" kern="1200">
                <a:solidFill>
                  <a:schemeClr val="tx1"/>
                </a:solidFill>
                <a:latin typeface="Roboto" pitchFamily="2" charset="0"/>
                <a:ea typeface="Roboto" pitchFamily="2" charset="0"/>
                <a:cs typeface="+mn-cs"/>
              </a:defRPr>
            </a:lvl4pPr>
            <a:lvl5pPr marL="182880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900" kern="1200">
                <a:solidFill>
                  <a:schemeClr val="tx1"/>
                </a:solidFill>
                <a:latin typeface="Roboto" pitchFamily="2" charset="0"/>
                <a:ea typeface="Roboto" pitchFamily="2" charset="0"/>
                <a:cs typeface="+mn-cs"/>
              </a:defRPr>
            </a:lvl5pPr>
            <a:lvl6pPr marL="228600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900" kern="1200">
                <a:solidFill>
                  <a:schemeClr val="accent1"/>
                </a:solidFill>
                <a:latin typeface="+mn-lt"/>
                <a:ea typeface="+mn-ea"/>
                <a:cs typeface="+mn-cs"/>
              </a:defRPr>
            </a:lvl6pPr>
            <a:lvl7pPr marL="274320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900" kern="1200">
                <a:solidFill>
                  <a:schemeClr val="accent1"/>
                </a:solidFill>
                <a:latin typeface="+mn-lt"/>
                <a:ea typeface="+mn-ea"/>
                <a:cs typeface="+mn-cs"/>
              </a:defRPr>
            </a:lvl7pPr>
            <a:lvl8pPr marL="320040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900" kern="1200">
                <a:solidFill>
                  <a:schemeClr val="accent1"/>
                </a:solidFill>
                <a:latin typeface="+mn-lt"/>
                <a:ea typeface="+mn-ea"/>
                <a:cs typeface="+mn-cs"/>
              </a:defRPr>
            </a:lvl8pPr>
            <a:lvl9pPr marL="365760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900" kern="1200">
                <a:solidFill>
                  <a:schemeClr val="accent1"/>
                </a:solidFill>
                <a:latin typeface="+mn-lt"/>
                <a:ea typeface="+mn-ea"/>
                <a:cs typeface="+mn-cs"/>
              </a:defRPr>
            </a:lvl9pPr>
          </a:lstStyle>
          <a:p>
            <a:pPr lvl="0" algn="r" defTabSz="685663">
              <a:spcBef>
                <a:spcPct val="20000"/>
              </a:spcBef>
              <a:defRPr/>
            </a:pPr>
            <a:r>
              <a:rPr lang="zh-CN" altLang="en-US" sz="1400" b="1" kern="0" dirty="0">
                <a:solidFill>
                  <a:schemeClr val="tx1">
                    <a:lumMod val="50000"/>
                    <a:lumOff val="50000"/>
                  </a:schemeClr>
                </a:solidFill>
                <a:latin typeface="微软雅黑" pitchFamily="34" charset="-122"/>
                <a:ea typeface="微软雅黑" pitchFamily="34" charset="-122"/>
                <a:cs typeface="Raleway"/>
              </a:rPr>
              <a:t>输入你的标题</a:t>
            </a:r>
            <a:endParaRPr lang="en-US" altLang="zh-CN" sz="1400" b="1" kern="0" dirty="0">
              <a:solidFill>
                <a:schemeClr val="tx1">
                  <a:lumMod val="50000"/>
                  <a:lumOff val="50000"/>
                </a:schemeClr>
              </a:solidFill>
              <a:latin typeface="微软雅黑" pitchFamily="34" charset="-122"/>
              <a:ea typeface="微软雅黑" pitchFamily="34" charset="-122"/>
              <a:cs typeface="Raleway"/>
            </a:endParaRPr>
          </a:p>
          <a:p>
            <a:pPr algn="r" defTabSz="685663">
              <a:spcBef>
                <a:spcPct val="20000"/>
              </a:spcBef>
              <a:defRPr/>
            </a:pPr>
            <a:r>
              <a:rPr lang="zh-CN" altLang="en-US" sz="1100" kern="0" dirty="0">
                <a:solidFill>
                  <a:schemeClr val="tx1">
                    <a:lumMod val="50000"/>
                    <a:lumOff val="50000"/>
                  </a:schemeClr>
                </a:solidFill>
                <a:latin typeface="微软雅黑" pitchFamily="34" charset="-122"/>
                <a:ea typeface="微软雅黑" pitchFamily="34" charset="-122"/>
                <a:cs typeface="Raleway Light"/>
              </a:rPr>
              <a:t>这里输入简单的文字概述里输入简单文字概述输入简单的文字概述里输入输入里这里输入简单的文字概述</a:t>
            </a:r>
            <a:endParaRPr lang="en-US" altLang="zh-CN" sz="1100" kern="0" dirty="0">
              <a:solidFill>
                <a:schemeClr val="tx1">
                  <a:lumMod val="50000"/>
                  <a:lumOff val="50000"/>
                </a:schemeClr>
              </a:solidFill>
              <a:latin typeface="微软雅黑" pitchFamily="34" charset="-122"/>
              <a:ea typeface="微软雅黑" pitchFamily="34" charset="-122"/>
              <a:cs typeface="Raleway Light"/>
            </a:endParaRPr>
          </a:p>
        </p:txBody>
      </p:sp>
      <p:grpSp>
        <p:nvGrpSpPr>
          <p:cNvPr id="21" name="Group 37"/>
          <p:cNvGrpSpPr/>
          <p:nvPr/>
        </p:nvGrpSpPr>
        <p:grpSpPr>
          <a:xfrm>
            <a:off x="2656996" y="3501519"/>
            <a:ext cx="373392" cy="373392"/>
            <a:chOff x="6909469" y="5477250"/>
            <a:chExt cx="340040" cy="340040"/>
          </a:xfrm>
          <a:solidFill>
            <a:srgbClr val="0094D6"/>
          </a:solidFill>
        </p:grpSpPr>
        <p:sp>
          <p:nvSpPr>
            <p:cNvPr id="22" name="Freeform 818"/>
            <p:cNvSpPr>
              <a:spLocks noEditPoints="1"/>
            </p:cNvSpPr>
            <p:nvPr/>
          </p:nvSpPr>
          <p:spPr bwMode="auto">
            <a:xfrm>
              <a:off x="6909469" y="5477250"/>
              <a:ext cx="340040" cy="340040"/>
            </a:xfrm>
            <a:custGeom>
              <a:avLst/>
              <a:gdLst>
                <a:gd name="T0" fmla="*/ 64 w 128"/>
                <a:gd name="T1" fmla="*/ 0 h 128"/>
                <a:gd name="T2" fmla="*/ 0 w 128"/>
                <a:gd name="T3" fmla="*/ 64 h 128"/>
                <a:gd name="T4" fmla="*/ 64 w 128"/>
                <a:gd name="T5" fmla="*/ 128 h 128"/>
                <a:gd name="T6" fmla="*/ 128 w 128"/>
                <a:gd name="T7" fmla="*/ 64 h 128"/>
                <a:gd name="T8" fmla="*/ 64 w 128"/>
                <a:gd name="T9" fmla="*/ 0 h 128"/>
                <a:gd name="T10" fmla="*/ 64 w 128"/>
                <a:gd name="T11" fmla="*/ 118 h 128"/>
                <a:gd name="T12" fmla="*/ 10 w 128"/>
                <a:gd name="T13" fmla="*/ 64 h 128"/>
                <a:gd name="T14" fmla="*/ 64 w 128"/>
                <a:gd name="T15" fmla="*/ 10 h 128"/>
                <a:gd name="T16" fmla="*/ 118 w 128"/>
                <a:gd name="T17" fmla="*/ 64 h 128"/>
                <a:gd name="T18" fmla="*/ 64 w 128"/>
                <a:gd name="T19" fmla="*/ 118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 h="128">
                  <a:moveTo>
                    <a:pt x="64" y="0"/>
                  </a:moveTo>
                  <a:cubicBezTo>
                    <a:pt x="29" y="0"/>
                    <a:pt x="0" y="29"/>
                    <a:pt x="0" y="64"/>
                  </a:cubicBezTo>
                  <a:cubicBezTo>
                    <a:pt x="0" y="99"/>
                    <a:pt x="29" y="128"/>
                    <a:pt x="64" y="128"/>
                  </a:cubicBezTo>
                  <a:cubicBezTo>
                    <a:pt x="99" y="128"/>
                    <a:pt x="128" y="99"/>
                    <a:pt x="128" y="64"/>
                  </a:cubicBezTo>
                  <a:cubicBezTo>
                    <a:pt x="128" y="29"/>
                    <a:pt x="99" y="0"/>
                    <a:pt x="64" y="0"/>
                  </a:cubicBezTo>
                  <a:close/>
                  <a:moveTo>
                    <a:pt x="64" y="118"/>
                  </a:moveTo>
                  <a:cubicBezTo>
                    <a:pt x="34" y="118"/>
                    <a:pt x="10" y="94"/>
                    <a:pt x="10" y="64"/>
                  </a:cubicBezTo>
                  <a:cubicBezTo>
                    <a:pt x="10" y="34"/>
                    <a:pt x="34" y="10"/>
                    <a:pt x="64" y="10"/>
                  </a:cubicBezTo>
                  <a:cubicBezTo>
                    <a:pt x="94" y="10"/>
                    <a:pt x="118" y="34"/>
                    <a:pt x="118" y="64"/>
                  </a:cubicBezTo>
                  <a:cubicBezTo>
                    <a:pt x="118" y="94"/>
                    <a:pt x="94" y="118"/>
                    <a:pt x="64" y="118"/>
                  </a:cubicBezTo>
                  <a:close/>
                </a:path>
              </a:pathLst>
            </a:custGeom>
            <a:grpFill/>
            <a:ln>
              <a:noFill/>
            </a:ln>
            <a:extLst/>
          </p:spPr>
          <p:txBody>
            <a:bodyPr lIns="68580" tIns="34290" rIns="68580" bIns="34290"/>
            <a:lstStyle/>
            <a:p>
              <a:pPr marL="0" marR="0" lvl="0" indent="0" defTabSz="713232" eaLnBrk="1" fontAlgn="auto" latinLnBrk="0" hangingPunct="1">
                <a:lnSpc>
                  <a:spcPct val="100000"/>
                </a:lnSpc>
                <a:spcBef>
                  <a:spcPts val="0"/>
                </a:spcBef>
                <a:spcAft>
                  <a:spcPts val="0"/>
                </a:spcAft>
                <a:buClrTx/>
                <a:buSzTx/>
                <a:buFontTx/>
                <a:buNone/>
                <a:tabLst/>
                <a:defRPr/>
              </a:pPr>
              <a:endParaRPr kumimoji="0" lang="en-AU" sz="1053" b="0" i="0" u="none" strike="noStrike" kern="0" cap="none" spc="0" normalizeH="0" baseline="0" noProof="0">
                <a:ln>
                  <a:noFill/>
                </a:ln>
                <a:solidFill>
                  <a:sysClr val="windowText" lastClr="000000"/>
                </a:solidFill>
                <a:effectLst/>
                <a:uLnTx/>
                <a:uFillTx/>
                <a:latin typeface="Open Sans"/>
                <a:ea typeface="+mn-ea"/>
              </a:endParaRPr>
            </a:p>
          </p:txBody>
        </p:sp>
        <p:sp>
          <p:nvSpPr>
            <p:cNvPr id="23" name="Freeform 819"/>
            <p:cNvSpPr>
              <a:spLocks/>
            </p:cNvSpPr>
            <p:nvPr/>
          </p:nvSpPr>
          <p:spPr bwMode="auto">
            <a:xfrm>
              <a:off x="6991283" y="5569289"/>
              <a:ext cx="79259" cy="79257"/>
            </a:xfrm>
            <a:custGeom>
              <a:avLst/>
              <a:gdLst>
                <a:gd name="T0" fmla="*/ 7 w 30"/>
                <a:gd name="T1" fmla="*/ 26 h 30"/>
                <a:gd name="T2" fmla="*/ 22 w 30"/>
                <a:gd name="T3" fmla="*/ 27 h 30"/>
                <a:gd name="T4" fmla="*/ 24 w 30"/>
                <a:gd name="T5" fmla="*/ 28 h 30"/>
                <a:gd name="T6" fmla="*/ 28 w 30"/>
                <a:gd name="T7" fmla="*/ 24 h 30"/>
                <a:gd name="T8" fmla="*/ 28 w 30"/>
                <a:gd name="T9" fmla="*/ 21 h 30"/>
                <a:gd name="T10" fmla="*/ 29 w 30"/>
                <a:gd name="T11" fmla="*/ 18 h 30"/>
                <a:gd name="T12" fmla="*/ 25 w 30"/>
                <a:gd name="T13" fmla="*/ 5 h 30"/>
                <a:gd name="T14" fmla="*/ 11 w 30"/>
                <a:gd name="T15" fmla="*/ 2 h 30"/>
                <a:gd name="T16" fmla="*/ 13 w 30"/>
                <a:gd name="T17" fmla="*/ 7 h 30"/>
                <a:gd name="T18" fmla="*/ 18 w 30"/>
                <a:gd name="T19" fmla="*/ 9 h 30"/>
                <a:gd name="T20" fmla="*/ 20 w 30"/>
                <a:gd name="T21" fmla="*/ 16 h 30"/>
                <a:gd name="T22" fmla="*/ 19 w 30"/>
                <a:gd name="T23" fmla="*/ 18 h 30"/>
                <a:gd name="T24" fmla="*/ 17 w 30"/>
                <a:gd name="T25" fmla="*/ 20 h 30"/>
                <a:gd name="T26" fmla="*/ 10 w 30"/>
                <a:gd name="T27" fmla="*/ 19 h 30"/>
                <a:gd name="T28" fmla="*/ 7 w 30"/>
                <a:gd name="T29" fmla="*/ 14 h 30"/>
                <a:gd name="T30" fmla="*/ 1 w 30"/>
                <a:gd name="T31" fmla="*/ 13 h 30"/>
                <a:gd name="T32" fmla="*/ 7 w 30"/>
                <a:gd name="T33" fmla="*/ 26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0" h="30">
                  <a:moveTo>
                    <a:pt x="7" y="26"/>
                  </a:moveTo>
                  <a:cubicBezTo>
                    <a:pt x="12" y="29"/>
                    <a:pt x="18" y="30"/>
                    <a:pt x="22" y="27"/>
                  </a:cubicBezTo>
                  <a:cubicBezTo>
                    <a:pt x="24" y="28"/>
                    <a:pt x="24" y="28"/>
                    <a:pt x="24" y="28"/>
                  </a:cubicBezTo>
                  <a:cubicBezTo>
                    <a:pt x="28" y="24"/>
                    <a:pt x="28" y="24"/>
                    <a:pt x="28" y="24"/>
                  </a:cubicBezTo>
                  <a:cubicBezTo>
                    <a:pt x="28" y="23"/>
                    <a:pt x="28" y="22"/>
                    <a:pt x="28" y="21"/>
                  </a:cubicBezTo>
                  <a:cubicBezTo>
                    <a:pt x="28" y="20"/>
                    <a:pt x="28" y="19"/>
                    <a:pt x="29" y="18"/>
                  </a:cubicBezTo>
                  <a:cubicBezTo>
                    <a:pt x="30" y="13"/>
                    <a:pt x="28" y="8"/>
                    <a:pt x="25" y="5"/>
                  </a:cubicBezTo>
                  <a:cubicBezTo>
                    <a:pt x="21" y="2"/>
                    <a:pt x="15" y="0"/>
                    <a:pt x="11" y="2"/>
                  </a:cubicBezTo>
                  <a:cubicBezTo>
                    <a:pt x="10" y="2"/>
                    <a:pt x="13" y="7"/>
                    <a:pt x="13" y="7"/>
                  </a:cubicBezTo>
                  <a:cubicBezTo>
                    <a:pt x="18" y="9"/>
                    <a:pt x="18" y="9"/>
                    <a:pt x="18" y="9"/>
                  </a:cubicBezTo>
                  <a:cubicBezTo>
                    <a:pt x="20" y="16"/>
                    <a:pt x="20" y="16"/>
                    <a:pt x="20" y="16"/>
                  </a:cubicBezTo>
                  <a:cubicBezTo>
                    <a:pt x="19" y="18"/>
                    <a:pt x="19" y="18"/>
                    <a:pt x="19" y="18"/>
                  </a:cubicBezTo>
                  <a:cubicBezTo>
                    <a:pt x="17" y="20"/>
                    <a:pt x="17" y="20"/>
                    <a:pt x="17" y="20"/>
                  </a:cubicBezTo>
                  <a:cubicBezTo>
                    <a:pt x="10" y="19"/>
                    <a:pt x="10" y="19"/>
                    <a:pt x="10" y="19"/>
                  </a:cubicBezTo>
                  <a:cubicBezTo>
                    <a:pt x="7" y="14"/>
                    <a:pt x="7" y="14"/>
                    <a:pt x="7" y="14"/>
                  </a:cubicBezTo>
                  <a:cubicBezTo>
                    <a:pt x="7" y="14"/>
                    <a:pt x="1" y="12"/>
                    <a:pt x="1" y="13"/>
                  </a:cubicBezTo>
                  <a:cubicBezTo>
                    <a:pt x="0" y="18"/>
                    <a:pt x="3" y="22"/>
                    <a:pt x="7" y="26"/>
                  </a:cubicBezTo>
                  <a:close/>
                </a:path>
              </a:pathLst>
            </a:custGeom>
            <a:grpFill/>
            <a:ln>
              <a:noFill/>
            </a:ln>
            <a:extLst/>
          </p:spPr>
          <p:txBody>
            <a:bodyPr lIns="68580" tIns="34290" rIns="68580" bIns="34290"/>
            <a:lstStyle/>
            <a:p>
              <a:pPr marL="0" marR="0" lvl="0" indent="0" defTabSz="713232" eaLnBrk="1" fontAlgn="auto" latinLnBrk="0" hangingPunct="1">
                <a:lnSpc>
                  <a:spcPct val="100000"/>
                </a:lnSpc>
                <a:spcBef>
                  <a:spcPts val="0"/>
                </a:spcBef>
                <a:spcAft>
                  <a:spcPts val="0"/>
                </a:spcAft>
                <a:buClrTx/>
                <a:buSzTx/>
                <a:buFontTx/>
                <a:buNone/>
                <a:tabLst/>
                <a:defRPr/>
              </a:pPr>
              <a:endParaRPr kumimoji="0" lang="en-AU" sz="1053" b="0" i="0" u="none" strike="noStrike" kern="0" cap="none" spc="0" normalizeH="0" baseline="0" noProof="0">
                <a:ln>
                  <a:noFill/>
                </a:ln>
                <a:solidFill>
                  <a:sysClr val="windowText" lastClr="000000"/>
                </a:solidFill>
                <a:effectLst/>
                <a:uLnTx/>
                <a:uFillTx/>
                <a:latin typeface="Open Sans"/>
                <a:ea typeface="+mn-ea"/>
              </a:endParaRPr>
            </a:p>
          </p:txBody>
        </p:sp>
        <p:sp>
          <p:nvSpPr>
            <p:cNvPr id="24" name="Freeform 820"/>
            <p:cNvSpPr>
              <a:spLocks/>
            </p:cNvSpPr>
            <p:nvPr/>
          </p:nvSpPr>
          <p:spPr bwMode="auto">
            <a:xfrm>
              <a:off x="7080768" y="5656217"/>
              <a:ext cx="81814" cy="63918"/>
            </a:xfrm>
            <a:custGeom>
              <a:avLst/>
              <a:gdLst>
                <a:gd name="T0" fmla="*/ 29 w 31"/>
                <a:gd name="T1" fmla="*/ 13 h 24"/>
                <a:gd name="T2" fmla="*/ 12 w 31"/>
                <a:gd name="T3" fmla="*/ 0 h 24"/>
                <a:gd name="T4" fmla="*/ 11 w 31"/>
                <a:gd name="T5" fmla="*/ 1 h 24"/>
                <a:gd name="T6" fmla="*/ 6 w 31"/>
                <a:gd name="T7" fmla="*/ 3 h 24"/>
                <a:gd name="T8" fmla="*/ 3 w 31"/>
                <a:gd name="T9" fmla="*/ 2 h 24"/>
                <a:gd name="T10" fmla="*/ 0 w 31"/>
                <a:gd name="T11" fmla="*/ 4 h 24"/>
                <a:gd name="T12" fmla="*/ 20 w 31"/>
                <a:gd name="T13" fmla="*/ 23 h 24"/>
                <a:gd name="T14" fmla="*/ 25 w 31"/>
                <a:gd name="T15" fmla="*/ 24 h 24"/>
                <a:gd name="T16" fmla="*/ 28 w 31"/>
                <a:gd name="T17" fmla="*/ 21 h 24"/>
                <a:gd name="T18" fmla="*/ 31 w 31"/>
                <a:gd name="T19" fmla="*/ 17 h 24"/>
                <a:gd name="T20" fmla="*/ 29 w 31"/>
                <a:gd name="T21" fmla="*/ 13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1" h="24">
                  <a:moveTo>
                    <a:pt x="29" y="13"/>
                  </a:moveTo>
                  <a:cubicBezTo>
                    <a:pt x="12" y="0"/>
                    <a:pt x="12" y="0"/>
                    <a:pt x="12" y="0"/>
                  </a:cubicBezTo>
                  <a:cubicBezTo>
                    <a:pt x="12" y="0"/>
                    <a:pt x="11" y="1"/>
                    <a:pt x="11" y="1"/>
                  </a:cubicBezTo>
                  <a:cubicBezTo>
                    <a:pt x="9" y="2"/>
                    <a:pt x="8" y="3"/>
                    <a:pt x="6" y="3"/>
                  </a:cubicBezTo>
                  <a:cubicBezTo>
                    <a:pt x="5" y="3"/>
                    <a:pt x="4" y="2"/>
                    <a:pt x="3" y="2"/>
                  </a:cubicBezTo>
                  <a:cubicBezTo>
                    <a:pt x="0" y="4"/>
                    <a:pt x="0" y="4"/>
                    <a:pt x="0" y="4"/>
                  </a:cubicBezTo>
                  <a:cubicBezTo>
                    <a:pt x="20" y="23"/>
                    <a:pt x="20" y="23"/>
                    <a:pt x="20" y="23"/>
                  </a:cubicBezTo>
                  <a:cubicBezTo>
                    <a:pt x="25" y="24"/>
                    <a:pt x="25" y="24"/>
                    <a:pt x="25" y="24"/>
                  </a:cubicBezTo>
                  <a:cubicBezTo>
                    <a:pt x="28" y="21"/>
                    <a:pt x="28" y="21"/>
                    <a:pt x="28" y="21"/>
                  </a:cubicBezTo>
                  <a:cubicBezTo>
                    <a:pt x="31" y="17"/>
                    <a:pt x="31" y="17"/>
                    <a:pt x="31" y="17"/>
                  </a:cubicBezTo>
                  <a:lnTo>
                    <a:pt x="29" y="13"/>
                  </a:lnTo>
                  <a:close/>
                </a:path>
              </a:pathLst>
            </a:custGeom>
            <a:grpFill/>
            <a:ln>
              <a:noFill/>
            </a:ln>
            <a:extLst/>
          </p:spPr>
          <p:txBody>
            <a:bodyPr lIns="68580" tIns="34290" rIns="68580" bIns="34290"/>
            <a:lstStyle/>
            <a:p>
              <a:pPr marL="0" marR="0" lvl="0" indent="0" defTabSz="713232" eaLnBrk="1" fontAlgn="auto" latinLnBrk="0" hangingPunct="1">
                <a:lnSpc>
                  <a:spcPct val="100000"/>
                </a:lnSpc>
                <a:spcBef>
                  <a:spcPts val="0"/>
                </a:spcBef>
                <a:spcAft>
                  <a:spcPts val="0"/>
                </a:spcAft>
                <a:buClrTx/>
                <a:buSzTx/>
                <a:buFontTx/>
                <a:buNone/>
                <a:tabLst/>
                <a:defRPr/>
              </a:pPr>
              <a:endParaRPr kumimoji="0" lang="en-AU" sz="1053" b="0" i="0" u="none" strike="noStrike" kern="0" cap="none" spc="0" normalizeH="0" baseline="0" noProof="0">
                <a:ln>
                  <a:noFill/>
                </a:ln>
                <a:solidFill>
                  <a:sysClr val="windowText" lastClr="000000"/>
                </a:solidFill>
                <a:effectLst/>
                <a:uLnTx/>
                <a:uFillTx/>
                <a:latin typeface="Open Sans"/>
                <a:ea typeface="+mn-ea"/>
              </a:endParaRPr>
            </a:p>
          </p:txBody>
        </p:sp>
        <p:sp>
          <p:nvSpPr>
            <p:cNvPr id="25" name="Freeform 821"/>
            <p:cNvSpPr>
              <a:spLocks/>
            </p:cNvSpPr>
            <p:nvPr/>
          </p:nvSpPr>
          <p:spPr bwMode="auto">
            <a:xfrm>
              <a:off x="6998954" y="5582072"/>
              <a:ext cx="155958" cy="132948"/>
            </a:xfrm>
            <a:custGeom>
              <a:avLst/>
              <a:gdLst>
                <a:gd name="T0" fmla="*/ 36 w 59"/>
                <a:gd name="T1" fmla="*/ 25 h 50"/>
                <a:gd name="T2" fmla="*/ 39 w 59"/>
                <a:gd name="T3" fmla="*/ 26 h 50"/>
                <a:gd name="T4" fmla="*/ 39 w 59"/>
                <a:gd name="T5" fmla="*/ 22 h 50"/>
                <a:gd name="T6" fmla="*/ 57 w 59"/>
                <a:gd name="T7" fmla="*/ 8 h 50"/>
                <a:gd name="T8" fmla="*/ 57 w 59"/>
                <a:gd name="T9" fmla="*/ 2 h 50"/>
                <a:gd name="T10" fmla="*/ 51 w 59"/>
                <a:gd name="T11" fmla="*/ 1 h 50"/>
                <a:gd name="T12" fmla="*/ 33 w 59"/>
                <a:gd name="T13" fmla="*/ 16 h 50"/>
                <a:gd name="T14" fmla="*/ 30 w 59"/>
                <a:gd name="T15" fmla="*/ 15 h 50"/>
                <a:gd name="T16" fmla="*/ 30 w 59"/>
                <a:gd name="T17" fmla="*/ 19 h 50"/>
                <a:gd name="T18" fmla="*/ 31 w 59"/>
                <a:gd name="T19" fmla="*/ 20 h 50"/>
                <a:gd name="T20" fmla="*/ 7 w 59"/>
                <a:gd name="T21" fmla="*/ 40 h 50"/>
                <a:gd name="T22" fmla="*/ 3 w 59"/>
                <a:gd name="T23" fmla="*/ 41 h 50"/>
                <a:gd name="T24" fmla="*/ 0 w 59"/>
                <a:gd name="T25" fmla="*/ 46 h 50"/>
                <a:gd name="T26" fmla="*/ 3 w 59"/>
                <a:gd name="T27" fmla="*/ 50 h 50"/>
                <a:gd name="T28" fmla="*/ 8 w 59"/>
                <a:gd name="T29" fmla="*/ 47 h 50"/>
                <a:gd name="T30" fmla="*/ 10 w 59"/>
                <a:gd name="T31" fmla="*/ 44 h 50"/>
                <a:gd name="T32" fmla="*/ 34 w 59"/>
                <a:gd name="T33" fmla="*/ 24 h 50"/>
                <a:gd name="T34" fmla="*/ 36 w 59"/>
                <a:gd name="T35" fmla="*/ 25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9" h="50">
                  <a:moveTo>
                    <a:pt x="36" y="25"/>
                  </a:moveTo>
                  <a:cubicBezTo>
                    <a:pt x="36" y="26"/>
                    <a:pt x="38" y="26"/>
                    <a:pt x="39" y="26"/>
                  </a:cubicBezTo>
                  <a:cubicBezTo>
                    <a:pt x="40" y="25"/>
                    <a:pt x="40" y="23"/>
                    <a:pt x="39" y="22"/>
                  </a:cubicBezTo>
                  <a:cubicBezTo>
                    <a:pt x="57" y="8"/>
                    <a:pt x="57" y="8"/>
                    <a:pt x="57" y="8"/>
                  </a:cubicBezTo>
                  <a:cubicBezTo>
                    <a:pt x="59" y="6"/>
                    <a:pt x="59" y="4"/>
                    <a:pt x="57" y="2"/>
                  </a:cubicBezTo>
                  <a:cubicBezTo>
                    <a:pt x="56" y="0"/>
                    <a:pt x="53" y="0"/>
                    <a:pt x="51" y="1"/>
                  </a:cubicBezTo>
                  <a:cubicBezTo>
                    <a:pt x="33" y="16"/>
                    <a:pt x="33" y="16"/>
                    <a:pt x="33" y="16"/>
                  </a:cubicBezTo>
                  <a:cubicBezTo>
                    <a:pt x="32" y="15"/>
                    <a:pt x="31" y="15"/>
                    <a:pt x="30" y="15"/>
                  </a:cubicBezTo>
                  <a:cubicBezTo>
                    <a:pt x="29" y="16"/>
                    <a:pt x="29" y="18"/>
                    <a:pt x="30" y="19"/>
                  </a:cubicBezTo>
                  <a:cubicBezTo>
                    <a:pt x="31" y="20"/>
                    <a:pt x="31" y="20"/>
                    <a:pt x="31" y="20"/>
                  </a:cubicBezTo>
                  <a:cubicBezTo>
                    <a:pt x="7" y="40"/>
                    <a:pt x="7" y="40"/>
                    <a:pt x="7" y="40"/>
                  </a:cubicBezTo>
                  <a:cubicBezTo>
                    <a:pt x="3" y="41"/>
                    <a:pt x="3" y="41"/>
                    <a:pt x="3" y="41"/>
                  </a:cubicBezTo>
                  <a:cubicBezTo>
                    <a:pt x="0" y="46"/>
                    <a:pt x="0" y="46"/>
                    <a:pt x="0" y="46"/>
                  </a:cubicBezTo>
                  <a:cubicBezTo>
                    <a:pt x="3" y="50"/>
                    <a:pt x="3" y="50"/>
                    <a:pt x="3" y="50"/>
                  </a:cubicBezTo>
                  <a:cubicBezTo>
                    <a:pt x="8" y="47"/>
                    <a:pt x="8" y="47"/>
                    <a:pt x="8" y="47"/>
                  </a:cubicBezTo>
                  <a:cubicBezTo>
                    <a:pt x="10" y="44"/>
                    <a:pt x="10" y="44"/>
                    <a:pt x="10" y="44"/>
                  </a:cubicBezTo>
                  <a:cubicBezTo>
                    <a:pt x="34" y="24"/>
                    <a:pt x="34" y="24"/>
                    <a:pt x="34" y="24"/>
                  </a:cubicBezTo>
                  <a:lnTo>
                    <a:pt x="36" y="25"/>
                  </a:lnTo>
                  <a:close/>
                </a:path>
              </a:pathLst>
            </a:custGeom>
            <a:grpFill/>
            <a:ln>
              <a:noFill/>
            </a:ln>
            <a:extLst/>
          </p:spPr>
          <p:txBody>
            <a:bodyPr lIns="68580" tIns="34290" rIns="68580" bIns="34290"/>
            <a:lstStyle/>
            <a:p>
              <a:pPr marL="0" marR="0" lvl="0" indent="0" defTabSz="713232" eaLnBrk="1" fontAlgn="auto" latinLnBrk="0" hangingPunct="1">
                <a:lnSpc>
                  <a:spcPct val="100000"/>
                </a:lnSpc>
                <a:spcBef>
                  <a:spcPts val="0"/>
                </a:spcBef>
                <a:spcAft>
                  <a:spcPts val="0"/>
                </a:spcAft>
                <a:buClrTx/>
                <a:buSzTx/>
                <a:buFontTx/>
                <a:buNone/>
                <a:tabLst/>
                <a:defRPr/>
              </a:pPr>
              <a:endParaRPr kumimoji="0" lang="en-AU" sz="1053" b="0" i="0" u="none" strike="noStrike" kern="0" cap="none" spc="0" normalizeH="0" baseline="0" noProof="0">
                <a:ln>
                  <a:noFill/>
                </a:ln>
                <a:solidFill>
                  <a:sysClr val="windowText" lastClr="000000"/>
                </a:solidFill>
                <a:effectLst/>
                <a:uLnTx/>
                <a:uFillTx/>
                <a:latin typeface="Open Sans"/>
                <a:ea typeface="+mn-ea"/>
              </a:endParaRPr>
            </a:p>
          </p:txBody>
        </p:sp>
      </p:grpSp>
      <p:grpSp>
        <p:nvGrpSpPr>
          <p:cNvPr id="26" name="Group 42"/>
          <p:cNvGrpSpPr/>
          <p:nvPr/>
        </p:nvGrpSpPr>
        <p:grpSpPr>
          <a:xfrm>
            <a:off x="6108730" y="3501519"/>
            <a:ext cx="373392" cy="373392"/>
            <a:chOff x="10031180" y="5477250"/>
            <a:chExt cx="340040" cy="340040"/>
          </a:xfrm>
          <a:solidFill>
            <a:srgbClr val="0094D6"/>
          </a:solidFill>
        </p:grpSpPr>
        <p:sp>
          <p:nvSpPr>
            <p:cNvPr id="27" name="Freeform 1012"/>
            <p:cNvSpPr>
              <a:spLocks noEditPoints="1"/>
            </p:cNvSpPr>
            <p:nvPr/>
          </p:nvSpPr>
          <p:spPr bwMode="auto">
            <a:xfrm>
              <a:off x="10031180" y="5477250"/>
              <a:ext cx="340040" cy="340040"/>
            </a:xfrm>
            <a:custGeom>
              <a:avLst/>
              <a:gdLst>
                <a:gd name="T0" fmla="*/ 64 w 128"/>
                <a:gd name="T1" fmla="*/ 0 h 128"/>
                <a:gd name="T2" fmla="*/ 0 w 128"/>
                <a:gd name="T3" fmla="*/ 64 h 128"/>
                <a:gd name="T4" fmla="*/ 64 w 128"/>
                <a:gd name="T5" fmla="*/ 128 h 128"/>
                <a:gd name="T6" fmla="*/ 128 w 128"/>
                <a:gd name="T7" fmla="*/ 64 h 128"/>
                <a:gd name="T8" fmla="*/ 64 w 128"/>
                <a:gd name="T9" fmla="*/ 0 h 128"/>
                <a:gd name="T10" fmla="*/ 64 w 128"/>
                <a:gd name="T11" fmla="*/ 118 h 128"/>
                <a:gd name="T12" fmla="*/ 10 w 128"/>
                <a:gd name="T13" fmla="*/ 64 h 128"/>
                <a:gd name="T14" fmla="*/ 64 w 128"/>
                <a:gd name="T15" fmla="*/ 10 h 128"/>
                <a:gd name="T16" fmla="*/ 118 w 128"/>
                <a:gd name="T17" fmla="*/ 64 h 128"/>
                <a:gd name="T18" fmla="*/ 64 w 128"/>
                <a:gd name="T19" fmla="*/ 118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 h="128">
                  <a:moveTo>
                    <a:pt x="64" y="0"/>
                  </a:moveTo>
                  <a:cubicBezTo>
                    <a:pt x="29" y="0"/>
                    <a:pt x="0" y="29"/>
                    <a:pt x="0" y="64"/>
                  </a:cubicBezTo>
                  <a:cubicBezTo>
                    <a:pt x="0" y="99"/>
                    <a:pt x="29" y="128"/>
                    <a:pt x="64" y="128"/>
                  </a:cubicBezTo>
                  <a:cubicBezTo>
                    <a:pt x="99" y="128"/>
                    <a:pt x="128" y="99"/>
                    <a:pt x="128" y="64"/>
                  </a:cubicBezTo>
                  <a:cubicBezTo>
                    <a:pt x="128" y="29"/>
                    <a:pt x="99" y="0"/>
                    <a:pt x="64" y="0"/>
                  </a:cubicBezTo>
                  <a:close/>
                  <a:moveTo>
                    <a:pt x="64" y="118"/>
                  </a:moveTo>
                  <a:cubicBezTo>
                    <a:pt x="34" y="118"/>
                    <a:pt x="10" y="94"/>
                    <a:pt x="10" y="64"/>
                  </a:cubicBezTo>
                  <a:cubicBezTo>
                    <a:pt x="10" y="34"/>
                    <a:pt x="34" y="10"/>
                    <a:pt x="64" y="10"/>
                  </a:cubicBezTo>
                  <a:cubicBezTo>
                    <a:pt x="94" y="10"/>
                    <a:pt x="118" y="34"/>
                    <a:pt x="118" y="64"/>
                  </a:cubicBezTo>
                  <a:cubicBezTo>
                    <a:pt x="118" y="94"/>
                    <a:pt x="94" y="118"/>
                    <a:pt x="64" y="118"/>
                  </a:cubicBezTo>
                  <a:close/>
                </a:path>
              </a:pathLst>
            </a:custGeom>
            <a:grpFill/>
            <a:ln>
              <a:noFill/>
            </a:ln>
            <a:extLst/>
          </p:spPr>
          <p:txBody>
            <a:bodyPr lIns="68580" tIns="34290" rIns="68580" bIns="34290"/>
            <a:lstStyle/>
            <a:p>
              <a:pPr marL="0" marR="0" lvl="0" indent="0" defTabSz="713232" eaLnBrk="1" fontAlgn="auto" latinLnBrk="0" hangingPunct="1">
                <a:lnSpc>
                  <a:spcPct val="100000"/>
                </a:lnSpc>
                <a:spcBef>
                  <a:spcPts val="0"/>
                </a:spcBef>
                <a:spcAft>
                  <a:spcPts val="0"/>
                </a:spcAft>
                <a:buClrTx/>
                <a:buSzTx/>
                <a:buFontTx/>
                <a:buNone/>
                <a:tabLst/>
                <a:defRPr/>
              </a:pPr>
              <a:endParaRPr kumimoji="0" lang="en-AU" sz="1053" b="0" i="0" u="none" strike="noStrike" kern="0" cap="none" spc="0" normalizeH="0" baseline="0" noProof="0">
                <a:ln>
                  <a:noFill/>
                </a:ln>
                <a:solidFill>
                  <a:sysClr val="windowText" lastClr="000000"/>
                </a:solidFill>
                <a:effectLst/>
                <a:uLnTx/>
                <a:uFillTx/>
                <a:latin typeface="Open Sans"/>
                <a:ea typeface="+mn-ea"/>
              </a:endParaRPr>
            </a:p>
          </p:txBody>
        </p:sp>
        <p:sp>
          <p:nvSpPr>
            <p:cNvPr id="28" name="Freeform 1013"/>
            <p:cNvSpPr>
              <a:spLocks noEditPoints="1"/>
            </p:cNvSpPr>
            <p:nvPr/>
          </p:nvSpPr>
          <p:spPr bwMode="auto">
            <a:xfrm>
              <a:off x="10118108" y="5605084"/>
              <a:ext cx="168742" cy="84371"/>
            </a:xfrm>
            <a:custGeom>
              <a:avLst/>
              <a:gdLst>
                <a:gd name="T0" fmla="*/ 31 w 64"/>
                <a:gd name="T1" fmla="*/ 12 h 32"/>
                <a:gd name="T2" fmla="*/ 16 w 64"/>
                <a:gd name="T3" fmla="*/ 0 h 32"/>
                <a:gd name="T4" fmla="*/ 0 w 64"/>
                <a:gd name="T5" fmla="*/ 16 h 32"/>
                <a:gd name="T6" fmla="*/ 16 w 64"/>
                <a:gd name="T7" fmla="*/ 32 h 32"/>
                <a:gd name="T8" fmla="*/ 31 w 64"/>
                <a:gd name="T9" fmla="*/ 20 h 32"/>
                <a:gd name="T10" fmla="*/ 52 w 64"/>
                <a:gd name="T11" fmla="*/ 20 h 32"/>
                <a:gd name="T12" fmla="*/ 52 w 64"/>
                <a:gd name="T13" fmla="*/ 28 h 32"/>
                <a:gd name="T14" fmla="*/ 60 w 64"/>
                <a:gd name="T15" fmla="*/ 28 h 32"/>
                <a:gd name="T16" fmla="*/ 60 w 64"/>
                <a:gd name="T17" fmla="*/ 20 h 32"/>
                <a:gd name="T18" fmla="*/ 64 w 64"/>
                <a:gd name="T19" fmla="*/ 20 h 32"/>
                <a:gd name="T20" fmla="*/ 64 w 64"/>
                <a:gd name="T21" fmla="*/ 12 h 32"/>
                <a:gd name="T22" fmla="*/ 31 w 64"/>
                <a:gd name="T23" fmla="*/ 12 h 32"/>
                <a:gd name="T24" fmla="*/ 16 w 64"/>
                <a:gd name="T25" fmla="*/ 26 h 32"/>
                <a:gd name="T26" fmla="*/ 6 w 64"/>
                <a:gd name="T27" fmla="*/ 16 h 32"/>
                <a:gd name="T28" fmla="*/ 16 w 64"/>
                <a:gd name="T29" fmla="*/ 6 h 32"/>
                <a:gd name="T30" fmla="*/ 26 w 64"/>
                <a:gd name="T31" fmla="*/ 16 h 32"/>
                <a:gd name="T32" fmla="*/ 16 w 64"/>
                <a:gd name="T33" fmla="*/ 26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4" h="32">
                  <a:moveTo>
                    <a:pt x="31" y="12"/>
                  </a:moveTo>
                  <a:cubicBezTo>
                    <a:pt x="30" y="5"/>
                    <a:pt x="23" y="0"/>
                    <a:pt x="16" y="0"/>
                  </a:cubicBezTo>
                  <a:cubicBezTo>
                    <a:pt x="7" y="0"/>
                    <a:pt x="0" y="7"/>
                    <a:pt x="0" y="16"/>
                  </a:cubicBezTo>
                  <a:cubicBezTo>
                    <a:pt x="0" y="25"/>
                    <a:pt x="7" y="32"/>
                    <a:pt x="16" y="32"/>
                  </a:cubicBezTo>
                  <a:cubicBezTo>
                    <a:pt x="23" y="32"/>
                    <a:pt x="30" y="27"/>
                    <a:pt x="31" y="20"/>
                  </a:cubicBezTo>
                  <a:cubicBezTo>
                    <a:pt x="52" y="20"/>
                    <a:pt x="52" y="20"/>
                    <a:pt x="52" y="20"/>
                  </a:cubicBezTo>
                  <a:cubicBezTo>
                    <a:pt x="52" y="28"/>
                    <a:pt x="52" y="28"/>
                    <a:pt x="52" y="28"/>
                  </a:cubicBezTo>
                  <a:cubicBezTo>
                    <a:pt x="60" y="28"/>
                    <a:pt x="60" y="28"/>
                    <a:pt x="60" y="28"/>
                  </a:cubicBezTo>
                  <a:cubicBezTo>
                    <a:pt x="60" y="20"/>
                    <a:pt x="60" y="20"/>
                    <a:pt x="60" y="20"/>
                  </a:cubicBezTo>
                  <a:cubicBezTo>
                    <a:pt x="64" y="20"/>
                    <a:pt x="64" y="20"/>
                    <a:pt x="64" y="20"/>
                  </a:cubicBezTo>
                  <a:cubicBezTo>
                    <a:pt x="64" y="12"/>
                    <a:pt x="64" y="12"/>
                    <a:pt x="64" y="12"/>
                  </a:cubicBezTo>
                  <a:lnTo>
                    <a:pt x="31" y="12"/>
                  </a:lnTo>
                  <a:close/>
                  <a:moveTo>
                    <a:pt x="16" y="26"/>
                  </a:moveTo>
                  <a:cubicBezTo>
                    <a:pt x="10" y="26"/>
                    <a:pt x="6" y="22"/>
                    <a:pt x="6" y="16"/>
                  </a:cubicBezTo>
                  <a:cubicBezTo>
                    <a:pt x="6" y="10"/>
                    <a:pt x="10" y="6"/>
                    <a:pt x="16" y="6"/>
                  </a:cubicBezTo>
                  <a:cubicBezTo>
                    <a:pt x="22" y="6"/>
                    <a:pt x="26" y="10"/>
                    <a:pt x="26" y="16"/>
                  </a:cubicBezTo>
                  <a:cubicBezTo>
                    <a:pt x="26" y="22"/>
                    <a:pt x="22" y="26"/>
                    <a:pt x="16" y="26"/>
                  </a:cubicBezTo>
                  <a:close/>
                </a:path>
              </a:pathLst>
            </a:custGeom>
            <a:grpFill/>
            <a:ln>
              <a:noFill/>
            </a:ln>
            <a:extLst/>
          </p:spPr>
          <p:txBody>
            <a:bodyPr lIns="68580" tIns="34290" rIns="68580" bIns="34290"/>
            <a:lstStyle/>
            <a:p>
              <a:pPr marL="0" marR="0" lvl="0" indent="0" defTabSz="713232" eaLnBrk="1" fontAlgn="auto" latinLnBrk="0" hangingPunct="1">
                <a:lnSpc>
                  <a:spcPct val="100000"/>
                </a:lnSpc>
                <a:spcBef>
                  <a:spcPts val="0"/>
                </a:spcBef>
                <a:spcAft>
                  <a:spcPts val="0"/>
                </a:spcAft>
                <a:buClrTx/>
                <a:buSzTx/>
                <a:buFontTx/>
                <a:buNone/>
                <a:tabLst/>
                <a:defRPr/>
              </a:pPr>
              <a:endParaRPr kumimoji="0" lang="en-AU" sz="1053" b="0" i="0" u="none" strike="noStrike" kern="0" cap="none" spc="0" normalizeH="0" baseline="0" noProof="0">
                <a:ln>
                  <a:noFill/>
                </a:ln>
                <a:solidFill>
                  <a:sysClr val="windowText" lastClr="000000"/>
                </a:solidFill>
                <a:effectLst/>
                <a:uLnTx/>
                <a:uFillTx/>
                <a:latin typeface="Open Sans"/>
                <a:ea typeface="+mn-ea"/>
              </a:endParaRPr>
            </a:p>
          </p:txBody>
        </p:sp>
      </p:grpSp>
      <p:grpSp>
        <p:nvGrpSpPr>
          <p:cNvPr id="29" name="Group 77"/>
          <p:cNvGrpSpPr>
            <a:grpSpLocks/>
          </p:cNvGrpSpPr>
          <p:nvPr/>
        </p:nvGrpSpPr>
        <p:grpSpPr bwMode="auto">
          <a:xfrm>
            <a:off x="2747094" y="1384886"/>
            <a:ext cx="2701925" cy="3078163"/>
            <a:chOff x="4133389" y="2524693"/>
            <a:chExt cx="3602182" cy="4104410"/>
          </a:xfrm>
        </p:grpSpPr>
        <p:sp>
          <p:nvSpPr>
            <p:cNvPr id="30" name="Oval 79"/>
            <p:cNvSpPr/>
            <p:nvPr/>
          </p:nvSpPr>
          <p:spPr>
            <a:xfrm>
              <a:off x="4368313" y="2636882"/>
              <a:ext cx="2211681" cy="2212020"/>
            </a:xfrm>
            <a:prstGeom prst="ellipse">
              <a:avLst/>
            </a:prstGeom>
            <a:solidFill>
              <a:srgbClr val="FFFFFF">
                <a:alpha val="30000"/>
              </a:srgbClr>
            </a:soli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AU" sz="1000" b="0" i="0" u="none" strike="noStrike" kern="0" cap="none" spc="0" normalizeH="0" baseline="0" noProof="0" smtClean="0">
                <a:ln>
                  <a:noFill/>
                </a:ln>
                <a:solidFill>
                  <a:srgbClr val="FFFFFF"/>
                </a:solidFill>
                <a:effectLst/>
                <a:uLnTx/>
                <a:uFillTx/>
                <a:latin typeface="Open Sans"/>
                <a:ea typeface="MS PGothic" pitchFamily="34" charset="-128"/>
                <a:cs typeface="+mn-cs"/>
              </a:endParaRPr>
            </a:p>
          </p:txBody>
        </p:sp>
        <p:grpSp>
          <p:nvGrpSpPr>
            <p:cNvPr id="31" name="Group 94"/>
            <p:cNvGrpSpPr>
              <a:grpSpLocks/>
            </p:cNvGrpSpPr>
            <p:nvPr/>
          </p:nvGrpSpPr>
          <p:grpSpPr bwMode="auto">
            <a:xfrm>
              <a:off x="4133389" y="2524693"/>
              <a:ext cx="3602182" cy="4104410"/>
              <a:chOff x="644447" y="2396248"/>
              <a:chExt cx="3602182" cy="4104410"/>
            </a:xfrm>
          </p:grpSpPr>
          <p:sp>
            <p:nvSpPr>
              <p:cNvPr id="32" name="Freeform 16"/>
              <p:cNvSpPr>
                <a:spLocks/>
              </p:cNvSpPr>
              <p:nvPr/>
            </p:nvSpPr>
            <p:spPr bwMode="auto">
              <a:xfrm>
                <a:off x="2551359" y="4457978"/>
                <a:ext cx="643398" cy="658315"/>
              </a:xfrm>
              <a:custGeom>
                <a:avLst/>
                <a:gdLst>
                  <a:gd name="T0" fmla="*/ 0 w 446"/>
                  <a:gd name="T1" fmla="*/ 175 h 457"/>
                  <a:gd name="T2" fmla="*/ 204 w 446"/>
                  <a:gd name="T3" fmla="*/ 457 h 457"/>
                  <a:gd name="T4" fmla="*/ 446 w 446"/>
                  <a:gd name="T5" fmla="*/ 280 h 457"/>
                  <a:gd name="T6" fmla="*/ 242 w 446"/>
                  <a:gd name="T7" fmla="*/ 0 h 457"/>
                  <a:gd name="T8" fmla="*/ 0 w 446"/>
                  <a:gd name="T9" fmla="*/ 175 h 457"/>
                </a:gdLst>
                <a:ahLst/>
                <a:cxnLst>
                  <a:cxn ang="0">
                    <a:pos x="T0" y="T1"/>
                  </a:cxn>
                  <a:cxn ang="0">
                    <a:pos x="T2" y="T3"/>
                  </a:cxn>
                  <a:cxn ang="0">
                    <a:pos x="T4" y="T5"/>
                  </a:cxn>
                  <a:cxn ang="0">
                    <a:pos x="T6" y="T7"/>
                  </a:cxn>
                  <a:cxn ang="0">
                    <a:pos x="T8" y="T9"/>
                  </a:cxn>
                </a:cxnLst>
                <a:rect l="0" t="0" r="r" b="b"/>
                <a:pathLst>
                  <a:path w="446" h="457">
                    <a:moveTo>
                      <a:pt x="0" y="175"/>
                    </a:moveTo>
                    <a:lnTo>
                      <a:pt x="204" y="457"/>
                    </a:lnTo>
                    <a:lnTo>
                      <a:pt x="446" y="280"/>
                    </a:lnTo>
                    <a:lnTo>
                      <a:pt x="242" y="0"/>
                    </a:lnTo>
                    <a:lnTo>
                      <a:pt x="0" y="175"/>
                    </a:lnTo>
                    <a:close/>
                  </a:path>
                </a:pathLst>
              </a:custGeom>
              <a:solidFill>
                <a:srgbClr val="445469"/>
              </a:solidFill>
              <a:ln>
                <a:noFill/>
              </a:ln>
            </p:spPr>
            <p:txBody>
              <a:bodyPr lIns="68580" tIns="34290" rIns="68580" bIns="34290"/>
              <a:lstStyle/>
              <a:p>
                <a:pPr marL="0" marR="0" lvl="0" indent="0" defTabSz="713232" eaLnBrk="1" fontAlgn="auto" latinLnBrk="0" hangingPunct="1">
                  <a:lnSpc>
                    <a:spcPct val="100000"/>
                  </a:lnSpc>
                  <a:spcBef>
                    <a:spcPts val="0"/>
                  </a:spcBef>
                  <a:spcAft>
                    <a:spcPts val="0"/>
                  </a:spcAft>
                  <a:buClrTx/>
                  <a:buSzTx/>
                  <a:buFontTx/>
                  <a:buNone/>
                  <a:tabLst/>
                  <a:defRPr/>
                </a:pPr>
                <a:endParaRPr kumimoji="0" lang="en-AU" sz="1053" b="0" i="0" u="none" strike="noStrike" kern="0" cap="none" spc="0" normalizeH="0" baseline="0" noProof="0">
                  <a:ln>
                    <a:noFill/>
                  </a:ln>
                  <a:solidFill>
                    <a:sysClr val="windowText" lastClr="000000"/>
                  </a:solidFill>
                  <a:effectLst/>
                  <a:uLnTx/>
                  <a:uFillTx/>
                  <a:latin typeface="Open Sans"/>
                  <a:ea typeface="+mn-ea"/>
                </a:endParaRPr>
              </a:p>
            </p:txBody>
          </p:sp>
          <p:sp>
            <p:nvSpPr>
              <p:cNvPr id="33" name="Freeform 18"/>
              <p:cNvSpPr>
                <a:spLocks/>
              </p:cNvSpPr>
              <p:nvPr/>
            </p:nvSpPr>
            <p:spPr bwMode="auto">
              <a:xfrm>
                <a:off x="2646600" y="4610385"/>
                <a:ext cx="630699" cy="577878"/>
              </a:xfrm>
              <a:custGeom>
                <a:avLst/>
                <a:gdLst>
                  <a:gd name="T0" fmla="*/ 0 w 438"/>
                  <a:gd name="T1" fmla="*/ 224 h 400"/>
                  <a:gd name="T2" fmla="*/ 129 w 438"/>
                  <a:gd name="T3" fmla="*/ 400 h 400"/>
                  <a:gd name="T4" fmla="*/ 438 w 438"/>
                  <a:gd name="T5" fmla="*/ 175 h 400"/>
                  <a:gd name="T6" fmla="*/ 309 w 438"/>
                  <a:gd name="T7" fmla="*/ 0 h 400"/>
                  <a:gd name="T8" fmla="*/ 0 w 438"/>
                  <a:gd name="T9" fmla="*/ 224 h 400"/>
                </a:gdLst>
                <a:ahLst/>
                <a:cxnLst>
                  <a:cxn ang="0">
                    <a:pos x="T0" y="T1"/>
                  </a:cxn>
                  <a:cxn ang="0">
                    <a:pos x="T2" y="T3"/>
                  </a:cxn>
                  <a:cxn ang="0">
                    <a:pos x="T4" y="T5"/>
                  </a:cxn>
                  <a:cxn ang="0">
                    <a:pos x="T6" y="T7"/>
                  </a:cxn>
                  <a:cxn ang="0">
                    <a:pos x="T8" y="T9"/>
                  </a:cxn>
                </a:cxnLst>
                <a:rect l="0" t="0" r="r" b="b"/>
                <a:pathLst>
                  <a:path w="438" h="400">
                    <a:moveTo>
                      <a:pt x="0" y="224"/>
                    </a:moveTo>
                    <a:lnTo>
                      <a:pt x="129" y="400"/>
                    </a:lnTo>
                    <a:lnTo>
                      <a:pt x="438" y="175"/>
                    </a:lnTo>
                    <a:lnTo>
                      <a:pt x="309" y="0"/>
                    </a:lnTo>
                    <a:lnTo>
                      <a:pt x="0" y="224"/>
                    </a:lnTo>
                    <a:close/>
                  </a:path>
                </a:pathLst>
              </a:custGeom>
              <a:solidFill>
                <a:srgbClr val="445469"/>
              </a:solidFill>
              <a:ln>
                <a:noFill/>
              </a:ln>
            </p:spPr>
            <p:txBody>
              <a:bodyPr lIns="68580" tIns="34290" rIns="68580" bIns="34290"/>
              <a:lstStyle/>
              <a:p>
                <a:pPr marL="0" marR="0" lvl="0" indent="0" defTabSz="713232" eaLnBrk="1" fontAlgn="auto" latinLnBrk="0" hangingPunct="1">
                  <a:lnSpc>
                    <a:spcPct val="100000"/>
                  </a:lnSpc>
                  <a:spcBef>
                    <a:spcPts val="0"/>
                  </a:spcBef>
                  <a:spcAft>
                    <a:spcPts val="0"/>
                  </a:spcAft>
                  <a:buClrTx/>
                  <a:buSzTx/>
                  <a:buFontTx/>
                  <a:buNone/>
                  <a:tabLst/>
                  <a:defRPr/>
                </a:pPr>
                <a:endParaRPr kumimoji="0" lang="en-AU" sz="1053" b="0" i="0" u="none" strike="noStrike" kern="0" cap="none" spc="0" normalizeH="0" baseline="0" noProof="0">
                  <a:ln>
                    <a:noFill/>
                  </a:ln>
                  <a:solidFill>
                    <a:sysClr val="windowText" lastClr="000000"/>
                  </a:solidFill>
                  <a:effectLst/>
                  <a:uLnTx/>
                  <a:uFillTx/>
                  <a:latin typeface="Open Sans"/>
                  <a:ea typeface="+mn-ea"/>
                </a:endParaRPr>
              </a:p>
            </p:txBody>
          </p:sp>
          <p:sp>
            <p:nvSpPr>
              <p:cNvPr id="34" name="Freeform 20"/>
              <p:cNvSpPr>
                <a:spLocks/>
              </p:cNvSpPr>
              <p:nvPr/>
            </p:nvSpPr>
            <p:spPr bwMode="auto">
              <a:xfrm>
                <a:off x="2754538" y="4781844"/>
                <a:ext cx="1492091" cy="1718814"/>
              </a:xfrm>
              <a:custGeom>
                <a:avLst/>
                <a:gdLst>
                  <a:gd name="T0" fmla="*/ 0 w 1034"/>
                  <a:gd name="T1" fmla="*/ 261 h 1191"/>
                  <a:gd name="T2" fmla="*/ 675 w 1034"/>
                  <a:gd name="T3" fmla="*/ 1191 h 1191"/>
                  <a:gd name="T4" fmla="*/ 1034 w 1034"/>
                  <a:gd name="T5" fmla="*/ 931 h 1191"/>
                  <a:gd name="T6" fmla="*/ 357 w 1034"/>
                  <a:gd name="T7" fmla="*/ 0 h 1191"/>
                  <a:gd name="T8" fmla="*/ 0 w 1034"/>
                  <a:gd name="T9" fmla="*/ 261 h 1191"/>
                </a:gdLst>
                <a:ahLst/>
                <a:cxnLst>
                  <a:cxn ang="0">
                    <a:pos x="T0" y="T1"/>
                  </a:cxn>
                  <a:cxn ang="0">
                    <a:pos x="T2" y="T3"/>
                  </a:cxn>
                  <a:cxn ang="0">
                    <a:pos x="T4" y="T5"/>
                  </a:cxn>
                  <a:cxn ang="0">
                    <a:pos x="T6" y="T7"/>
                  </a:cxn>
                  <a:cxn ang="0">
                    <a:pos x="T8" y="T9"/>
                  </a:cxn>
                </a:cxnLst>
                <a:rect l="0" t="0" r="r" b="b"/>
                <a:pathLst>
                  <a:path w="1034" h="1191">
                    <a:moveTo>
                      <a:pt x="0" y="261"/>
                    </a:moveTo>
                    <a:lnTo>
                      <a:pt x="675" y="1191"/>
                    </a:lnTo>
                    <a:lnTo>
                      <a:pt x="1034" y="931"/>
                    </a:lnTo>
                    <a:lnTo>
                      <a:pt x="357" y="0"/>
                    </a:lnTo>
                    <a:lnTo>
                      <a:pt x="0" y="261"/>
                    </a:lnTo>
                    <a:close/>
                  </a:path>
                </a:pathLst>
              </a:custGeom>
              <a:solidFill>
                <a:srgbClr val="785448"/>
              </a:solidFill>
              <a:ln>
                <a:noFill/>
              </a:ln>
            </p:spPr>
            <p:txBody>
              <a:bodyPr lIns="68580" tIns="34290" rIns="68580" bIns="34290"/>
              <a:lstStyle/>
              <a:p>
                <a:pPr marL="0" marR="0" lvl="0" indent="0" defTabSz="713232" eaLnBrk="1" fontAlgn="auto" latinLnBrk="0" hangingPunct="1">
                  <a:lnSpc>
                    <a:spcPct val="100000"/>
                  </a:lnSpc>
                  <a:spcBef>
                    <a:spcPts val="0"/>
                  </a:spcBef>
                  <a:spcAft>
                    <a:spcPts val="0"/>
                  </a:spcAft>
                  <a:buClrTx/>
                  <a:buSzTx/>
                  <a:buFontTx/>
                  <a:buNone/>
                  <a:tabLst/>
                  <a:defRPr/>
                </a:pPr>
                <a:endParaRPr kumimoji="0" lang="en-AU" sz="1053" b="0" i="0" u="none" strike="noStrike" kern="0" cap="none" spc="0" normalizeH="0" baseline="0" noProof="0">
                  <a:ln>
                    <a:noFill/>
                  </a:ln>
                  <a:solidFill>
                    <a:sysClr val="windowText" lastClr="000000"/>
                  </a:solidFill>
                  <a:effectLst/>
                  <a:uLnTx/>
                  <a:uFillTx/>
                  <a:latin typeface="Open Sans"/>
                  <a:ea typeface="+mn-ea"/>
                </a:endParaRPr>
              </a:p>
            </p:txBody>
          </p:sp>
          <p:sp>
            <p:nvSpPr>
              <p:cNvPr id="35" name="Freeform 22"/>
              <p:cNvSpPr>
                <a:spLocks noEditPoints="1"/>
              </p:cNvSpPr>
              <p:nvPr/>
            </p:nvSpPr>
            <p:spPr bwMode="auto">
              <a:xfrm>
                <a:off x="644447" y="2396248"/>
                <a:ext cx="2683647" cy="2554937"/>
              </a:xfrm>
              <a:custGeom>
                <a:avLst/>
                <a:gdLst>
                  <a:gd name="T0" fmla="*/ 515 w 1420"/>
                  <a:gd name="T1" fmla="*/ 1178 h 1353"/>
                  <a:gd name="T2" fmla="*/ 175 w 1420"/>
                  <a:gd name="T3" fmla="*/ 448 h 1353"/>
                  <a:gd name="T4" fmla="*/ 905 w 1420"/>
                  <a:gd name="T5" fmla="*/ 108 h 1353"/>
                  <a:gd name="T6" fmla="*/ 1245 w 1420"/>
                  <a:gd name="T7" fmla="*/ 837 h 1353"/>
                  <a:gd name="T8" fmla="*/ 710 w 1420"/>
                  <a:gd name="T9" fmla="*/ 1212 h 1353"/>
                  <a:gd name="T10" fmla="*/ 515 w 1420"/>
                  <a:gd name="T11" fmla="*/ 1178 h 1353"/>
                  <a:gd name="T12" fmla="*/ 119 w 1420"/>
                  <a:gd name="T13" fmla="*/ 427 h 1353"/>
                  <a:gd name="T14" fmla="*/ 495 w 1420"/>
                  <a:gd name="T15" fmla="*/ 1234 h 1353"/>
                  <a:gd name="T16" fmla="*/ 1301 w 1420"/>
                  <a:gd name="T17" fmla="*/ 858 h 1353"/>
                  <a:gd name="T18" fmla="*/ 925 w 1420"/>
                  <a:gd name="T19" fmla="*/ 51 h 1353"/>
                  <a:gd name="T20" fmla="*/ 710 w 1420"/>
                  <a:gd name="T21" fmla="*/ 13 h 1353"/>
                  <a:gd name="T22" fmla="*/ 119 w 1420"/>
                  <a:gd name="T23" fmla="*/ 427 h 13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420" h="1353">
                    <a:moveTo>
                      <a:pt x="515" y="1178"/>
                    </a:moveTo>
                    <a:cubicBezTo>
                      <a:pt x="220" y="1070"/>
                      <a:pt x="67" y="743"/>
                      <a:pt x="175" y="448"/>
                    </a:cubicBezTo>
                    <a:cubicBezTo>
                      <a:pt x="282" y="152"/>
                      <a:pt x="609" y="0"/>
                      <a:pt x="905" y="108"/>
                    </a:cubicBezTo>
                    <a:cubicBezTo>
                      <a:pt x="1200" y="215"/>
                      <a:pt x="1352" y="542"/>
                      <a:pt x="1245" y="837"/>
                    </a:cubicBezTo>
                    <a:cubicBezTo>
                      <a:pt x="1161" y="1069"/>
                      <a:pt x="942" y="1212"/>
                      <a:pt x="710" y="1212"/>
                    </a:cubicBezTo>
                    <a:cubicBezTo>
                      <a:pt x="645" y="1212"/>
                      <a:pt x="579" y="1201"/>
                      <a:pt x="515" y="1178"/>
                    </a:cubicBezTo>
                    <a:moveTo>
                      <a:pt x="119" y="427"/>
                    </a:moveTo>
                    <a:cubicBezTo>
                      <a:pt x="0" y="754"/>
                      <a:pt x="168" y="1115"/>
                      <a:pt x="495" y="1234"/>
                    </a:cubicBezTo>
                    <a:cubicBezTo>
                      <a:pt x="821" y="1353"/>
                      <a:pt x="1182" y="1184"/>
                      <a:pt x="1301" y="858"/>
                    </a:cubicBezTo>
                    <a:cubicBezTo>
                      <a:pt x="1420" y="531"/>
                      <a:pt x="1252" y="170"/>
                      <a:pt x="925" y="51"/>
                    </a:cubicBezTo>
                    <a:cubicBezTo>
                      <a:pt x="854" y="26"/>
                      <a:pt x="781" y="13"/>
                      <a:pt x="710" y="13"/>
                    </a:cubicBezTo>
                    <a:cubicBezTo>
                      <a:pt x="453" y="13"/>
                      <a:pt x="212" y="172"/>
                      <a:pt x="119" y="427"/>
                    </a:cubicBezTo>
                  </a:path>
                </a:pathLst>
              </a:custGeom>
              <a:solidFill>
                <a:srgbClr val="785448"/>
              </a:solidFill>
              <a:ln>
                <a:noFill/>
              </a:ln>
            </p:spPr>
            <p:txBody>
              <a:bodyPr lIns="68580" tIns="34290" rIns="68580" bIns="34290"/>
              <a:lstStyle/>
              <a:p>
                <a:pPr marL="0" marR="0" lvl="0" indent="0" defTabSz="713232" eaLnBrk="1" fontAlgn="auto" latinLnBrk="0" hangingPunct="1">
                  <a:lnSpc>
                    <a:spcPct val="100000"/>
                  </a:lnSpc>
                  <a:spcBef>
                    <a:spcPts val="0"/>
                  </a:spcBef>
                  <a:spcAft>
                    <a:spcPts val="0"/>
                  </a:spcAft>
                  <a:buClrTx/>
                  <a:buSzTx/>
                  <a:buFontTx/>
                  <a:buNone/>
                  <a:tabLst/>
                  <a:defRPr/>
                </a:pPr>
                <a:endParaRPr kumimoji="0" lang="en-AU" sz="1053" b="0" i="0" u="none" strike="noStrike" kern="0" cap="none" spc="0" normalizeH="0" baseline="0" noProof="0">
                  <a:ln>
                    <a:noFill/>
                  </a:ln>
                  <a:solidFill>
                    <a:sysClr val="windowText" lastClr="000000"/>
                  </a:solidFill>
                  <a:effectLst/>
                  <a:uLnTx/>
                  <a:uFillTx/>
                  <a:latin typeface="Open Sans"/>
                  <a:ea typeface="+mn-ea"/>
                </a:endParaRPr>
              </a:p>
            </p:txBody>
          </p:sp>
          <p:sp>
            <p:nvSpPr>
              <p:cNvPr id="36" name="Freeform 25"/>
              <p:cNvSpPr>
                <a:spLocks noEditPoints="1"/>
              </p:cNvSpPr>
              <p:nvPr/>
            </p:nvSpPr>
            <p:spPr bwMode="auto">
              <a:xfrm>
                <a:off x="851858" y="2470335"/>
                <a:ext cx="2239194" cy="2239538"/>
              </a:xfrm>
              <a:custGeom>
                <a:avLst/>
                <a:gdLst>
                  <a:gd name="T0" fmla="*/ 346 w 1186"/>
                  <a:gd name="T1" fmla="*/ 94 h 1186"/>
                  <a:gd name="T2" fmla="*/ 603 w 1186"/>
                  <a:gd name="T3" fmla="*/ 33 h 1186"/>
                  <a:gd name="T4" fmla="*/ 798 w 1186"/>
                  <a:gd name="T5" fmla="*/ 67 h 1186"/>
                  <a:gd name="T6" fmla="*/ 1173 w 1186"/>
                  <a:gd name="T7" fmla="*/ 602 h 1186"/>
                  <a:gd name="T8" fmla="*/ 1138 w 1186"/>
                  <a:gd name="T9" fmla="*/ 797 h 1186"/>
                  <a:gd name="T10" fmla="*/ 859 w 1186"/>
                  <a:gd name="T11" fmla="*/ 1111 h 1186"/>
                  <a:gd name="T12" fmla="*/ 601 w 1186"/>
                  <a:gd name="T13" fmla="*/ 1173 h 1186"/>
                  <a:gd name="T14" fmla="*/ 601 w 1186"/>
                  <a:gd name="T15" fmla="*/ 1173 h 1186"/>
                  <a:gd name="T16" fmla="*/ 406 w 1186"/>
                  <a:gd name="T17" fmla="*/ 1139 h 1186"/>
                  <a:gd name="T18" fmla="*/ 265 w 1186"/>
                  <a:gd name="T19" fmla="*/ 1063 h 1186"/>
                  <a:gd name="T20" fmla="*/ 265 w 1186"/>
                  <a:gd name="T21" fmla="*/ 1063 h 1186"/>
                  <a:gd name="T22" fmla="*/ 79 w 1186"/>
                  <a:gd name="T23" fmla="*/ 831 h 1186"/>
                  <a:gd name="T24" fmla="*/ 31 w 1186"/>
                  <a:gd name="T25" fmla="*/ 604 h 1186"/>
                  <a:gd name="T26" fmla="*/ 66 w 1186"/>
                  <a:gd name="T27" fmla="*/ 409 h 1186"/>
                  <a:gd name="T28" fmla="*/ 346 w 1186"/>
                  <a:gd name="T29" fmla="*/ 94 h 1186"/>
                  <a:gd name="T30" fmla="*/ 593 w 1186"/>
                  <a:gd name="T31" fmla="*/ 0 h 1186"/>
                  <a:gd name="T32" fmla="*/ 36 w 1186"/>
                  <a:gd name="T33" fmla="*/ 390 h 1186"/>
                  <a:gd name="T34" fmla="*/ 0 w 1186"/>
                  <a:gd name="T35" fmla="*/ 593 h 1186"/>
                  <a:gd name="T36" fmla="*/ 390 w 1186"/>
                  <a:gd name="T37" fmla="*/ 1150 h 1186"/>
                  <a:gd name="T38" fmla="*/ 593 w 1186"/>
                  <a:gd name="T39" fmla="*/ 1186 h 1186"/>
                  <a:gd name="T40" fmla="*/ 1150 w 1186"/>
                  <a:gd name="T41" fmla="*/ 796 h 1186"/>
                  <a:gd name="T42" fmla="*/ 1186 w 1186"/>
                  <a:gd name="T43" fmla="*/ 593 h 1186"/>
                  <a:gd name="T44" fmla="*/ 796 w 1186"/>
                  <a:gd name="T45" fmla="*/ 36 h 1186"/>
                  <a:gd name="T46" fmla="*/ 593 w 1186"/>
                  <a:gd name="T47" fmla="*/ 0 h 1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186" h="1186">
                    <a:moveTo>
                      <a:pt x="346" y="94"/>
                    </a:moveTo>
                    <a:cubicBezTo>
                      <a:pt x="425" y="55"/>
                      <a:pt x="513" y="33"/>
                      <a:pt x="603" y="33"/>
                    </a:cubicBezTo>
                    <a:cubicBezTo>
                      <a:pt x="668" y="33"/>
                      <a:pt x="734" y="44"/>
                      <a:pt x="798" y="67"/>
                    </a:cubicBezTo>
                    <a:cubicBezTo>
                      <a:pt x="1029" y="152"/>
                      <a:pt x="1173" y="370"/>
                      <a:pt x="1173" y="602"/>
                    </a:cubicBezTo>
                    <a:cubicBezTo>
                      <a:pt x="1173" y="667"/>
                      <a:pt x="1162" y="733"/>
                      <a:pt x="1138" y="797"/>
                    </a:cubicBezTo>
                    <a:cubicBezTo>
                      <a:pt x="1087" y="939"/>
                      <a:pt x="984" y="1048"/>
                      <a:pt x="859" y="1111"/>
                    </a:cubicBezTo>
                    <a:cubicBezTo>
                      <a:pt x="780" y="1151"/>
                      <a:pt x="691" y="1173"/>
                      <a:pt x="601" y="1173"/>
                    </a:cubicBezTo>
                    <a:cubicBezTo>
                      <a:pt x="601" y="1173"/>
                      <a:pt x="601" y="1173"/>
                      <a:pt x="601" y="1173"/>
                    </a:cubicBezTo>
                    <a:cubicBezTo>
                      <a:pt x="536" y="1173"/>
                      <a:pt x="470" y="1162"/>
                      <a:pt x="406" y="1139"/>
                    </a:cubicBezTo>
                    <a:cubicBezTo>
                      <a:pt x="354" y="1120"/>
                      <a:pt x="307" y="1094"/>
                      <a:pt x="265" y="1063"/>
                    </a:cubicBezTo>
                    <a:cubicBezTo>
                      <a:pt x="265" y="1063"/>
                      <a:pt x="265" y="1063"/>
                      <a:pt x="265" y="1063"/>
                    </a:cubicBezTo>
                    <a:cubicBezTo>
                      <a:pt x="182" y="1003"/>
                      <a:pt x="119" y="922"/>
                      <a:pt x="79" y="831"/>
                    </a:cubicBezTo>
                    <a:cubicBezTo>
                      <a:pt x="48" y="760"/>
                      <a:pt x="31" y="683"/>
                      <a:pt x="31" y="604"/>
                    </a:cubicBezTo>
                    <a:cubicBezTo>
                      <a:pt x="31" y="539"/>
                      <a:pt x="42" y="473"/>
                      <a:pt x="66" y="409"/>
                    </a:cubicBezTo>
                    <a:cubicBezTo>
                      <a:pt x="118" y="266"/>
                      <a:pt x="221" y="157"/>
                      <a:pt x="346" y="94"/>
                    </a:cubicBezTo>
                    <a:moveTo>
                      <a:pt x="593" y="0"/>
                    </a:moveTo>
                    <a:cubicBezTo>
                      <a:pt x="351" y="0"/>
                      <a:pt x="124" y="149"/>
                      <a:pt x="36" y="390"/>
                    </a:cubicBezTo>
                    <a:cubicBezTo>
                      <a:pt x="12" y="457"/>
                      <a:pt x="0" y="525"/>
                      <a:pt x="0" y="593"/>
                    </a:cubicBezTo>
                    <a:cubicBezTo>
                      <a:pt x="0" y="835"/>
                      <a:pt x="150" y="1062"/>
                      <a:pt x="390" y="1150"/>
                    </a:cubicBezTo>
                    <a:cubicBezTo>
                      <a:pt x="457" y="1174"/>
                      <a:pt x="526" y="1186"/>
                      <a:pt x="593" y="1186"/>
                    </a:cubicBezTo>
                    <a:cubicBezTo>
                      <a:pt x="835" y="1186"/>
                      <a:pt x="1062" y="1036"/>
                      <a:pt x="1150" y="796"/>
                    </a:cubicBezTo>
                    <a:cubicBezTo>
                      <a:pt x="1174" y="729"/>
                      <a:pt x="1186" y="660"/>
                      <a:pt x="1186" y="593"/>
                    </a:cubicBezTo>
                    <a:cubicBezTo>
                      <a:pt x="1186" y="351"/>
                      <a:pt x="1036" y="123"/>
                      <a:pt x="796" y="36"/>
                    </a:cubicBezTo>
                    <a:cubicBezTo>
                      <a:pt x="729" y="11"/>
                      <a:pt x="660" y="0"/>
                      <a:pt x="593" y="0"/>
                    </a:cubicBezTo>
                  </a:path>
                </a:pathLst>
              </a:custGeom>
              <a:solidFill>
                <a:srgbClr val="FFFFFF">
                  <a:alpha val="20000"/>
                </a:srgbClr>
              </a:solidFill>
              <a:ln>
                <a:noFill/>
              </a:ln>
            </p:spPr>
            <p:txBody>
              <a:bodyPr lIns="68580" tIns="34290" rIns="68580" bIns="34290"/>
              <a:lstStyle/>
              <a:p>
                <a:pPr marL="0" marR="0" lvl="0" indent="0" defTabSz="713232" eaLnBrk="1" fontAlgn="auto" latinLnBrk="0" hangingPunct="1">
                  <a:lnSpc>
                    <a:spcPct val="100000"/>
                  </a:lnSpc>
                  <a:spcBef>
                    <a:spcPts val="0"/>
                  </a:spcBef>
                  <a:spcAft>
                    <a:spcPts val="0"/>
                  </a:spcAft>
                  <a:buClrTx/>
                  <a:buSzTx/>
                  <a:buFontTx/>
                  <a:buNone/>
                  <a:tabLst/>
                  <a:defRPr/>
                </a:pPr>
                <a:endParaRPr kumimoji="0" lang="en-AU" sz="1053" b="0" i="0" u="none" strike="noStrike" kern="0" cap="none" spc="0" normalizeH="0" baseline="0" noProof="0">
                  <a:ln>
                    <a:noFill/>
                  </a:ln>
                  <a:solidFill>
                    <a:sysClr val="windowText" lastClr="000000"/>
                  </a:solidFill>
                  <a:effectLst/>
                  <a:uLnTx/>
                  <a:uFillTx/>
                  <a:latin typeface="Open Sans"/>
                  <a:ea typeface="+mn-ea"/>
                </a:endParaRPr>
              </a:p>
            </p:txBody>
          </p:sp>
        </p:grpSp>
      </p:grpSp>
      <p:sp>
        <p:nvSpPr>
          <p:cNvPr id="43" name="TextBox 42"/>
          <p:cNvSpPr txBox="1"/>
          <p:nvPr/>
        </p:nvSpPr>
        <p:spPr>
          <a:xfrm>
            <a:off x="683676" y="194243"/>
            <a:ext cx="3870455" cy="338554"/>
          </a:xfrm>
          <a:prstGeom prst="rect">
            <a:avLst/>
          </a:prstGeom>
          <a:noFill/>
        </p:spPr>
        <p:txBody>
          <a:bodyPr wrap="square" rtlCol="0">
            <a:spAutoFit/>
          </a:bodyPr>
          <a:lstStyle/>
          <a:p>
            <a:r>
              <a:rPr lang="zh-CN" altLang="en-US" sz="1600" b="1" dirty="0" smtClean="0">
                <a:solidFill>
                  <a:schemeClr val="tx1">
                    <a:lumMod val="65000"/>
                    <a:lumOff val="35000"/>
                  </a:schemeClr>
                </a:solidFill>
                <a:latin typeface="微软雅黑" pitchFamily="34" charset="-122"/>
                <a:ea typeface="微软雅黑" pitchFamily="34" charset="-122"/>
              </a:rPr>
              <a:t>在此输入你的文本内容</a:t>
            </a:r>
            <a:endParaRPr lang="zh-CN" altLang="en-US" sz="1600" b="1" dirty="0">
              <a:solidFill>
                <a:schemeClr val="tx1">
                  <a:lumMod val="65000"/>
                  <a:lumOff val="35000"/>
                </a:schemeClr>
              </a:solidFill>
              <a:latin typeface="微软雅黑" pitchFamily="34" charset="-122"/>
              <a:ea typeface="微软雅黑" pitchFamily="34" charset="-122"/>
            </a:endParaRPr>
          </a:p>
        </p:txBody>
      </p:sp>
      <p:sp>
        <p:nvSpPr>
          <p:cNvPr id="44" name="矩形 43"/>
          <p:cNvSpPr/>
          <p:nvPr/>
        </p:nvSpPr>
        <p:spPr>
          <a:xfrm>
            <a:off x="683676" y="440464"/>
            <a:ext cx="2430295" cy="184666"/>
          </a:xfrm>
          <a:prstGeom prst="rect">
            <a:avLst/>
          </a:prstGeom>
        </p:spPr>
        <p:txBody>
          <a:bodyPr wrap="square">
            <a:spAutoFit/>
          </a:bodyPr>
          <a:lstStyle/>
          <a:p>
            <a:r>
              <a:rPr lang="en-US" altLang="zh-CN" sz="600" dirty="0">
                <a:solidFill>
                  <a:schemeClr val="tx1">
                    <a:lumMod val="65000"/>
                    <a:lumOff val="35000"/>
                  </a:schemeClr>
                </a:solidFill>
              </a:rPr>
              <a:t>Always believe that something wonderful is about to happen.</a:t>
            </a:r>
            <a:endParaRPr lang="zh-CN" altLang="en-US" sz="600" dirty="0">
              <a:solidFill>
                <a:schemeClr val="tx1">
                  <a:lumMod val="65000"/>
                  <a:lumOff val="35000"/>
                </a:schemeClr>
              </a:solidFill>
            </a:endParaRPr>
          </a:p>
        </p:txBody>
      </p:sp>
      <p:pic>
        <p:nvPicPr>
          <p:cNvPr id="45" name="图片 4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14039" y="194576"/>
            <a:ext cx="469637" cy="504684"/>
          </a:xfrm>
          <a:prstGeom prst="rect">
            <a:avLst/>
          </a:prstGeom>
        </p:spPr>
      </p:pic>
      <p:cxnSp>
        <p:nvCxnSpPr>
          <p:cNvPr id="46" name="直接连接符 45"/>
          <p:cNvCxnSpPr/>
          <p:nvPr/>
        </p:nvCxnSpPr>
        <p:spPr bwMode="auto">
          <a:xfrm>
            <a:off x="755682" y="625130"/>
            <a:ext cx="2358289" cy="0"/>
          </a:xfrm>
          <a:prstGeom prst="line">
            <a:avLst/>
          </a:prstGeom>
          <a:solidFill>
            <a:schemeClr val="accent1"/>
          </a:solidFill>
          <a:ln w="9525" cap="flat" cmpd="sng" algn="ctr">
            <a:solidFill>
              <a:schemeClr val="tx1">
                <a:lumMod val="50000"/>
                <a:lumOff val="50000"/>
              </a:schemeClr>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47" name="图片 4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679405" y="265861"/>
            <a:ext cx="1212896" cy="430161"/>
          </a:xfrm>
          <a:prstGeom prst="rect">
            <a:avLst/>
          </a:prstGeom>
        </p:spPr>
      </p:pic>
      <p:sp>
        <p:nvSpPr>
          <p:cNvPr id="48" name="TextBox 47"/>
          <p:cNvSpPr txBox="1"/>
          <p:nvPr/>
        </p:nvSpPr>
        <p:spPr>
          <a:xfrm>
            <a:off x="239505" y="255798"/>
            <a:ext cx="418704" cy="369332"/>
          </a:xfrm>
          <a:prstGeom prst="rect">
            <a:avLst/>
          </a:prstGeom>
          <a:noFill/>
        </p:spPr>
        <p:txBody>
          <a:bodyPr wrap="none" rtlCol="0">
            <a:spAutoFit/>
          </a:bodyPr>
          <a:lstStyle/>
          <a:p>
            <a:r>
              <a:rPr lang="en-US" altLang="zh-CN" dirty="0" smtClean="0">
                <a:solidFill>
                  <a:schemeClr val="bg1"/>
                </a:solidFill>
              </a:rPr>
              <a:t>01</a:t>
            </a:r>
            <a:endParaRPr lang="zh-CN" altLang="en-US" dirty="0">
              <a:solidFill>
                <a:schemeClr val="bg1"/>
              </a:solidFill>
            </a:endParaRPr>
          </a:p>
        </p:txBody>
      </p:sp>
    </p:spTree>
    <p:extLst>
      <p:ext uri="{BB962C8B-B14F-4D97-AF65-F5344CB8AC3E}">
        <p14:creationId xmlns:p14="http://schemas.microsoft.com/office/powerpoint/2010/main" val="1797230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after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p:cTn id="7" dur="500" fill="hold"/>
                                        <p:tgtEl>
                                          <p:spTgt spid="29"/>
                                        </p:tgtEl>
                                        <p:attrNameLst>
                                          <p:attrName>ppt_w</p:attrName>
                                        </p:attrNameLst>
                                      </p:cBhvr>
                                      <p:tavLst>
                                        <p:tav tm="0">
                                          <p:val>
                                            <p:fltVal val="0"/>
                                          </p:val>
                                        </p:tav>
                                        <p:tav tm="100000">
                                          <p:val>
                                            <p:strVal val="#ppt_w"/>
                                          </p:val>
                                        </p:tav>
                                      </p:tavLst>
                                    </p:anim>
                                    <p:anim calcmode="lin" valueType="num">
                                      <p:cBhvr>
                                        <p:cTn id="8" dur="500" fill="hold"/>
                                        <p:tgtEl>
                                          <p:spTgt spid="29"/>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left)">
                                      <p:cBhvr>
                                        <p:cTn id="12" dur="1000"/>
                                        <p:tgtEl>
                                          <p:spTgt spid="3"/>
                                        </p:tgtEl>
                                      </p:cBhvr>
                                    </p:animEffect>
                                  </p:childTnLst>
                                </p:cTn>
                              </p:par>
                            </p:childTnLst>
                          </p:cTn>
                        </p:par>
                        <p:par>
                          <p:cTn id="13" fill="hold">
                            <p:stCondLst>
                              <p:cond delay="1500"/>
                            </p:stCondLst>
                            <p:childTnLst>
                              <p:par>
                                <p:cTn id="14" presetID="22" presetClass="entr" presetSubtype="8" fill="hold" nodeType="after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wipe(left)">
                                      <p:cBhvr>
                                        <p:cTn id="16" dur="1000"/>
                                        <p:tgtEl>
                                          <p:spTgt spid="7"/>
                                        </p:tgtEl>
                                      </p:cBhvr>
                                    </p:animEffect>
                                  </p:childTnLst>
                                </p:cTn>
                              </p:par>
                            </p:childTnLst>
                          </p:cTn>
                        </p:par>
                        <p:par>
                          <p:cTn id="17" fill="hold">
                            <p:stCondLst>
                              <p:cond delay="2500"/>
                            </p:stCondLst>
                            <p:childTnLst>
                              <p:par>
                                <p:cTn id="18" presetID="22" presetClass="entr" presetSubtype="8" fill="hold" nodeType="after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wipe(left)">
                                      <p:cBhvr>
                                        <p:cTn id="20" dur="1000"/>
                                        <p:tgtEl>
                                          <p:spTgt spid="11"/>
                                        </p:tgtEl>
                                      </p:cBhvr>
                                    </p:animEffect>
                                  </p:childTnLst>
                                </p:cTn>
                              </p:par>
                            </p:childTnLst>
                          </p:cTn>
                        </p:par>
                        <p:par>
                          <p:cTn id="21" fill="hold">
                            <p:stCondLst>
                              <p:cond delay="3500"/>
                            </p:stCondLst>
                            <p:childTnLst>
                              <p:par>
                                <p:cTn id="22" presetID="22" presetClass="entr" presetSubtype="8" fill="hold" nodeType="afterEffect">
                                  <p:stCondLst>
                                    <p:cond delay="0"/>
                                  </p:stCondLst>
                                  <p:childTnLst>
                                    <p:set>
                                      <p:cBhvr>
                                        <p:cTn id="23" dur="1" fill="hold">
                                          <p:stCondLst>
                                            <p:cond delay="0"/>
                                          </p:stCondLst>
                                        </p:cTn>
                                        <p:tgtEl>
                                          <p:spTgt spid="15"/>
                                        </p:tgtEl>
                                        <p:attrNameLst>
                                          <p:attrName>style.visibility</p:attrName>
                                        </p:attrNameLst>
                                      </p:cBhvr>
                                      <p:to>
                                        <p:strVal val="visible"/>
                                      </p:to>
                                    </p:set>
                                    <p:animEffect transition="in" filter="wipe(left)">
                                      <p:cBhvr>
                                        <p:cTn id="24" dur="1000"/>
                                        <p:tgtEl>
                                          <p:spTgt spid="15"/>
                                        </p:tgtEl>
                                      </p:cBhvr>
                                    </p:animEffect>
                                  </p:childTnLst>
                                </p:cTn>
                              </p:par>
                            </p:childTnLst>
                          </p:cTn>
                        </p:par>
                        <p:par>
                          <p:cTn id="25" fill="hold">
                            <p:stCondLst>
                              <p:cond delay="4500"/>
                            </p:stCondLst>
                            <p:childTnLst>
                              <p:par>
                                <p:cTn id="26" presetID="10" presetClass="entr" presetSubtype="0" fill="hold" nodeType="afterEffect">
                                  <p:stCondLst>
                                    <p:cond delay="0"/>
                                  </p:stCondLst>
                                  <p:childTnLst>
                                    <p:set>
                                      <p:cBhvr>
                                        <p:cTn id="27" dur="1" fill="hold">
                                          <p:stCondLst>
                                            <p:cond delay="0"/>
                                          </p:stCondLst>
                                        </p:cTn>
                                        <p:tgtEl>
                                          <p:spTgt spid="21"/>
                                        </p:tgtEl>
                                        <p:attrNameLst>
                                          <p:attrName>style.visibility</p:attrName>
                                        </p:attrNameLst>
                                      </p:cBhvr>
                                      <p:to>
                                        <p:strVal val="visible"/>
                                      </p:to>
                                    </p:set>
                                    <p:animEffect transition="in" filter="fade">
                                      <p:cBhvr>
                                        <p:cTn id="28" dur="500"/>
                                        <p:tgtEl>
                                          <p:spTgt spid="21"/>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20"/>
                                        </p:tgtEl>
                                        <p:attrNameLst>
                                          <p:attrName>style.visibility</p:attrName>
                                        </p:attrNameLst>
                                      </p:cBhvr>
                                      <p:to>
                                        <p:strVal val="visible"/>
                                      </p:to>
                                    </p:set>
                                    <p:animEffect transition="in" filter="fade">
                                      <p:cBhvr>
                                        <p:cTn id="31" dur="500"/>
                                        <p:tgtEl>
                                          <p:spTgt spid="20"/>
                                        </p:tgtEl>
                                      </p:cBhvr>
                                    </p:animEffect>
                                  </p:childTnLst>
                                </p:cTn>
                              </p:par>
                              <p:par>
                                <p:cTn id="32" presetID="10" presetClass="entr" presetSubtype="0" fill="hold" nodeType="withEffect">
                                  <p:stCondLst>
                                    <p:cond delay="0"/>
                                  </p:stCondLst>
                                  <p:childTnLst>
                                    <p:set>
                                      <p:cBhvr>
                                        <p:cTn id="33" dur="1" fill="hold">
                                          <p:stCondLst>
                                            <p:cond delay="0"/>
                                          </p:stCondLst>
                                        </p:cTn>
                                        <p:tgtEl>
                                          <p:spTgt spid="26"/>
                                        </p:tgtEl>
                                        <p:attrNameLst>
                                          <p:attrName>style.visibility</p:attrName>
                                        </p:attrNameLst>
                                      </p:cBhvr>
                                      <p:to>
                                        <p:strVal val="visible"/>
                                      </p:to>
                                    </p:set>
                                    <p:animEffect transition="in" filter="fade">
                                      <p:cBhvr>
                                        <p:cTn id="34" dur="500"/>
                                        <p:tgtEl>
                                          <p:spTgt spid="26"/>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19"/>
                                        </p:tgtEl>
                                        <p:attrNameLst>
                                          <p:attrName>style.visibility</p:attrName>
                                        </p:attrNameLst>
                                      </p:cBhvr>
                                      <p:to>
                                        <p:strVal val="visible"/>
                                      </p:to>
                                    </p:set>
                                    <p:animEffect transition="in" filter="fade">
                                      <p:cBhvr>
                                        <p:cTn id="37"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0"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75B029CA-FE95-4881-80B5-E602ED585F5A}" type="slidenum">
              <a:rPr lang="zh-CN" altLang="en-US" smtClean="0"/>
              <a:t>19</a:t>
            </a:fld>
            <a:endParaRPr lang="zh-CN" altLang="en-US"/>
          </a:p>
        </p:txBody>
      </p:sp>
      <p:sp>
        <p:nvSpPr>
          <p:cNvPr id="3" name="TextBox 44"/>
          <p:cNvSpPr>
            <a:spLocks noChangeArrowheads="1"/>
          </p:cNvSpPr>
          <p:nvPr/>
        </p:nvSpPr>
        <p:spPr bwMode="auto">
          <a:xfrm>
            <a:off x="6945313" y="4797425"/>
            <a:ext cx="1706562"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just"/>
            <a:endParaRPr lang="zh-CN" altLang="zh-CN" sz="700">
              <a:solidFill>
                <a:schemeClr val="bg1"/>
              </a:solidFill>
              <a:latin typeface="微软雅黑" pitchFamily="34" charset="-122"/>
              <a:ea typeface="微软雅黑" pitchFamily="34" charset="-122"/>
              <a:sym typeface="Arial" pitchFamily="34" charset="0"/>
            </a:endParaRPr>
          </a:p>
        </p:txBody>
      </p:sp>
      <p:sp>
        <p:nvSpPr>
          <p:cNvPr id="4" name="AutoShape 3"/>
          <p:cNvSpPr>
            <a:spLocks noChangeAspect="1" noChangeArrowheads="1" noTextEdit="1"/>
          </p:cNvSpPr>
          <p:nvPr/>
        </p:nvSpPr>
        <p:spPr bwMode="auto">
          <a:xfrm>
            <a:off x="2197100" y="915988"/>
            <a:ext cx="4748213" cy="3308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sym typeface="宋体" pitchFamily="2" charset="-122"/>
            </a:endParaRPr>
          </a:p>
        </p:txBody>
      </p:sp>
      <p:sp>
        <p:nvSpPr>
          <p:cNvPr id="5" name="Freeform 150"/>
          <p:cNvSpPr>
            <a:spLocks noChangeArrowheads="1"/>
          </p:cNvSpPr>
          <p:nvPr/>
        </p:nvSpPr>
        <p:spPr bwMode="auto">
          <a:xfrm>
            <a:off x="3048000" y="1771650"/>
            <a:ext cx="3049588" cy="1522413"/>
          </a:xfrm>
          <a:custGeom>
            <a:avLst/>
            <a:gdLst>
              <a:gd name="T0" fmla="*/ 813 w 813"/>
              <a:gd name="T1" fmla="*/ 406 h 406"/>
              <a:gd name="T2" fmla="*/ 724 w 813"/>
              <a:gd name="T3" fmla="*/ 406 h 406"/>
              <a:gd name="T4" fmla="*/ 406 w 813"/>
              <a:gd name="T5" fmla="*/ 89 h 406"/>
              <a:gd name="T6" fmla="*/ 89 w 813"/>
              <a:gd name="T7" fmla="*/ 406 h 406"/>
              <a:gd name="T8" fmla="*/ 0 w 813"/>
              <a:gd name="T9" fmla="*/ 406 h 406"/>
              <a:gd name="T10" fmla="*/ 406 w 813"/>
              <a:gd name="T11" fmla="*/ 0 h 406"/>
              <a:gd name="T12" fmla="*/ 813 w 813"/>
              <a:gd name="T13" fmla="*/ 406 h 406"/>
              <a:gd name="T14" fmla="*/ 0 60000 65536"/>
              <a:gd name="T15" fmla="*/ 0 60000 65536"/>
              <a:gd name="T16" fmla="*/ 0 60000 65536"/>
              <a:gd name="T17" fmla="*/ 0 60000 65536"/>
              <a:gd name="T18" fmla="*/ 0 60000 65536"/>
              <a:gd name="T19" fmla="*/ 0 60000 65536"/>
              <a:gd name="T20" fmla="*/ 0 60000 65536"/>
              <a:gd name="T21" fmla="*/ 0 w 813"/>
              <a:gd name="T22" fmla="*/ 0 h 406"/>
              <a:gd name="T23" fmla="*/ 813 w 813"/>
              <a:gd name="T24" fmla="*/ 406 h 40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813" h="406">
                <a:moveTo>
                  <a:pt x="813" y="406"/>
                </a:moveTo>
                <a:cubicBezTo>
                  <a:pt x="724" y="406"/>
                  <a:pt x="724" y="406"/>
                  <a:pt x="724" y="406"/>
                </a:cubicBezTo>
                <a:cubicBezTo>
                  <a:pt x="724" y="231"/>
                  <a:pt x="581" y="89"/>
                  <a:pt x="406" y="89"/>
                </a:cubicBezTo>
                <a:cubicBezTo>
                  <a:pt x="231" y="89"/>
                  <a:pt x="89" y="231"/>
                  <a:pt x="89" y="406"/>
                </a:cubicBezTo>
                <a:cubicBezTo>
                  <a:pt x="0" y="406"/>
                  <a:pt x="0" y="406"/>
                  <a:pt x="0" y="406"/>
                </a:cubicBezTo>
                <a:cubicBezTo>
                  <a:pt x="0" y="182"/>
                  <a:pt x="182" y="0"/>
                  <a:pt x="406" y="0"/>
                </a:cubicBezTo>
                <a:cubicBezTo>
                  <a:pt x="631" y="0"/>
                  <a:pt x="813" y="182"/>
                  <a:pt x="813" y="406"/>
                </a:cubicBezTo>
                <a:close/>
              </a:path>
            </a:pathLst>
          </a:custGeom>
          <a:solidFill>
            <a:srgbClr val="0094D6"/>
          </a:solidFill>
          <a:ln>
            <a:noFill/>
          </a:ln>
        </p:spPr>
        <p:txBody>
          <a:bodyPr/>
          <a:lstStyle/>
          <a:p>
            <a:endParaRPr lang="zh-CN" altLang="zh-CN" sz="1600">
              <a:solidFill>
                <a:srgbClr val="000000"/>
              </a:solidFill>
              <a:sym typeface="宋体" pitchFamily="2" charset="-122"/>
            </a:endParaRPr>
          </a:p>
        </p:txBody>
      </p:sp>
      <p:sp>
        <p:nvSpPr>
          <p:cNvPr id="6" name="Freeform 151"/>
          <p:cNvSpPr>
            <a:spLocks noChangeArrowheads="1"/>
          </p:cNvSpPr>
          <p:nvPr/>
        </p:nvSpPr>
        <p:spPr bwMode="auto">
          <a:xfrm>
            <a:off x="2632075" y="1354138"/>
            <a:ext cx="3881438" cy="1939925"/>
          </a:xfrm>
          <a:custGeom>
            <a:avLst/>
            <a:gdLst>
              <a:gd name="T0" fmla="*/ 1035 w 1035"/>
              <a:gd name="T1" fmla="*/ 517 h 517"/>
              <a:gd name="T2" fmla="*/ 945 w 1035"/>
              <a:gd name="T3" fmla="*/ 517 h 517"/>
              <a:gd name="T4" fmla="*/ 517 w 1035"/>
              <a:gd name="T5" fmla="*/ 90 h 517"/>
              <a:gd name="T6" fmla="*/ 89 w 1035"/>
              <a:gd name="T7" fmla="*/ 517 h 517"/>
              <a:gd name="T8" fmla="*/ 0 w 1035"/>
              <a:gd name="T9" fmla="*/ 517 h 517"/>
              <a:gd name="T10" fmla="*/ 517 w 1035"/>
              <a:gd name="T11" fmla="*/ 0 h 517"/>
              <a:gd name="T12" fmla="*/ 1035 w 1035"/>
              <a:gd name="T13" fmla="*/ 517 h 517"/>
              <a:gd name="T14" fmla="*/ 0 60000 65536"/>
              <a:gd name="T15" fmla="*/ 0 60000 65536"/>
              <a:gd name="T16" fmla="*/ 0 60000 65536"/>
              <a:gd name="T17" fmla="*/ 0 60000 65536"/>
              <a:gd name="T18" fmla="*/ 0 60000 65536"/>
              <a:gd name="T19" fmla="*/ 0 60000 65536"/>
              <a:gd name="T20" fmla="*/ 0 60000 65536"/>
              <a:gd name="T21" fmla="*/ 0 w 1035"/>
              <a:gd name="T22" fmla="*/ 0 h 517"/>
              <a:gd name="T23" fmla="*/ 1035 w 1035"/>
              <a:gd name="T24" fmla="*/ 517 h 51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35" h="517">
                <a:moveTo>
                  <a:pt x="1035" y="517"/>
                </a:moveTo>
                <a:cubicBezTo>
                  <a:pt x="945" y="517"/>
                  <a:pt x="945" y="517"/>
                  <a:pt x="945" y="517"/>
                </a:cubicBezTo>
                <a:cubicBezTo>
                  <a:pt x="945" y="282"/>
                  <a:pt x="753" y="90"/>
                  <a:pt x="517" y="90"/>
                </a:cubicBezTo>
                <a:cubicBezTo>
                  <a:pt x="281" y="90"/>
                  <a:pt x="89" y="282"/>
                  <a:pt x="89" y="517"/>
                </a:cubicBezTo>
                <a:cubicBezTo>
                  <a:pt x="0" y="517"/>
                  <a:pt x="0" y="517"/>
                  <a:pt x="0" y="517"/>
                </a:cubicBezTo>
                <a:cubicBezTo>
                  <a:pt x="0" y="232"/>
                  <a:pt x="232" y="0"/>
                  <a:pt x="517" y="0"/>
                </a:cubicBezTo>
                <a:cubicBezTo>
                  <a:pt x="803" y="0"/>
                  <a:pt x="1035" y="232"/>
                  <a:pt x="1035" y="517"/>
                </a:cubicBezTo>
                <a:close/>
              </a:path>
            </a:pathLst>
          </a:custGeom>
          <a:solidFill>
            <a:srgbClr val="0094D6"/>
          </a:solidFill>
          <a:ln>
            <a:noFill/>
          </a:ln>
        </p:spPr>
        <p:txBody>
          <a:bodyPr/>
          <a:lstStyle/>
          <a:p>
            <a:endParaRPr lang="zh-CN" altLang="zh-CN" sz="1600">
              <a:solidFill>
                <a:srgbClr val="000000"/>
              </a:solidFill>
              <a:sym typeface="宋体" pitchFamily="2" charset="-122"/>
            </a:endParaRPr>
          </a:p>
        </p:txBody>
      </p:sp>
      <p:sp>
        <p:nvSpPr>
          <p:cNvPr id="7" name="Freeform 152"/>
          <p:cNvSpPr>
            <a:spLocks noChangeArrowheads="1"/>
          </p:cNvSpPr>
          <p:nvPr/>
        </p:nvSpPr>
        <p:spPr bwMode="auto">
          <a:xfrm>
            <a:off x="2197100" y="919163"/>
            <a:ext cx="4751388" cy="2374900"/>
          </a:xfrm>
          <a:custGeom>
            <a:avLst/>
            <a:gdLst>
              <a:gd name="T0" fmla="*/ 1267 w 1267"/>
              <a:gd name="T1" fmla="*/ 633 h 633"/>
              <a:gd name="T2" fmla="*/ 1178 w 1267"/>
              <a:gd name="T3" fmla="*/ 633 h 633"/>
              <a:gd name="T4" fmla="*/ 633 w 1267"/>
              <a:gd name="T5" fmla="*/ 89 h 633"/>
              <a:gd name="T6" fmla="*/ 89 w 1267"/>
              <a:gd name="T7" fmla="*/ 633 h 633"/>
              <a:gd name="T8" fmla="*/ 0 w 1267"/>
              <a:gd name="T9" fmla="*/ 633 h 633"/>
              <a:gd name="T10" fmla="*/ 633 w 1267"/>
              <a:gd name="T11" fmla="*/ 0 h 633"/>
              <a:gd name="T12" fmla="*/ 1267 w 1267"/>
              <a:gd name="T13" fmla="*/ 633 h 633"/>
              <a:gd name="T14" fmla="*/ 0 60000 65536"/>
              <a:gd name="T15" fmla="*/ 0 60000 65536"/>
              <a:gd name="T16" fmla="*/ 0 60000 65536"/>
              <a:gd name="T17" fmla="*/ 0 60000 65536"/>
              <a:gd name="T18" fmla="*/ 0 60000 65536"/>
              <a:gd name="T19" fmla="*/ 0 60000 65536"/>
              <a:gd name="T20" fmla="*/ 0 60000 65536"/>
              <a:gd name="T21" fmla="*/ 0 w 1267"/>
              <a:gd name="T22" fmla="*/ 0 h 633"/>
              <a:gd name="T23" fmla="*/ 1267 w 1267"/>
              <a:gd name="T24" fmla="*/ 633 h 63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267" h="633">
                <a:moveTo>
                  <a:pt x="1267" y="633"/>
                </a:moveTo>
                <a:cubicBezTo>
                  <a:pt x="1178" y="633"/>
                  <a:pt x="1178" y="633"/>
                  <a:pt x="1178" y="633"/>
                </a:cubicBezTo>
                <a:cubicBezTo>
                  <a:pt x="1178" y="333"/>
                  <a:pt x="934" y="89"/>
                  <a:pt x="633" y="89"/>
                </a:cubicBezTo>
                <a:cubicBezTo>
                  <a:pt x="333" y="89"/>
                  <a:pt x="89" y="333"/>
                  <a:pt x="89" y="633"/>
                </a:cubicBezTo>
                <a:cubicBezTo>
                  <a:pt x="0" y="633"/>
                  <a:pt x="0" y="633"/>
                  <a:pt x="0" y="633"/>
                </a:cubicBezTo>
                <a:cubicBezTo>
                  <a:pt x="0" y="284"/>
                  <a:pt x="284" y="0"/>
                  <a:pt x="633" y="0"/>
                </a:cubicBezTo>
                <a:cubicBezTo>
                  <a:pt x="983" y="0"/>
                  <a:pt x="1267" y="284"/>
                  <a:pt x="1267" y="633"/>
                </a:cubicBezTo>
                <a:close/>
              </a:path>
            </a:pathLst>
          </a:custGeom>
          <a:solidFill>
            <a:srgbClr val="0094D6"/>
          </a:solidFill>
          <a:ln>
            <a:noFill/>
          </a:ln>
        </p:spPr>
        <p:txBody>
          <a:bodyPr/>
          <a:lstStyle/>
          <a:p>
            <a:endParaRPr lang="zh-CN" altLang="zh-CN" sz="1600">
              <a:solidFill>
                <a:srgbClr val="000000"/>
              </a:solidFill>
              <a:sym typeface="宋体" pitchFamily="2" charset="-122"/>
            </a:endParaRPr>
          </a:p>
        </p:txBody>
      </p:sp>
      <p:sp>
        <p:nvSpPr>
          <p:cNvPr id="8" name="Freeform 153"/>
          <p:cNvSpPr>
            <a:spLocks noChangeArrowheads="1"/>
          </p:cNvSpPr>
          <p:nvPr/>
        </p:nvSpPr>
        <p:spPr bwMode="auto">
          <a:xfrm>
            <a:off x="3468688" y="2190750"/>
            <a:ext cx="2208212" cy="1103313"/>
          </a:xfrm>
          <a:custGeom>
            <a:avLst/>
            <a:gdLst>
              <a:gd name="T0" fmla="*/ 589 w 589"/>
              <a:gd name="T1" fmla="*/ 294 h 294"/>
              <a:gd name="T2" fmla="*/ 500 w 589"/>
              <a:gd name="T3" fmla="*/ 294 h 294"/>
              <a:gd name="T4" fmla="*/ 294 w 589"/>
              <a:gd name="T5" fmla="*/ 89 h 294"/>
              <a:gd name="T6" fmla="*/ 89 w 589"/>
              <a:gd name="T7" fmla="*/ 294 h 294"/>
              <a:gd name="T8" fmla="*/ 0 w 589"/>
              <a:gd name="T9" fmla="*/ 294 h 294"/>
              <a:gd name="T10" fmla="*/ 294 w 589"/>
              <a:gd name="T11" fmla="*/ 0 h 294"/>
              <a:gd name="T12" fmla="*/ 589 w 589"/>
              <a:gd name="T13" fmla="*/ 294 h 294"/>
              <a:gd name="T14" fmla="*/ 0 60000 65536"/>
              <a:gd name="T15" fmla="*/ 0 60000 65536"/>
              <a:gd name="T16" fmla="*/ 0 60000 65536"/>
              <a:gd name="T17" fmla="*/ 0 60000 65536"/>
              <a:gd name="T18" fmla="*/ 0 60000 65536"/>
              <a:gd name="T19" fmla="*/ 0 60000 65536"/>
              <a:gd name="T20" fmla="*/ 0 60000 65536"/>
              <a:gd name="T21" fmla="*/ 0 w 589"/>
              <a:gd name="T22" fmla="*/ 0 h 294"/>
              <a:gd name="T23" fmla="*/ 589 w 589"/>
              <a:gd name="T24" fmla="*/ 294 h 29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89" h="294">
                <a:moveTo>
                  <a:pt x="589" y="294"/>
                </a:moveTo>
                <a:cubicBezTo>
                  <a:pt x="500" y="294"/>
                  <a:pt x="500" y="294"/>
                  <a:pt x="500" y="294"/>
                </a:cubicBezTo>
                <a:cubicBezTo>
                  <a:pt x="500" y="181"/>
                  <a:pt x="408" y="89"/>
                  <a:pt x="294" y="89"/>
                </a:cubicBezTo>
                <a:cubicBezTo>
                  <a:pt x="181" y="89"/>
                  <a:pt x="89" y="181"/>
                  <a:pt x="89" y="294"/>
                </a:cubicBezTo>
                <a:cubicBezTo>
                  <a:pt x="0" y="294"/>
                  <a:pt x="0" y="294"/>
                  <a:pt x="0" y="294"/>
                </a:cubicBezTo>
                <a:cubicBezTo>
                  <a:pt x="0" y="132"/>
                  <a:pt x="132" y="0"/>
                  <a:pt x="294" y="0"/>
                </a:cubicBezTo>
                <a:cubicBezTo>
                  <a:pt x="457" y="0"/>
                  <a:pt x="589" y="132"/>
                  <a:pt x="589" y="294"/>
                </a:cubicBezTo>
                <a:close/>
              </a:path>
            </a:pathLst>
          </a:custGeom>
          <a:solidFill>
            <a:srgbClr val="B0C01A"/>
          </a:solidFill>
          <a:ln>
            <a:noFill/>
          </a:ln>
        </p:spPr>
        <p:txBody>
          <a:bodyPr/>
          <a:lstStyle/>
          <a:p>
            <a:endParaRPr lang="zh-CN" altLang="zh-CN" sz="1600">
              <a:solidFill>
                <a:srgbClr val="000000"/>
              </a:solidFill>
              <a:sym typeface="宋体" pitchFamily="2" charset="-122"/>
            </a:endParaRPr>
          </a:p>
        </p:txBody>
      </p:sp>
      <p:sp>
        <p:nvSpPr>
          <p:cNvPr id="9" name="Freeform 154"/>
          <p:cNvSpPr>
            <a:spLocks noEditPoints="1" noChangeArrowheads="1"/>
          </p:cNvSpPr>
          <p:nvPr/>
        </p:nvSpPr>
        <p:spPr bwMode="auto">
          <a:xfrm>
            <a:off x="4346575" y="2867025"/>
            <a:ext cx="454025" cy="385763"/>
          </a:xfrm>
          <a:custGeom>
            <a:avLst/>
            <a:gdLst>
              <a:gd name="T0" fmla="*/ 13 w 121"/>
              <a:gd name="T1" fmla="*/ 103 h 103"/>
              <a:gd name="T2" fmla="*/ 0 w 121"/>
              <a:gd name="T3" fmla="*/ 90 h 103"/>
              <a:gd name="T4" fmla="*/ 0 w 121"/>
              <a:gd name="T5" fmla="*/ 90 h 103"/>
              <a:gd name="T6" fmla="*/ 0 w 121"/>
              <a:gd name="T7" fmla="*/ 13 h 103"/>
              <a:gd name="T8" fmla="*/ 13 w 121"/>
              <a:gd name="T9" fmla="*/ 0 h 103"/>
              <a:gd name="T10" fmla="*/ 13 w 121"/>
              <a:gd name="T11" fmla="*/ 0 h 103"/>
              <a:gd name="T12" fmla="*/ 108 w 121"/>
              <a:gd name="T13" fmla="*/ 0 h 103"/>
              <a:gd name="T14" fmla="*/ 121 w 121"/>
              <a:gd name="T15" fmla="*/ 13 h 103"/>
              <a:gd name="T16" fmla="*/ 121 w 121"/>
              <a:gd name="T17" fmla="*/ 13 h 103"/>
              <a:gd name="T18" fmla="*/ 121 w 121"/>
              <a:gd name="T19" fmla="*/ 90 h 103"/>
              <a:gd name="T20" fmla="*/ 108 w 121"/>
              <a:gd name="T21" fmla="*/ 103 h 103"/>
              <a:gd name="T22" fmla="*/ 108 w 121"/>
              <a:gd name="T23" fmla="*/ 103 h 103"/>
              <a:gd name="T24" fmla="*/ 13 w 121"/>
              <a:gd name="T25" fmla="*/ 103 h 103"/>
              <a:gd name="T26" fmla="*/ 11 w 121"/>
              <a:gd name="T27" fmla="*/ 13 h 103"/>
              <a:gd name="T28" fmla="*/ 11 w 121"/>
              <a:gd name="T29" fmla="*/ 90 h 103"/>
              <a:gd name="T30" fmla="*/ 13 w 121"/>
              <a:gd name="T31" fmla="*/ 92 h 103"/>
              <a:gd name="T32" fmla="*/ 13 w 121"/>
              <a:gd name="T33" fmla="*/ 92 h 103"/>
              <a:gd name="T34" fmla="*/ 108 w 121"/>
              <a:gd name="T35" fmla="*/ 92 h 103"/>
              <a:gd name="T36" fmla="*/ 110 w 121"/>
              <a:gd name="T37" fmla="*/ 90 h 103"/>
              <a:gd name="T38" fmla="*/ 110 w 121"/>
              <a:gd name="T39" fmla="*/ 90 h 103"/>
              <a:gd name="T40" fmla="*/ 110 w 121"/>
              <a:gd name="T41" fmla="*/ 13 h 103"/>
              <a:gd name="T42" fmla="*/ 108 w 121"/>
              <a:gd name="T43" fmla="*/ 11 h 103"/>
              <a:gd name="T44" fmla="*/ 108 w 121"/>
              <a:gd name="T45" fmla="*/ 11 h 103"/>
              <a:gd name="T46" fmla="*/ 13 w 121"/>
              <a:gd name="T47" fmla="*/ 11 h 103"/>
              <a:gd name="T48" fmla="*/ 11 w 121"/>
              <a:gd name="T49" fmla="*/ 13 h 103"/>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121"/>
              <a:gd name="T76" fmla="*/ 0 h 103"/>
              <a:gd name="T77" fmla="*/ 121 w 121"/>
              <a:gd name="T78" fmla="*/ 103 h 103"/>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121" h="103">
                <a:moveTo>
                  <a:pt x="13" y="103"/>
                </a:moveTo>
                <a:cubicBezTo>
                  <a:pt x="5" y="103"/>
                  <a:pt x="0" y="98"/>
                  <a:pt x="0" y="90"/>
                </a:cubicBezTo>
                <a:cubicBezTo>
                  <a:pt x="0" y="90"/>
                  <a:pt x="0" y="90"/>
                  <a:pt x="0" y="90"/>
                </a:cubicBezTo>
                <a:cubicBezTo>
                  <a:pt x="0" y="13"/>
                  <a:pt x="0" y="13"/>
                  <a:pt x="0" y="13"/>
                </a:cubicBezTo>
                <a:cubicBezTo>
                  <a:pt x="0" y="6"/>
                  <a:pt x="5" y="0"/>
                  <a:pt x="13" y="0"/>
                </a:cubicBezTo>
                <a:cubicBezTo>
                  <a:pt x="13" y="0"/>
                  <a:pt x="13" y="0"/>
                  <a:pt x="13" y="0"/>
                </a:cubicBezTo>
                <a:cubicBezTo>
                  <a:pt x="108" y="0"/>
                  <a:pt x="108" y="0"/>
                  <a:pt x="108" y="0"/>
                </a:cubicBezTo>
                <a:cubicBezTo>
                  <a:pt x="115" y="0"/>
                  <a:pt x="121" y="6"/>
                  <a:pt x="121" y="13"/>
                </a:cubicBezTo>
                <a:cubicBezTo>
                  <a:pt x="121" y="13"/>
                  <a:pt x="121" y="13"/>
                  <a:pt x="121" y="13"/>
                </a:cubicBezTo>
                <a:cubicBezTo>
                  <a:pt x="121" y="90"/>
                  <a:pt x="121" y="90"/>
                  <a:pt x="121" y="90"/>
                </a:cubicBezTo>
                <a:cubicBezTo>
                  <a:pt x="121" y="98"/>
                  <a:pt x="115" y="103"/>
                  <a:pt x="108" y="103"/>
                </a:cubicBezTo>
                <a:cubicBezTo>
                  <a:pt x="108" y="103"/>
                  <a:pt x="108" y="103"/>
                  <a:pt x="108" y="103"/>
                </a:cubicBezTo>
                <a:cubicBezTo>
                  <a:pt x="13" y="103"/>
                  <a:pt x="13" y="103"/>
                  <a:pt x="13" y="103"/>
                </a:cubicBezTo>
                <a:close/>
                <a:moveTo>
                  <a:pt x="11" y="13"/>
                </a:moveTo>
                <a:cubicBezTo>
                  <a:pt x="11" y="90"/>
                  <a:pt x="11" y="90"/>
                  <a:pt x="11" y="90"/>
                </a:cubicBezTo>
                <a:cubicBezTo>
                  <a:pt x="11" y="91"/>
                  <a:pt x="12" y="92"/>
                  <a:pt x="13" y="92"/>
                </a:cubicBezTo>
                <a:cubicBezTo>
                  <a:pt x="13" y="92"/>
                  <a:pt x="13" y="92"/>
                  <a:pt x="13" y="92"/>
                </a:cubicBezTo>
                <a:cubicBezTo>
                  <a:pt x="108" y="92"/>
                  <a:pt x="108" y="92"/>
                  <a:pt x="108" y="92"/>
                </a:cubicBezTo>
                <a:cubicBezTo>
                  <a:pt x="109" y="92"/>
                  <a:pt x="110" y="91"/>
                  <a:pt x="110" y="90"/>
                </a:cubicBezTo>
                <a:cubicBezTo>
                  <a:pt x="110" y="90"/>
                  <a:pt x="110" y="90"/>
                  <a:pt x="110" y="90"/>
                </a:cubicBezTo>
                <a:cubicBezTo>
                  <a:pt x="110" y="13"/>
                  <a:pt x="110" y="13"/>
                  <a:pt x="110" y="13"/>
                </a:cubicBezTo>
                <a:cubicBezTo>
                  <a:pt x="110" y="12"/>
                  <a:pt x="109" y="11"/>
                  <a:pt x="108" y="11"/>
                </a:cubicBezTo>
                <a:cubicBezTo>
                  <a:pt x="108" y="11"/>
                  <a:pt x="108" y="11"/>
                  <a:pt x="108" y="11"/>
                </a:cubicBezTo>
                <a:cubicBezTo>
                  <a:pt x="13" y="11"/>
                  <a:pt x="13" y="11"/>
                  <a:pt x="13" y="11"/>
                </a:cubicBezTo>
                <a:cubicBezTo>
                  <a:pt x="12" y="11"/>
                  <a:pt x="11" y="12"/>
                  <a:pt x="11" y="13"/>
                </a:cubicBezTo>
                <a:close/>
              </a:path>
            </a:pathLst>
          </a:custGeom>
          <a:solidFill>
            <a:srgbClr val="B0C01A"/>
          </a:solidFill>
          <a:ln>
            <a:noFill/>
          </a:ln>
          <a:extLst/>
        </p:spPr>
        <p:txBody>
          <a:bodyPr/>
          <a:lstStyle/>
          <a:p>
            <a:endParaRPr lang="zh-CN" altLang="zh-CN">
              <a:solidFill>
                <a:srgbClr val="000000"/>
              </a:solidFill>
              <a:sym typeface="宋体" pitchFamily="2" charset="-122"/>
            </a:endParaRPr>
          </a:p>
        </p:txBody>
      </p:sp>
      <p:sp>
        <p:nvSpPr>
          <p:cNvPr id="10" name="Freeform 155"/>
          <p:cNvSpPr>
            <a:spLocks noEditPoints="1" noChangeArrowheads="1"/>
          </p:cNvSpPr>
          <p:nvPr/>
        </p:nvSpPr>
        <p:spPr bwMode="auto">
          <a:xfrm>
            <a:off x="4225925" y="2619375"/>
            <a:ext cx="690563" cy="288925"/>
          </a:xfrm>
          <a:custGeom>
            <a:avLst/>
            <a:gdLst>
              <a:gd name="T0" fmla="*/ 6 w 184"/>
              <a:gd name="T1" fmla="*/ 77 h 77"/>
              <a:gd name="T2" fmla="*/ 6 w 184"/>
              <a:gd name="T3" fmla="*/ 72 h 77"/>
              <a:gd name="T4" fmla="*/ 10 w 184"/>
              <a:gd name="T5" fmla="*/ 76 h 77"/>
              <a:gd name="T6" fmla="*/ 6 w 184"/>
              <a:gd name="T7" fmla="*/ 72 h 77"/>
              <a:gd name="T8" fmla="*/ 6 w 184"/>
              <a:gd name="T9" fmla="*/ 77 h 77"/>
              <a:gd name="T10" fmla="*/ 1 w 184"/>
              <a:gd name="T11" fmla="*/ 73 h 77"/>
              <a:gd name="T12" fmla="*/ 1 w 184"/>
              <a:gd name="T13" fmla="*/ 73 h 77"/>
              <a:gd name="T14" fmla="*/ 3 w 184"/>
              <a:gd name="T15" fmla="*/ 67 h 77"/>
              <a:gd name="T16" fmla="*/ 3 w 184"/>
              <a:gd name="T17" fmla="*/ 67 h 77"/>
              <a:gd name="T18" fmla="*/ 89 w 184"/>
              <a:gd name="T19" fmla="*/ 1 h 77"/>
              <a:gd name="T20" fmla="*/ 96 w 184"/>
              <a:gd name="T21" fmla="*/ 1 h 77"/>
              <a:gd name="T22" fmla="*/ 96 w 184"/>
              <a:gd name="T23" fmla="*/ 1 h 77"/>
              <a:gd name="T24" fmla="*/ 182 w 184"/>
              <a:gd name="T25" fmla="*/ 67 h 77"/>
              <a:gd name="T26" fmla="*/ 184 w 184"/>
              <a:gd name="T27" fmla="*/ 73 h 77"/>
              <a:gd name="T28" fmla="*/ 184 w 184"/>
              <a:gd name="T29" fmla="*/ 73 h 77"/>
              <a:gd name="T30" fmla="*/ 178 w 184"/>
              <a:gd name="T31" fmla="*/ 77 h 77"/>
              <a:gd name="T32" fmla="*/ 178 w 184"/>
              <a:gd name="T33" fmla="*/ 77 h 77"/>
              <a:gd name="T34" fmla="*/ 6 w 184"/>
              <a:gd name="T35" fmla="*/ 77 h 77"/>
              <a:gd name="T36" fmla="*/ 162 w 184"/>
              <a:gd name="T37" fmla="*/ 66 h 77"/>
              <a:gd name="T38" fmla="*/ 92 w 184"/>
              <a:gd name="T39" fmla="*/ 13 h 77"/>
              <a:gd name="T40" fmla="*/ 23 w 184"/>
              <a:gd name="T41" fmla="*/ 66 h 77"/>
              <a:gd name="T42" fmla="*/ 162 w 184"/>
              <a:gd name="T43" fmla="*/ 66 h 7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184"/>
              <a:gd name="T67" fmla="*/ 0 h 77"/>
              <a:gd name="T68" fmla="*/ 184 w 184"/>
              <a:gd name="T69" fmla="*/ 77 h 77"/>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184" h="77">
                <a:moveTo>
                  <a:pt x="6" y="77"/>
                </a:moveTo>
                <a:cubicBezTo>
                  <a:pt x="6" y="72"/>
                  <a:pt x="6" y="72"/>
                  <a:pt x="6" y="72"/>
                </a:cubicBezTo>
                <a:cubicBezTo>
                  <a:pt x="10" y="76"/>
                  <a:pt x="10" y="76"/>
                  <a:pt x="10" y="76"/>
                </a:cubicBezTo>
                <a:cubicBezTo>
                  <a:pt x="6" y="72"/>
                  <a:pt x="6" y="72"/>
                  <a:pt x="6" y="72"/>
                </a:cubicBezTo>
                <a:cubicBezTo>
                  <a:pt x="6" y="77"/>
                  <a:pt x="6" y="77"/>
                  <a:pt x="6" y="77"/>
                </a:cubicBezTo>
                <a:cubicBezTo>
                  <a:pt x="4" y="77"/>
                  <a:pt x="2" y="76"/>
                  <a:pt x="1" y="73"/>
                </a:cubicBezTo>
                <a:cubicBezTo>
                  <a:pt x="1" y="73"/>
                  <a:pt x="1" y="73"/>
                  <a:pt x="1" y="73"/>
                </a:cubicBezTo>
                <a:cubicBezTo>
                  <a:pt x="0" y="71"/>
                  <a:pt x="1" y="69"/>
                  <a:pt x="3" y="67"/>
                </a:cubicBezTo>
                <a:cubicBezTo>
                  <a:pt x="3" y="67"/>
                  <a:pt x="3" y="67"/>
                  <a:pt x="3" y="67"/>
                </a:cubicBezTo>
                <a:cubicBezTo>
                  <a:pt x="89" y="1"/>
                  <a:pt x="89" y="1"/>
                  <a:pt x="89" y="1"/>
                </a:cubicBezTo>
                <a:cubicBezTo>
                  <a:pt x="91" y="0"/>
                  <a:pt x="94" y="0"/>
                  <a:pt x="96" y="1"/>
                </a:cubicBezTo>
                <a:cubicBezTo>
                  <a:pt x="96" y="1"/>
                  <a:pt x="96" y="1"/>
                  <a:pt x="96" y="1"/>
                </a:cubicBezTo>
                <a:cubicBezTo>
                  <a:pt x="182" y="67"/>
                  <a:pt x="182" y="67"/>
                  <a:pt x="182" y="67"/>
                </a:cubicBezTo>
                <a:cubicBezTo>
                  <a:pt x="184" y="69"/>
                  <a:pt x="184" y="71"/>
                  <a:pt x="184" y="73"/>
                </a:cubicBezTo>
                <a:cubicBezTo>
                  <a:pt x="184" y="73"/>
                  <a:pt x="184" y="73"/>
                  <a:pt x="184" y="73"/>
                </a:cubicBezTo>
                <a:cubicBezTo>
                  <a:pt x="183" y="76"/>
                  <a:pt x="181" y="77"/>
                  <a:pt x="178" y="77"/>
                </a:cubicBezTo>
                <a:cubicBezTo>
                  <a:pt x="178" y="77"/>
                  <a:pt x="178" y="77"/>
                  <a:pt x="178" y="77"/>
                </a:cubicBezTo>
                <a:cubicBezTo>
                  <a:pt x="6" y="77"/>
                  <a:pt x="6" y="77"/>
                  <a:pt x="6" y="77"/>
                </a:cubicBezTo>
                <a:close/>
                <a:moveTo>
                  <a:pt x="162" y="66"/>
                </a:moveTo>
                <a:cubicBezTo>
                  <a:pt x="92" y="13"/>
                  <a:pt x="92" y="13"/>
                  <a:pt x="92" y="13"/>
                </a:cubicBezTo>
                <a:cubicBezTo>
                  <a:pt x="23" y="66"/>
                  <a:pt x="23" y="66"/>
                  <a:pt x="23" y="66"/>
                </a:cubicBezTo>
                <a:cubicBezTo>
                  <a:pt x="162" y="66"/>
                  <a:pt x="162" y="66"/>
                  <a:pt x="162" y="66"/>
                </a:cubicBezTo>
                <a:close/>
              </a:path>
            </a:pathLst>
          </a:custGeom>
          <a:solidFill>
            <a:srgbClr val="B0C01A"/>
          </a:solidFill>
          <a:ln>
            <a:noFill/>
          </a:ln>
          <a:extLst/>
        </p:spPr>
        <p:txBody>
          <a:bodyPr/>
          <a:lstStyle/>
          <a:p>
            <a:endParaRPr lang="zh-CN" altLang="zh-CN">
              <a:solidFill>
                <a:srgbClr val="000000"/>
              </a:solidFill>
              <a:sym typeface="宋体" pitchFamily="2" charset="-122"/>
            </a:endParaRPr>
          </a:p>
        </p:txBody>
      </p:sp>
      <p:sp>
        <p:nvSpPr>
          <p:cNvPr id="11" name="Freeform 156"/>
          <p:cNvSpPr>
            <a:spLocks noEditPoints="1" noChangeArrowheads="1"/>
          </p:cNvSpPr>
          <p:nvPr/>
        </p:nvSpPr>
        <p:spPr bwMode="auto">
          <a:xfrm>
            <a:off x="4492625" y="3032125"/>
            <a:ext cx="160338" cy="217488"/>
          </a:xfrm>
          <a:custGeom>
            <a:avLst/>
            <a:gdLst>
              <a:gd name="T0" fmla="*/ 11 w 43"/>
              <a:gd name="T1" fmla="*/ 58 h 58"/>
              <a:gd name="T2" fmla="*/ 0 w 43"/>
              <a:gd name="T3" fmla="*/ 47 h 58"/>
              <a:gd name="T4" fmla="*/ 0 w 43"/>
              <a:gd name="T5" fmla="*/ 47 h 58"/>
              <a:gd name="T6" fmla="*/ 0 w 43"/>
              <a:gd name="T7" fmla="*/ 11 h 58"/>
              <a:gd name="T8" fmla="*/ 11 w 43"/>
              <a:gd name="T9" fmla="*/ 0 h 58"/>
              <a:gd name="T10" fmla="*/ 11 w 43"/>
              <a:gd name="T11" fmla="*/ 0 h 58"/>
              <a:gd name="T12" fmla="*/ 32 w 43"/>
              <a:gd name="T13" fmla="*/ 0 h 58"/>
              <a:gd name="T14" fmla="*/ 43 w 43"/>
              <a:gd name="T15" fmla="*/ 11 h 58"/>
              <a:gd name="T16" fmla="*/ 43 w 43"/>
              <a:gd name="T17" fmla="*/ 11 h 58"/>
              <a:gd name="T18" fmla="*/ 43 w 43"/>
              <a:gd name="T19" fmla="*/ 47 h 58"/>
              <a:gd name="T20" fmla="*/ 32 w 43"/>
              <a:gd name="T21" fmla="*/ 58 h 58"/>
              <a:gd name="T22" fmla="*/ 32 w 43"/>
              <a:gd name="T23" fmla="*/ 58 h 58"/>
              <a:gd name="T24" fmla="*/ 11 w 43"/>
              <a:gd name="T25" fmla="*/ 58 h 58"/>
              <a:gd name="T26" fmla="*/ 7 w 43"/>
              <a:gd name="T27" fmla="*/ 47 h 58"/>
              <a:gd name="T28" fmla="*/ 11 w 43"/>
              <a:gd name="T29" fmla="*/ 51 h 58"/>
              <a:gd name="T30" fmla="*/ 11 w 43"/>
              <a:gd name="T31" fmla="*/ 51 h 58"/>
              <a:gd name="T32" fmla="*/ 32 w 43"/>
              <a:gd name="T33" fmla="*/ 51 h 58"/>
              <a:gd name="T34" fmla="*/ 36 w 43"/>
              <a:gd name="T35" fmla="*/ 47 h 58"/>
              <a:gd name="T36" fmla="*/ 36 w 43"/>
              <a:gd name="T37" fmla="*/ 47 h 58"/>
              <a:gd name="T38" fmla="*/ 36 w 43"/>
              <a:gd name="T39" fmla="*/ 11 h 58"/>
              <a:gd name="T40" fmla="*/ 32 w 43"/>
              <a:gd name="T41" fmla="*/ 7 h 58"/>
              <a:gd name="T42" fmla="*/ 32 w 43"/>
              <a:gd name="T43" fmla="*/ 7 h 58"/>
              <a:gd name="T44" fmla="*/ 11 w 43"/>
              <a:gd name="T45" fmla="*/ 7 h 58"/>
              <a:gd name="T46" fmla="*/ 7 w 43"/>
              <a:gd name="T47" fmla="*/ 11 h 58"/>
              <a:gd name="T48" fmla="*/ 7 w 43"/>
              <a:gd name="T49" fmla="*/ 11 h 58"/>
              <a:gd name="T50" fmla="*/ 7 w 43"/>
              <a:gd name="T51" fmla="*/ 47 h 58"/>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43"/>
              <a:gd name="T79" fmla="*/ 0 h 58"/>
              <a:gd name="T80" fmla="*/ 43 w 43"/>
              <a:gd name="T81" fmla="*/ 58 h 58"/>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43" h="58">
                <a:moveTo>
                  <a:pt x="11" y="58"/>
                </a:moveTo>
                <a:cubicBezTo>
                  <a:pt x="5" y="58"/>
                  <a:pt x="0" y="53"/>
                  <a:pt x="0" y="47"/>
                </a:cubicBezTo>
                <a:cubicBezTo>
                  <a:pt x="0" y="47"/>
                  <a:pt x="0" y="47"/>
                  <a:pt x="0" y="47"/>
                </a:cubicBezTo>
                <a:cubicBezTo>
                  <a:pt x="0" y="11"/>
                  <a:pt x="0" y="11"/>
                  <a:pt x="0" y="11"/>
                </a:cubicBezTo>
                <a:cubicBezTo>
                  <a:pt x="0" y="5"/>
                  <a:pt x="5" y="0"/>
                  <a:pt x="11" y="0"/>
                </a:cubicBezTo>
                <a:cubicBezTo>
                  <a:pt x="11" y="0"/>
                  <a:pt x="11" y="0"/>
                  <a:pt x="11" y="0"/>
                </a:cubicBezTo>
                <a:cubicBezTo>
                  <a:pt x="32" y="0"/>
                  <a:pt x="32" y="0"/>
                  <a:pt x="32" y="0"/>
                </a:cubicBezTo>
                <a:cubicBezTo>
                  <a:pt x="38" y="0"/>
                  <a:pt x="43" y="5"/>
                  <a:pt x="43" y="11"/>
                </a:cubicBezTo>
                <a:cubicBezTo>
                  <a:pt x="43" y="11"/>
                  <a:pt x="43" y="11"/>
                  <a:pt x="43" y="11"/>
                </a:cubicBezTo>
                <a:cubicBezTo>
                  <a:pt x="43" y="47"/>
                  <a:pt x="43" y="47"/>
                  <a:pt x="43" y="47"/>
                </a:cubicBezTo>
                <a:cubicBezTo>
                  <a:pt x="43" y="53"/>
                  <a:pt x="38" y="58"/>
                  <a:pt x="32" y="58"/>
                </a:cubicBezTo>
                <a:cubicBezTo>
                  <a:pt x="32" y="58"/>
                  <a:pt x="32" y="58"/>
                  <a:pt x="32" y="58"/>
                </a:cubicBezTo>
                <a:cubicBezTo>
                  <a:pt x="11" y="58"/>
                  <a:pt x="11" y="58"/>
                  <a:pt x="11" y="58"/>
                </a:cubicBezTo>
                <a:close/>
                <a:moveTo>
                  <a:pt x="7" y="47"/>
                </a:moveTo>
                <a:cubicBezTo>
                  <a:pt x="7" y="49"/>
                  <a:pt x="9" y="51"/>
                  <a:pt x="11" y="51"/>
                </a:cubicBezTo>
                <a:cubicBezTo>
                  <a:pt x="11" y="51"/>
                  <a:pt x="11" y="51"/>
                  <a:pt x="11" y="51"/>
                </a:cubicBezTo>
                <a:cubicBezTo>
                  <a:pt x="32" y="51"/>
                  <a:pt x="32" y="51"/>
                  <a:pt x="32" y="51"/>
                </a:cubicBezTo>
                <a:cubicBezTo>
                  <a:pt x="34" y="51"/>
                  <a:pt x="36" y="49"/>
                  <a:pt x="36" y="47"/>
                </a:cubicBezTo>
                <a:cubicBezTo>
                  <a:pt x="36" y="47"/>
                  <a:pt x="36" y="47"/>
                  <a:pt x="36" y="47"/>
                </a:cubicBezTo>
                <a:cubicBezTo>
                  <a:pt x="36" y="11"/>
                  <a:pt x="36" y="11"/>
                  <a:pt x="36" y="11"/>
                </a:cubicBezTo>
                <a:cubicBezTo>
                  <a:pt x="36" y="9"/>
                  <a:pt x="34" y="7"/>
                  <a:pt x="32" y="7"/>
                </a:cubicBezTo>
                <a:cubicBezTo>
                  <a:pt x="32" y="7"/>
                  <a:pt x="32" y="7"/>
                  <a:pt x="32" y="7"/>
                </a:cubicBezTo>
                <a:cubicBezTo>
                  <a:pt x="11" y="7"/>
                  <a:pt x="11" y="7"/>
                  <a:pt x="11" y="7"/>
                </a:cubicBezTo>
                <a:cubicBezTo>
                  <a:pt x="9" y="7"/>
                  <a:pt x="7" y="9"/>
                  <a:pt x="7" y="11"/>
                </a:cubicBezTo>
                <a:cubicBezTo>
                  <a:pt x="7" y="11"/>
                  <a:pt x="7" y="11"/>
                  <a:pt x="7" y="11"/>
                </a:cubicBezTo>
                <a:cubicBezTo>
                  <a:pt x="7" y="47"/>
                  <a:pt x="7" y="47"/>
                  <a:pt x="7" y="47"/>
                </a:cubicBezTo>
                <a:close/>
              </a:path>
            </a:pathLst>
          </a:custGeom>
          <a:solidFill>
            <a:srgbClr val="B0C01A"/>
          </a:solidFill>
          <a:ln>
            <a:noFill/>
          </a:ln>
          <a:extLst/>
        </p:spPr>
        <p:txBody>
          <a:bodyPr/>
          <a:lstStyle/>
          <a:p>
            <a:endParaRPr lang="zh-CN" altLang="zh-CN">
              <a:solidFill>
                <a:srgbClr val="000000"/>
              </a:solidFill>
              <a:sym typeface="宋体" pitchFamily="2" charset="-122"/>
            </a:endParaRPr>
          </a:p>
        </p:txBody>
      </p:sp>
      <p:sp>
        <p:nvSpPr>
          <p:cNvPr id="12" name="Freeform 157"/>
          <p:cNvSpPr>
            <a:spLocks noEditPoints="1" noChangeArrowheads="1"/>
          </p:cNvSpPr>
          <p:nvPr/>
        </p:nvSpPr>
        <p:spPr bwMode="auto">
          <a:xfrm>
            <a:off x="4410075" y="2952750"/>
            <a:ext cx="104775" cy="79375"/>
          </a:xfrm>
          <a:custGeom>
            <a:avLst/>
            <a:gdLst>
              <a:gd name="T0" fmla="*/ 28 w 28"/>
              <a:gd name="T1" fmla="*/ 15 h 21"/>
              <a:gd name="T2" fmla="*/ 23 w 28"/>
              <a:gd name="T3" fmla="*/ 21 h 21"/>
              <a:gd name="T4" fmla="*/ 23 w 28"/>
              <a:gd name="T5" fmla="*/ 21 h 21"/>
              <a:gd name="T6" fmla="*/ 5 w 28"/>
              <a:gd name="T7" fmla="*/ 21 h 21"/>
              <a:gd name="T8" fmla="*/ 0 w 28"/>
              <a:gd name="T9" fmla="*/ 15 h 21"/>
              <a:gd name="T10" fmla="*/ 0 w 28"/>
              <a:gd name="T11" fmla="*/ 15 h 21"/>
              <a:gd name="T12" fmla="*/ 0 w 28"/>
              <a:gd name="T13" fmla="*/ 5 h 21"/>
              <a:gd name="T14" fmla="*/ 5 w 28"/>
              <a:gd name="T15" fmla="*/ 0 h 21"/>
              <a:gd name="T16" fmla="*/ 5 w 28"/>
              <a:gd name="T17" fmla="*/ 0 h 21"/>
              <a:gd name="T18" fmla="*/ 23 w 28"/>
              <a:gd name="T19" fmla="*/ 0 h 21"/>
              <a:gd name="T20" fmla="*/ 28 w 28"/>
              <a:gd name="T21" fmla="*/ 5 h 21"/>
              <a:gd name="T22" fmla="*/ 28 w 28"/>
              <a:gd name="T23" fmla="*/ 5 h 21"/>
              <a:gd name="T24" fmla="*/ 28 w 28"/>
              <a:gd name="T25" fmla="*/ 15 h 21"/>
              <a:gd name="T26" fmla="*/ 23 w 28"/>
              <a:gd name="T27" fmla="*/ 17 h 21"/>
              <a:gd name="T28" fmla="*/ 24 w 28"/>
              <a:gd name="T29" fmla="*/ 15 h 21"/>
              <a:gd name="T30" fmla="*/ 24 w 28"/>
              <a:gd name="T31" fmla="*/ 15 h 21"/>
              <a:gd name="T32" fmla="*/ 24 w 28"/>
              <a:gd name="T33" fmla="*/ 5 h 21"/>
              <a:gd name="T34" fmla="*/ 23 w 28"/>
              <a:gd name="T35" fmla="*/ 4 h 21"/>
              <a:gd name="T36" fmla="*/ 23 w 28"/>
              <a:gd name="T37" fmla="*/ 4 h 21"/>
              <a:gd name="T38" fmla="*/ 5 w 28"/>
              <a:gd name="T39" fmla="*/ 4 h 21"/>
              <a:gd name="T40" fmla="*/ 4 w 28"/>
              <a:gd name="T41" fmla="*/ 5 h 21"/>
              <a:gd name="T42" fmla="*/ 4 w 28"/>
              <a:gd name="T43" fmla="*/ 5 h 21"/>
              <a:gd name="T44" fmla="*/ 4 w 28"/>
              <a:gd name="T45" fmla="*/ 15 h 21"/>
              <a:gd name="T46" fmla="*/ 5 w 28"/>
              <a:gd name="T47" fmla="*/ 17 h 21"/>
              <a:gd name="T48" fmla="*/ 5 w 28"/>
              <a:gd name="T49" fmla="*/ 17 h 21"/>
              <a:gd name="T50" fmla="*/ 23 w 28"/>
              <a:gd name="T51" fmla="*/ 17 h 21"/>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28"/>
              <a:gd name="T79" fmla="*/ 0 h 21"/>
              <a:gd name="T80" fmla="*/ 28 w 28"/>
              <a:gd name="T81" fmla="*/ 21 h 21"/>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28" h="21">
                <a:moveTo>
                  <a:pt x="28" y="15"/>
                </a:moveTo>
                <a:cubicBezTo>
                  <a:pt x="28" y="18"/>
                  <a:pt x="26" y="21"/>
                  <a:pt x="23" y="21"/>
                </a:cubicBezTo>
                <a:cubicBezTo>
                  <a:pt x="23" y="21"/>
                  <a:pt x="23" y="21"/>
                  <a:pt x="23" y="21"/>
                </a:cubicBezTo>
                <a:cubicBezTo>
                  <a:pt x="5" y="21"/>
                  <a:pt x="5" y="21"/>
                  <a:pt x="5" y="21"/>
                </a:cubicBezTo>
                <a:cubicBezTo>
                  <a:pt x="2" y="21"/>
                  <a:pt x="0" y="18"/>
                  <a:pt x="0" y="15"/>
                </a:cubicBezTo>
                <a:cubicBezTo>
                  <a:pt x="0" y="15"/>
                  <a:pt x="0" y="15"/>
                  <a:pt x="0" y="15"/>
                </a:cubicBezTo>
                <a:cubicBezTo>
                  <a:pt x="0" y="5"/>
                  <a:pt x="0" y="5"/>
                  <a:pt x="0" y="5"/>
                </a:cubicBezTo>
                <a:cubicBezTo>
                  <a:pt x="0" y="2"/>
                  <a:pt x="2" y="0"/>
                  <a:pt x="5" y="0"/>
                </a:cubicBezTo>
                <a:cubicBezTo>
                  <a:pt x="5" y="0"/>
                  <a:pt x="5" y="0"/>
                  <a:pt x="5" y="0"/>
                </a:cubicBezTo>
                <a:cubicBezTo>
                  <a:pt x="23" y="0"/>
                  <a:pt x="23" y="0"/>
                  <a:pt x="23" y="0"/>
                </a:cubicBezTo>
                <a:cubicBezTo>
                  <a:pt x="26" y="0"/>
                  <a:pt x="28" y="2"/>
                  <a:pt x="28" y="5"/>
                </a:cubicBezTo>
                <a:cubicBezTo>
                  <a:pt x="28" y="5"/>
                  <a:pt x="28" y="5"/>
                  <a:pt x="28" y="5"/>
                </a:cubicBezTo>
                <a:cubicBezTo>
                  <a:pt x="28" y="15"/>
                  <a:pt x="28" y="15"/>
                  <a:pt x="28" y="15"/>
                </a:cubicBezTo>
                <a:close/>
                <a:moveTo>
                  <a:pt x="23" y="17"/>
                </a:moveTo>
                <a:cubicBezTo>
                  <a:pt x="24" y="17"/>
                  <a:pt x="24" y="16"/>
                  <a:pt x="24" y="15"/>
                </a:cubicBezTo>
                <a:cubicBezTo>
                  <a:pt x="24" y="15"/>
                  <a:pt x="24" y="15"/>
                  <a:pt x="24" y="15"/>
                </a:cubicBezTo>
                <a:cubicBezTo>
                  <a:pt x="24" y="5"/>
                  <a:pt x="24" y="5"/>
                  <a:pt x="24" y="5"/>
                </a:cubicBezTo>
                <a:cubicBezTo>
                  <a:pt x="24" y="4"/>
                  <a:pt x="24" y="4"/>
                  <a:pt x="23" y="4"/>
                </a:cubicBezTo>
                <a:cubicBezTo>
                  <a:pt x="23" y="4"/>
                  <a:pt x="23" y="4"/>
                  <a:pt x="23" y="4"/>
                </a:cubicBezTo>
                <a:cubicBezTo>
                  <a:pt x="5" y="4"/>
                  <a:pt x="5" y="4"/>
                  <a:pt x="5" y="4"/>
                </a:cubicBezTo>
                <a:cubicBezTo>
                  <a:pt x="4" y="4"/>
                  <a:pt x="4" y="4"/>
                  <a:pt x="4" y="5"/>
                </a:cubicBezTo>
                <a:cubicBezTo>
                  <a:pt x="4" y="5"/>
                  <a:pt x="4" y="5"/>
                  <a:pt x="4" y="5"/>
                </a:cubicBezTo>
                <a:cubicBezTo>
                  <a:pt x="4" y="15"/>
                  <a:pt x="4" y="15"/>
                  <a:pt x="4" y="15"/>
                </a:cubicBezTo>
                <a:cubicBezTo>
                  <a:pt x="4" y="16"/>
                  <a:pt x="4" y="17"/>
                  <a:pt x="5" y="17"/>
                </a:cubicBezTo>
                <a:cubicBezTo>
                  <a:pt x="5" y="17"/>
                  <a:pt x="5" y="17"/>
                  <a:pt x="5" y="17"/>
                </a:cubicBezTo>
                <a:cubicBezTo>
                  <a:pt x="23" y="17"/>
                  <a:pt x="23" y="17"/>
                  <a:pt x="23" y="17"/>
                </a:cubicBezTo>
                <a:close/>
              </a:path>
            </a:pathLst>
          </a:custGeom>
          <a:solidFill>
            <a:srgbClr val="B0C01A"/>
          </a:solidFill>
          <a:ln>
            <a:noFill/>
          </a:ln>
          <a:extLst/>
        </p:spPr>
        <p:txBody>
          <a:bodyPr/>
          <a:lstStyle/>
          <a:p>
            <a:endParaRPr lang="zh-CN" altLang="zh-CN">
              <a:solidFill>
                <a:srgbClr val="000000"/>
              </a:solidFill>
              <a:sym typeface="宋体" pitchFamily="2" charset="-122"/>
            </a:endParaRPr>
          </a:p>
        </p:txBody>
      </p:sp>
      <p:sp>
        <p:nvSpPr>
          <p:cNvPr id="13" name="Freeform 158"/>
          <p:cNvSpPr>
            <a:spLocks noEditPoints="1" noChangeArrowheads="1"/>
          </p:cNvSpPr>
          <p:nvPr/>
        </p:nvSpPr>
        <p:spPr bwMode="auto">
          <a:xfrm>
            <a:off x="4630738" y="2952750"/>
            <a:ext cx="104775" cy="79375"/>
          </a:xfrm>
          <a:custGeom>
            <a:avLst/>
            <a:gdLst>
              <a:gd name="T0" fmla="*/ 28 w 28"/>
              <a:gd name="T1" fmla="*/ 15 h 21"/>
              <a:gd name="T2" fmla="*/ 23 w 28"/>
              <a:gd name="T3" fmla="*/ 21 h 21"/>
              <a:gd name="T4" fmla="*/ 23 w 28"/>
              <a:gd name="T5" fmla="*/ 21 h 21"/>
              <a:gd name="T6" fmla="*/ 6 w 28"/>
              <a:gd name="T7" fmla="*/ 21 h 21"/>
              <a:gd name="T8" fmla="*/ 0 w 28"/>
              <a:gd name="T9" fmla="*/ 15 h 21"/>
              <a:gd name="T10" fmla="*/ 0 w 28"/>
              <a:gd name="T11" fmla="*/ 15 h 21"/>
              <a:gd name="T12" fmla="*/ 0 w 28"/>
              <a:gd name="T13" fmla="*/ 5 h 21"/>
              <a:gd name="T14" fmla="*/ 6 w 28"/>
              <a:gd name="T15" fmla="*/ 0 h 21"/>
              <a:gd name="T16" fmla="*/ 6 w 28"/>
              <a:gd name="T17" fmla="*/ 0 h 21"/>
              <a:gd name="T18" fmla="*/ 23 w 28"/>
              <a:gd name="T19" fmla="*/ 0 h 21"/>
              <a:gd name="T20" fmla="*/ 28 w 28"/>
              <a:gd name="T21" fmla="*/ 5 h 21"/>
              <a:gd name="T22" fmla="*/ 28 w 28"/>
              <a:gd name="T23" fmla="*/ 5 h 21"/>
              <a:gd name="T24" fmla="*/ 28 w 28"/>
              <a:gd name="T25" fmla="*/ 15 h 21"/>
              <a:gd name="T26" fmla="*/ 23 w 28"/>
              <a:gd name="T27" fmla="*/ 17 h 21"/>
              <a:gd name="T28" fmla="*/ 25 w 28"/>
              <a:gd name="T29" fmla="*/ 15 h 21"/>
              <a:gd name="T30" fmla="*/ 25 w 28"/>
              <a:gd name="T31" fmla="*/ 15 h 21"/>
              <a:gd name="T32" fmla="*/ 25 w 28"/>
              <a:gd name="T33" fmla="*/ 5 h 21"/>
              <a:gd name="T34" fmla="*/ 23 w 28"/>
              <a:gd name="T35" fmla="*/ 4 h 21"/>
              <a:gd name="T36" fmla="*/ 23 w 28"/>
              <a:gd name="T37" fmla="*/ 4 h 21"/>
              <a:gd name="T38" fmla="*/ 6 w 28"/>
              <a:gd name="T39" fmla="*/ 4 h 21"/>
              <a:gd name="T40" fmla="*/ 4 w 28"/>
              <a:gd name="T41" fmla="*/ 5 h 21"/>
              <a:gd name="T42" fmla="*/ 4 w 28"/>
              <a:gd name="T43" fmla="*/ 5 h 21"/>
              <a:gd name="T44" fmla="*/ 4 w 28"/>
              <a:gd name="T45" fmla="*/ 15 h 21"/>
              <a:gd name="T46" fmla="*/ 6 w 28"/>
              <a:gd name="T47" fmla="*/ 17 h 21"/>
              <a:gd name="T48" fmla="*/ 6 w 28"/>
              <a:gd name="T49" fmla="*/ 17 h 21"/>
              <a:gd name="T50" fmla="*/ 23 w 28"/>
              <a:gd name="T51" fmla="*/ 17 h 21"/>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28"/>
              <a:gd name="T79" fmla="*/ 0 h 21"/>
              <a:gd name="T80" fmla="*/ 28 w 28"/>
              <a:gd name="T81" fmla="*/ 21 h 21"/>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28" h="21">
                <a:moveTo>
                  <a:pt x="28" y="15"/>
                </a:moveTo>
                <a:cubicBezTo>
                  <a:pt x="28" y="18"/>
                  <a:pt x="26" y="21"/>
                  <a:pt x="23" y="21"/>
                </a:cubicBezTo>
                <a:cubicBezTo>
                  <a:pt x="23" y="21"/>
                  <a:pt x="23" y="21"/>
                  <a:pt x="23" y="21"/>
                </a:cubicBezTo>
                <a:cubicBezTo>
                  <a:pt x="6" y="21"/>
                  <a:pt x="6" y="21"/>
                  <a:pt x="6" y="21"/>
                </a:cubicBezTo>
                <a:cubicBezTo>
                  <a:pt x="3" y="21"/>
                  <a:pt x="0" y="18"/>
                  <a:pt x="0" y="15"/>
                </a:cubicBezTo>
                <a:cubicBezTo>
                  <a:pt x="0" y="15"/>
                  <a:pt x="0" y="15"/>
                  <a:pt x="0" y="15"/>
                </a:cubicBezTo>
                <a:cubicBezTo>
                  <a:pt x="0" y="5"/>
                  <a:pt x="0" y="5"/>
                  <a:pt x="0" y="5"/>
                </a:cubicBezTo>
                <a:cubicBezTo>
                  <a:pt x="0" y="2"/>
                  <a:pt x="3" y="0"/>
                  <a:pt x="6" y="0"/>
                </a:cubicBezTo>
                <a:cubicBezTo>
                  <a:pt x="6" y="0"/>
                  <a:pt x="6" y="0"/>
                  <a:pt x="6" y="0"/>
                </a:cubicBezTo>
                <a:cubicBezTo>
                  <a:pt x="23" y="0"/>
                  <a:pt x="23" y="0"/>
                  <a:pt x="23" y="0"/>
                </a:cubicBezTo>
                <a:cubicBezTo>
                  <a:pt x="26" y="0"/>
                  <a:pt x="28" y="2"/>
                  <a:pt x="28" y="5"/>
                </a:cubicBezTo>
                <a:cubicBezTo>
                  <a:pt x="28" y="5"/>
                  <a:pt x="28" y="5"/>
                  <a:pt x="28" y="5"/>
                </a:cubicBezTo>
                <a:cubicBezTo>
                  <a:pt x="28" y="15"/>
                  <a:pt x="28" y="15"/>
                  <a:pt x="28" y="15"/>
                </a:cubicBezTo>
                <a:close/>
                <a:moveTo>
                  <a:pt x="23" y="17"/>
                </a:moveTo>
                <a:cubicBezTo>
                  <a:pt x="24" y="17"/>
                  <a:pt x="25" y="16"/>
                  <a:pt x="25" y="15"/>
                </a:cubicBezTo>
                <a:cubicBezTo>
                  <a:pt x="25" y="15"/>
                  <a:pt x="25" y="15"/>
                  <a:pt x="25" y="15"/>
                </a:cubicBezTo>
                <a:cubicBezTo>
                  <a:pt x="25" y="5"/>
                  <a:pt x="25" y="5"/>
                  <a:pt x="25" y="5"/>
                </a:cubicBezTo>
                <a:cubicBezTo>
                  <a:pt x="25" y="4"/>
                  <a:pt x="24" y="4"/>
                  <a:pt x="23" y="4"/>
                </a:cubicBezTo>
                <a:cubicBezTo>
                  <a:pt x="23" y="4"/>
                  <a:pt x="23" y="4"/>
                  <a:pt x="23" y="4"/>
                </a:cubicBezTo>
                <a:cubicBezTo>
                  <a:pt x="6" y="4"/>
                  <a:pt x="6" y="4"/>
                  <a:pt x="6" y="4"/>
                </a:cubicBezTo>
                <a:cubicBezTo>
                  <a:pt x="5" y="4"/>
                  <a:pt x="4" y="4"/>
                  <a:pt x="4" y="5"/>
                </a:cubicBezTo>
                <a:cubicBezTo>
                  <a:pt x="4" y="5"/>
                  <a:pt x="4" y="5"/>
                  <a:pt x="4" y="5"/>
                </a:cubicBezTo>
                <a:cubicBezTo>
                  <a:pt x="4" y="15"/>
                  <a:pt x="4" y="15"/>
                  <a:pt x="4" y="15"/>
                </a:cubicBezTo>
                <a:cubicBezTo>
                  <a:pt x="4" y="16"/>
                  <a:pt x="5" y="17"/>
                  <a:pt x="6" y="17"/>
                </a:cubicBezTo>
                <a:cubicBezTo>
                  <a:pt x="6" y="17"/>
                  <a:pt x="6" y="17"/>
                  <a:pt x="6" y="17"/>
                </a:cubicBezTo>
                <a:cubicBezTo>
                  <a:pt x="23" y="17"/>
                  <a:pt x="23" y="17"/>
                  <a:pt x="23" y="17"/>
                </a:cubicBezTo>
                <a:close/>
              </a:path>
            </a:pathLst>
          </a:custGeom>
          <a:solidFill>
            <a:srgbClr val="B0C01A"/>
          </a:solidFill>
          <a:ln>
            <a:noFill/>
          </a:ln>
          <a:extLst/>
        </p:spPr>
        <p:txBody>
          <a:bodyPr/>
          <a:lstStyle/>
          <a:p>
            <a:endParaRPr lang="zh-CN" altLang="zh-CN">
              <a:solidFill>
                <a:srgbClr val="000000"/>
              </a:solidFill>
              <a:sym typeface="宋体" pitchFamily="2" charset="-122"/>
            </a:endParaRPr>
          </a:p>
        </p:txBody>
      </p:sp>
      <p:sp>
        <p:nvSpPr>
          <p:cNvPr id="14" name="TextBox 198"/>
          <p:cNvSpPr>
            <a:spLocks noChangeArrowheads="1"/>
          </p:cNvSpPr>
          <p:nvPr/>
        </p:nvSpPr>
        <p:spPr bwMode="auto">
          <a:xfrm>
            <a:off x="2101850" y="3338513"/>
            <a:ext cx="1774825"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800">
                <a:solidFill>
                  <a:srgbClr val="000000"/>
                </a:solidFill>
                <a:latin typeface="微软雅黑" pitchFamily="34" charset="-122"/>
                <a:ea typeface="微软雅黑" pitchFamily="34" charset="-122"/>
                <a:sym typeface="Arial" pitchFamily="34" charset="0"/>
              </a:rPr>
              <a:t>添加标题</a:t>
            </a:r>
            <a:endParaRPr lang="zh-CN" altLang="en-US"/>
          </a:p>
        </p:txBody>
      </p:sp>
      <p:sp>
        <p:nvSpPr>
          <p:cNvPr id="15" name="矩形 1"/>
          <p:cNvSpPr>
            <a:spLocks noChangeArrowheads="1"/>
          </p:cNvSpPr>
          <p:nvPr/>
        </p:nvSpPr>
        <p:spPr bwMode="auto">
          <a:xfrm>
            <a:off x="611188" y="3927475"/>
            <a:ext cx="792162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p>
            <a:pPr algn="just"/>
            <a:r>
              <a:rPr lang="zh-CN" altLang="en-US" sz="1200" kern="0" dirty="0" smtClean="0">
                <a:solidFill>
                  <a:schemeClr val="tx1">
                    <a:lumMod val="65000"/>
                    <a:lumOff val="35000"/>
                  </a:schemeClr>
                </a:solidFill>
                <a:latin typeface="微软雅黑" pitchFamily="34" charset="-122"/>
                <a:ea typeface="微软雅黑" pitchFamily="34" charset="-122"/>
                <a:cs typeface="Raleway Light"/>
              </a:rPr>
              <a:t>这里输入简单的文字概述里输入简单文字概述输入简单的文字概述这里输入简单的文字概述里输入简单文字概述输入简单的文字概述这里输入简单的文字概述里输入简单文字概述输入简单的文字概述这里输入简单的文字概述</a:t>
            </a:r>
            <a:endParaRPr lang="zh-CN" altLang="en-US" sz="1200" dirty="0">
              <a:solidFill>
                <a:srgbClr val="595959"/>
              </a:solidFill>
              <a:latin typeface="微软雅黑" pitchFamily="34" charset="-122"/>
              <a:ea typeface="微软雅黑" pitchFamily="34" charset="-122"/>
              <a:sym typeface="微软雅黑" pitchFamily="34" charset="-122"/>
            </a:endParaRPr>
          </a:p>
        </p:txBody>
      </p:sp>
      <p:sp>
        <p:nvSpPr>
          <p:cNvPr id="16" name="TextBox 204"/>
          <p:cNvSpPr>
            <a:spLocks noChangeArrowheads="1"/>
          </p:cNvSpPr>
          <p:nvPr/>
        </p:nvSpPr>
        <p:spPr bwMode="auto">
          <a:xfrm>
            <a:off x="5772150" y="3303588"/>
            <a:ext cx="32385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1600">
                <a:solidFill>
                  <a:schemeClr val="tx1">
                    <a:lumMod val="65000"/>
                    <a:lumOff val="35000"/>
                  </a:schemeClr>
                </a:solidFill>
                <a:latin typeface="微软雅黑" pitchFamily="34" charset="-122"/>
                <a:ea typeface="微软雅黑" pitchFamily="34" charset="-122"/>
                <a:sym typeface="Arial" pitchFamily="34" charset="0"/>
              </a:rPr>
              <a:t>标题</a:t>
            </a:r>
          </a:p>
        </p:txBody>
      </p:sp>
      <p:sp>
        <p:nvSpPr>
          <p:cNvPr id="17" name="TextBox 205"/>
          <p:cNvSpPr>
            <a:spLocks noChangeArrowheads="1"/>
          </p:cNvSpPr>
          <p:nvPr/>
        </p:nvSpPr>
        <p:spPr bwMode="auto">
          <a:xfrm>
            <a:off x="6667500" y="3303588"/>
            <a:ext cx="280988"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1600">
                <a:solidFill>
                  <a:schemeClr val="tx1">
                    <a:lumMod val="65000"/>
                    <a:lumOff val="35000"/>
                  </a:schemeClr>
                </a:solidFill>
                <a:latin typeface="微软雅黑" pitchFamily="34" charset="-122"/>
                <a:ea typeface="微软雅黑" pitchFamily="34" charset="-122"/>
                <a:sym typeface="Arial" pitchFamily="34" charset="0"/>
              </a:rPr>
              <a:t>标题</a:t>
            </a:r>
          </a:p>
        </p:txBody>
      </p:sp>
      <p:sp>
        <p:nvSpPr>
          <p:cNvPr id="18" name="TextBox 206"/>
          <p:cNvSpPr>
            <a:spLocks noChangeArrowheads="1"/>
          </p:cNvSpPr>
          <p:nvPr/>
        </p:nvSpPr>
        <p:spPr bwMode="auto">
          <a:xfrm>
            <a:off x="6224588" y="3303588"/>
            <a:ext cx="28892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1600">
                <a:solidFill>
                  <a:schemeClr val="tx1">
                    <a:lumMod val="65000"/>
                    <a:lumOff val="35000"/>
                  </a:schemeClr>
                </a:solidFill>
                <a:latin typeface="微软雅黑" pitchFamily="34" charset="-122"/>
                <a:ea typeface="微软雅黑" pitchFamily="34" charset="-122"/>
                <a:sym typeface="Arial" pitchFamily="34" charset="0"/>
              </a:rPr>
              <a:t>标题</a:t>
            </a:r>
          </a:p>
        </p:txBody>
      </p:sp>
      <p:sp>
        <p:nvSpPr>
          <p:cNvPr id="19" name="TextBox 207"/>
          <p:cNvSpPr>
            <a:spLocks noChangeArrowheads="1"/>
          </p:cNvSpPr>
          <p:nvPr/>
        </p:nvSpPr>
        <p:spPr bwMode="auto">
          <a:xfrm>
            <a:off x="5338763" y="3303588"/>
            <a:ext cx="28892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1600" dirty="0">
                <a:solidFill>
                  <a:schemeClr val="tx1">
                    <a:lumMod val="65000"/>
                    <a:lumOff val="35000"/>
                  </a:schemeClr>
                </a:solidFill>
                <a:latin typeface="微软雅黑" pitchFamily="34" charset="-122"/>
                <a:ea typeface="微软雅黑" pitchFamily="34" charset="-122"/>
                <a:sym typeface="Arial" pitchFamily="34" charset="0"/>
              </a:rPr>
              <a:t>标题</a:t>
            </a:r>
          </a:p>
        </p:txBody>
      </p:sp>
      <p:sp>
        <p:nvSpPr>
          <p:cNvPr id="20" name="TextBox 682"/>
          <p:cNvSpPr>
            <a:spLocks noChangeArrowheads="1"/>
          </p:cNvSpPr>
          <p:nvPr/>
        </p:nvSpPr>
        <p:spPr bwMode="auto">
          <a:xfrm>
            <a:off x="4270375" y="2146300"/>
            <a:ext cx="6064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sz="2000" dirty="0">
                <a:solidFill>
                  <a:schemeClr val="bg1"/>
                </a:solidFill>
                <a:latin typeface="方正中等线简体" pitchFamily="2" charset="-122"/>
                <a:ea typeface="方正中等线简体" pitchFamily="2" charset="-122"/>
              </a:rPr>
              <a:t>20</a:t>
            </a:r>
            <a:r>
              <a:rPr lang="en-US" sz="1200" dirty="0">
                <a:solidFill>
                  <a:schemeClr val="bg1"/>
                </a:solidFill>
                <a:latin typeface="方正中等线简体" pitchFamily="2" charset="-122"/>
                <a:ea typeface="方正中等线简体" pitchFamily="2" charset="-122"/>
              </a:rPr>
              <a:t>%</a:t>
            </a:r>
            <a:endParaRPr lang="zh-CN" altLang="en-US" sz="2000" dirty="0">
              <a:solidFill>
                <a:schemeClr val="bg1"/>
              </a:solidFill>
              <a:latin typeface="方正中等线简体" pitchFamily="2" charset="-122"/>
              <a:ea typeface="方正中等线简体" pitchFamily="2" charset="-122"/>
            </a:endParaRPr>
          </a:p>
        </p:txBody>
      </p:sp>
      <p:sp>
        <p:nvSpPr>
          <p:cNvPr id="21" name="TextBox 682"/>
          <p:cNvSpPr>
            <a:spLocks noChangeArrowheads="1"/>
          </p:cNvSpPr>
          <p:nvPr/>
        </p:nvSpPr>
        <p:spPr bwMode="auto">
          <a:xfrm>
            <a:off x="4270375" y="1741488"/>
            <a:ext cx="6064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sz="2000">
                <a:solidFill>
                  <a:schemeClr val="bg1"/>
                </a:solidFill>
                <a:latin typeface="方正中等线简体" pitchFamily="2" charset="-122"/>
                <a:ea typeface="方正中等线简体" pitchFamily="2" charset="-122"/>
              </a:rPr>
              <a:t>40</a:t>
            </a:r>
            <a:r>
              <a:rPr lang="en-US" sz="1200">
                <a:solidFill>
                  <a:schemeClr val="bg1"/>
                </a:solidFill>
                <a:latin typeface="方正中等线简体" pitchFamily="2" charset="-122"/>
                <a:ea typeface="方正中等线简体" pitchFamily="2" charset="-122"/>
              </a:rPr>
              <a:t>%</a:t>
            </a:r>
            <a:endParaRPr lang="zh-CN" altLang="en-US" sz="2000">
              <a:solidFill>
                <a:schemeClr val="bg1"/>
              </a:solidFill>
              <a:latin typeface="方正中等线简体" pitchFamily="2" charset="-122"/>
              <a:ea typeface="方正中等线简体" pitchFamily="2" charset="-122"/>
            </a:endParaRPr>
          </a:p>
        </p:txBody>
      </p:sp>
      <p:sp>
        <p:nvSpPr>
          <p:cNvPr id="22" name="TextBox 682"/>
          <p:cNvSpPr>
            <a:spLocks noChangeArrowheads="1"/>
          </p:cNvSpPr>
          <p:nvPr/>
        </p:nvSpPr>
        <p:spPr bwMode="auto">
          <a:xfrm>
            <a:off x="4270375" y="1322388"/>
            <a:ext cx="6064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sz="2000">
                <a:solidFill>
                  <a:schemeClr val="bg1"/>
                </a:solidFill>
                <a:latin typeface="方正中等线简体" pitchFamily="2" charset="-122"/>
                <a:ea typeface="方正中等线简体" pitchFamily="2" charset="-122"/>
              </a:rPr>
              <a:t>60</a:t>
            </a:r>
            <a:r>
              <a:rPr lang="en-US" sz="1200">
                <a:solidFill>
                  <a:schemeClr val="bg1"/>
                </a:solidFill>
                <a:latin typeface="方正中等线简体" pitchFamily="2" charset="-122"/>
                <a:ea typeface="方正中等线简体" pitchFamily="2" charset="-122"/>
              </a:rPr>
              <a:t>%</a:t>
            </a:r>
            <a:endParaRPr lang="zh-CN" altLang="en-US" sz="2000">
              <a:solidFill>
                <a:schemeClr val="bg1"/>
              </a:solidFill>
              <a:latin typeface="方正中等线简体" pitchFamily="2" charset="-122"/>
              <a:ea typeface="方正中等线简体" pitchFamily="2" charset="-122"/>
            </a:endParaRPr>
          </a:p>
        </p:txBody>
      </p:sp>
      <p:sp>
        <p:nvSpPr>
          <p:cNvPr id="23" name="TextBox 682"/>
          <p:cNvSpPr>
            <a:spLocks noChangeArrowheads="1"/>
          </p:cNvSpPr>
          <p:nvPr/>
        </p:nvSpPr>
        <p:spPr bwMode="auto">
          <a:xfrm>
            <a:off x="4270375" y="893763"/>
            <a:ext cx="6064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sz="2000">
                <a:solidFill>
                  <a:schemeClr val="bg1"/>
                </a:solidFill>
                <a:latin typeface="方正中等线简体" pitchFamily="2" charset="-122"/>
                <a:ea typeface="方正中等线简体" pitchFamily="2" charset="-122"/>
              </a:rPr>
              <a:t>80</a:t>
            </a:r>
            <a:r>
              <a:rPr lang="en-US" sz="1200">
                <a:solidFill>
                  <a:schemeClr val="bg1"/>
                </a:solidFill>
                <a:latin typeface="方正中等线简体" pitchFamily="2" charset="-122"/>
                <a:ea typeface="方正中等线简体" pitchFamily="2" charset="-122"/>
              </a:rPr>
              <a:t>%</a:t>
            </a:r>
            <a:endParaRPr lang="zh-CN" altLang="en-US" sz="2000">
              <a:solidFill>
                <a:schemeClr val="bg1"/>
              </a:solidFill>
              <a:latin typeface="方正中等线简体" pitchFamily="2" charset="-122"/>
              <a:ea typeface="方正中等线简体" pitchFamily="2" charset="-122"/>
            </a:endParaRPr>
          </a:p>
        </p:txBody>
      </p:sp>
      <p:sp>
        <p:nvSpPr>
          <p:cNvPr id="24" name="TextBox 23"/>
          <p:cNvSpPr txBox="1"/>
          <p:nvPr/>
        </p:nvSpPr>
        <p:spPr>
          <a:xfrm>
            <a:off x="683676" y="194243"/>
            <a:ext cx="3870455" cy="338554"/>
          </a:xfrm>
          <a:prstGeom prst="rect">
            <a:avLst/>
          </a:prstGeom>
          <a:noFill/>
        </p:spPr>
        <p:txBody>
          <a:bodyPr wrap="square" rtlCol="0">
            <a:spAutoFit/>
          </a:bodyPr>
          <a:lstStyle/>
          <a:p>
            <a:r>
              <a:rPr lang="zh-CN" altLang="en-US" sz="1600" b="1" dirty="0" smtClean="0">
                <a:solidFill>
                  <a:schemeClr val="tx1">
                    <a:lumMod val="65000"/>
                    <a:lumOff val="35000"/>
                  </a:schemeClr>
                </a:solidFill>
                <a:latin typeface="微软雅黑" pitchFamily="34" charset="-122"/>
                <a:ea typeface="微软雅黑" pitchFamily="34" charset="-122"/>
              </a:rPr>
              <a:t>在此输入你的文本内容</a:t>
            </a:r>
            <a:endParaRPr lang="zh-CN" altLang="en-US" sz="1600" b="1" dirty="0">
              <a:solidFill>
                <a:schemeClr val="tx1">
                  <a:lumMod val="65000"/>
                  <a:lumOff val="35000"/>
                </a:schemeClr>
              </a:solidFill>
              <a:latin typeface="微软雅黑" pitchFamily="34" charset="-122"/>
              <a:ea typeface="微软雅黑" pitchFamily="34" charset="-122"/>
            </a:endParaRPr>
          </a:p>
        </p:txBody>
      </p:sp>
      <p:sp>
        <p:nvSpPr>
          <p:cNvPr id="25" name="矩形 24"/>
          <p:cNvSpPr/>
          <p:nvPr/>
        </p:nvSpPr>
        <p:spPr>
          <a:xfrm>
            <a:off x="683676" y="440464"/>
            <a:ext cx="2430295" cy="184666"/>
          </a:xfrm>
          <a:prstGeom prst="rect">
            <a:avLst/>
          </a:prstGeom>
        </p:spPr>
        <p:txBody>
          <a:bodyPr wrap="square">
            <a:spAutoFit/>
          </a:bodyPr>
          <a:lstStyle/>
          <a:p>
            <a:r>
              <a:rPr lang="en-US" altLang="zh-CN" sz="600" dirty="0">
                <a:solidFill>
                  <a:schemeClr val="tx1">
                    <a:lumMod val="65000"/>
                    <a:lumOff val="35000"/>
                  </a:schemeClr>
                </a:solidFill>
              </a:rPr>
              <a:t>Always believe that something wonderful is about to happen.</a:t>
            </a:r>
            <a:endParaRPr lang="zh-CN" altLang="en-US" sz="600" dirty="0">
              <a:solidFill>
                <a:schemeClr val="tx1">
                  <a:lumMod val="65000"/>
                  <a:lumOff val="35000"/>
                </a:schemeClr>
              </a:solidFill>
            </a:endParaRPr>
          </a:p>
        </p:txBody>
      </p:sp>
      <p:pic>
        <p:nvPicPr>
          <p:cNvPr id="26" name="图片 2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14039" y="194576"/>
            <a:ext cx="469637" cy="504684"/>
          </a:xfrm>
          <a:prstGeom prst="rect">
            <a:avLst/>
          </a:prstGeom>
        </p:spPr>
      </p:pic>
      <p:cxnSp>
        <p:nvCxnSpPr>
          <p:cNvPr id="27" name="直接连接符 26"/>
          <p:cNvCxnSpPr/>
          <p:nvPr/>
        </p:nvCxnSpPr>
        <p:spPr bwMode="auto">
          <a:xfrm>
            <a:off x="755682" y="625130"/>
            <a:ext cx="2358289" cy="0"/>
          </a:xfrm>
          <a:prstGeom prst="line">
            <a:avLst/>
          </a:prstGeom>
          <a:solidFill>
            <a:schemeClr val="accent1"/>
          </a:solidFill>
          <a:ln w="9525" cap="flat" cmpd="sng" algn="ctr">
            <a:solidFill>
              <a:schemeClr val="tx1">
                <a:lumMod val="50000"/>
                <a:lumOff val="50000"/>
              </a:schemeClr>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28" name="图片 2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679405" y="265861"/>
            <a:ext cx="1212896" cy="430161"/>
          </a:xfrm>
          <a:prstGeom prst="rect">
            <a:avLst/>
          </a:prstGeom>
        </p:spPr>
      </p:pic>
      <p:sp>
        <p:nvSpPr>
          <p:cNvPr id="29" name="TextBox 28"/>
          <p:cNvSpPr txBox="1"/>
          <p:nvPr/>
        </p:nvSpPr>
        <p:spPr>
          <a:xfrm>
            <a:off x="239505" y="255798"/>
            <a:ext cx="418704" cy="369332"/>
          </a:xfrm>
          <a:prstGeom prst="rect">
            <a:avLst/>
          </a:prstGeom>
          <a:noFill/>
        </p:spPr>
        <p:txBody>
          <a:bodyPr wrap="none" rtlCol="0">
            <a:spAutoFit/>
          </a:bodyPr>
          <a:lstStyle/>
          <a:p>
            <a:r>
              <a:rPr lang="en-US" altLang="zh-CN" dirty="0" smtClean="0">
                <a:solidFill>
                  <a:schemeClr val="bg1"/>
                </a:solidFill>
              </a:rPr>
              <a:t>01</a:t>
            </a:r>
            <a:endParaRPr lang="zh-CN" altLang="en-US" dirty="0">
              <a:solidFill>
                <a:schemeClr val="bg1"/>
              </a:solidFill>
            </a:endParaRPr>
          </a:p>
        </p:txBody>
      </p:sp>
    </p:spTree>
    <p:extLst>
      <p:ext uri="{BB962C8B-B14F-4D97-AF65-F5344CB8AC3E}">
        <p14:creationId xmlns:p14="http://schemas.microsoft.com/office/powerpoint/2010/main" val="21724660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500" fill="hold"/>
                                        <p:tgtEl>
                                          <p:spTgt spid="5"/>
                                        </p:tgtEl>
                                        <p:attrNameLst>
                                          <p:attrName>ppt_w</p:attrName>
                                        </p:attrNameLst>
                                      </p:cBhvr>
                                      <p:tavLst>
                                        <p:tav tm="0">
                                          <p:val>
                                            <p:fltVal val="0"/>
                                          </p:val>
                                        </p:tav>
                                        <p:tav tm="100000">
                                          <p:val>
                                            <p:strVal val="#ppt_w"/>
                                          </p:val>
                                        </p:tav>
                                      </p:tavLst>
                                    </p:anim>
                                    <p:anim calcmode="lin" valueType="num">
                                      <p:cBhvr>
                                        <p:cTn id="14" dur="500" fill="hold"/>
                                        <p:tgtEl>
                                          <p:spTgt spid="5"/>
                                        </p:tgtEl>
                                        <p:attrNameLst>
                                          <p:attrName>ppt_h</p:attrName>
                                        </p:attrNameLst>
                                      </p:cBhvr>
                                      <p:tavLst>
                                        <p:tav tm="0">
                                          <p:val>
                                            <p:fltVal val="0"/>
                                          </p:val>
                                        </p:tav>
                                        <p:tav tm="100000">
                                          <p:val>
                                            <p:strVal val="#ppt_h"/>
                                          </p:val>
                                        </p:tav>
                                      </p:tavLst>
                                    </p:anim>
                                    <p:animEffect transition="in" filter="fade">
                                      <p:cBhvr>
                                        <p:cTn id="15" dur="500"/>
                                        <p:tgtEl>
                                          <p:spTgt spid="5"/>
                                        </p:tgtEl>
                                      </p:cBhvr>
                                    </p:animEffect>
                                  </p:childTnLst>
                                </p:cTn>
                              </p:par>
                            </p:childTnLst>
                          </p:cTn>
                        </p:par>
                        <p:par>
                          <p:cTn id="16" fill="hold">
                            <p:stCondLst>
                              <p:cond delay="1000"/>
                            </p:stCondLst>
                            <p:childTnLst>
                              <p:par>
                                <p:cTn id="17" presetID="53" presetClass="entr" presetSubtype="16"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p:cTn id="19" dur="500" fill="hold"/>
                                        <p:tgtEl>
                                          <p:spTgt spid="6"/>
                                        </p:tgtEl>
                                        <p:attrNameLst>
                                          <p:attrName>ppt_w</p:attrName>
                                        </p:attrNameLst>
                                      </p:cBhvr>
                                      <p:tavLst>
                                        <p:tav tm="0">
                                          <p:val>
                                            <p:fltVal val="0"/>
                                          </p:val>
                                        </p:tav>
                                        <p:tav tm="100000">
                                          <p:val>
                                            <p:strVal val="#ppt_w"/>
                                          </p:val>
                                        </p:tav>
                                      </p:tavLst>
                                    </p:anim>
                                    <p:anim calcmode="lin" valueType="num">
                                      <p:cBhvr>
                                        <p:cTn id="20" dur="500" fill="hold"/>
                                        <p:tgtEl>
                                          <p:spTgt spid="6"/>
                                        </p:tgtEl>
                                        <p:attrNameLst>
                                          <p:attrName>ppt_h</p:attrName>
                                        </p:attrNameLst>
                                      </p:cBhvr>
                                      <p:tavLst>
                                        <p:tav tm="0">
                                          <p:val>
                                            <p:fltVal val="0"/>
                                          </p:val>
                                        </p:tav>
                                        <p:tav tm="100000">
                                          <p:val>
                                            <p:strVal val="#ppt_h"/>
                                          </p:val>
                                        </p:tav>
                                      </p:tavLst>
                                    </p:anim>
                                    <p:animEffect transition="in" filter="fade">
                                      <p:cBhvr>
                                        <p:cTn id="21" dur="500"/>
                                        <p:tgtEl>
                                          <p:spTgt spid="6"/>
                                        </p:tgtEl>
                                      </p:cBhvr>
                                    </p:animEffect>
                                  </p:childTnLst>
                                </p:cTn>
                              </p:par>
                            </p:childTnLst>
                          </p:cTn>
                        </p:par>
                        <p:par>
                          <p:cTn id="22" fill="hold">
                            <p:stCondLst>
                              <p:cond delay="1500"/>
                            </p:stCondLst>
                            <p:childTnLst>
                              <p:par>
                                <p:cTn id="23" presetID="53" presetClass="entr" presetSubtype="16" fill="hold" grpId="0" nodeType="after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p:cTn id="25" dur="500" fill="hold"/>
                                        <p:tgtEl>
                                          <p:spTgt spid="7"/>
                                        </p:tgtEl>
                                        <p:attrNameLst>
                                          <p:attrName>ppt_w</p:attrName>
                                        </p:attrNameLst>
                                      </p:cBhvr>
                                      <p:tavLst>
                                        <p:tav tm="0">
                                          <p:val>
                                            <p:fltVal val="0"/>
                                          </p:val>
                                        </p:tav>
                                        <p:tav tm="100000">
                                          <p:val>
                                            <p:strVal val="#ppt_w"/>
                                          </p:val>
                                        </p:tav>
                                      </p:tavLst>
                                    </p:anim>
                                    <p:anim calcmode="lin" valueType="num">
                                      <p:cBhvr>
                                        <p:cTn id="26" dur="500" fill="hold"/>
                                        <p:tgtEl>
                                          <p:spTgt spid="7"/>
                                        </p:tgtEl>
                                        <p:attrNameLst>
                                          <p:attrName>ppt_h</p:attrName>
                                        </p:attrNameLst>
                                      </p:cBhvr>
                                      <p:tavLst>
                                        <p:tav tm="0">
                                          <p:val>
                                            <p:fltVal val="0"/>
                                          </p:val>
                                        </p:tav>
                                        <p:tav tm="100000">
                                          <p:val>
                                            <p:strVal val="#ppt_h"/>
                                          </p:val>
                                        </p:tav>
                                      </p:tavLst>
                                    </p:anim>
                                    <p:animEffect transition="in" filter="fade">
                                      <p:cBhvr>
                                        <p:cTn id="27" dur="500"/>
                                        <p:tgtEl>
                                          <p:spTgt spid="7"/>
                                        </p:tgtEl>
                                      </p:cBhvr>
                                    </p:animEffect>
                                  </p:childTnLst>
                                </p:cTn>
                              </p:par>
                            </p:childTnLst>
                          </p:cTn>
                        </p:par>
                        <p:par>
                          <p:cTn id="28" fill="hold">
                            <p:stCondLst>
                              <p:cond delay="2000"/>
                            </p:stCondLst>
                            <p:childTnLst>
                              <p:par>
                                <p:cTn id="29" presetID="10" presetClass="entr" presetSubtype="0" fill="hold" grpId="0" nodeType="afterEffect">
                                  <p:stCondLst>
                                    <p:cond delay="0"/>
                                  </p:stCondLst>
                                  <p:childTnLst>
                                    <p:set>
                                      <p:cBhvr>
                                        <p:cTn id="30" dur="1" fill="hold">
                                          <p:stCondLst>
                                            <p:cond delay="0"/>
                                          </p:stCondLst>
                                        </p:cTn>
                                        <p:tgtEl>
                                          <p:spTgt spid="20"/>
                                        </p:tgtEl>
                                        <p:attrNameLst>
                                          <p:attrName>style.visibility</p:attrName>
                                        </p:attrNameLst>
                                      </p:cBhvr>
                                      <p:to>
                                        <p:strVal val="visible"/>
                                      </p:to>
                                    </p:set>
                                    <p:animEffect transition="in" filter="fade">
                                      <p:cBhvr>
                                        <p:cTn id="31" dur="300"/>
                                        <p:tgtEl>
                                          <p:spTgt spid="20"/>
                                        </p:tgtEl>
                                      </p:cBhvr>
                                    </p:animEffect>
                                  </p:childTnLst>
                                </p:cTn>
                              </p:par>
                            </p:childTnLst>
                          </p:cTn>
                        </p:par>
                        <p:par>
                          <p:cTn id="32" fill="hold">
                            <p:stCondLst>
                              <p:cond delay="2300"/>
                            </p:stCondLst>
                            <p:childTnLst>
                              <p:par>
                                <p:cTn id="33" presetID="10" presetClass="entr" presetSubtype="0" fill="hold" grpId="0" nodeType="afterEffect">
                                  <p:stCondLst>
                                    <p:cond delay="0"/>
                                  </p:stCondLst>
                                  <p:childTnLst>
                                    <p:set>
                                      <p:cBhvr>
                                        <p:cTn id="34" dur="1" fill="hold">
                                          <p:stCondLst>
                                            <p:cond delay="0"/>
                                          </p:stCondLst>
                                        </p:cTn>
                                        <p:tgtEl>
                                          <p:spTgt spid="21"/>
                                        </p:tgtEl>
                                        <p:attrNameLst>
                                          <p:attrName>style.visibility</p:attrName>
                                        </p:attrNameLst>
                                      </p:cBhvr>
                                      <p:to>
                                        <p:strVal val="visible"/>
                                      </p:to>
                                    </p:set>
                                    <p:animEffect transition="in" filter="fade">
                                      <p:cBhvr>
                                        <p:cTn id="35" dur="300"/>
                                        <p:tgtEl>
                                          <p:spTgt spid="21"/>
                                        </p:tgtEl>
                                      </p:cBhvr>
                                    </p:animEffect>
                                  </p:childTnLst>
                                </p:cTn>
                              </p:par>
                            </p:childTnLst>
                          </p:cTn>
                        </p:par>
                        <p:par>
                          <p:cTn id="36" fill="hold">
                            <p:stCondLst>
                              <p:cond delay="2600"/>
                            </p:stCondLst>
                            <p:childTnLst>
                              <p:par>
                                <p:cTn id="37" presetID="10" presetClass="entr" presetSubtype="0" fill="hold" grpId="0" nodeType="afterEffect">
                                  <p:stCondLst>
                                    <p:cond delay="0"/>
                                  </p:stCondLst>
                                  <p:childTnLst>
                                    <p:set>
                                      <p:cBhvr>
                                        <p:cTn id="38" dur="1" fill="hold">
                                          <p:stCondLst>
                                            <p:cond delay="0"/>
                                          </p:stCondLst>
                                        </p:cTn>
                                        <p:tgtEl>
                                          <p:spTgt spid="22"/>
                                        </p:tgtEl>
                                        <p:attrNameLst>
                                          <p:attrName>style.visibility</p:attrName>
                                        </p:attrNameLst>
                                      </p:cBhvr>
                                      <p:to>
                                        <p:strVal val="visible"/>
                                      </p:to>
                                    </p:set>
                                    <p:animEffect transition="in" filter="fade">
                                      <p:cBhvr>
                                        <p:cTn id="39" dur="300"/>
                                        <p:tgtEl>
                                          <p:spTgt spid="22"/>
                                        </p:tgtEl>
                                      </p:cBhvr>
                                    </p:animEffect>
                                  </p:childTnLst>
                                </p:cTn>
                              </p:par>
                            </p:childTnLst>
                          </p:cTn>
                        </p:par>
                        <p:par>
                          <p:cTn id="40" fill="hold">
                            <p:stCondLst>
                              <p:cond delay="2900"/>
                            </p:stCondLst>
                            <p:childTnLst>
                              <p:par>
                                <p:cTn id="41" presetID="10" presetClass="entr" presetSubtype="0" fill="hold" grpId="0" nodeType="afterEffect">
                                  <p:stCondLst>
                                    <p:cond delay="0"/>
                                  </p:stCondLst>
                                  <p:childTnLst>
                                    <p:set>
                                      <p:cBhvr>
                                        <p:cTn id="42" dur="1" fill="hold">
                                          <p:stCondLst>
                                            <p:cond delay="0"/>
                                          </p:stCondLst>
                                        </p:cTn>
                                        <p:tgtEl>
                                          <p:spTgt spid="23"/>
                                        </p:tgtEl>
                                        <p:attrNameLst>
                                          <p:attrName>style.visibility</p:attrName>
                                        </p:attrNameLst>
                                      </p:cBhvr>
                                      <p:to>
                                        <p:strVal val="visible"/>
                                      </p:to>
                                    </p:set>
                                    <p:animEffect transition="in" filter="fade">
                                      <p:cBhvr>
                                        <p:cTn id="43" dur="300"/>
                                        <p:tgtEl>
                                          <p:spTgt spid="23"/>
                                        </p:tgtEl>
                                      </p:cBhvr>
                                    </p:animEffect>
                                  </p:childTnLst>
                                </p:cTn>
                              </p:par>
                            </p:childTnLst>
                          </p:cTn>
                        </p:par>
                        <p:par>
                          <p:cTn id="44" fill="hold">
                            <p:stCondLst>
                              <p:cond delay="3200"/>
                            </p:stCondLst>
                            <p:childTnLst>
                              <p:par>
                                <p:cTn id="45" presetID="53" presetClass="entr" presetSubtype="16" fill="hold" grpId="0" nodeType="afterEffect">
                                  <p:stCondLst>
                                    <p:cond delay="0"/>
                                  </p:stCondLst>
                                  <p:childTnLst>
                                    <p:set>
                                      <p:cBhvr>
                                        <p:cTn id="46" dur="1" fill="hold">
                                          <p:stCondLst>
                                            <p:cond delay="0"/>
                                          </p:stCondLst>
                                        </p:cTn>
                                        <p:tgtEl>
                                          <p:spTgt spid="19"/>
                                        </p:tgtEl>
                                        <p:attrNameLst>
                                          <p:attrName>style.visibility</p:attrName>
                                        </p:attrNameLst>
                                      </p:cBhvr>
                                      <p:to>
                                        <p:strVal val="visible"/>
                                      </p:to>
                                    </p:set>
                                    <p:anim calcmode="lin" valueType="num">
                                      <p:cBhvr>
                                        <p:cTn id="47" dur="500" fill="hold"/>
                                        <p:tgtEl>
                                          <p:spTgt spid="19"/>
                                        </p:tgtEl>
                                        <p:attrNameLst>
                                          <p:attrName>ppt_w</p:attrName>
                                        </p:attrNameLst>
                                      </p:cBhvr>
                                      <p:tavLst>
                                        <p:tav tm="0">
                                          <p:val>
                                            <p:fltVal val="0"/>
                                          </p:val>
                                        </p:tav>
                                        <p:tav tm="100000">
                                          <p:val>
                                            <p:strVal val="#ppt_w"/>
                                          </p:val>
                                        </p:tav>
                                      </p:tavLst>
                                    </p:anim>
                                    <p:anim calcmode="lin" valueType="num">
                                      <p:cBhvr>
                                        <p:cTn id="48" dur="500" fill="hold"/>
                                        <p:tgtEl>
                                          <p:spTgt spid="19"/>
                                        </p:tgtEl>
                                        <p:attrNameLst>
                                          <p:attrName>ppt_h</p:attrName>
                                        </p:attrNameLst>
                                      </p:cBhvr>
                                      <p:tavLst>
                                        <p:tav tm="0">
                                          <p:val>
                                            <p:fltVal val="0"/>
                                          </p:val>
                                        </p:tav>
                                        <p:tav tm="100000">
                                          <p:val>
                                            <p:strVal val="#ppt_h"/>
                                          </p:val>
                                        </p:tav>
                                      </p:tavLst>
                                    </p:anim>
                                    <p:animEffect transition="in" filter="fade">
                                      <p:cBhvr>
                                        <p:cTn id="49" dur="500"/>
                                        <p:tgtEl>
                                          <p:spTgt spid="19"/>
                                        </p:tgtEl>
                                      </p:cBhvr>
                                    </p:animEffect>
                                  </p:childTnLst>
                                </p:cTn>
                              </p:par>
                            </p:childTnLst>
                          </p:cTn>
                        </p:par>
                        <p:par>
                          <p:cTn id="50" fill="hold">
                            <p:stCondLst>
                              <p:cond delay="3700"/>
                            </p:stCondLst>
                            <p:childTnLst>
                              <p:par>
                                <p:cTn id="51" presetID="53" presetClass="entr" presetSubtype="16" fill="hold" grpId="0" nodeType="afterEffect">
                                  <p:stCondLst>
                                    <p:cond delay="0"/>
                                  </p:stCondLst>
                                  <p:childTnLst>
                                    <p:set>
                                      <p:cBhvr>
                                        <p:cTn id="52" dur="1" fill="hold">
                                          <p:stCondLst>
                                            <p:cond delay="0"/>
                                          </p:stCondLst>
                                        </p:cTn>
                                        <p:tgtEl>
                                          <p:spTgt spid="16"/>
                                        </p:tgtEl>
                                        <p:attrNameLst>
                                          <p:attrName>style.visibility</p:attrName>
                                        </p:attrNameLst>
                                      </p:cBhvr>
                                      <p:to>
                                        <p:strVal val="visible"/>
                                      </p:to>
                                    </p:set>
                                    <p:anim calcmode="lin" valueType="num">
                                      <p:cBhvr>
                                        <p:cTn id="53" dur="500" fill="hold"/>
                                        <p:tgtEl>
                                          <p:spTgt spid="16"/>
                                        </p:tgtEl>
                                        <p:attrNameLst>
                                          <p:attrName>ppt_w</p:attrName>
                                        </p:attrNameLst>
                                      </p:cBhvr>
                                      <p:tavLst>
                                        <p:tav tm="0">
                                          <p:val>
                                            <p:fltVal val="0"/>
                                          </p:val>
                                        </p:tav>
                                        <p:tav tm="100000">
                                          <p:val>
                                            <p:strVal val="#ppt_w"/>
                                          </p:val>
                                        </p:tav>
                                      </p:tavLst>
                                    </p:anim>
                                    <p:anim calcmode="lin" valueType="num">
                                      <p:cBhvr>
                                        <p:cTn id="54" dur="500" fill="hold"/>
                                        <p:tgtEl>
                                          <p:spTgt spid="16"/>
                                        </p:tgtEl>
                                        <p:attrNameLst>
                                          <p:attrName>ppt_h</p:attrName>
                                        </p:attrNameLst>
                                      </p:cBhvr>
                                      <p:tavLst>
                                        <p:tav tm="0">
                                          <p:val>
                                            <p:fltVal val="0"/>
                                          </p:val>
                                        </p:tav>
                                        <p:tav tm="100000">
                                          <p:val>
                                            <p:strVal val="#ppt_h"/>
                                          </p:val>
                                        </p:tav>
                                      </p:tavLst>
                                    </p:anim>
                                    <p:animEffect transition="in" filter="fade">
                                      <p:cBhvr>
                                        <p:cTn id="55" dur="500"/>
                                        <p:tgtEl>
                                          <p:spTgt spid="16"/>
                                        </p:tgtEl>
                                      </p:cBhvr>
                                    </p:animEffect>
                                  </p:childTnLst>
                                </p:cTn>
                              </p:par>
                            </p:childTnLst>
                          </p:cTn>
                        </p:par>
                        <p:par>
                          <p:cTn id="56" fill="hold">
                            <p:stCondLst>
                              <p:cond delay="4200"/>
                            </p:stCondLst>
                            <p:childTnLst>
                              <p:par>
                                <p:cTn id="57" presetID="53" presetClass="entr" presetSubtype="16" fill="hold" grpId="0" nodeType="afterEffect">
                                  <p:stCondLst>
                                    <p:cond delay="0"/>
                                  </p:stCondLst>
                                  <p:childTnLst>
                                    <p:set>
                                      <p:cBhvr>
                                        <p:cTn id="58" dur="1" fill="hold">
                                          <p:stCondLst>
                                            <p:cond delay="0"/>
                                          </p:stCondLst>
                                        </p:cTn>
                                        <p:tgtEl>
                                          <p:spTgt spid="18"/>
                                        </p:tgtEl>
                                        <p:attrNameLst>
                                          <p:attrName>style.visibility</p:attrName>
                                        </p:attrNameLst>
                                      </p:cBhvr>
                                      <p:to>
                                        <p:strVal val="visible"/>
                                      </p:to>
                                    </p:set>
                                    <p:anim calcmode="lin" valueType="num">
                                      <p:cBhvr>
                                        <p:cTn id="59" dur="500" fill="hold"/>
                                        <p:tgtEl>
                                          <p:spTgt spid="18"/>
                                        </p:tgtEl>
                                        <p:attrNameLst>
                                          <p:attrName>ppt_w</p:attrName>
                                        </p:attrNameLst>
                                      </p:cBhvr>
                                      <p:tavLst>
                                        <p:tav tm="0">
                                          <p:val>
                                            <p:fltVal val="0"/>
                                          </p:val>
                                        </p:tav>
                                        <p:tav tm="100000">
                                          <p:val>
                                            <p:strVal val="#ppt_w"/>
                                          </p:val>
                                        </p:tav>
                                      </p:tavLst>
                                    </p:anim>
                                    <p:anim calcmode="lin" valueType="num">
                                      <p:cBhvr>
                                        <p:cTn id="60" dur="500" fill="hold"/>
                                        <p:tgtEl>
                                          <p:spTgt spid="18"/>
                                        </p:tgtEl>
                                        <p:attrNameLst>
                                          <p:attrName>ppt_h</p:attrName>
                                        </p:attrNameLst>
                                      </p:cBhvr>
                                      <p:tavLst>
                                        <p:tav tm="0">
                                          <p:val>
                                            <p:fltVal val="0"/>
                                          </p:val>
                                        </p:tav>
                                        <p:tav tm="100000">
                                          <p:val>
                                            <p:strVal val="#ppt_h"/>
                                          </p:val>
                                        </p:tav>
                                      </p:tavLst>
                                    </p:anim>
                                    <p:animEffect transition="in" filter="fade">
                                      <p:cBhvr>
                                        <p:cTn id="61" dur="500"/>
                                        <p:tgtEl>
                                          <p:spTgt spid="18"/>
                                        </p:tgtEl>
                                      </p:cBhvr>
                                    </p:animEffect>
                                  </p:childTnLst>
                                </p:cTn>
                              </p:par>
                            </p:childTnLst>
                          </p:cTn>
                        </p:par>
                        <p:par>
                          <p:cTn id="62" fill="hold">
                            <p:stCondLst>
                              <p:cond delay="4700"/>
                            </p:stCondLst>
                            <p:childTnLst>
                              <p:par>
                                <p:cTn id="63" presetID="53" presetClass="entr" presetSubtype="16" fill="hold" grpId="0" nodeType="afterEffect">
                                  <p:stCondLst>
                                    <p:cond delay="0"/>
                                  </p:stCondLst>
                                  <p:childTnLst>
                                    <p:set>
                                      <p:cBhvr>
                                        <p:cTn id="64" dur="1" fill="hold">
                                          <p:stCondLst>
                                            <p:cond delay="0"/>
                                          </p:stCondLst>
                                        </p:cTn>
                                        <p:tgtEl>
                                          <p:spTgt spid="17"/>
                                        </p:tgtEl>
                                        <p:attrNameLst>
                                          <p:attrName>style.visibility</p:attrName>
                                        </p:attrNameLst>
                                      </p:cBhvr>
                                      <p:to>
                                        <p:strVal val="visible"/>
                                      </p:to>
                                    </p:set>
                                    <p:anim calcmode="lin" valueType="num">
                                      <p:cBhvr>
                                        <p:cTn id="65" dur="500" fill="hold"/>
                                        <p:tgtEl>
                                          <p:spTgt spid="17"/>
                                        </p:tgtEl>
                                        <p:attrNameLst>
                                          <p:attrName>ppt_w</p:attrName>
                                        </p:attrNameLst>
                                      </p:cBhvr>
                                      <p:tavLst>
                                        <p:tav tm="0">
                                          <p:val>
                                            <p:fltVal val="0"/>
                                          </p:val>
                                        </p:tav>
                                        <p:tav tm="100000">
                                          <p:val>
                                            <p:strVal val="#ppt_w"/>
                                          </p:val>
                                        </p:tav>
                                      </p:tavLst>
                                    </p:anim>
                                    <p:anim calcmode="lin" valueType="num">
                                      <p:cBhvr>
                                        <p:cTn id="66" dur="500" fill="hold"/>
                                        <p:tgtEl>
                                          <p:spTgt spid="17"/>
                                        </p:tgtEl>
                                        <p:attrNameLst>
                                          <p:attrName>ppt_h</p:attrName>
                                        </p:attrNameLst>
                                      </p:cBhvr>
                                      <p:tavLst>
                                        <p:tav tm="0">
                                          <p:val>
                                            <p:fltVal val="0"/>
                                          </p:val>
                                        </p:tav>
                                        <p:tav tm="100000">
                                          <p:val>
                                            <p:strVal val="#ppt_h"/>
                                          </p:val>
                                        </p:tav>
                                      </p:tavLst>
                                    </p:anim>
                                    <p:animEffect transition="in" filter="fade">
                                      <p:cBhvr>
                                        <p:cTn id="6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16" grpId="0"/>
      <p:bldP spid="17" grpId="0"/>
      <p:bldP spid="18" grpId="0"/>
      <p:bldP spid="19" grpId="0"/>
      <p:bldP spid="20" grpId="0"/>
      <p:bldP spid="21" grpId="0"/>
      <p:bldP spid="22" grpId="0"/>
      <p:bldP spid="23" grpId="0"/>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pic>
        <p:nvPicPr>
          <p:cNvPr id="4" name="图片 3"/>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pic>
        <p:nvPicPr>
          <p:cNvPr id="3" name="图片 2"/>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395536" y="628047"/>
            <a:ext cx="4021968" cy="4134362"/>
          </a:xfrm>
          <a:prstGeom prst="rect">
            <a:avLst/>
          </a:prstGeom>
        </p:spPr>
      </p:pic>
      <p:sp>
        <p:nvSpPr>
          <p:cNvPr id="5" name="TextBox 4"/>
          <p:cNvSpPr txBox="1"/>
          <p:nvPr/>
        </p:nvSpPr>
        <p:spPr>
          <a:xfrm rot="20106584">
            <a:off x="1390856" y="2156250"/>
            <a:ext cx="2031325" cy="830997"/>
          </a:xfrm>
          <a:prstGeom prst="rect">
            <a:avLst/>
          </a:prstGeom>
          <a:noFill/>
        </p:spPr>
        <p:txBody>
          <a:bodyPr wrap="none" rtlCol="0">
            <a:spAutoFit/>
          </a:bodyPr>
          <a:lstStyle/>
          <a:p>
            <a:r>
              <a:rPr lang="zh-CN" altLang="en-US" sz="4800" b="1" dirty="0">
                <a:solidFill>
                  <a:srgbClr val="0094D6"/>
                </a:solidFill>
                <a:latin typeface="微软雅黑" pitchFamily="34" charset="-122"/>
                <a:ea typeface="微软雅黑" pitchFamily="34" charset="-122"/>
              </a:rPr>
              <a:t>第</a:t>
            </a:r>
            <a:r>
              <a:rPr lang="zh-CN" altLang="en-US" sz="3200" b="1" dirty="0" smtClean="0">
                <a:solidFill>
                  <a:srgbClr val="FF0000"/>
                </a:solidFill>
                <a:latin typeface="微软雅黑" pitchFamily="34" charset="-122"/>
                <a:ea typeface="微软雅黑" pitchFamily="34" charset="-122"/>
              </a:rPr>
              <a:t>一部分</a:t>
            </a:r>
            <a:endParaRPr lang="zh-CN" altLang="en-US" sz="3200" b="1" dirty="0">
              <a:solidFill>
                <a:srgbClr val="FF0000"/>
              </a:solidFill>
              <a:latin typeface="微软雅黑" pitchFamily="34" charset="-122"/>
              <a:ea typeface="微软雅黑" pitchFamily="34" charset="-122"/>
            </a:endParaRPr>
          </a:p>
        </p:txBody>
      </p:sp>
      <p:sp>
        <p:nvSpPr>
          <p:cNvPr id="8" name="TextBox 7"/>
          <p:cNvSpPr txBox="1"/>
          <p:nvPr/>
        </p:nvSpPr>
        <p:spPr>
          <a:xfrm rot="20308343">
            <a:off x="1915410" y="2020245"/>
            <a:ext cx="1249060" cy="338554"/>
          </a:xfrm>
          <a:prstGeom prst="rect">
            <a:avLst/>
          </a:prstGeom>
          <a:noFill/>
        </p:spPr>
        <p:txBody>
          <a:bodyPr wrap="none" rtlCol="0">
            <a:spAutoFit/>
          </a:bodyPr>
          <a:lstStyle/>
          <a:p>
            <a:r>
              <a:rPr lang="en-US" altLang="zh-CN" sz="1600" b="1" dirty="0" smtClean="0">
                <a:solidFill>
                  <a:srgbClr val="0094D6"/>
                </a:solidFill>
              </a:rPr>
              <a:t>DI YI BU FEN</a:t>
            </a:r>
            <a:endParaRPr lang="zh-CN" altLang="en-US" sz="1600" b="1" dirty="0">
              <a:solidFill>
                <a:srgbClr val="0094D6"/>
              </a:solidFill>
            </a:endParaRPr>
          </a:p>
        </p:txBody>
      </p:sp>
      <p:sp>
        <p:nvSpPr>
          <p:cNvPr id="9" name="文本框 15"/>
          <p:cNvSpPr txBox="1"/>
          <p:nvPr>
            <p:custDataLst>
              <p:tags r:id="rId1"/>
            </p:custDataLst>
          </p:nvPr>
        </p:nvSpPr>
        <p:spPr>
          <a:xfrm>
            <a:off x="4283968" y="1779662"/>
            <a:ext cx="4624964" cy="981630"/>
          </a:xfrm>
          <a:prstGeom prst="rect">
            <a:avLst/>
          </a:prstGeom>
          <a:noFill/>
        </p:spPr>
        <p:txBody>
          <a:bodyPr wrap="square" rtlCol="0" anchor="b" anchorCtr="0">
            <a:normAutofit/>
          </a:bodyPr>
          <a:lstStyle/>
          <a:p>
            <a:pPr algn="ctr"/>
            <a:r>
              <a:rPr lang="en-US" altLang="zh-CN" sz="4400" dirty="0">
                <a:solidFill>
                  <a:schemeClr val="bg1"/>
                </a:solidFill>
                <a:latin typeface="微软雅黑" pitchFamily="34" charset="-122"/>
                <a:ea typeface="微软雅黑" pitchFamily="34" charset="-122"/>
              </a:rPr>
              <a:t>LOREM </a:t>
            </a:r>
            <a:r>
              <a:rPr lang="en-US" altLang="zh-CN" sz="4400" dirty="0" smtClean="0">
                <a:solidFill>
                  <a:schemeClr val="bg1"/>
                </a:solidFill>
                <a:latin typeface="微软雅黑" pitchFamily="34" charset="-122"/>
                <a:ea typeface="微软雅黑" pitchFamily="34" charset="-122"/>
              </a:rPr>
              <a:t>IPSUM</a:t>
            </a:r>
            <a:endParaRPr lang="zh-CN" altLang="en-US" sz="4400" dirty="0" smtClean="0">
              <a:solidFill>
                <a:schemeClr val="bg1"/>
              </a:solidFill>
              <a:latin typeface="微软雅黑" pitchFamily="34" charset="-122"/>
              <a:ea typeface="微软雅黑" pitchFamily="34" charset="-122"/>
            </a:endParaRPr>
          </a:p>
        </p:txBody>
      </p:sp>
      <p:sp>
        <p:nvSpPr>
          <p:cNvPr id="10" name="文本框 16"/>
          <p:cNvSpPr txBox="1"/>
          <p:nvPr>
            <p:custDataLst>
              <p:tags r:id="rId2"/>
            </p:custDataLst>
          </p:nvPr>
        </p:nvSpPr>
        <p:spPr>
          <a:xfrm>
            <a:off x="4385567" y="2995005"/>
            <a:ext cx="4410075" cy="476249"/>
          </a:xfrm>
          <a:prstGeom prst="rect">
            <a:avLst/>
          </a:prstGeom>
          <a:noFill/>
        </p:spPr>
        <p:txBody>
          <a:bodyPr wrap="square" rtlCol="0" anchor="ctr" anchorCtr="0">
            <a:normAutofit/>
          </a:bodyPr>
          <a:lstStyle/>
          <a:p>
            <a:pPr algn="ctr"/>
            <a:r>
              <a:rPr lang="da-DK" altLang="zh-CN" sz="1600" dirty="0">
                <a:solidFill>
                  <a:schemeClr val="bg1"/>
                </a:solidFill>
                <a:latin typeface="Gungsuh" panose="02030600000101010101" pitchFamily="18" charset="-127"/>
                <a:ea typeface="微软雅黑" panose="020B0503020204020204" pitchFamily="34" charset="-122"/>
              </a:rPr>
              <a:t>Lorem ipsum dolor sit amet</a:t>
            </a:r>
            <a:endParaRPr lang="en-US" altLang="zh-CN" sz="1600" dirty="0">
              <a:solidFill>
                <a:schemeClr val="bg1"/>
              </a:solidFill>
              <a:latin typeface="Gungsuh" panose="02030600000101010101" pitchFamily="18" charset="-127"/>
              <a:ea typeface="微软雅黑" panose="020B0503020204020204" pitchFamily="34" charset="-122"/>
            </a:endParaRPr>
          </a:p>
        </p:txBody>
      </p:sp>
      <p:cxnSp>
        <p:nvCxnSpPr>
          <p:cNvPr id="11" name="直接连接符 10"/>
          <p:cNvCxnSpPr/>
          <p:nvPr>
            <p:custDataLst>
              <p:tags r:id="rId3"/>
            </p:custDataLst>
          </p:nvPr>
        </p:nvCxnSpPr>
        <p:spPr>
          <a:xfrm>
            <a:off x="4385566" y="3471254"/>
            <a:ext cx="4410075" cy="0"/>
          </a:xfrm>
          <a:prstGeom prst="line">
            <a:avLst/>
          </a:prstGeom>
          <a:noFill/>
          <a:ln w="19050" cap="flat" cmpd="sng" algn="ctr">
            <a:solidFill>
              <a:schemeClr val="bg1"/>
            </a:solidFill>
            <a:prstDash val="solid"/>
            <a:miter lim="800000"/>
          </a:ln>
          <a:effectLst/>
        </p:spPr>
      </p:cxnSp>
      <p:cxnSp>
        <p:nvCxnSpPr>
          <p:cNvPr id="12" name="直接连接符 11"/>
          <p:cNvCxnSpPr/>
          <p:nvPr>
            <p:custDataLst>
              <p:tags r:id="rId4"/>
            </p:custDataLst>
          </p:nvPr>
        </p:nvCxnSpPr>
        <p:spPr>
          <a:xfrm>
            <a:off x="4385565" y="3004532"/>
            <a:ext cx="1980000" cy="0"/>
          </a:xfrm>
          <a:prstGeom prst="line">
            <a:avLst/>
          </a:prstGeom>
          <a:noFill/>
          <a:ln w="19050" cap="flat" cmpd="sng" algn="ctr">
            <a:solidFill>
              <a:schemeClr val="bg1"/>
            </a:solidFill>
            <a:prstDash val="solid"/>
            <a:miter lim="800000"/>
          </a:ln>
          <a:effectLst/>
        </p:spPr>
      </p:cxnSp>
      <p:cxnSp>
        <p:nvCxnSpPr>
          <p:cNvPr id="13" name="直接连接符 12"/>
          <p:cNvCxnSpPr/>
          <p:nvPr>
            <p:custDataLst>
              <p:tags r:id="rId5"/>
            </p:custDataLst>
          </p:nvPr>
        </p:nvCxnSpPr>
        <p:spPr>
          <a:xfrm>
            <a:off x="6815641" y="3004532"/>
            <a:ext cx="1980000" cy="0"/>
          </a:xfrm>
          <a:prstGeom prst="line">
            <a:avLst/>
          </a:prstGeom>
          <a:noFill/>
          <a:ln w="19050" cap="flat" cmpd="sng" algn="ctr">
            <a:solidFill>
              <a:schemeClr val="bg1"/>
            </a:solidFill>
            <a:prstDash val="solid"/>
            <a:miter lim="800000"/>
          </a:ln>
          <a:effectLst/>
        </p:spPr>
      </p:cxnSp>
      <p:sp>
        <p:nvSpPr>
          <p:cNvPr id="14" name="菱形 13"/>
          <p:cNvSpPr/>
          <p:nvPr>
            <p:custDataLst>
              <p:tags r:id="rId6"/>
            </p:custDataLst>
          </p:nvPr>
        </p:nvSpPr>
        <p:spPr>
          <a:xfrm>
            <a:off x="6457253" y="2871181"/>
            <a:ext cx="266700" cy="266700"/>
          </a:xfrm>
          <a:prstGeom prst="diamond">
            <a:avLst/>
          </a:prstGeom>
          <a:solidFill>
            <a:schemeClr val="bg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chemeClr val="bg1"/>
              </a:solidFill>
              <a:effectLst/>
              <a:uLnTx/>
              <a:uFillTx/>
              <a:latin typeface="Calibri" panose="020F0502020204030204"/>
              <a:ea typeface="宋体" panose="02010600030101010101" pitchFamily="2" charset="-122"/>
            </a:endParaRPr>
          </a:p>
        </p:txBody>
      </p:sp>
    </p:spTree>
    <p:extLst>
      <p:ext uri="{BB962C8B-B14F-4D97-AF65-F5344CB8AC3E}">
        <p14:creationId xmlns:p14="http://schemas.microsoft.com/office/powerpoint/2010/main" val="12902146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ipe(down)">
                                      <p:cBhvr>
                                        <p:cTn id="11" dur="500"/>
                                        <p:tgtEl>
                                          <p:spTgt spid="8"/>
                                        </p:tgtEl>
                                      </p:cBhvr>
                                    </p:animEffect>
                                  </p:childTnLst>
                                </p:cTn>
                              </p:par>
                            </p:childTnLst>
                          </p:cTn>
                        </p:par>
                        <p:par>
                          <p:cTn id="12" fill="hold">
                            <p:stCondLst>
                              <p:cond delay="1000"/>
                            </p:stCondLst>
                            <p:childTnLst>
                              <p:par>
                                <p:cTn id="13" presetID="16" presetClass="entr" presetSubtype="21" fill="hold" grpId="0"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barn(inVertical)">
                                      <p:cBhvr>
                                        <p:cTn id="15" dur="500"/>
                                        <p:tgtEl>
                                          <p:spTgt spid="9"/>
                                        </p:tgtEl>
                                      </p:cBhvr>
                                    </p:animEffect>
                                  </p:childTnLst>
                                </p:cTn>
                              </p:par>
                            </p:childTnLst>
                          </p:cTn>
                        </p:par>
                        <p:par>
                          <p:cTn id="16" fill="hold">
                            <p:stCondLst>
                              <p:cond delay="1500"/>
                            </p:stCondLst>
                            <p:childTnLst>
                              <p:par>
                                <p:cTn id="17" presetID="53" presetClass="entr" presetSubtype="16" fill="hold" grpId="0" nodeType="afterEffect">
                                  <p:stCondLst>
                                    <p:cond delay="0"/>
                                  </p:stCondLst>
                                  <p:childTnLst>
                                    <p:set>
                                      <p:cBhvr>
                                        <p:cTn id="18" dur="1" fill="hold">
                                          <p:stCondLst>
                                            <p:cond delay="0"/>
                                          </p:stCondLst>
                                        </p:cTn>
                                        <p:tgtEl>
                                          <p:spTgt spid="14"/>
                                        </p:tgtEl>
                                        <p:attrNameLst>
                                          <p:attrName>style.visibility</p:attrName>
                                        </p:attrNameLst>
                                      </p:cBhvr>
                                      <p:to>
                                        <p:strVal val="visible"/>
                                      </p:to>
                                    </p:set>
                                    <p:anim calcmode="lin" valueType="num">
                                      <p:cBhvr>
                                        <p:cTn id="19" dur="500" fill="hold"/>
                                        <p:tgtEl>
                                          <p:spTgt spid="14"/>
                                        </p:tgtEl>
                                        <p:attrNameLst>
                                          <p:attrName>ppt_w</p:attrName>
                                        </p:attrNameLst>
                                      </p:cBhvr>
                                      <p:tavLst>
                                        <p:tav tm="0">
                                          <p:val>
                                            <p:fltVal val="0"/>
                                          </p:val>
                                        </p:tav>
                                        <p:tav tm="100000">
                                          <p:val>
                                            <p:strVal val="#ppt_w"/>
                                          </p:val>
                                        </p:tav>
                                      </p:tavLst>
                                    </p:anim>
                                    <p:anim calcmode="lin" valueType="num">
                                      <p:cBhvr>
                                        <p:cTn id="20" dur="500" fill="hold"/>
                                        <p:tgtEl>
                                          <p:spTgt spid="14"/>
                                        </p:tgtEl>
                                        <p:attrNameLst>
                                          <p:attrName>ppt_h</p:attrName>
                                        </p:attrNameLst>
                                      </p:cBhvr>
                                      <p:tavLst>
                                        <p:tav tm="0">
                                          <p:val>
                                            <p:fltVal val="0"/>
                                          </p:val>
                                        </p:tav>
                                        <p:tav tm="100000">
                                          <p:val>
                                            <p:strVal val="#ppt_h"/>
                                          </p:val>
                                        </p:tav>
                                      </p:tavLst>
                                    </p:anim>
                                    <p:animEffect transition="in" filter="fade">
                                      <p:cBhvr>
                                        <p:cTn id="21" dur="500"/>
                                        <p:tgtEl>
                                          <p:spTgt spid="14"/>
                                        </p:tgtEl>
                                      </p:cBhvr>
                                    </p:animEffect>
                                  </p:childTnLst>
                                </p:cTn>
                              </p:par>
                            </p:childTnLst>
                          </p:cTn>
                        </p:par>
                        <p:par>
                          <p:cTn id="22" fill="hold">
                            <p:stCondLst>
                              <p:cond delay="2000"/>
                            </p:stCondLst>
                            <p:childTnLst>
                              <p:par>
                                <p:cTn id="23" presetID="2" presetClass="entr" presetSubtype="8" fill="hold" nodeType="afterEffect">
                                  <p:stCondLst>
                                    <p:cond delay="0"/>
                                  </p:stCondLst>
                                  <p:childTnLst>
                                    <p:set>
                                      <p:cBhvr>
                                        <p:cTn id="24" dur="1" fill="hold">
                                          <p:stCondLst>
                                            <p:cond delay="0"/>
                                          </p:stCondLst>
                                        </p:cTn>
                                        <p:tgtEl>
                                          <p:spTgt spid="12"/>
                                        </p:tgtEl>
                                        <p:attrNameLst>
                                          <p:attrName>style.visibility</p:attrName>
                                        </p:attrNameLst>
                                      </p:cBhvr>
                                      <p:to>
                                        <p:strVal val="visible"/>
                                      </p:to>
                                    </p:set>
                                    <p:anim calcmode="lin" valueType="num">
                                      <p:cBhvr additive="base">
                                        <p:cTn id="25" dur="250" fill="hold"/>
                                        <p:tgtEl>
                                          <p:spTgt spid="12"/>
                                        </p:tgtEl>
                                        <p:attrNameLst>
                                          <p:attrName>ppt_x</p:attrName>
                                        </p:attrNameLst>
                                      </p:cBhvr>
                                      <p:tavLst>
                                        <p:tav tm="0">
                                          <p:val>
                                            <p:strVal val="0-#ppt_w/2"/>
                                          </p:val>
                                        </p:tav>
                                        <p:tav tm="100000">
                                          <p:val>
                                            <p:strVal val="#ppt_x"/>
                                          </p:val>
                                        </p:tav>
                                      </p:tavLst>
                                    </p:anim>
                                    <p:anim calcmode="lin" valueType="num">
                                      <p:cBhvr additive="base">
                                        <p:cTn id="26" dur="250" fill="hold"/>
                                        <p:tgtEl>
                                          <p:spTgt spid="12"/>
                                        </p:tgtEl>
                                        <p:attrNameLst>
                                          <p:attrName>ppt_y</p:attrName>
                                        </p:attrNameLst>
                                      </p:cBhvr>
                                      <p:tavLst>
                                        <p:tav tm="0">
                                          <p:val>
                                            <p:strVal val="#ppt_y"/>
                                          </p:val>
                                        </p:tav>
                                        <p:tav tm="100000">
                                          <p:val>
                                            <p:strVal val="#ppt_y"/>
                                          </p:val>
                                        </p:tav>
                                      </p:tavLst>
                                    </p:anim>
                                  </p:childTnLst>
                                </p:cTn>
                              </p:par>
                              <p:par>
                                <p:cTn id="27" presetID="2" presetClass="entr" presetSubtype="2" fill="hold" nodeType="withEffect">
                                  <p:stCondLst>
                                    <p:cond delay="0"/>
                                  </p:stCondLst>
                                  <p:childTnLst>
                                    <p:set>
                                      <p:cBhvr>
                                        <p:cTn id="28" dur="1" fill="hold">
                                          <p:stCondLst>
                                            <p:cond delay="0"/>
                                          </p:stCondLst>
                                        </p:cTn>
                                        <p:tgtEl>
                                          <p:spTgt spid="13"/>
                                        </p:tgtEl>
                                        <p:attrNameLst>
                                          <p:attrName>style.visibility</p:attrName>
                                        </p:attrNameLst>
                                      </p:cBhvr>
                                      <p:to>
                                        <p:strVal val="visible"/>
                                      </p:to>
                                    </p:set>
                                    <p:anim calcmode="lin" valueType="num">
                                      <p:cBhvr additive="base">
                                        <p:cTn id="29" dur="250" fill="hold"/>
                                        <p:tgtEl>
                                          <p:spTgt spid="13"/>
                                        </p:tgtEl>
                                        <p:attrNameLst>
                                          <p:attrName>ppt_x</p:attrName>
                                        </p:attrNameLst>
                                      </p:cBhvr>
                                      <p:tavLst>
                                        <p:tav tm="0">
                                          <p:val>
                                            <p:strVal val="1+#ppt_w/2"/>
                                          </p:val>
                                        </p:tav>
                                        <p:tav tm="100000">
                                          <p:val>
                                            <p:strVal val="#ppt_x"/>
                                          </p:val>
                                        </p:tav>
                                      </p:tavLst>
                                    </p:anim>
                                    <p:anim calcmode="lin" valueType="num">
                                      <p:cBhvr additive="base">
                                        <p:cTn id="30" dur="250" fill="hold"/>
                                        <p:tgtEl>
                                          <p:spTgt spid="13"/>
                                        </p:tgtEl>
                                        <p:attrNameLst>
                                          <p:attrName>ppt_y</p:attrName>
                                        </p:attrNameLst>
                                      </p:cBhvr>
                                      <p:tavLst>
                                        <p:tav tm="0">
                                          <p:val>
                                            <p:strVal val="#ppt_y"/>
                                          </p:val>
                                        </p:tav>
                                        <p:tav tm="100000">
                                          <p:val>
                                            <p:strVal val="#ppt_y"/>
                                          </p:val>
                                        </p:tav>
                                      </p:tavLst>
                                    </p:anim>
                                  </p:childTnLst>
                                </p:cTn>
                              </p:par>
                            </p:childTnLst>
                          </p:cTn>
                        </p:par>
                        <p:par>
                          <p:cTn id="31" fill="hold">
                            <p:stCondLst>
                              <p:cond delay="2250"/>
                            </p:stCondLst>
                            <p:childTnLst>
                              <p:par>
                                <p:cTn id="32" presetID="16" presetClass="entr" presetSubtype="21" fill="hold" grpId="0" nodeType="afterEffect">
                                  <p:stCondLst>
                                    <p:cond delay="0"/>
                                  </p:stCondLst>
                                  <p:childTnLst>
                                    <p:set>
                                      <p:cBhvr>
                                        <p:cTn id="33" dur="1" fill="hold">
                                          <p:stCondLst>
                                            <p:cond delay="0"/>
                                          </p:stCondLst>
                                        </p:cTn>
                                        <p:tgtEl>
                                          <p:spTgt spid="10"/>
                                        </p:tgtEl>
                                        <p:attrNameLst>
                                          <p:attrName>style.visibility</p:attrName>
                                        </p:attrNameLst>
                                      </p:cBhvr>
                                      <p:to>
                                        <p:strVal val="visible"/>
                                      </p:to>
                                    </p:set>
                                    <p:animEffect transition="in" filter="barn(inVertical)">
                                      <p:cBhvr>
                                        <p:cTn id="34" dur="500"/>
                                        <p:tgtEl>
                                          <p:spTgt spid="10"/>
                                        </p:tgtEl>
                                      </p:cBhvr>
                                    </p:animEffect>
                                  </p:childTnLst>
                                </p:cTn>
                              </p:par>
                            </p:childTnLst>
                          </p:cTn>
                        </p:par>
                        <p:par>
                          <p:cTn id="35" fill="hold">
                            <p:stCondLst>
                              <p:cond delay="2750"/>
                            </p:stCondLst>
                            <p:childTnLst>
                              <p:par>
                                <p:cTn id="36" presetID="16" presetClass="entr" presetSubtype="21" fill="hold" nodeType="afterEffect">
                                  <p:stCondLst>
                                    <p:cond delay="0"/>
                                  </p:stCondLst>
                                  <p:childTnLst>
                                    <p:set>
                                      <p:cBhvr>
                                        <p:cTn id="37" dur="1" fill="hold">
                                          <p:stCondLst>
                                            <p:cond delay="0"/>
                                          </p:stCondLst>
                                        </p:cTn>
                                        <p:tgtEl>
                                          <p:spTgt spid="11"/>
                                        </p:tgtEl>
                                        <p:attrNameLst>
                                          <p:attrName>style.visibility</p:attrName>
                                        </p:attrNameLst>
                                      </p:cBhvr>
                                      <p:to>
                                        <p:strVal val="visible"/>
                                      </p:to>
                                    </p:set>
                                    <p:animEffect transition="in" filter="barn(inVertical)">
                                      <p:cBhvr>
                                        <p:cTn id="38"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8" grpId="0"/>
      <p:bldP spid="9" grpId="0"/>
      <p:bldP spid="10" grpId="0"/>
      <p:bldP spid="14"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75B029CA-FE95-4881-80B5-E602ED585F5A}" type="slidenum">
              <a:rPr lang="zh-CN" altLang="en-US" smtClean="0"/>
              <a:t>20</a:t>
            </a:fld>
            <a:endParaRPr lang="zh-CN" altLang="en-US"/>
          </a:p>
        </p:txBody>
      </p:sp>
      <p:grpSp>
        <p:nvGrpSpPr>
          <p:cNvPr id="3" name="组合 2"/>
          <p:cNvGrpSpPr/>
          <p:nvPr/>
        </p:nvGrpSpPr>
        <p:grpSpPr>
          <a:xfrm>
            <a:off x="6675698" y="1773225"/>
            <a:ext cx="2064412" cy="2325516"/>
            <a:chOff x="6441309" y="1514754"/>
            <a:chExt cx="2325951" cy="2620134"/>
          </a:xfrm>
          <a:solidFill>
            <a:srgbClr val="B0C01A"/>
          </a:solidFill>
        </p:grpSpPr>
        <p:sp>
          <p:nvSpPr>
            <p:cNvPr id="4" name="矩形 3"/>
            <p:cNvSpPr/>
            <p:nvPr/>
          </p:nvSpPr>
          <p:spPr>
            <a:xfrm rot="1992964" flipV="1">
              <a:off x="7008471" y="3146931"/>
              <a:ext cx="907460" cy="16077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p:cNvGrpSpPr/>
            <p:nvPr/>
          </p:nvGrpSpPr>
          <p:grpSpPr>
            <a:xfrm>
              <a:off x="6441309" y="1514754"/>
              <a:ext cx="2325951" cy="2620134"/>
              <a:chOff x="6441309" y="1514754"/>
              <a:chExt cx="2325951" cy="2620134"/>
            </a:xfrm>
            <a:grpFill/>
          </p:grpSpPr>
          <p:sp>
            <p:nvSpPr>
              <p:cNvPr id="6" name="圆角矩形 5"/>
              <p:cNvSpPr/>
              <p:nvPr/>
            </p:nvSpPr>
            <p:spPr>
              <a:xfrm>
                <a:off x="6441309" y="2422853"/>
                <a:ext cx="1020893" cy="794028"/>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圆角矩形 6"/>
              <p:cNvSpPr/>
              <p:nvPr/>
            </p:nvSpPr>
            <p:spPr>
              <a:xfrm>
                <a:off x="7666379" y="1514754"/>
                <a:ext cx="1100881" cy="794028"/>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rot="19607036">
                <a:off x="7008471" y="2352906"/>
                <a:ext cx="907460" cy="16077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圆角矩形 8"/>
              <p:cNvSpPr/>
              <p:nvPr/>
            </p:nvSpPr>
            <p:spPr>
              <a:xfrm>
                <a:off x="7666379" y="3340860"/>
                <a:ext cx="1100881" cy="794028"/>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0" name="圆角矩形 9"/>
          <p:cNvSpPr/>
          <p:nvPr/>
        </p:nvSpPr>
        <p:spPr>
          <a:xfrm>
            <a:off x="5591781" y="985767"/>
            <a:ext cx="906100" cy="704744"/>
          </a:xfrm>
          <a:prstGeom prst="roundRect">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圆角矩形 10"/>
          <p:cNvSpPr/>
          <p:nvPr/>
        </p:nvSpPr>
        <p:spPr>
          <a:xfrm>
            <a:off x="5591781" y="1773225"/>
            <a:ext cx="906100" cy="704744"/>
          </a:xfrm>
          <a:prstGeom prst="roundRect">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圆角矩形 11"/>
          <p:cNvSpPr/>
          <p:nvPr/>
        </p:nvSpPr>
        <p:spPr>
          <a:xfrm>
            <a:off x="6675698" y="985767"/>
            <a:ext cx="906100" cy="704744"/>
          </a:xfrm>
          <a:prstGeom prst="roundRect">
            <a:avLst/>
          </a:prstGeom>
          <a:blipFill>
            <a:blip r:embed="rId5"/>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圆角矩形 12"/>
          <p:cNvSpPr/>
          <p:nvPr/>
        </p:nvSpPr>
        <p:spPr>
          <a:xfrm>
            <a:off x="7763016" y="2579213"/>
            <a:ext cx="977094" cy="704744"/>
          </a:xfrm>
          <a:prstGeom prst="roundRect">
            <a:avLst/>
          </a:prstGeom>
          <a:blipFill>
            <a:blip r:embed="rId6"/>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TextBox 13"/>
          <p:cNvSpPr txBox="1"/>
          <p:nvPr/>
        </p:nvSpPr>
        <p:spPr>
          <a:xfrm>
            <a:off x="5519808" y="3362221"/>
            <a:ext cx="2238113" cy="692497"/>
          </a:xfrm>
          <a:prstGeom prst="rect">
            <a:avLst/>
          </a:prstGeom>
          <a:noFill/>
        </p:spPr>
        <p:txBody>
          <a:bodyPr wrap="none" rtlCol="0">
            <a:spAutoFit/>
          </a:bodyPr>
          <a:lstStyle/>
          <a:p>
            <a:r>
              <a:rPr lang="en-US" altLang="zh-CN" b="1" dirty="0">
                <a:solidFill>
                  <a:srgbClr val="0094D6"/>
                </a:solidFill>
                <a:latin typeface="+mj-lt"/>
              </a:rPr>
              <a:t>FASHION </a:t>
            </a:r>
            <a:r>
              <a:rPr lang="en-US" altLang="zh-CN" b="1" dirty="0" smtClean="0">
                <a:solidFill>
                  <a:srgbClr val="0094D6"/>
                </a:solidFill>
                <a:latin typeface="+mj-lt"/>
              </a:rPr>
              <a:t>DESIGN</a:t>
            </a:r>
          </a:p>
          <a:p>
            <a:r>
              <a:rPr lang="zh-CN" altLang="en-US" sz="1050" b="1" dirty="0" smtClean="0">
                <a:solidFill>
                  <a:schemeClr val="bg1">
                    <a:lumMod val="50000"/>
                  </a:schemeClr>
                </a:solidFill>
                <a:latin typeface="微软雅黑" pitchFamily="34" charset="-122"/>
                <a:ea typeface="微软雅黑" pitchFamily="34" charset="-122"/>
              </a:rPr>
              <a:t>更改图片点击图片</a:t>
            </a:r>
            <a:r>
              <a:rPr lang="en-US" altLang="zh-CN" sz="1050" b="1" dirty="0" smtClean="0">
                <a:solidFill>
                  <a:schemeClr val="bg1">
                    <a:lumMod val="50000"/>
                  </a:schemeClr>
                </a:solidFill>
                <a:latin typeface="微软雅黑" pitchFamily="34" charset="-122"/>
                <a:ea typeface="微软雅黑" pitchFamily="34" charset="-122"/>
              </a:rPr>
              <a:t>—</a:t>
            </a:r>
            <a:r>
              <a:rPr lang="zh-CN" altLang="en-US" sz="1050" b="1" dirty="0" smtClean="0">
                <a:solidFill>
                  <a:schemeClr val="bg1">
                    <a:lumMod val="50000"/>
                  </a:schemeClr>
                </a:solidFill>
                <a:latin typeface="微软雅黑" pitchFamily="34" charset="-122"/>
                <a:ea typeface="微软雅黑" pitchFamily="34" charset="-122"/>
              </a:rPr>
              <a:t>右键</a:t>
            </a:r>
            <a:r>
              <a:rPr lang="en-US" altLang="zh-CN" sz="1050" b="1" dirty="0" smtClean="0">
                <a:solidFill>
                  <a:schemeClr val="bg1">
                    <a:lumMod val="50000"/>
                  </a:schemeClr>
                </a:solidFill>
                <a:latin typeface="微软雅黑" pitchFamily="34" charset="-122"/>
                <a:ea typeface="微软雅黑" pitchFamily="34" charset="-122"/>
              </a:rPr>
              <a:t>—</a:t>
            </a:r>
            <a:r>
              <a:rPr lang="zh-CN" altLang="en-US" sz="1050" b="1" dirty="0" smtClean="0">
                <a:solidFill>
                  <a:schemeClr val="bg1">
                    <a:lumMod val="50000"/>
                  </a:schemeClr>
                </a:solidFill>
                <a:latin typeface="微软雅黑" pitchFamily="34" charset="-122"/>
                <a:ea typeface="微软雅黑" pitchFamily="34" charset="-122"/>
              </a:rPr>
              <a:t>填充</a:t>
            </a:r>
            <a:r>
              <a:rPr lang="en-US" altLang="zh-CN" sz="1050" b="1" dirty="0" smtClean="0">
                <a:solidFill>
                  <a:schemeClr val="bg1">
                    <a:lumMod val="50000"/>
                  </a:schemeClr>
                </a:solidFill>
                <a:latin typeface="微软雅黑" pitchFamily="34" charset="-122"/>
                <a:ea typeface="微软雅黑" pitchFamily="34" charset="-122"/>
              </a:rPr>
              <a:t>—</a:t>
            </a:r>
          </a:p>
          <a:p>
            <a:r>
              <a:rPr lang="zh-CN" altLang="en-US" sz="1050" b="1" dirty="0" smtClean="0">
                <a:solidFill>
                  <a:schemeClr val="bg1">
                    <a:lumMod val="50000"/>
                  </a:schemeClr>
                </a:solidFill>
                <a:latin typeface="微软雅黑" pitchFamily="34" charset="-122"/>
                <a:ea typeface="微软雅黑" pitchFamily="34" charset="-122"/>
              </a:rPr>
              <a:t>图片或纹理填充</a:t>
            </a:r>
            <a:r>
              <a:rPr lang="en-US" altLang="zh-CN" sz="1050" b="1" dirty="0" smtClean="0">
                <a:solidFill>
                  <a:schemeClr val="bg1">
                    <a:lumMod val="50000"/>
                  </a:schemeClr>
                </a:solidFill>
                <a:latin typeface="微软雅黑" pitchFamily="34" charset="-122"/>
                <a:ea typeface="微软雅黑" pitchFamily="34" charset="-122"/>
              </a:rPr>
              <a:t>—</a:t>
            </a:r>
            <a:r>
              <a:rPr lang="zh-CN" altLang="en-US" sz="1050" b="1" dirty="0" smtClean="0">
                <a:solidFill>
                  <a:schemeClr val="bg1">
                    <a:lumMod val="50000"/>
                  </a:schemeClr>
                </a:solidFill>
                <a:latin typeface="微软雅黑" pitchFamily="34" charset="-122"/>
                <a:ea typeface="微软雅黑" pitchFamily="34" charset="-122"/>
              </a:rPr>
              <a:t>选择即可</a:t>
            </a:r>
            <a:endParaRPr lang="zh-CN" altLang="en-US" sz="1050" b="1" dirty="0">
              <a:solidFill>
                <a:schemeClr val="bg1">
                  <a:lumMod val="50000"/>
                </a:schemeClr>
              </a:solidFill>
              <a:latin typeface="微软雅黑" pitchFamily="34" charset="-122"/>
              <a:ea typeface="微软雅黑" pitchFamily="34" charset="-122"/>
            </a:endParaRPr>
          </a:p>
        </p:txBody>
      </p:sp>
      <p:grpSp>
        <p:nvGrpSpPr>
          <p:cNvPr id="15" name="组合 14"/>
          <p:cNvGrpSpPr/>
          <p:nvPr/>
        </p:nvGrpSpPr>
        <p:grpSpPr>
          <a:xfrm>
            <a:off x="5591781" y="985767"/>
            <a:ext cx="3148329" cy="2298191"/>
            <a:chOff x="5436096" y="627534"/>
            <a:chExt cx="3149843" cy="2299296"/>
          </a:xfrm>
          <a:solidFill>
            <a:srgbClr val="0094D6"/>
          </a:solidFill>
        </p:grpSpPr>
        <p:sp>
          <p:nvSpPr>
            <p:cNvPr id="16" name="圆角矩形 15"/>
            <p:cNvSpPr/>
            <p:nvPr/>
          </p:nvSpPr>
          <p:spPr>
            <a:xfrm>
              <a:off x="5436096" y="2221747"/>
              <a:ext cx="906536" cy="705083"/>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圆角矩形 16"/>
            <p:cNvSpPr/>
            <p:nvPr/>
          </p:nvSpPr>
          <p:spPr>
            <a:xfrm>
              <a:off x="6520534" y="1415370"/>
              <a:ext cx="906536" cy="705083"/>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圆角矩形 17"/>
            <p:cNvSpPr/>
            <p:nvPr/>
          </p:nvSpPr>
          <p:spPr>
            <a:xfrm>
              <a:off x="7608375" y="627534"/>
              <a:ext cx="977564" cy="705083"/>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rot="19607036">
              <a:off x="5946835" y="2129089"/>
              <a:ext cx="805809" cy="1427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rot="19607036">
              <a:off x="7113027" y="1320705"/>
              <a:ext cx="805809" cy="1427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1" name="KSO_Img1"/>
          <p:cNvSpPr/>
          <p:nvPr/>
        </p:nvSpPr>
        <p:spPr>
          <a:xfrm rot="16603">
            <a:off x="385945" y="1016283"/>
            <a:ext cx="4896620" cy="3138513"/>
          </a:xfrm>
          <a:prstGeom prst="rect">
            <a:avLst/>
          </a:prstGeom>
          <a:blipFill dpi="0" rotWithShape="1">
            <a:blip r:embed="rId7"/>
            <a:srcRect/>
            <a:stretch>
              <a:fillRect b="1000"/>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2" name="TextBox 21"/>
          <p:cNvSpPr txBox="1"/>
          <p:nvPr/>
        </p:nvSpPr>
        <p:spPr>
          <a:xfrm>
            <a:off x="683676" y="194243"/>
            <a:ext cx="3870455" cy="338554"/>
          </a:xfrm>
          <a:prstGeom prst="rect">
            <a:avLst/>
          </a:prstGeom>
          <a:noFill/>
        </p:spPr>
        <p:txBody>
          <a:bodyPr wrap="square" rtlCol="0">
            <a:spAutoFit/>
          </a:bodyPr>
          <a:lstStyle/>
          <a:p>
            <a:r>
              <a:rPr lang="zh-CN" altLang="en-US" sz="1600" b="1" dirty="0" smtClean="0">
                <a:solidFill>
                  <a:schemeClr val="tx1">
                    <a:lumMod val="65000"/>
                    <a:lumOff val="35000"/>
                  </a:schemeClr>
                </a:solidFill>
                <a:latin typeface="微软雅黑" pitchFamily="34" charset="-122"/>
                <a:ea typeface="微软雅黑" pitchFamily="34" charset="-122"/>
              </a:rPr>
              <a:t>在此输入你的文本内容</a:t>
            </a:r>
            <a:endParaRPr lang="zh-CN" altLang="en-US" sz="1600" b="1" dirty="0">
              <a:solidFill>
                <a:schemeClr val="tx1">
                  <a:lumMod val="65000"/>
                  <a:lumOff val="35000"/>
                </a:schemeClr>
              </a:solidFill>
              <a:latin typeface="微软雅黑" pitchFamily="34" charset="-122"/>
              <a:ea typeface="微软雅黑" pitchFamily="34" charset="-122"/>
            </a:endParaRPr>
          </a:p>
        </p:txBody>
      </p:sp>
      <p:sp>
        <p:nvSpPr>
          <p:cNvPr id="23" name="矩形 22"/>
          <p:cNvSpPr/>
          <p:nvPr/>
        </p:nvSpPr>
        <p:spPr>
          <a:xfrm>
            <a:off x="683676" y="440464"/>
            <a:ext cx="2430295" cy="184666"/>
          </a:xfrm>
          <a:prstGeom prst="rect">
            <a:avLst/>
          </a:prstGeom>
        </p:spPr>
        <p:txBody>
          <a:bodyPr wrap="square">
            <a:spAutoFit/>
          </a:bodyPr>
          <a:lstStyle/>
          <a:p>
            <a:r>
              <a:rPr lang="en-US" altLang="zh-CN" sz="600" dirty="0">
                <a:solidFill>
                  <a:schemeClr val="tx1">
                    <a:lumMod val="65000"/>
                    <a:lumOff val="35000"/>
                  </a:schemeClr>
                </a:solidFill>
              </a:rPr>
              <a:t>Always believe that something wonderful is about to happen.</a:t>
            </a:r>
            <a:endParaRPr lang="zh-CN" altLang="en-US" sz="600" dirty="0">
              <a:solidFill>
                <a:schemeClr val="tx1">
                  <a:lumMod val="65000"/>
                  <a:lumOff val="35000"/>
                </a:schemeClr>
              </a:solidFill>
            </a:endParaRPr>
          </a:p>
        </p:txBody>
      </p:sp>
      <p:pic>
        <p:nvPicPr>
          <p:cNvPr id="24" name="图片 23"/>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214039" y="194576"/>
            <a:ext cx="469637" cy="504684"/>
          </a:xfrm>
          <a:prstGeom prst="rect">
            <a:avLst/>
          </a:prstGeom>
        </p:spPr>
      </p:pic>
      <p:cxnSp>
        <p:nvCxnSpPr>
          <p:cNvPr id="25" name="直接连接符 24"/>
          <p:cNvCxnSpPr/>
          <p:nvPr/>
        </p:nvCxnSpPr>
        <p:spPr bwMode="auto">
          <a:xfrm>
            <a:off x="755682" y="625130"/>
            <a:ext cx="2358289" cy="0"/>
          </a:xfrm>
          <a:prstGeom prst="line">
            <a:avLst/>
          </a:prstGeom>
          <a:solidFill>
            <a:schemeClr val="accent1"/>
          </a:solidFill>
          <a:ln w="9525" cap="flat" cmpd="sng" algn="ctr">
            <a:solidFill>
              <a:schemeClr val="tx1">
                <a:lumMod val="50000"/>
                <a:lumOff val="50000"/>
              </a:schemeClr>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26" name="图片 25"/>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7679405" y="265861"/>
            <a:ext cx="1212896" cy="430161"/>
          </a:xfrm>
          <a:prstGeom prst="rect">
            <a:avLst/>
          </a:prstGeom>
        </p:spPr>
      </p:pic>
      <p:sp>
        <p:nvSpPr>
          <p:cNvPr id="27" name="TextBox 26"/>
          <p:cNvSpPr txBox="1"/>
          <p:nvPr/>
        </p:nvSpPr>
        <p:spPr>
          <a:xfrm>
            <a:off x="239505" y="255798"/>
            <a:ext cx="418704" cy="369332"/>
          </a:xfrm>
          <a:prstGeom prst="rect">
            <a:avLst/>
          </a:prstGeom>
          <a:noFill/>
        </p:spPr>
        <p:txBody>
          <a:bodyPr wrap="none" rtlCol="0">
            <a:spAutoFit/>
          </a:bodyPr>
          <a:lstStyle/>
          <a:p>
            <a:r>
              <a:rPr lang="en-US" altLang="zh-CN" dirty="0" smtClean="0">
                <a:solidFill>
                  <a:schemeClr val="bg1"/>
                </a:solidFill>
              </a:rPr>
              <a:t>01</a:t>
            </a:r>
            <a:endParaRPr lang="zh-CN" altLang="en-US" dirty="0">
              <a:solidFill>
                <a:schemeClr val="bg1"/>
              </a:solidFill>
            </a:endParaRPr>
          </a:p>
        </p:txBody>
      </p:sp>
    </p:spTree>
    <p:extLst>
      <p:ext uri="{BB962C8B-B14F-4D97-AF65-F5344CB8AC3E}">
        <p14:creationId xmlns:p14="http://schemas.microsoft.com/office/powerpoint/2010/main" val="32158972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left)">
                                      <p:cBhvr>
                                        <p:cTn id="7" dur="1250"/>
                                        <p:tgtEl>
                                          <p:spTgt spid="21"/>
                                        </p:tgtEl>
                                      </p:cBhvr>
                                    </p:animEffect>
                                  </p:childTnLst>
                                </p:cTn>
                              </p:par>
                            </p:childTnLst>
                          </p:cTn>
                        </p:par>
                        <p:par>
                          <p:cTn id="8" fill="hold">
                            <p:stCondLst>
                              <p:cond delay="1250"/>
                            </p:stCondLst>
                            <p:childTnLst>
                              <p:par>
                                <p:cTn id="9" presetID="53" presetClass="entr" presetSubtype="16"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p:cTn id="11" dur="500" fill="hold"/>
                                        <p:tgtEl>
                                          <p:spTgt spid="3"/>
                                        </p:tgtEl>
                                        <p:attrNameLst>
                                          <p:attrName>ppt_w</p:attrName>
                                        </p:attrNameLst>
                                      </p:cBhvr>
                                      <p:tavLst>
                                        <p:tav tm="0">
                                          <p:val>
                                            <p:fltVal val="0"/>
                                          </p:val>
                                        </p:tav>
                                        <p:tav tm="100000">
                                          <p:val>
                                            <p:strVal val="#ppt_w"/>
                                          </p:val>
                                        </p:tav>
                                      </p:tavLst>
                                    </p:anim>
                                    <p:anim calcmode="lin" valueType="num">
                                      <p:cBhvr>
                                        <p:cTn id="12" dur="500" fill="hold"/>
                                        <p:tgtEl>
                                          <p:spTgt spid="3"/>
                                        </p:tgtEl>
                                        <p:attrNameLst>
                                          <p:attrName>ppt_h</p:attrName>
                                        </p:attrNameLst>
                                      </p:cBhvr>
                                      <p:tavLst>
                                        <p:tav tm="0">
                                          <p:val>
                                            <p:fltVal val="0"/>
                                          </p:val>
                                        </p:tav>
                                        <p:tav tm="100000">
                                          <p:val>
                                            <p:strVal val="#ppt_h"/>
                                          </p:val>
                                        </p:tav>
                                      </p:tavLst>
                                    </p:anim>
                                    <p:animEffect transition="in" filter="fade">
                                      <p:cBhvr>
                                        <p:cTn id="13" dur="500"/>
                                        <p:tgtEl>
                                          <p:spTgt spid="3"/>
                                        </p:tgtEl>
                                      </p:cBhvr>
                                    </p:animEffect>
                                  </p:childTnLst>
                                </p:cTn>
                              </p:par>
                              <p:par>
                                <p:cTn id="14" presetID="15" presetClass="entr" presetSubtype="0" fill="hold" grpId="0" nodeType="withEffect">
                                  <p:stCondLst>
                                    <p:cond delay="0"/>
                                  </p:stCondLst>
                                  <p:childTnLst>
                                    <p:set>
                                      <p:cBhvr>
                                        <p:cTn id="15" dur="1" fill="hold">
                                          <p:stCondLst>
                                            <p:cond delay="0"/>
                                          </p:stCondLst>
                                        </p:cTn>
                                        <p:tgtEl>
                                          <p:spTgt spid="11"/>
                                        </p:tgtEl>
                                        <p:attrNameLst>
                                          <p:attrName>style.visibility</p:attrName>
                                        </p:attrNameLst>
                                      </p:cBhvr>
                                      <p:to>
                                        <p:strVal val="visible"/>
                                      </p:to>
                                    </p:set>
                                    <p:anim calcmode="lin" valueType="num">
                                      <p:cBhvr>
                                        <p:cTn id="16" dur="2000" fill="hold"/>
                                        <p:tgtEl>
                                          <p:spTgt spid="11"/>
                                        </p:tgtEl>
                                        <p:attrNameLst>
                                          <p:attrName>ppt_w</p:attrName>
                                        </p:attrNameLst>
                                      </p:cBhvr>
                                      <p:tavLst>
                                        <p:tav tm="0">
                                          <p:val>
                                            <p:fltVal val="0"/>
                                          </p:val>
                                        </p:tav>
                                        <p:tav tm="100000">
                                          <p:val>
                                            <p:strVal val="#ppt_w"/>
                                          </p:val>
                                        </p:tav>
                                      </p:tavLst>
                                    </p:anim>
                                    <p:anim calcmode="lin" valueType="num">
                                      <p:cBhvr>
                                        <p:cTn id="17" dur="2000" fill="hold"/>
                                        <p:tgtEl>
                                          <p:spTgt spid="11"/>
                                        </p:tgtEl>
                                        <p:attrNameLst>
                                          <p:attrName>ppt_h</p:attrName>
                                        </p:attrNameLst>
                                      </p:cBhvr>
                                      <p:tavLst>
                                        <p:tav tm="0">
                                          <p:val>
                                            <p:fltVal val="0"/>
                                          </p:val>
                                        </p:tav>
                                        <p:tav tm="100000">
                                          <p:val>
                                            <p:strVal val="#ppt_h"/>
                                          </p:val>
                                        </p:tav>
                                      </p:tavLst>
                                    </p:anim>
                                    <p:anim calcmode="lin" valueType="num">
                                      <p:cBhvr>
                                        <p:cTn id="18" dur="2000" fill="hold"/>
                                        <p:tgtEl>
                                          <p:spTgt spid="11"/>
                                        </p:tgtEl>
                                        <p:attrNameLst>
                                          <p:attrName>ppt_x</p:attrName>
                                        </p:attrNameLst>
                                      </p:cBhvr>
                                      <p:tavLst>
                                        <p:tav tm="0" fmla="#ppt_x+(cos(-2*pi*(1-$))*-#ppt_x-sin(-2*pi*(1-$))*(1-#ppt_y))*(1-$)">
                                          <p:val>
                                            <p:fltVal val="0"/>
                                          </p:val>
                                        </p:tav>
                                        <p:tav tm="100000">
                                          <p:val>
                                            <p:fltVal val="1"/>
                                          </p:val>
                                        </p:tav>
                                      </p:tavLst>
                                    </p:anim>
                                    <p:anim calcmode="lin" valueType="num">
                                      <p:cBhvr>
                                        <p:cTn id="19" dur="2000" fill="hold"/>
                                        <p:tgtEl>
                                          <p:spTgt spid="11"/>
                                        </p:tgtEl>
                                        <p:attrNameLst>
                                          <p:attrName>ppt_y</p:attrName>
                                        </p:attrNameLst>
                                      </p:cBhvr>
                                      <p:tavLst>
                                        <p:tav tm="0" fmla="#ppt_y+(sin(-2*pi*(1-$))*-#ppt_x+cos(-2*pi*(1-$))*(1-#ppt_y))*(1-$)">
                                          <p:val>
                                            <p:fltVal val="0"/>
                                          </p:val>
                                        </p:tav>
                                        <p:tav tm="100000">
                                          <p:val>
                                            <p:fltVal val="1"/>
                                          </p:val>
                                        </p:tav>
                                      </p:tavLst>
                                    </p:anim>
                                  </p:childTnLst>
                                </p:cTn>
                              </p:par>
                              <p:par>
                                <p:cTn id="20" presetID="15" presetClass="entr" presetSubtype="0" fill="hold" grpId="0" nodeType="withEffect">
                                  <p:stCondLst>
                                    <p:cond delay="0"/>
                                  </p:stCondLst>
                                  <p:childTnLst>
                                    <p:set>
                                      <p:cBhvr>
                                        <p:cTn id="21" dur="1" fill="hold">
                                          <p:stCondLst>
                                            <p:cond delay="0"/>
                                          </p:stCondLst>
                                        </p:cTn>
                                        <p:tgtEl>
                                          <p:spTgt spid="10"/>
                                        </p:tgtEl>
                                        <p:attrNameLst>
                                          <p:attrName>style.visibility</p:attrName>
                                        </p:attrNameLst>
                                      </p:cBhvr>
                                      <p:to>
                                        <p:strVal val="visible"/>
                                      </p:to>
                                    </p:set>
                                    <p:anim calcmode="lin" valueType="num">
                                      <p:cBhvr>
                                        <p:cTn id="22" dur="2000" fill="hold"/>
                                        <p:tgtEl>
                                          <p:spTgt spid="10"/>
                                        </p:tgtEl>
                                        <p:attrNameLst>
                                          <p:attrName>ppt_w</p:attrName>
                                        </p:attrNameLst>
                                      </p:cBhvr>
                                      <p:tavLst>
                                        <p:tav tm="0">
                                          <p:val>
                                            <p:fltVal val="0"/>
                                          </p:val>
                                        </p:tav>
                                        <p:tav tm="100000">
                                          <p:val>
                                            <p:strVal val="#ppt_w"/>
                                          </p:val>
                                        </p:tav>
                                      </p:tavLst>
                                    </p:anim>
                                    <p:anim calcmode="lin" valueType="num">
                                      <p:cBhvr>
                                        <p:cTn id="23" dur="2000" fill="hold"/>
                                        <p:tgtEl>
                                          <p:spTgt spid="10"/>
                                        </p:tgtEl>
                                        <p:attrNameLst>
                                          <p:attrName>ppt_h</p:attrName>
                                        </p:attrNameLst>
                                      </p:cBhvr>
                                      <p:tavLst>
                                        <p:tav tm="0">
                                          <p:val>
                                            <p:fltVal val="0"/>
                                          </p:val>
                                        </p:tav>
                                        <p:tav tm="100000">
                                          <p:val>
                                            <p:strVal val="#ppt_h"/>
                                          </p:val>
                                        </p:tav>
                                      </p:tavLst>
                                    </p:anim>
                                    <p:anim calcmode="lin" valueType="num">
                                      <p:cBhvr>
                                        <p:cTn id="24" dur="2000" fill="hold"/>
                                        <p:tgtEl>
                                          <p:spTgt spid="10"/>
                                        </p:tgtEl>
                                        <p:attrNameLst>
                                          <p:attrName>ppt_x</p:attrName>
                                        </p:attrNameLst>
                                      </p:cBhvr>
                                      <p:tavLst>
                                        <p:tav tm="0" fmla="#ppt_x+(cos(-2*pi*(1-$))*-#ppt_x-sin(-2*pi*(1-$))*(1-#ppt_y))*(1-$)">
                                          <p:val>
                                            <p:fltVal val="0"/>
                                          </p:val>
                                        </p:tav>
                                        <p:tav tm="100000">
                                          <p:val>
                                            <p:fltVal val="1"/>
                                          </p:val>
                                        </p:tav>
                                      </p:tavLst>
                                    </p:anim>
                                    <p:anim calcmode="lin" valueType="num">
                                      <p:cBhvr>
                                        <p:cTn id="25" dur="2000" fill="hold"/>
                                        <p:tgtEl>
                                          <p:spTgt spid="10"/>
                                        </p:tgtEl>
                                        <p:attrNameLst>
                                          <p:attrName>ppt_y</p:attrName>
                                        </p:attrNameLst>
                                      </p:cBhvr>
                                      <p:tavLst>
                                        <p:tav tm="0" fmla="#ppt_y+(sin(-2*pi*(1-$))*-#ppt_x+cos(-2*pi*(1-$))*(1-#ppt_y))*(1-$)">
                                          <p:val>
                                            <p:fltVal val="0"/>
                                          </p:val>
                                        </p:tav>
                                        <p:tav tm="100000">
                                          <p:val>
                                            <p:fltVal val="1"/>
                                          </p:val>
                                        </p:tav>
                                      </p:tavLst>
                                    </p:anim>
                                  </p:childTnLst>
                                </p:cTn>
                              </p:par>
                              <p:par>
                                <p:cTn id="26" presetID="15" presetClass="entr" presetSubtype="0" fill="hold" grpId="0" nodeType="withEffect">
                                  <p:stCondLst>
                                    <p:cond delay="0"/>
                                  </p:stCondLst>
                                  <p:childTnLst>
                                    <p:set>
                                      <p:cBhvr>
                                        <p:cTn id="27" dur="1" fill="hold">
                                          <p:stCondLst>
                                            <p:cond delay="0"/>
                                          </p:stCondLst>
                                        </p:cTn>
                                        <p:tgtEl>
                                          <p:spTgt spid="12"/>
                                        </p:tgtEl>
                                        <p:attrNameLst>
                                          <p:attrName>style.visibility</p:attrName>
                                        </p:attrNameLst>
                                      </p:cBhvr>
                                      <p:to>
                                        <p:strVal val="visible"/>
                                      </p:to>
                                    </p:set>
                                    <p:anim calcmode="lin" valueType="num">
                                      <p:cBhvr>
                                        <p:cTn id="28" dur="2000" fill="hold"/>
                                        <p:tgtEl>
                                          <p:spTgt spid="12"/>
                                        </p:tgtEl>
                                        <p:attrNameLst>
                                          <p:attrName>ppt_w</p:attrName>
                                        </p:attrNameLst>
                                      </p:cBhvr>
                                      <p:tavLst>
                                        <p:tav tm="0">
                                          <p:val>
                                            <p:fltVal val="0"/>
                                          </p:val>
                                        </p:tav>
                                        <p:tav tm="100000">
                                          <p:val>
                                            <p:strVal val="#ppt_w"/>
                                          </p:val>
                                        </p:tav>
                                      </p:tavLst>
                                    </p:anim>
                                    <p:anim calcmode="lin" valueType="num">
                                      <p:cBhvr>
                                        <p:cTn id="29" dur="2000" fill="hold"/>
                                        <p:tgtEl>
                                          <p:spTgt spid="12"/>
                                        </p:tgtEl>
                                        <p:attrNameLst>
                                          <p:attrName>ppt_h</p:attrName>
                                        </p:attrNameLst>
                                      </p:cBhvr>
                                      <p:tavLst>
                                        <p:tav tm="0">
                                          <p:val>
                                            <p:fltVal val="0"/>
                                          </p:val>
                                        </p:tav>
                                        <p:tav tm="100000">
                                          <p:val>
                                            <p:strVal val="#ppt_h"/>
                                          </p:val>
                                        </p:tav>
                                      </p:tavLst>
                                    </p:anim>
                                    <p:anim calcmode="lin" valueType="num">
                                      <p:cBhvr>
                                        <p:cTn id="30" dur="2000" fill="hold"/>
                                        <p:tgtEl>
                                          <p:spTgt spid="12"/>
                                        </p:tgtEl>
                                        <p:attrNameLst>
                                          <p:attrName>ppt_x</p:attrName>
                                        </p:attrNameLst>
                                      </p:cBhvr>
                                      <p:tavLst>
                                        <p:tav tm="0" fmla="#ppt_x+(cos(-2*pi*(1-$))*-#ppt_x-sin(-2*pi*(1-$))*(1-#ppt_y))*(1-$)">
                                          <p:val>
                                            <p:fltVal val="0"/>
                                          </p:val>
                                        </p:tav>
                                        <p:tav tm="100000">
                                          <p:val>
                                            <p:fltVal val="1"/>
                                          </p:val>
                                        </p:tav>
                                      </p:tavLst>
                                    </p:anim>
                                    <p:anim calcmode="lin" valueType="num">
                                      <p:cBhvr>
                                        <p:cTn id="31" dur="2000" fill="hold"/>
                                        <p:tgtEl>
                                          <p:spTgt spid="12"/>
                                        </p:tgtEl>
                                        <p:attrNameLst>
                                          <p:attrName>ppt_y</p:attrName>
                                        </p:attrNameLst>
                                      </p:cBhvr>
                                      <p:tavLst>
                                        <p:tav tm="0" fmla="#ppt_y+(sin(-2*pi*(1-$))*-#ppt_x+cos(-2*pi*(1-$))*(1-#ppt_y))*(1-$)">
                                          <p:val>
                                            <p:fltVal val="0"/>
                                          </p:val>
                                        </p:tav>
                                        <p:tav tm="100000">
                                          <p:val>
                                            <p:fltVal val="1"/>
                                          </p:val>
                                        </p:tav>
                                      </p:tavLst>
                                    </p:anim>
                                  </p:childTnLst>
                                </p:cTn>
                              </p:par>
                              <p:par>
                                <p:cTn id="32" presetID="15" presetClass="entr" presetSubtype="0" fill="hold" nodeType="withEffect">
                                  <p:stCondLst>
                                    <p:cond delay="0"/>
                                  </p:stCondLst>
                                  <p:childTnLst>
                                    <p:set>
                                      <p:cBhvr>
                                        <p:cTn id="33" dur="1" fill="hold">
                                          <p:stCondLst>
                                            <p:cond delay="0"/>
                                          </p:stCondLst>
                                        </p:cTn>
                                        <p:tgtEl>
                                          <p:spTgt spid="15"/>
                                        </p:tgtEl>
                                        <p:attrNameLst>
                                          <p:attrName>style.visibility</p:attrName>
                                        </p:attrNameLst>
                                      </p:cBhvr>
                                      <p:to>
                                        <p:strVal val="visible"/>
                                      </p:to>
                                    </p:set>
                                    <p:anim calcmode="lin" valueType="num">
                                      <p:cBhvr>
                                        <p:cTn id="34" dur="2000" fill="hold"/>
                                        <p:tgtEl>
                                          <p:spTgt spid="15"/>
                                        </p:tgtEl>
                                        <p:attrNameLst>
                                          <p:attrName>ppt_w</p:attrName>
                                        </p:attrNameLst>
                                      </p:cBhvr>
                                      <p:tavLst>
                                        <p:tav tm="0">
                                          <p:val>
                                            <p:fltVal val="0"/>
                                          </p:val>
                                        </p:tav>
                                        <p:tav tm="100000">
                                          <p:val>
                                            <p:strVal val="#ppt_w"/>
                                          </p:val>
                                        </p:tav>
                                      </p:tavLst>
                                    </p:anim>
                                    <p:anim calcmode="lin" valueType="num">
                                      <p:cBhvr>
                                        <p:cTn id="35" dur="2000" fill="hold"/>
                                        <p:tgtEl>
                                          <p:spTgt spid="15"/>
                                        </p:tgtEl>
                                        <p:attrNameLst>
                                          <p:attrName>ppt_h</p:attrName>
                                        </p:attrNameLst>
                                      </p:cBhvr>
                                      <p:tavLst>
                                        <p:tav tm="0">
                                          <p:val>
                                            <p:fltVal val="0"/>
                                          </p:val>
                                        </p:tav>
                                        <p:tav tm="100000">
                                          <p:val>
                                            <p:strVal val="#ppt_h"/>
                                          </p:val>
                                        </p:tav>
                                      </p:tavLst>
                                    </p:anim>
                                    <p:anim calcmode="lin" valueType="num">
                                      <p:cBhvr>
                                        <p:cTn id="36" dur="2000" fill="hold"/>
                                        <p:tgtEl>
                                          <p:spTgt spid="15"/>
                                        </p:tgtEl>
                                        <p:attrNameLst>
                                          <p:attrName>ppt_x</p:attrName>
                                        </p:attrNameLst>
                                      </p:cBhvr>
                                      <p:tavLst>
                                        <p:tav tm="0" fmla="#ppt_x+(cos(-2*pi*(1-$))*-#ppt_x-sin(-2*pi*(1-$))*(1-#ppt_y))*(1-$)">
                                          <p:val>
                                            <p:fltVal val="0"/>
                                          </p:val>
                                        </p:tav>
                                        <p:tav tm="100000">
                                          <p:val>
                                            <p:fltVal val="1"/>
                                          </p:val>
                                        </p:tav>
                                      </p:tavLst>
                                    </p:anim>
                                    <p:anim calcmode="lin" valueType="num">
                                      <p:cBhvr>
                                        <p:cTn id="37" dur="2000" fill="hold"/>
                                        <p:tgtEl>
                                          <p:spTgt spid="15"/>
                                        </p:tgtEl>
                                        <p:attrNameLst>
                                          <p:attrName>ppt_y</p:attrName>
                                        </p:attrNameLst>
                                      </p:cBhvr>
                                      <p:tavLst>
                                        <p:tav tm="0" fmla="#ppt_y+(sin(-2*pi*(1-$))*-#ppt_x+cos(-2*pi*(1-$))*(1-#ppt_y))*(1-$)">
                                          <p:val>
                                            <p:fltVal val="0"/>
                                          </p:val>
                                        </p:tav>
                                        <p:tav tm="100000">
                                          <p:val>
                                            <p:fltVal val="1"/>
                                          </p:val>
                                        </p:tav>
                                      </p:tavLst>
                                    </p:anim>
                                  </p:childTnLst>
                                </p:cTn>
                              </p:par>
                              <p:par>
                                <p:cTn id="38" presetID="15" presetClass="entr" presetSubtype="0" fill="hold" grpId="0" nodeType="withEffect">
                                  <p:stCondLst>
                                    <p:cond delay="0"/>
                                  </p:stCondLst>
                                  <p:childTnLst>
                                    <p:set>
                                      <p:cBhvr>
                                        <p:cTn id="39" dur="1" fill="hold">
                                          <p:stCondLst>
                                            <p:cond delay="0"/>
                                          </p:stCondLst>
                                        </p:cTn>
                                        <p:tgtEl>
                                          <p:spTgt spid="13"/>
                                        </p:tgtEl>
                                        <p:attrNameLst>
                                          <p:attrName>style.visibility</p:attrName>
                                        </p:attrNameLst>
                                      </p:cBhvr>
                                      <p:to>
                                        <p:strVal val="visible"/>
                                      </p:to>
                                    </p:set>
                                    <p:anim calcmode="lin" valueType="num">
                                      <p:cBhvr>
                                        <p:cTn id="40" dur="1000" fill="hold"/>
                                        <p:tgtEl>
                                          <p:spTgt spid="13"/>
                                        </p:tgtEl>
                                        <p:attrNameLst>
                                          <p:attrName>ppt_w</p:attrName>
                                        </p:attrNameLst>
                                      </p:cBhvr>
                                      <p:tavLst>
                                        <p:tav tm="0">
                                          <p:val>
                                            <p:fltVal val="0"/>
                                          </p:val>
                                        </p:tav>
                                        <p:tav tm="100000">
                                          <p:val>
                                            <p:strVal val="#ppt_w"/>
                                          </p:val>
                                        </p:tav>
                                      </p:tavLst>
                                    </p:anim>
                                    <p:anim calcmode="lin" valueType="num">
                                      <p:cBhvr>
                                        <p:cTn id="41" dur="1000" fill="hold"/>
                                        <p:tgtEl>
                                          <p:spTgt spid="13"/>
                                        </p:tgtEl>
                                        <p:attrNameLst>
                                          <p:attrName>ppt_h</p:attrName>
                                        </p:attrNameLst>
                                      </p:cBhvr>
                                      <p:tavLst>
                                        <p:tav tm="0">
                                          <p:val>
                                            <p:fltVal val="0"/>
                                          </p:val>
                                        </p:tav>
                                        <p:tav tm="100000">
                                          <p:val>
                                            <p:strVal val="#ppt_h"/>
                                          </p:val>
                                        </p:tav>
                                      </p:tavLst>
                                    </p:anim>
                                    <p:anim calcmode="lin" valueType="num">
                                      <p:cBhvr>
                                        <p:cTn id="42" dur="1000" fill="hold"/>
                                        <p:tgtEl>
                                          <p:spTgt spid="13"/>
                                        </p:tgtEl>
                                        <p:attrNameLst>
                                          <p:attrName>ppt_x</p:attrName>
                                        </p:attrNameLst>
                                      </p:cBhvr>
                                      <p:tavLst>
                                        <p:tav tm="0" fmla="#ppt_x+(cos(-2*pi*(1-$))*-#ppt_x-sin(-2*pi*(1-$))*(1-#ppt_y))*(1-$)">
                                          <p:val>
                                            <p:fltVal val="0"/>
                                          </p:val>
                                        </p:tav>
                                        <p:tav tm="100000">
                                          <p:val>
                                            <p:fltVal val="1"/>
                                          </p:val>
                                        </p:tav>
                                      </p:tavLst>
                                    </p:anim>
                                    <p:anim calcmode="lin" valueType="num">
                                      <p:cBhvr>
                                        <p:cTn id="43" dur="1000" fill="hold"/>
                                        <p:tgtEl>
                                          <p:spTgt spid="13"/>
                                        </p:tgtEl>
                                        <p:attrNameLst>
                                          <p:attrName>ppt_y</p:attrName>
                                        </p:attrNameLst>
                                      </p:cBhvr>
                                      <p:tavLst>
                                        <p:tav tm="0" fmla="#ppt_y+(sin(-2*pi*(1-$))*-#ppt_x+cos(-2*pi*(1-$))*(1-#ppt_y))*(1-$)">
                                          <p:val>
                                            <p:fltVal val="0"/>
                                          </p:val>
                                        </p:tav>
                                        <p:tav tm="100000">
                                          <p:val>
                                            <p:fltVal val="1"/>
                                          </p:val>
                                        </p:tav>
                                      </p:tavLst>
                                    </p:anim>
                                  </p:childTnLst>
                                </p:cTn>
                              </p:par>
                            </p:childTnLst>
                          </p:cTn>
                        </p:par>
                        <p:par>
                          <p:cTn id="44" fill="hold">
                            <p:stCondLst>
                              <p:cond delay="3250"/>
                            </p:stCondLst>
                            <p:childTnLst>
                              <p:par>
                                <p:cTn id="45" presetID="22" presetClass="entr" presetSubtype="8" fill="hold" grpId="0" nodeType="afterEffect">
                                  <p:stCondLst>
                                    <p:cond delay="0"/>
                                  </p:stCondLst>
                                  <p:childTnLst>
                                    <p:set>
                                      <p:cBhvr>
                                        <p:cTn id="46" dur="1" fill="hold">
                                          <p:stCondLst>
                                            <p:cond delay="0"/>
                                          </p:stCondLst>
                                        </p:cTn>
                                        <p:tgtEl>
                                          <p:spTgt spid="14"/>
                                        </p:tgtEl>
                                        <p:attrNameLst>
                                          <p:attrName>style.visibility</p:attrName>
                                        </p:attrNameLst>
                                      </p:cBhvr>
                                      <p:to>
                                        <p:strVal val="visible"/>
                                      </p:to>
                                    </p:set>
                                    <p:animEffect transition="in" filter="wipe(left)">
                                      <p:cBhvr>
                                        <p:cTn id="4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2" grpId="0" animBg="1"/>
      <p:bldP spid="13" grpId="0" animBg="1"/>
      <p:bldP spid="14" grpId="0"/>
      <p:bldP spid="21"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75B029CA-FE95-4881-80B5-E602ED585F5A}" type="slidenum">
              <a:rPr lang="zh-CN" altLang="en-US" smtClean="0"/>
              <a:t>21</a:t>
            </a:fld>
            <a:endParaRPr lang="zh-CN" altLang="en-US"/>
          </a:p>
        </p:txBody>
      </p:sp>
      <p:grpSp>
        <p:nvGrpSpPr>
          <p:cNvPr id="3" name="组合 2"/>
          <p:cNvGrpSpPr/>
          <p:nvPr/>
        </p:nvGrpSpPr>
        <p:grpSpPr>
          <a:xfrm>
            <a:off x="1533525" y="2780688"/>
            <a:ext cx="4424363" cy="1738313"/>
            <a:chOff x="1533525" y="2774950"/>
            <a:chExt cx="4424363" cy="1738313"/>
          </a:xfrm>
        </p:grpSpPr>
        <p:sp>
          <p:nvSpPr>
            <p:cNvPr id="4" name="Freeform 6"/>
            <p:cNvSpPr>
              <a:spLocks noChangeArrowheads="1"/>
            </p:cNvSpPr>
            <p:nvPr/>
          </p:nvSpPr>
          <p:spPr bwMode="auto">
            <a:xfrm rot="16200000">
              <a:off x="5800726" y="3481387"/>
              <a:ext cx="150812" cy="163513"/>
            </a:xfrm>
            <a:custGeom>
              <a:avLst/>
              <a:gdLst>
                <a:gd name="T0" fmla="*/ 0 w 35"/>
                <a:gd name="T1" fmla="*/ 19 h 38"/>
                <a:gd name="T2" fmla="*/ 35 w 35"/>
                <a:gd name="T3" fmla="*/ 0 h 38"/>
                <a:gd name="T4" fmla="*/ 28 w 35"/>
                <a:gd name="T5" fmla="*/ 19 h 38"/>
                <a:gd name="T6" fmla="*/ 35 w 35"/>
                <a:gd name="T7" fmla="*/ 38 h 38"/>
                <a:gd name="T8" fmla="*/ 0 w 35"/>
                <a:gd name="T9" fmla="*/ 19 h 38"/>
                <a:gd name="T10" fmla="*/ 0 60000 65536"/>
                <a:gd name="T11" fmla="*/ 0 60000 65536"/>
                <a:gd name="T12" fmla="*/ 0 60000 65536"/>
                <a:gd name="T13" fmla="*/ 0 60000 65536"/>
                <a:gd name="T14" fmla="*/ 0 60000 65536"/>
                <a:gd name="T15" fmla="*/ 0 w 35"/>
                <a:gd name="T16" fmla="*/ 0 h 38"/>
                <a:gd name="T17" fmla="*/ 35 w 35"/>
                <a:gd name="T18" fmla="*/ 38 h 38"/>
              </a:gdLst>
              <a:ahLst/>
              <a:cxnLst>
                <a:cxn ang="T10">
                  <a:pos x="T0" y="T1"/>
                </a:cxn>
                <a:cxn ang="T11">
                  <a:pos x="T2" y="T3"/>
                </a:cxn>
                <a:cxn ang="T12">
                  <a:pos x="T4" y="T5"/>
                </a:cxn>
                <a:cxn ang="T13">
                  <a:pos x="T6" y="T7"/>
                </a:cxn>
                <a:cxn ang="T14">
                  <a:pos x="T8" y="T9"/>
                </a:cxn>
              </a:cxnLst>
              <a:rect l="T15" t="T16" r="T17" b="T18"/>
              <a:pathLst>
                <a:path w="35" h="38">
                  <a:moveTo>
                    <a:pt x="0" y="19"/>
                  </a:moveTo>
                  <a:cubicBezTo>
                    <a:pt x="12" y="15"/>
                    <a:pt x="26" y="8"/>
                    <a:pt x="35" y="0"/>
                  </a:cubicBezTo>
                  <a:cubicBezTo>
                    <a:pt x="28" y="19"/>
                    <a:pt x="28" y="19"/>
                    <a:pt x="28" y="19"/>
                  </a:cubicBezTo>
                  <a:cubicBezTo>
                    <a:pt x="35" y="38"/>
                    <a:pt x="35" y="38"/>
                    <a:pt x="35" y="38"/>
                  </a:cubicBezTo>
                  <a:cubicBezTo>
                    <a:pt x="26" y="31"/>
                    <a:pt x="12" y="24"/>
                    <a:pt x="0" y="19"/>
                  </a:cubicBezTo>
                  <a:close/>
                </a:path>
              </a:pathLst>
            </a:custGeom>
            <a:solidFill>
              <a:srgbClr val="3F3F3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chemeClr val="tx2">
                    <a:lumMod val="75000"/>
                  </a:schemeClr>
                </a:solidFill>
                <a:sym typeface="宋体" pitchFamily="2" charset="-122"/>
              </a:endParaRPr>
            </a:p>
          </p:txBody>
        </p:sp>
        <p:grpSp>
          <p:nvGrpSpPr>
            <p:cNvPr id="5" name="组合 4"/>
            <p:cNvGrpSpPr/>
            <p:nvPr/>
          </p:nvGrpSpPr>
          <p:grpSpPr>
            <a:xfrm>
              <a:off x="1533525" y="2774950"/>
              <a:ext cx="4351338" cy="1738313"/>
              <a:chOff x="1533525" y="2774950"/>
              <a:chExt cx="4351338" cy="1738313"/>
            </a:xfrm>
          </p:grpSpPr>
          <p:grpSp>
            <p:nvGrpSpPr>
              <p:cNvPr id="6" name="组合 5"/>
              <p:cNvGrpSpPr/>
              <p:nvPr/>
            </p:nvGrpSpPr>
            <p:grpSpPr>
              <a:xfrm>
                <a:off x="1628775" y="2774950"/>
                <a:ext cx="4256088" cy="1738313"/>
                <a:chOff x="1628775" y="2774950"/>
                <a:chExt cx="4256088" cy="1738313"/>
              </a:xfrm>
            </p:grpSpPr>
            <p:sp>
              <p:nvSpPr>
                <p:cNvPr id="8" name="Freeform 5"/>
                <p:cNvSpPr>
                  <a:spLocks noChangeArrowheads="1"/>
                </p:cNvSpPr>
                <p:nvPr/>
              </p:nvSpPr>
              <p:spPr bwMode="auto">
                <a:xfrm rot="16200000">
                  <a:off x="2950369" y="1513681"/>
                  <a:ext cx="1612900" cy="4256088"/>
                </a:xfrm>
                <a:custGeom>
                  <a:avLst/>
                  <a:gdLst>
                    <a:gd name="T0" fmla="*/ 214 w 376"/>
                    <a:gd name="T1" fmla="*/ 992 h 992"/>
                    <a:gd name="T2" fmla="*/ 214 w 376"/>
                    <a:gd name="T3" fmla="*/ 988 h 992"/>
                    <a:gd name="T4" fmla="*/ 314 w 376"/>
                    <a:gd name="T5" fmla="*/ 988 h 992"/>
                    <a:gd name="T6" fmla="*/ 372 w 376"/>
                    <a:gd name="T7" fmla="*/ 930 h 992"/>
                    <a:gd name="T8" fmla="*/ 372 w 376"/>
                    <a:gd name="T9" fmla="*/ 484 h 992"/>
                    <a:gd name="T10" fmla="*/ 314 w 376"/>
                    <a:gd name="T11" fmla="*/ 426 h 992"/>
                    <a:gd name="T12" fmla="*/ 62 w 376"/>
                    <a:gd name="T13" fmla="*/ 426 h 992"/>
                    <a:gd name="T14" fmla="*/ 0 w 376"/>
                    <a:gd name="T15" fmla="*/ 364 h 992"/>
                    <a:gd name="T16" fmla="*/ 0 w 376"/>
                    <a:gd name="T17" fmla="*/ 0 h 992"/>
                    <a:gd name="T18" fmla="*/ 4 w 376"/>
                    <a:gd name="T19" fmla="*/ 0 h 992"/>
                    <a:gd name="T20" fmla="*/ 4 w 376"/>
                    <a:gd name="T21" fmla="*/ 364 h 992"/>
                    <a:gd name="T22" fmla="*/ 62 w 376"/>
                    <a:gd name="T23" fmla="*/ 422 h 992"/>
                    <a:gd name="T24" fmla="*/ 314 w 376"/>
                    <a:gd name="T25" fmla="*/ 422 h 992"/>
                    <a:gd name="T26" fmla="*/ 376 w 376"/>
                    <a:gd name="T27" fmla="*/ 484 h 992"/>
                    <a:gd name="T28" fmla="*/ 376 w 376"/>
                    <a:gd name="T29" fmla="*/ 930 h 992"/>
                    <a:gd name="T30" fmla="*/ 314 w 376"/>
                    <a:gd name="T31" fmla="*/ 992 h 992"/>
                    <a:gd name="T32" fmla="*/ 214 w 376"/>
                    <a:gd name="T33" fmla="*/ 992 h 99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376"/>
                    <a:gd name="T52" fmla="*/ 0 h 992"/>
                    <a:gd name="T53" fmla="*/ 376 w 376"/>
                    <a:gd name="T54" fmla="*/ 992 h 992"/>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376" h="992">
                      <a:moveTo>
                        <a:pt x="214" y="992"/>
                      </a:moveTo>
                      <a:cubicBezTo>
                        <a:pt x="214" y="988"/>
                        <a:pt x="214" y="988"/>
                        <a:pt x="214" y="988"/>
                      </a:cubicBezTo>
                      <a:cubicBezTo>
                        <a:pt x="314" y="988"/>
                        <a:pt x="314" y="988"/>
                        <a:pt x="314" y="988"/>
                      </a:cubicBezTo>
                      <a:cubicBezTo>
                        <a:pt x="345" y="988"/>
                        <a:pt x="372" y="962"/>
                        <a:pt x="372" y="930"/>
                      </a:cubicBezTo>
                      <a:cubicBezTo>
                        <a:pt x="372" y="484"/>
                        <a:pt x="372" y="484"/>
                        <a:pt x="372" y="484"/>
                      </a:cubicBezTo>
                      <a:cubicBezTo>
                        <a:pt x="372" y="453"/>
                        <a:pt x="345" y="427"/>
                        <a:pt x="314" y="426"/>
                      </a:cubicBezTo>
                      <a:cubicBezTo>
                        <a:pt x="62" y="426"/>
                        <a:pt x="62" y="426"/>
                        <a:pt x="62" y="426"/>
                      </a:cubicBezTo>
                      <a:cubicBezTo>
                        <a:pt x="27" y="426"/>
                        <a:pt x="0" y="399"/>
                        <a:pt x="0" y="364"/>
                      </a:cubicBezTo>
                      <a:cubicBezTo>
                        <a:pt x="0" y="0"/>
                        <a:pt x="0" y="0"/>
                        <a:pt x="0" y="0"/>
                      </a:cubicBezTo>
                      <a:cubicBezTo>
                        <a:pt x="4" y="0"/>
                        <a:pt x="4" y="0"/>
                        <a:pt x="4" y="0"/>
                      </a:cubicBezTo>
                      <a:cubicBezTo>
                        <a:pt x="4" y="364"/>
                        <a:pt x="4" y="364"/>
                        <a:pt x="4" y="364"/>
                      </a:cubicBezTo>
                      <a:cubicBezTo>
                        <a:pt x="4" y="396"/>
                        <a:pt x="30" y="422"/>
                        <a:pt x="62" y="422"/>
                      </a:cubicBezTo>
                      <a:cubicBezTo>
                        <a:pt x="314" y="422"/>
                        <a:pt x="314" y="422"/>
                        <a:pt x="314" y="422"/>
                      </a:cubicBezTo>
                      <a:cubicBezTo>
                        <a:pt x="348" y="422"/>
                        <a:pt x="376" y="450"/>
                        <a:pt x="376" y="484"/>
                      </a:cubicBezTo>
                      <a:cubicBezTo>
                        <a:pt x="376" y="930"/>
                        <a:pt x="376" y="930"/>
                        <a:pt x="376" y="930"/>
                      </a:cubicBezTo>
                      <a:cubicBezTo>
                        <a:pt x="376" y="965"/>
                        <a:pt x="348" y="992"/>
                        <a:pt x="314" y="992"/>
                      </a:cubicBezTo>
                      <a:cubicBezTo>
                        <a:pt x="214" y="992"/>
                        <a:pt x="214" y="992"/>
                        <a:pt x="214" y="992"/>
                      </a:cubicBezTo>
                    </a:path>
                  </a:pathLst>
                </a:custGeom>
                <a:solidFill>
                  <a:srgbClr val="3F3F3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chemeClr val="tx2">
                        <a:lumMod val="75000"/>
                      </a:schemeClr>
                    </a:solidFill>
                    <a:sym typeface="宋体" pitchFamily="2" charset="-122"/>
                  </a:endParaRPr>
                </a:p>
              </p:txBody>
            </p:sp>
            <p:sp>
              <p:nvSpPr>
                <p:cNvPr id="9" name="Rectangle 67"/>
                <p:cNvSpPr>
                  <a:spLocks noChangeArrowheads="1"/>
                </p:cNvSpPr>
                <p:nvPr/>
              </p:nvSpPr>
              <p:spPr bwMode="auto">
                <a:xfrm rot="16200000">
                  <a:off x="2675731" y="4425157"/>
                  <a:ext cx="138113" cy="38100"/>
                </a:xfrm>
                <a:prstGeom prst="rect">
                  <a:avLst/>
                </a:prstGeom>
                <a:solidFill>
                  <a:srgbClr val="908E90"/>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chemeClr val="tx2">
                        <a:lumMod val="75000"/>
                      </a:schemeClr>
                    </a:solidFill>
                    <a:sym typeface="宋体" pitchFamily="2" charset="-122"/>
                  </a:endParaRPr>
                </a:p>
              </p:txBody>
            </p:sp>
            <p:sp>
              <p:nvSpPr>
                <p:cNvPr id="10" name="Rectangle 70"/>
                <p:cNvSpPr>
                  <a:spLocks noChangeArrowheads="1"/>
                </p:cNvSpPr>
                <p:nvPr/>
              </p:nvSpPr>
              <p:spPr bwMode="auto">
                <a:xfrm rot="16200000">
                  <a:off x="4001293" y="2828132"/>
                  <a:ext cx="138113" cy="38100"/>
                </a:xfrm>
                <a:prstGeom prst="rect">
                  <a:avLst/>
                </a:prstGeom>
                <a:solidFill>
                  <a:srgbClr val="908E90"/>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chemeClr val="tx2">
                        <a:lumMod val="75000"/>
                      </a:schemeClr>
                    </a:solidFill>
                    <a:sym typeface="宋体" pitchFamily="2" charset="-122"/>
                  </a:endParaRPr>
                </a:p>
              </p:txBody>
            </p:sp>
            <p:sp>
              <p:nvSpPr>
                <p:cNvPr id="11" name="Rectangle 72"/>
                <p:cNvSpPr>
                  <a:spLocks noChangeArrowheads="1"/>
                </p:cNvSpPr>
                <p:nvPr/>
              </p:nvSpPr>
              <p:spPr bwMode="auto">
                <a:xfrm rot="16200000">
                  <a:off x="5259387" y="2824163"/>
                  <a:ext cx="136525" cy="38100"/>
                </a:xfrm>
                <a:prstGeom prst="rect">
                  <a:avLst/>
                </a:prstGeom>
                <a:solidFill>
                  <a:srgbClr val="908E90"/>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chemeClr val="tx2">
                        <a:lumMod val="75000"/>
                      </a:schemeClr>
                    </a:solidFill>
                    <a:sym typeface="宋体" pitchFamily="2" charset="-122"/>
                  </a:endParaRPr>
                </a:p>
              </p:txBody>
            </p:sp>
            <p:sp>
              <p:nvSpPr>
                <p:cNvPr id="12" name="Rectangle 76"/>
                <p:cNvSpPr>
                  <a:spLocks noChangeArrowheads="1"/>
                </p:cNvSpPr>
                <p:nvPr/>
              </p:nvSpPr>
              <p:spPr bwMode="auto">
                <a:xfrm rot="16200000">
                  <a:off x="2890837" y="4424363"/>
                  <a:ext cx="138113" cy="39688"/>
                </a:xfrm>
                <a:prstGeom prst="rect">
                  <a:avLst/>
                </a:prstGeom>
                <a:solidFill>
                  <a:srgbClr val="908E90"/>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chemeClr val="tx2">
                        <a:lumMod val="75000"/>
                      </a:schemeClr>
                    </a:solidFill>
                    <a:sym typeface="宋体" pitchFamily="2" charset="-122"/>
                  </a:endParaRPr>
                </a:p>
              </p:txBody>
            </p:sp>
          </p:grpSp>
          <p:sp>
            <p:nvSpPr>
              <p:cNvPr id="7" name="Oval 7"/>
              <p:cNvSpPr>
                <a:spLocks noChangeArrowheads="1"/>
              </p:cNvSpPr>
              <p:nvPr/>
            </p:nvSpPr>
            <p:spPr bwMode="auto">
              <a:xfrm rot="16200000">
                <a:off x="1533525" y="4375150"/>
                <a:ext cx="128588" cy="128588"/>
              </a:xfrm>
              <a:prstGeom prst="ellipse">
                <a:avLst/>
              </a:prstGeom>
              <a:solidFill>
                <a:srgbClr val="3F3F3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chemeClr val="tx2">
                      <a:lumMod val="75000"/>
                    </a:schemeClr>
                  </a:solidFill>
                  <a:sym typeface="宋体" pitchFamily="2" charset="-122"/>
                </a:endParaRPr>
              </a:p>
            </p:txBody>
          </p:sp>
        </p:grpSp>
      </p:grpSp>
      <p:grpSp>
        <p:nvGrpSpPr>
          <p:cNvPr id="13" name="组合 12"/>
          <p:cNvGrpSpPr/>
          <p:nvPr/>
        </p:nvGrpSpPr>
        <p:grpSpPr>
          <a:xfrm>
            <a:off x="2146300" y="836001"/>
            <a:ext cx="4498975" cy="3090862"/>
            <a:chOff x="2146300" y="830263"/>
            <a:chExt cx="4498975" cy="3090862"/>
          </a:xfrm>
        </p:grpSpPr>
        <p:grpSp>
          <p:nvGrpSpPr>
            <p:cNvPr id="14" name="组合 13"/>
            <p:cNvGrpSpPr/>
            <p:nvPr/>
          </p:nvGrpSpPr>
          <p:grpSpPr>
            <a:xfrm>
              <a:off x="2146300" y="830263"/>
              <a:ext cx="4424363" cy="2984500"/>
              <a:chOff x="2146300" y="830263"/>
              <a:chExt cx="4424363" cy="2984500"/>
            </a:xfrm>
          </p:grpSpPr>
          <p:sp>
            <p:nvSpPr>
              <p:cNvPr id="16" name="Freeform 8"/>
              <p:cNvSpPr>
                <a:spLocks noChangeArrowheads="1"/>
              </p:cNvSpPr>
              <p:nvPr/>
            </p:nvSpPr>
            <p:spPr bwMode="auto">
              <a:xfrm rot="16200000">
                <a:off x="2931319" y="175419"/>
                <a:ext cx="2919413" cy="4359275"/>
              </a:xfrm>
              <a:custGeom>
                <a:avLst/>
                <a:gdLst>
                  <a:gd name="T0" fmla="*/ 0 w 680"/>
                  <a:gd name="T1" fmla="*/ 1012 h 1016"/>
                  <a:gd name="T2" fmla="*/ 354 w 680"/>
                  <a:gd name="T3" fmla="*/ 1012 h 1016"/>
                  <a:gd name="T4" fmla="*/ 412 w 680"/>
                  <a:gd name="T5" fmla="*/ 954 h 1016"/>
                  <a:gd name="T6" fmla="*/ 412 w 680"/>
                  <a:gd name="T7" fmla="*/ 622 h 1016"/>
                  <a:gd name="T8" fmla="*/ 354 w 680"/>
                  <a:gd name="T9" fmla="*/ 564 h 1016"/>
                  <a:gd name="T10" fmla="*/ 98 w 680"/>
                  <a:gd name="T11" fmla="*/ 564 h 1016"/>
                  <a:gd name="T12" fmla="*/ 36 w 680"/>
                  <a:gd name="T13" fmla="*/ 502 h 1016"/>
                  <a:gd name="T14" fmla="*/ 36 w 680"/>
                  <a:gd name="T15" fmla="*/ 62 h 1016"/>
                  <a:gd name="T16" fmla="*/ 98 w 680"/>
                  <a:gd name="T17" fmla="*/ 0 h 1016"/>
                  <a:gd name="T18" fmla="*/ 680 w 680"/>
                  <a:gd name="T19" fmla="*/ 0 h 1016"/>
                  <a:gd name="T20" fmla="*/ 680 w 680"/>
                  <a:gd name="T21" fmla="*/ 4 h 1016"/>
                  <a:gd name="T22" fmla="*/ 98 w 680"/>
                  <a:gd name="T23" fmla="*/ 4 h 1016"/>
                  <a:gd name="T24" fmla="*/ 40 w 680"/>
                  <a:gd name="T25" fmla="*/ 62 h 1016"/>
                  <a:gd name="T26" fmla="*/ 40 w 680"/>
                  <a:gd name="T27" fmla="*/ 502 h 1016"/>
                  <a:gd name="T28" fmla="*/ 98 w 680"/>
                  <a:gd name="T29" fmla="*/ 560 h 1016"/>
                  <a:gd name="T30" fmla="*/ 354 w 680"/>
                  <a:gd name="T31" fmla="*/ 560 h 1016"/>
                  <a:gd name="T32" fmla="*/ 416 w 680"/>
                  <a:gd name="T33" fmla="*/ 622 h 1016"/>
                  <a:gd name="T34" fmla="*/ 416 w 680"/>
                  <a:gd name="T35" fmla="*/ 954 h 1016"/>
                  <a:gd name="T36" fmla="*/ 354 w 680"/>
                  <a:gd name="T37" fmla="*/ 1016 h 1016"/>
                  <a:gd name="T38" fmla="*/ 0 w 680"/>
                  <a:gd name="T39" fmla="*/ 1016 h 1016"/>
                  <a:gd name="T40" fmla="*/ 0 w 680"/>
                  <a:gd name="T41" fmla="*/ 1012 h 101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680"/>
                  <a:gd name="T64" fmla="*/ 0 h 1016"/>
                  <a:gd name="T65" fmla="*/ 680 w 680"/>
                  <a:gd name="T66" fmla="*/ 1016 h 101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680" h="1016">
                    <a:moveTo>
                      <a:pt x="0" y="1012"/>
                    </a:moveTo>
                    <a:cubicBezTo>
                      <a:pt x="354" y="1012"/>
                      <a:pt x="354" y="1012"/>
                      <a:pt x="354" y="1012"/>
                    </a:cubicBezTo>
                    <a:cubicBezTo>
                      <a:pt x="385" y="1012"/>
                      <a:pt x="412" y="986"/>
                      <a:pt x="412" y="954"/>
                    </a:cubicBezTo>
                    <a:cubicBezTo>
                      <a:pt x="412" y="622"/>
                      <a:pt x="412" y="622"/>
                      <a:pt x="412" y="622"/>
                    </a:cubicBezTo>
                    <a:cubicBezTo>
                      <a:pt x="412" y="591"/>
                      <a:pt x="385" y="565"/>
                      <a:pt x="354" y="564"/>
                    </a:cubicBezTo>
                    <a:cubicBezTo>
                      <a:pt x="98" y="564"/>
                      <a:pt x="98" y="564"/>
                      <a:pt x="98" y="564"/>
                    </a:cubicBezTo>
                    <a:cubicBezTo>
                      <a:pt x="63" y="564"/>
                      <a:pt x="36" y="537"/>
                      <a:pt x="36" y="502"/>
                    </a:cubicBezTo>
                    <a:cubicBezTo>
                      <a:pt x="36" y="62"/>
                      <a:pt x="36" y="62"/>
                      <a:pt x="36" y="62"/>
                    </a:cubicBezTo>
                    <a:cubicBezTo>
                      <a:pt x="36" y="28"/>
                      <a:pt x="63" y="0"/>
                      <a:pt x="98" y="0"/>
                    </a:cubicBezTo>
                    <a:cubicBezTo>
                      <a:pt x="680" y="0"/>
                      <a:pt x="680" y="0"/>
                      <a:pt x="680" y="0"/>
                    </a:cubicBezTo>
                    <a:cubicBezTo>
                      <a:pt x="680" y="4"/>
                      <a:pt x="680" y="4"/>
                      <a:pt x="680" y="4"/>
                    </a:cubicBezTo>
                    <a:cubicBezTo>
                      <a:pt x="98" y="4"/>
                      <a:pt x="98" y="4"/>
                      <a:pt x="98" y="4"/>
                    </a:cubicBezTo>
                    <a:cubicBezTo>
                      <a:pt x="66" y="4"/>
                      <a:pt x="40" y="31"/>
                      <a:pt x="40" y="62"/>
                    </a:cubicBezTo>
                    <a:cubicBezTo>
                      <a:pt x="40" y="502"/>
                      <a:pt x="40" y="502"/>
                      <a:pt x="40" y="502"/>
                    </a:cubicBezTo>
                    <a:cubicBezTo>
                      <a:pt x="40" y="534"/>
                      <a:pt x="66" y="560"/>
                      <a:pt x="98" y="560"/>
                    </a:cubicBezTo>
                    <a:cubicBezTo>
                      <a:pt x="354" y="560"/>
                      <a:pt x="354" y="560"/>
                      <a:pt x="354" y="560"/>
                    </a:cubicBezTo>
                    <a:cubicBezTo>
                      <a:pt x="388" y="560"/>
                      <a:pt x="416" y="588"/>
                      <a:pt x="416" y="622"/>
                    </a:cubicBezTo>
                    <a:cubicBezTo>
                      <a:pt x="416" y="954"/>
                      <a:pt x="416" y="954"/>
                      <a:pt x="416" y="954"/>
                    </a:cubicBezTo>
                    <a:cubicBezTo>
                      <a:pt x="416" y="989"/>
                      <a:pt x="388" y="1016"/>
                      <a:pt x="354" y="1016"/>
                    </a:cubicBezTo>
                    <a:cubicBezTo>
                      <a:pt x="0" y="1016"/>
                      <a:pt x="0" y="1016"/>
                      <a:pt x="0" y="1016"/>
                    </a:cubicBezTo>
                    <a:cubicBezTo>
                      <a:pt x="0" y="1012"/>
                      <a:pt x="0" y="1012"/>
                      <a:pt x="0" y="1012"/>
                    </a:cubicBezTo>
                  </a:path>
                </a:pathLst>
              </a:custGeom>
              <a:solidFill>
                <a:srgbClr val="3F3F3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chemeClr val="tx2">
                      <a:lumMod val="75000"/>
                    </a:schemeClr>
                  </a:solidFill>
                  <a:sym typeface="宋体" pitchFamily="2" charset="-122"/>
                </a:endParaRPr>
              </a:p>
            </p:txBody>
          </p:sp>
          <p:sp>
            <p:nvSpPr>
              <p:cNvPr id="17" name="Rectangle 69"/>
              <p:cNvSpPr>
                <a:spLocks noChangeArrowheads="1"/>
              </p:cNvSpPr>
              <p:nvPr/>
            </p:nvSpPr>
            <p:spPr bwMode="auto">
              <a:xfrm rot="16200000">
                <a:off x="4001293" y="3631407"/>
                <a:ext cx="138113" cy="38100"/>
              </a:xfrm>
              <a:prstGeom prst="rect">
                <a:avLst/>
              </a:prstGeom>
              <a:solidFill>
                <a:srgbClr val="908E90"/>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chemeClr val="tx2">
                      <a:lumMod val="75000"/>
                    </a:schemeClr>
                  </a:solidFill>
                  <a:sym typeface="宋体" pitchFamily="2" charset="-122"/>
                </a:endParaRPr>
              </a:p>
            </p:txBody>
          </p:sp>
          <p:sp>
            <p:nvSpPr>
              <p:cNvPr id="18" name="Rectangle 64"/>
              <p:cNvSpPr>
                <a:spLocks noChangeArrowheads="1"/>
              </p:cNvSpPr>
              <p:nvPr/>
            </p:nvSpPr>
            <p:spPr bwMode="auto">
              <a:xfrm rot="16200000">
                <a:off x="2675731" y="3631407"/>
                <a:ext cx="138113" cy="38100"/>
              </a:xfrm>
              <a:prstGeom prst="rect">
                <a:avLst/>
              </a:prstGeom>
              <a:solidFill>
                <a:srgbClr val="908E90"/>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chemeClr val="tx2">
                      <a:lumMod val="75000"/>
                    </a:schemeClr>
                  </a:solidFill>
                  <a:sym typeface="宋体" pitchFamily="2" charset="-122"/>
                </a:endParaRPr>
              </a:p>
            </p:txBody>
          </p:sp>
          <p:sp>
            <p:nvSpPr>
              <p:cNvPr id="19" name="Rectangle 65"/>
              <p:cNvSpPr>
                <a:spLocks noChangeArrowheads="1"/>
              </p:cNvSpPr>
              <p:nvPr/>
            </p:nvSpPr>
            <p:spPr bwMode="auto">
              <a:xfrm rot="16200000">
                <a:off x="2193925" y="2257425"/>
                <a:ext cx="41275" cy="136525"/>
              </a:xfrm>
              <a:prstGeom prst="rect">
                <a:avLst/>
              </a:prstGeom>
              <a:solidFill>
                <a:srgbClr val="908E90"/>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chemeClr val="tx2">
                      <a:lumMod val="75000"/>
                    </a:schemeClr>
                  </a:solidFill>
                  <a:sym typeface="宋体" pitchFamily="2" charset="-122"/>
                </a:endParaRPr>
              </a:p>
            </p:txBody>
          </p:sp>
          <p:sp>
            <p:nvSpPr>
              <p:cNvPr id="20" name="Rectangle 66"/>
              <p:cNvSpPr>
                <a:spLocks noChangeArrowheads="1"/>
              </p:cNvSpPr>
              <p:nvPr/>
            </p:nvSpPr>
            <p:spPr bwMode="auto">
              <a:xfrm rot="16200000">
                <a:off x="2196307" y="1256506"/>
                <a:ext cx="38100" cy="138113"/>
              </a:xfrm>
              <a:prstGeom prst="rect">
                <a:avLst/>
              </a:prstGeom>
              <a:solidFill>
                <a:srgbClr val="908E90"/>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chemeClr val="tx2">
                      <a:lumMod val="75000"/>
                    </a:schemeClr>
                  </a:solidFill>
                  <a:sym typeface="宋体" pitchFamily="2" charset="-122"/>
                </a:endParaRPr>
              </a:p>
            </p:txBody>
          </p:sp>
          <p:sp>
            <p:nvSpPr>
              <p:cNvPr id="21" name="Rectangle 68"/>
              <p:cNvSpPr>
                <a:spLocks noChangeArrowheads="1"/>
              </p:cNvSpPr>
              <p:nvPr/>
            </p:nvSpPr>
            <p:spPr bwMode="auto">
              <a:xfrm rot="16200000">
                <a:off x="2890837" y="3630613"/>
                <a:ext cx="138113" cy="39688"/>
              </a:xfrm>
              <a:prstGeom prst="rect">
                <a:avLst/>
              </a:prstGeom>
              <a:solidFill>
                <a:srgbClr val="908E90"/>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chemeClr val="tx2">
                      <a:lumMod val="75000"/>
                    </a:schemeClr>
                  </a:solidFill>
                  <a:sym typeface="宋体" pitchFamily="2" charset="-122"/>
                </a:endParaRPr>
              </a:p>
            </p:txBody>
          </p:sp>
          <p:sp>
            <p:nvSpPr>
              <p:cNvPr id="22" name="Rectangle 71"/>
              <p:cNvSpPr>
                <a:spLocks noChangeArrowheads="1"/>
              </p:cNvSpPr>
              <p:nvPr/>
            </p:nvSpPr>
            <p:spPr bwMode="auto">
              <a:xfrm rot="16200000">
                <a:off x="5259387" y="2017713"/>
                <a:ext cx="136525" cy="38100"/>
              </a:xfrm>
              <a:prstGeom prst="rect">
                <a:avLst/>
              </a:prstGeom>
              <a:solidFill>
                <a:srgbClr val="908E90"/>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chemeClr val="tx2">
                      <a:lumMod val="75000"/>
                    </a:schemeClr>
                  </a:solidFill>
                  <a:sym typeface="宋体" pitchFamily="2" charset="-122"/>
                </a:endParaRPr>
              </a:p>
            </p:txBody>
          </p:sp>
          <p:sp>
            <p:nvSpPr>
              <p:cNvPr id="23" name="Oval 10"/>
              <p:cNvSpPr>
                <a:spLocks noChangeArrowheads="1"/>
              </p:cNvSpPr>
              <p:nvPr/>
            </p:nvSpPr>
            <p:spPr bwMode="auto">
              <a:xfrm rot="16200000">
                <a:off x="2152650" y="830263"/>
                <a:ext cx="128587" cy="128588"/>
              </a:xfrm>
              <a:prstGeom prst="ellipse">
                <a:avLst/>
              </a:prstGeom>
              <a:solidFill>
                <a:srgbClr val="3F3F3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chemeClr val="tx2">
                      <a:lumMod val="75000"/>
                    </a:schemeClr>
                  </a:solidFill>
                  <a:sym typeface="宋体" pitchFamily="2" charset="-122"/>
                </a:endParaRPr>
              </a:p>
            </p:txBody>
          </p:sp>
        </p:grpSp>
        <p:sp>
          <p:nvSpPr>
            <p:cNvPr id="15" name="Freeform 9"/>
            <p:cNvSpPr>
              <a:spLocks noChangeArrowheads="1"/>
            </p:cNvSpPr>
            <p:nvPr/>
          </p:nvSpPr>
          <p:spPr bwMode="auto">
            <a:xfrm rot="16200000">
              <a:off x="6488112" y="3763963"/>
              <a:ext cx="149225" cy="165100"/>
            </a:xfrm>
            <a:custGeom>
              <a:avLst/>
              <a:gdLst>
                <a:gd name="T0" fmla="*/ 0 w 35"/>
                <a:gd name="T1" fmla="*/ 19 h 38"/>
                <a:gd name="T2" fmla="*/ 35 w 35"/>
                <a:gd name="T3" fmla="*/ 0 h 38"/>
                <a:gd name="T4" fmla="*/ 28 w 35"/>
                <a:gd name="T5" fmla="*/ 19 h 38"/>
                <a:gd name="T6" fmla="*/ 35 w 35"/>
                <a:gd name="T7" fmla="*/ 38 h 38"/>
                <a:gd name="T8" fmla="*/ 0 w 35"/>
                <a:gd name="T9" fmla="*/ 19 h 38"/>
                <a:gd name="T10" fmla="*/ 0 60000 65536"/>
                <a:gd name="T11" fmla="*/ 0 60000 65536"/>
                <a:gd name="T12" fmla="*/ 0 60000 65536"/>
                <a:gd name="T13" fmla="*/ 0 60000 65536"/>
                <a:gd name="T14" fmla="*/ 0 60000 65536"/>
                <a:gd name="T15" fmla="*/ 0 w 35"/>
                <a:gd name="T16" fmla="*/ 0 h 38"/>
                <a:gd name="T17" fmla="*/ 35 w 35"/>
                <a:gd name="T18" fmla="*/ 38 h 38"/>
              </a:gdLst>
              <a:ahLst/>
              <a:cxnLst>
                <a:cxn ang="T10">
                  <a:pos x="T0" y="T1"/>
                </a:cxn>
                <a:cxn ang="T11">
                  <a:pos x="T2" y="T3"/>
                </a:cxn>
                <a:cxn ang="T12">
                  <a:pos x="T4" y="T5"/>
                </a:cxn>
                <a:cxn ang="T13">
                  <a:pos x="T6" y="T7"/>
                </a:cxn>
                <a:cxn ang="T14">
                  <a:pos x="T8" y="T9"/>
                </a:cxn>
              </a:cxnLst>
              <a:rect l="T15" t="T16" r="T17" b="T18"/>
              <a:pathLst>
                <a:path w="35" h="38">
                  <a:moveTo>
                    <a:pt x="0" y="19"/>
                  </a:moveTo>
                  <a:cubicBezTo>
                    <a:pt x="12" y="15"/>
                    <a:pt x="26" y="8"/>
                    <a:pt x="35" y="0"/>
                  </a:cubicBezTo>
                  <a:cubicBezTo>
                    <a:pt x="28" y="19"/>
                    <a:pt x="28" y="19"/>
                    <a:pt x="28" y="19"/>
                  </a:cubicBezTo>
                  <a:cubicBezTo>
                    <a:pt x="35" y="38"/>
                    <a:pt x="35" y="38"/>
                    <a:pt x="35" y="38"/>
                  </a:cubicBezTo>
                  <a:cubicBezTo>
                    <a:pt x="26" y="31"/>
                    <a:pt x="12" y="24"/>
                    <a:pt x="0" y="19"/>
                  </a:cubicBezTo>
                  <a:close/>
                </a:path>
              </a:pathLst>
            </a:custGeom>
            <a:solidFill>
              <a:srgbClr val="3F3F3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chemeClr val="tx2">
                    <a:lumMod val="75000"/>
                  </a:schemeClr>
                </a:solidFill>
                <a:sym typeface="宋体" pitchFamily="2" charset="-122"/>
              </a:endParaRPr>
            </a:p>
          </p:txBody>
        </p:sp>
      </p:grpSp>
      <p:grpSp>
        <p:nvGrpSpPr>
          <p:cNvPr id="24" name="组合 23"/>
          <p:cNvGrpSpPr/>
          <p:nvPr/>
        </p:nvGrpSpPr>
        <p:grpSpPr>
          <a:xfrm>
            <a:off x="2716213" y="747101"/>
            <a:ext cx="4287837" cy="1935162"/>
            <a:chOff x="2716213" y="741363"/>
            <a:chExt cx="4287837" cy="1935162"/>
          </a:xfrm>
        </p:grpSpPr>
        <p:grpSp>
          <p:nvGrpSpPr>
            <p:cNvPr id="25" name="组合 24"/>
            <p:cNvGrpSpPr/>
            <p:nvPr/>
          </p:nvGrpSpPr>
          <p:grpSpPr>
            <a:xfrm>
              <a:off x="2716213" y="741363"/>
              <a:ext cx="4275137" cy="1827212"/>
              <a:chOff x="2716213" y="741363"/>
              <a:chExt cx="4275137" cy="1827212"/>
            </a:xfrm>
          </p:grpSpPr>
          <p:sp>
            <p:nvSpPr>
              <p:cNvPr id="27" name="Freeform 11"/>
              <p:cNvSpPr>
                <a:spLocks noChangeArrowheads="1"/>
              </p:cNvSpPr>
              <p:nvPr/>
            </p:nvSpPr>
            <p:spPr bwMode="auto">
              <a:xfrm rot="16200000">
                <a:off x="3910013" y="-452437"/>
                <a:ext cx="1827212" cy="4214812"/>
              </a:xfrm>
              <a:custGeom>
                <a:avLst/>
                <a:gdLst>
                  <a:gd name="T0" fmla="*/ 226 w 426"/>
                  <a:gd name="T1" fmla="*/ 982 h 982"/>
                  <a:gd name="T2" fmla="*/ 106 w 426"/>
                  <a:gd name="T3" fmla="*/ 982 h 982"/>
                  <a:gd name="T4" fmla="*/ 0 w 426"/>
                  <a:gd name="T5" fmla="*/ 982 h 982"/>
                  <a:gd name="T6" fmla="*/ 0 w 426"/>
                  <a:gd name="T7" fmla="*/ 978 h 982"/>
                  <a:gd name="T8" fmla="*/ 106 w 426"/>
                  <a:gd name="T9" fmla="*/ 978 h 982"/>
                  <a:gd name="T10" fmla="*/ 226 w 426"/>
                  <a:gd name="T11" fmla="*/ 978 h 982"/>
                  <a:gd name="T12" fmla="*/ 364 w 426"/>
                  <a:gd name="T13" fmla="*/ 978 h 982"/>
                  <a:gd name="T14" fmla="*/ 422 w 426"/>
                  <a:gd name="T15" fmla="*/ 920 h 982"/>
                  <a:gd name="T16" fmla="*/ 422 w 426"/>
                  <a:gd name="T17" fmla="*/ 790 h 982"/>
                  <a:gd name="T18" fmla="*/ 364 w 426"/>
                  <a:gd name="T19" fmla="*/ 732 h 982"/>
                  <a:gd name="T20" fmla="*/ 290 w 426"/>
                  <a:gd name="T21" fmla="*/ 732 h 982"/>
                  <a:gd name="T22" fmla="*/ 228 w 426"/>
                  <a:gd name="T23" fmla="*/ 670 h 982"/>
                  <a:gd name="T24" fmla="*/ 228 w 426"/>
                  <a:gd name="T25" fmla="*/ 370 h 982"/>
                  <a:gd name="T26" fmla="*/ 170 w 426"/>
                  <a:gd name="T27" fmla="*/ 312 h 982"/>
                  <a:gd name="T28" fmla="*/ 102 w 426"/>
                  <a:gd name="T29" fmla="*/ 312 h 982"/>
                  <a:gd name="T30" fmla="*/ 40 w 426"/>
                  <a:gd name="T31" fmla="*/ 250 h 982"/>
                  <a:gd name="T32" fmla="*/ 40 w 426"/>
                  <a:gd name="T33" fmla="*/ 0 h 982"/>
                  <a:gd name="T34" fmla="*/ 44 w 426"/>
                  <a:gd name="T35" fmla="*/ 0 h 982"/>
                  <a:gd name="T36" fmla="*/ 44 w 426"/>
                  <a:gd name="T37" fmla="*/ 250 h 982"/>
                  <a:gd name="T38" fmla="*/ 102 w 426"/>
                  <a:gd name="T39" fmla="*/ 308 h 982"/>
                  <a:gd name="T40" fmla="*/ 170 w 426"/>
                  <a:gd name="T41" fmla="*/ 308 h 982"/>
                  <a:gd name="T42" fmla="*/ 232 w 426"/>
                  <a:gd name="T43" fmla="*/ 370 h 982"/>
                  <a:gd name="T44" fmla="*/ 232 w 426"/>
                  <a:gd name="T45" fmla="*/ 670 h 982"/>
                  <a:gd name="T46" fmla="*/ 290 w 426"/>
                  <a:gd name="T47" fmla="*/ 728 h 982"/>
                  <a:gd name="T48" fmla="*/ 364 w 426"/>
                  <a:gd name="T49" fmla="*/ 728 h 982"/>
                  <a:gd name="T50" fmla="*/ 426 w 426"/>
                  <a:gd name="T51" fmla="*/ 790 h 982"/>
                  <a:gd name="T52" fmla="*/ 426 w 426"/>
                  <a:gd name="T53" fmla="*/ 920 h 982"/>
                  <a:gd name="T54" fmla="*/ 364 w 426"/>
                  <a:gd name="T55" fmla="*/ 982 h 982"/>
                  <a:gd name="T56" fmla="*/ 226 w 426"/>
                  <a:gd name="T57" fmla="*/ 982 h 982"/>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426"/>
                  <a:gd name="T88" fmla="*/ 0 h 982"/>
                  <a:gd name="T89" fmla="*/ 426 w 426"/>
                  <a:gd name="T90" fmla="*/ 982 h 982"/>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426" h="982">
                    <a:moveTo>
                      <a:pt x="226" y="982"/>
                    </a:moveTo>
                    <a:cubicBezTo>
                      <a:pt x="193" y="982"/>
                      <a:pt x="139" y="982"/>
                      <a:pt x="106" y="982"/>
                    </a:cubicBezTo>
                    <a:cubicBezTo>
                      <a:pt x="0" y="982"/>
                      <a:pt x="0" y="982"/>
                      <a:pt x="0" y="982"/>
                    </a:cubicBezTo>
                    <a:cubicBezTo>
                      <a:pt x="0" y="978"/>
                      <a:pt x="0" y="978"/>
                      <a:pt x="0" y="978"/>
                    </a:cubicBezTo>
                    <a:cubicBezTo>
                      <a:pt x="106" y="978"/>
                      <a:pt x="106" y="978"/>
                      <a:pt x="106" y="978"/>
                    </a:cubicBezTo>
                    <a:cubicBezTo>
                      <a:pt x="139" y="978"/>
                      <a:pt x="193" y="978"/>
                      <a:pt x="226" y="978"/>
                    </a:cubicBezTo>
                    <a:cubicBezTo>
                      <a:pt x="364" y="978"/>
                      <a:pt x="364" y="978"/>
                      <a:pt x="364" y="978"/>
                    </a:cubicBezTo>
                    <a:cubicBezTo>
                      <a:pt x="395" y="978"/>
                      <a:pt x="422" y="952"/>
                      <a:pt x="422" y="920"/>
                    </a:cubicBezTo>
                    <a:cubicBezTo>
                      <a:pt x="422" y="790"/>
                      <a:pt x="422" y="790"/>
                      <a:pt x="422" y="790"/>
                    </a:cubicBezTo>
                    <a:cubicBezTo>
                      <a:pt x="422" y="759"/>
                      <a:pt x="395" y="732"/>
                      <a:pt x="364" y="732"/>
                    </a:cubicBezTo>
                    <a:cubicBezTo>
                      <a:pt x="290" y="732"/>
                      <a:pt x="290" y="732"/>
                      <a:pt x="290" y="732"/>
                    </a:cubicBezTo>
                    <a:cubicBezTo>
                      <a:pt x="255" y="732"/>
                      <a:pt x="228" y="705"/>
                      <a:pt x="228" y="670"/>
                    </a:cubicBezTo>
                    <a:cubicBezTo>
                      <a:pt x="228" y="370"/>
                      <a:pt x="228" y="370"/>
                      <a:pt x="228" y="370"/>
                    </a:cubicBezTo>
                    <a:cubicBezTo>
                      <a:pt x="228" y="339"/>
                      <a:pt x="201" y="313"/>
                      <a:pt x="170" y="312"/>
                    </a:cubicBezTo>
                    <a:cubicBezTo>
                      <a:pt x="102" y="312"/>
                      <a:pt x="102" y="312"/>
                      <a:pt x="102" y="312"/>
                    </a:cubicBezTo>
                    <a:cubicBezTo>
                      <a:pt x="67" y="312"/>
                      <a:pt x="40" y="285"/>
                      <a:pt x="40" y="250"/>
                    </a:cubicBezTo>
                    <a:cubicBezTo>
                      <a:pt x="40" y="0"/>
                      <a:pt x="40" y="0"/>
                      <a:pt x="40" y="0"/>
                    </a:cubicBezTo>
                    <a:cubicBezTo>
                      <a:pt x="44" y="0"/>
                      <a:pt x="44" y="0"/>
                      <a:pt x="44" y="0"/>
                    </a:cubicBezTo>
                    <a:cubicBezTo>
                      <a:pt x="44" y="250"/>
                      <a:pt x="44" y="250"/>
                      <a:pt x="44" y="250"/>
                    </a:cubicBezTo>
                    <a:cubicBezTo>
                      <a:pt x="44" y="282"/>
                      <a:pt x="70" y="308"/>
                      <a:pt x="102" y="308"/>
                    </a:cubicBezTo>
                    <a:cubicBezTo>
                      <a:pt x="170" y="308"/>
                      <a:pt x="170" y="308"/>
                      <a:pt x="170" y="308"/>
                    </a:cubicBezTo>
                    <a:cubicBezTo>
                      <a:pt x="204" y="308"/>
                      <a:pt x="232" y="336"/>
                      <a:pt x="232" y="370"/>
                    </a:cubicBezTo>
                    <a:cubicBezTo>
                      <a:pt x="232" y="670"/>
                      <a:pt x="232" y="670"/>
                      <a:pt x="232" y="670"/>
                    </a:cubicBezTo>
                    <a:cubicBezTo>
                      <a:pt x="232" y="702"/>
                      <a:pt x="258" y="728"/>
                      <a:pt x="290" y="728"/>
                    </a:cubicBezTo>
                    <a:cubicBezTo>
                      <a:pt x="364" y="728"/>
                      <a:pt x="364" y="728"/>
                      <a:pt x="364" y="728"/>
                    </a:cubicBezTo>
                    <a:cubicBezTo>
                      <a:pt x="398" y="728"/>
                      <a:pt x="426" y="756"/>
                      <a:pt x="426" y="790"/>
                    </a:cubicBezTo>
                    <a:cubicBezTo>
                      <a:pt x="426" y="920"/>
                      <a:pt x="426" y="920"/>
                      <a:pt x="426" y="920"/>
                    </a:cubicBezTo>
                    <a:cubicBezTo>
                      <a:pt x="426" y="955"/>
                      <a:pt x="398" y="982"/>
                      <a:pt x="364" y="982"/>
                    </a:cubicBezTo>
                    <a:cubicBezTo>
                      <a:pt x="226" y="982"/>
                      <a:pt x="226" y="982"/>
                      <a:pt x="226" y="982"/>
                    </a:cubicBezTo>
                  </a:path>
                </a:pathLst>
              </a:custGeom>
              <a:solidFill>
                <a:srgbClr val="3F3F3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chemeClr val="tx2">
                      <a:lumMod val="75000"/>
                    </a:schemeClr>
                  </a:solidFill>
                  <a:sym typeface="宋体" pitchFamily="2" charset="-122"/>
                </a:endParaRPr>
              </a:p>
            </p:txBody>
          </p:sp>
          <p:sp>
            <p:nvSpPr>
              <p:cNvPr id="28" name="Rectangle 73"/>
              <p:cNvSpPr>
                <a:spLocks noChangeArrowheads="1"/>
              </p:cNvSpPr>
              <p:nvPr/>
            </p:nvSpPr>
            <p:spPr bwMode="auto">
              <a:xfrm rot="16200000">
                <a:off x="5259387" y="1566863"/>
                <a:ext cx="136525" cy="38100"/>
              </a:xfrm>
              <a:prstGeom prst="rect">
                <a:avLst/>
              </a:prstGeom>
              <a:solidFill>
                <a:srgbClr val="908E90"/>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chemeClr val="tx2">
                      <a:lumMod val="75000"/>
                    </a:schemeClr>
                  </a:solidFill>
                  <a:sym typeface="宋体" pitchFamily="2" charset="-122"/>
                </a:endParaRPr>
              </a:p>
            </p:txBody>
          </p:sp>
          <p:sp>
            <p:nvSpPr>
              <p:cNvPr id="29" name="Rectangle 74"/>
              <p:cNvSpPr>
                <a:spLocks noChangeArrowheads="1"/>
              </p:cNvSpPr>
              <p:nvPr/>
            </p:nvSpPr>
            <p:spPr bwMode="auto">
              <a:xfrm rot="16200000">
                <a:off x="6903244" y="1518444"/>
                <a:ext cx="38100" cy="138112"/>
              </a:xfrm>
              <a:prstGeom prst="rect">
                <a:avLst/>
              </a:prstGeom>
              <a:solidFill>
                <a:srgbClr val="908E90"/>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chemeClr val="tx2">
                      <a:lumMod val="75000"/>
                    </a:schemeClr>
                  </a:solidFill>
                  <a:sym typeface="宋体" pitchFamily="2" charset="-122"/>
                </a:endParaRPr>
              </a:p>
            </p:txBody>
          </p:sp>
        </p:grpSp>
        <p:sp>
          <p:nvSpPr>
            <p:cNvPr id="26" name="Freeform 12"/>
            <p:cNvSpPr>
              <a:spLocks noChangeArrowheads="1"/>
            </p:cNvSpPr>
            <p:nvPr/>
          </p:nvSpPr>
          <p:spPr bwMode="auto">
            <a:xfrm rot="16200000">
              <a:off x="6847681" y="2520157"/>
              <a:ext cx="149225" cy="163512"/>
            </a:xfrm>
            <a:custGeom>
              <a:avLst/>
              <a:gdLst>
                <a:gd name="T0" fmla="*/ 0 w 35"/>
                <a:gd name="T1" fmla="*/ 19 h 38"/>
                <a:gd name="T2" fmla="*/ 35 w 35"/>
                <a:gd name="T3" fmla="*/ 0 h 38"/>
                <a:gd name="T4" fmla="*/ 28 w 35"/>
                <a:gd name="T5" fmla="*/ 19 h 38"/>
                <a:gd name="T6" fmla="*/ 35 w 35"/>
                <a:gd name="T7" fmla="*/ 38 h 38"/>
                <a:gd name="T8" fmla="*/ 0 w 35"/>
                <a:gd name="T9" fmla="*/ 19 h 38"/>
                <a:gd name="T10" fmla="*/ 0 60000 65536"/>
                <a:gd name="T11" fmla="*/ 0 60000 65536"/>
                <a:gd name="T12" fmla="*/ 0 60000 65536"/>
                <a:gd name="T13" fmla="*/ 0 60000 65536"/>
                <a:gd name="T14" fmla="*/ 0 60000 65536"/>
                <a:gd name="T15" fmla="*/ 0 w 35"/>
                <a:gd name="T16" fmla="*/ 0 h 38"/>
                <a:gd name="T17" fmla="*/ 35 w 35"/>
                <a:gd name="T18" fmla="*/ 38 h 38"/>
              </a:gdLst>
              <a:ahLst/>
              <a:cxnLst>
                <a:cxn ang="T10">
                  <a:pos x="T0" y="T1"/>
                </a:cxn>
                <a:cxn ang="T11">
                  <a:pos x="T2" y="T3"/>
                </a:cxn>
                <a:cxn ang="T12">
                  <a:pos x="T4" y="T5"/>
                </a:cxn>
                <a:cxn ang="T13">
                  <a:pos x="T6" y="T7"/>
                </a:cxn>
                <a:cxn ang="T14">
                  <a:pos x="T8" y="T9"/>
                </a:cxn>
              </a:cxnLst>
              <a:rect l="T15" t="T16" r="T17" b="T18"/>
              <a:pathLst>
                <a:path w="35" h="38">
                  <a:moveTo>
                    <a:pt x="0" y="19"/>
                  </a:moveTo>
                  <a:cubicBezTo>
                    <a:pt x="12" y="15"/>
                    <a:pt x="26" y="8"/>
                    <a:pt x="35" y="0"/>
                  </a:cubicBezTo>
                  <a:cubicBezTo>
                    <a:pt x="28" y="19"/>
                    <a:pt x="28" y="19"/>
                    <a:pt x="28" y="19"/>
                  </a:cubicBezTo>
                  <a:cubicBezTo>
                    <a:pt x="35" y="38"/>
                    <a:pt x="35" y="38"/>
                    <a:pt x="35" y="38"/>
                  </a:cubicBezTo>
                  <a:cubicBezTo>
                    <a:pt x="26" y="31"/>
                    <a:pt x="12" y="24"/>
                    <a:pt x="0" y="19"/>
                  </a:cubicBezTo>
                  <a:close/>
                </a:path>
              </a:pathLst>
            </a:custGeom>
            <a:solidFill>
              <a:srgbClr val="3F3F3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chemeClr val="tx2">
                    <a:lumMod val="75000"/>
                  </a:schemeClr>
                </a:solidFill>
                <a:sym typeface="宋体" pitchFamily="2" charset="-122"/>
              </a:endParaRPr>
            </a:p>
          </p:txBody>
        </p:sp>
      </p:grpSp>
      <p:grpSp>
        <p:nvGrpSpPr>
          <p:cNvPr id="30" name="组合 29"/>
          <p:cNvGrpSpPr/>
          <p:nvPr/>
        </p:nvGrpSpPr>
        <p:grpSpPr>
          <a:xfrm>
            <a:off x="1917700" y="4136413"/>
            <a:ext cx="628650" cy="625475"/>
            <a:chOff x="1917700" y="4130675"/>
            <a:chExt cx="628650" cy="625475"/>
          </a:xfrm>
        </p:grpSpPr>
        <p:sp>
          <p:nvSpPr>
            <p:cNvPr id="31" name="Freeform 14"/>
            <p:cNvSpPr>
              <a:spLocks noEditPoints="1" noChangeArrowheads="1"/>
            </p:cNvSpPr>
            <p:nvPr/>
          </p:nvSpPr>
          <p:spPr bwMode="auto">
            <a:xfrm rot="16200000">
              <a:off x="1918494" y="4129881"/>
              <a:ext cx="625475" cy="627063"/>
            </a:xfrm>
            <a:custGeom>
              <a:avLst/>
              <a:gdLst>
                <a:gd name="T0" fmla="*/ 76 w 146"/>
                <a:gd name="T1" fmla="*/ 0 h 146"/>
                <a:gd name="T2" fmla="*/ 76 w 146"/>
                <a:gd name="T3" fmla="*/ 146 h 146"/>
                <a:gd name="T4" fmla="*/ 146 w 146"/>
                <a:gd name="T5" fmla="*/ 73 h 146"/>
                <a:gd name="T6" fmla="*/ 76 w 146"/>
                <a:gd name="T7" fmla="*/ 0 h 146"/>
                <a:gd name="T8" fmla="*/ 72 w 146"/>
                <a:gd name="T9" fmla="*/ 0 h 146"/>
                <a:gd name="T10" fmla="*/ 0 w 146"/>
                <a:gd name="T11" fmla="*/ 73 h 146"/>
                <a:gd name="T12" fmla="*/ 72 w 146"/>
                <a:gd name="T13" fmla="*/ 146 h 146"/>
                <a:gd name="T14" fmla="*/ 72 w 146"/>
                <a:gd name="T15" fmla="*/ 0 h 146"/>
                <a:gd name="T16" fmla="*/ 0 60000 65536"/>
                <a:gd name="T17" fmla="*/ 0 60000 65536"/>
                <a:gd name="T18" fmla="*/ 0 60000 65536"/>
                <a:gd name="T19" fmla="*/ 0 60000 65536"/>
                <a:gd name="T20" fmla="*/ 0 60000 65536"/>
                <a:gd name="T21" fmla="*/ 0 60000 65536"/>
                <a:gd name="T22" fmla="*/ 0 60000 65536"/>
                <a:gd name="T23" fmla="*/ 0 60000 65536"/>
                <a:gd name="T24" fmla="*/ 0 w 146"/>
                <a:gd name="T25" fmla="*/ 0 h 146"/>
                <a:gd name="T26" fmla="*/ 146 w 146"/>
                <a:gd name="T27" fmla="*/ 146 h 14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46" h="146">
                  <a:moveTo>
                    <a:pt x="76" y="0"/>
                  </a:moveTo>
                  <a:cubicBezTo>
                    <a:pt x="76" y="146"/>
                    <a:pt x="76" y="146"/>
                    <a:pt x="76" y="146"/>
                  </a:cubicBezTo>
                  <a:cubicBezTo>
                    <a:pt x="115" y="145"/>
                    <a:pt x="146" y="112"/>
                    <a:pt x="146" y="73"/>
                  </a:cubicBezTo>
                  <a:cubicBezTo>
                    <a:pt x="146" y="34"/>
                    <a:pt x="115" y="2"/>
                    <a:pt x="76" y="0"/>
                  </a:cubicBezTo>
                  <a:moveTo>
                    <a:pt x="72" y="0"/>
                  </a:moveTo>
                  <a:cubicBezTo>
                    <a:pt x="32" y="1"/>
                    <a:pt x="0" y="33"/>
                    <a:pt x="0" y="73"/>
                  </a:cubicBezTo>
                  <a:cubicBezTo>
                    <a:pt x="0" y="113"/>
                    <a:pt x="32" y="146"/>
                    <a:pt x="72" y="146"/>
                  </a:cubicBezTo>
                  <a:cubicBezTo>
                    <a:pt x="72" y="0"/>
                    <a:pt x="72" y="0"/>
                    <a:pt x="72" y="0"/>
                  </a:cubicBezTo>
                </a:path>
              </a:pathLst>
            </a:custGeom>
            <a:solidFill>
              <a:srgbClr val="EFE9EB"/>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chemeClr val="tx2">
                    <a:lumMod val="75000"/>
                  </a:schemeClr>
                </a:solidFill>
                <a:sym typeface="宋体" pitchFamily="2" charset="-122"/>
              </a:endParaRPr>
            </a:p>
          </p:txBody>
        </p:sp>
        <p:sp>
          <p:nvSpPr>
            <p:cNvPr id="32" name="Freeform 15"/>
            <p:cNvSpPr>
              <a:spLocks noChangeArrowheads="1"/>
            </p:cNvSpPr>
            <p:nvPr/>
          </p:nvSpPr>
          <p:spPr bwMode="auto">
            <a:xfrm rot="16200000">
              <a:off x="2224881" y="4126707"/>
              <a:ext cx="15875" cy="627062"/>
            </a:xfrm>
            <a:custGeom>
              <a:avLst/>
              <a:gdLst>
                <a:gd name="T0" fmla="*/ 1 w 4"/>
                <a:gd name="T1" fmla="*/ 0 h 146"/>
                <a:gd name="T2" fmla="*/ 0 w 4"/>
                <a:gd name="T3" fmla="*/ 0 h 146"/>
                <a:gd name="T4" fmla="*/ 0 w 4"/>
                <a:gd name="T5" fmla="*/ 146 h 146"/>
                <a:gd name="T6" fmla="*/ 1 w 4"/>
                <a:gd name="T7" fmla="*/ 146 h 146"/>
                <a:gd name="T8" fmla="*/ 4 w 4"/>
                <a:gd name="T9" fmla="*/ 146 h 146"/>
                <a:gd name="T10" fmla="*/ 4 w 4"/>
                <a:gd name="T11" fmla="*/ 0 h 146"/>
                <a:gd name="T12" fmla="*/ 1 w 4"/>
                <a:gd name="T13" fmla="*/ 0 h 146"/>
                <a:gd name="T14" fmla="*/ 0 60000 65536"/>
                <a:gd name="T15" fmla="*/ 0 60000 65536"/>
                <a:gd name="T16" fmla="*/ 0 60000 65536"/>
                <a:gd name="T17" fmla="*/ 0 60000 65536"/>
                <a:gd name="T18" fmla="*/ 0 60000 65536"/>
                <a:gd name="T19" fmla="*/ 0 60000 65536"/>
                <a:gd name="T20" fmla="*/ 0 60000 65536"/>
                <a:gd name="T21" fmla="*/ 0 w 4"/>
                <a:gd name="T22" fmla="*/ 0 h 146"/>
                <a:gd name="T23" fmla="*/ 4 w 4"/>
                <a:gd name="T24" fmla="*/ 146 h 14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 h="146">
                  <a:moveTo>
                    <a:pt x="1" y="0"/>
                  </a:moveTo>
                  <a:cubicBezTo>
                    <a:pt x="0" y="0"/>
                    <a:pt x="0" y="0"/>
                    <a:pt x="0" y="0"/>
                  </a:cubicBezTo>
                  <a:cubicBezTo>
                    <a:pt x="0" y="146"/>
                    <a:pt x="0" y="146"/>
                    <a:pt x="0" y="146"/>
                  </a:cubicBezTo>
                  <a:cubicBezTo>
                    <a:pt x="0" y="146"/>
                    <a:pt x="0" y="146"/>
                    <a:pt x="1" y="146"/>
                  </a:cubicBezTo>
                  <a:cubicBezTo>
                    <a:pt x="2" y="146"/>
                    <a:pt x="3" y="146"/>
                    <a:pt x="4" y="146"/>
                  </a:cubicBezTo>
                  <a:cubicBezTo>
                    <a:pt x="4" y="0"/>
                    <a:pt x="4" y="0"/>
                    <a:pt x="4" y="0"/>
                  </a:cubicBezTo>
                  <a:cubicBezTo>
                    <a:pt x="3" y="0"/>
                    <a:pt x="2" y="0"/>
                    <a:pt x="1" y="0"/>
                  </a:cubicBezTo>
                </a:path>
              </a:pathLst>
            </a:custGeom>
            <a:solidFill>
              <a:srgbClr val="878285"/>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chemeClr val="tx2">
                    <a:lumMod val="75000"/>
                  </a:schemeClr>
                </a:solidFill>
                <a:sym typeface="宋体" pitchFamily="2" charset="-122"/>
              </a:endParaRPr>
            </a:p>
          </p:txBody>
        </p:sp>
        <p:sp>
          <p:nvSpPr>
            <p:cNvPr id="33" name="Oval 16"/>
            <p:cNvSpPr>
              <a:spLocks noChangeArrowheads="1"/>
            </p:cNvSpPr>
            <p:nvPr/>
          </p:nvSpPr>
          <p:spPr bwMode="auto">
            <a:xfrm rot="16200000">
              <a:off x="1956594" y="4167982"/>
              <a:ext cx="552450" cy="557212"/>
            </a:xfrm>
            <a:prstGeom prst="ellipse">
              <a:avLst/>
            </a:prstGeom>
            <a:solidFill>
              <a:srgbClr val="B0C01A"/>
            </a:solidFill>
            <a:ln>
              <a:noFill/>
            </a:ln>
          </p:spPr>
          <p:txBody>
            <a:bodyPr/>
            <a:lstStyle/>
            <a:p>
              <a:endParaRPr lang="zh-CN" altLang="zh-CN" sz="1600">
                <a:solidFill>
                  <a:schemeClr val="tx2">
                    <a:lumMod val="75000"/>
                  </a:schemeClr>
                </a:solidFill>
                <a:sym typeface="宋体" pitchFamily="2" charset="-122"/>
              </a:endParaRPr>
            </a:p>
          </p:txBody>
        </p:sp>
        <p:sp>
          <p:nvSpPr>
            <p:cNvPr id="34" name="Rectangle 17"/>
            <p:cNvSpPr>
              <a:spLocks noChangeArrowheads="1"/>
            </p:cNvSpPr>
            <p:nvPr/>
          </p:nvSpPr>
          <p:spPr bwMode="auto">
            <a:xfrm rot="16200000">
              <a:off x="2209006" y="4394994"/>
              <a:ext cx="47625" cy="204788"/>
            </a:xfrm>
            <a:prstGeom prst="rect">
              <a:avLst/>
            </a:prstGeom>
            <a:solidFill>
              <a:schemeClr val="bg1"/>
            </a:solidFill>
            <a:ln>
              <a:noFill/>
            </a:ln>
          </p:spPr>
          <p:txBody>
            <a:bodyPr/>
            <a:lstStyle/>
            <a:p>
              <a:endParaRPr lang="zh-CN" altLang="zh-CN">
                <a:solidFill>
                  <a:schemeClr val="tx2">
                    <a:lumMod val="75000"/>
                  </a:schemeClr>
                </a:solidFill>
                <a:sym typeface="宋体" pitchFamily="2" charset="-122"/>
              </a:endParaRPr>
            </a:p>
          </p:txBody>
        </p:sp>
        <p:sp>
          <p:nvSpPr>
            <p:cNvPr id="35" name="Rectangle 18"/>
            <p:cNvSpPr>
              <a:spLocks noChangeArrowheads="1"/>
            </p:cNvSpPr>
            <p:nvPr/>
          </p:nvSpPr>
          <p:spPr bwMode="auto">
            <a:xfrm rot="16200000">
              <a:off x="2209006" y="4293394"/>
              <a:ext cx="47625" cy="204788"/>
            </a:xfrm>
            <a:prstGeom prst="rect">
              <a:avLst/>
            </a:prstGeom>
            <a:solidFill>
              <a:schemeClr val="bg1"/>
            </a:solidFill>
            <a:ln>
              <a:noFill/>
            </a:ln>
          </p:spPr>
          <p:txBody>
            <a:bodyPr/>
            <a:lstStyle/>
            <a:p>
              <a:endParaRPr lang="zh-CN" altLang="zh-CN">
                <a:solidFill>
                  <a:schemeClr val="tx2">
                    <a:lumMod val="75000"/>
                  </a:schemeClr>
                </a:solidFill>
                <a:sym typeface="宋体" pitchFamily="2" charset="-122"/>
              </a:endParaRPr>
            </a:p>
          </p:txBody>
        </p:sp>
      </p:grpSp>
      <p:grpSp>
        <p:nvGrpSpPr>
          <p:cNvPr id="36" name="组合 35"/>
          <p:cNvGrpSpPr/>
          <p:nvPr/>
        </p:nvGrpSpPr>
        <p:grpSpPr>
          <a:xfrm>
            <a:off x="1905000" y="2875938"/>
            <a:ext cx="657225" cy="655638"/>
            <a:chOff x="1905000" y="2870200"/>
            <a:chExt cx="657225" cy="655638"/>
          </a:xfrm>
        </p:grpSpPr>
        <p:sp>
          <p:nvSpPr>
            <p:cNvPr id="37" name="Freeform 19"/>
            <p:cNvSpPr>
              <a:spLocks noEditPoints="1" noChangeArrowheads="1"/>
            </p:cNvSpPr>
            <p:nvPr/>
          </p:nvSpPr>
          <p:spPr bwMode="auto">
            <a:xfrm rot="16200000">
              <a:off x="1905794" y="2869406"/>
              <a:ext cx="655638" cy="657225"/>
            </a:xfrm>
            <a:custGeom>
              <a:avLst/>
              <a:gdLst>
                <a:gd name="T0" fmla="*/ 153 w 153"/>
                <a:gd name="T1" fmla="*/ 75 h 153"/>
                <a:gd name="T2" fmla="*/ 31 w 153"/>
                <a:gd name="T3" fmla="*/ 75 h 153"/>
                <a:gd name="T4" fmla="*/ 0 w 153"/>
                <a:gd name="T5" fmla="*/ 84 h 153"/>
                <a:gd name="T6" fmla="*/ 77 w 153"/>
                <a:gd name="T7" fmla="*/ 153 h 153"/>
                <a:gd name="T8" fmla="*/ 153 w 153"/>
                <a:gd name="T9" fmla="*/ 76 h 153"/>
                <a:gd name="T10" fmla="*/ 153 w 153"/>
                <a:gd name="T11" fmla="*/ 75 h 153"/>
                <a:gd name="T12" fmla="*/ 77 w 153"/>
                <a:gd name="T13" fmla="*/ 0 h 153"/>
                <a:gd name="T14" fmla="*/ 0 w 153"/>
                <a:gd name="T15" fmla="*/ 76 h 153"/>
                <a:gd name="T16" fmla="*/ 0 w 153"/>
                <a:gd name="T17" fmla="*/ 79 h 153"/>
                <a:gd name="T18" fmla="*/ 31 w 153"/>
                <a:gd name="T19" fmla="*/ 71 h 153"/>
                <a:gd name="T20" fmla="*/ 153 w 153"/>
                <a:gd name="T21" fmla="*/ 71 h 153"/>
                <a:gd name="T22" fmla="*/ 77 w 153"/>
                <a:gd name="T23" fmla="*/ 0 h 153"/>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53"/>
                <a:gd name="T37" fmla="*/ 0 h 153"/>
                <a:gd name="T38" fmla="*/ 153 w 153"/>
                <a:gd name="T39" fmla="*/ 153 h 153"/>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53" h="153">
                  <a:moveTo>
                    <a:pt x="153" y="75"/>
                  </a:moveTo>
                  <a:cubicBezTo>
                    <a:pt x="31" y="75"/>
                    <a:pt x="31" y="75"/>
                    <a:pt x="31" y="75"/>
                  </a:cubicBezTo>
                  <a:cubicBezTo>
                    <a:pt x="20" y="75"/>
                    <a:pt x="9" y="79"/>
                    <a:pt x="0" y="84"/>
                  </a:cubicBezTo>
                  <a:cubicBezTo>
                    <a:pt x="4" y="122"/>
                    <a:pt x="37" y="153"/>
                    <a:pt x="77" y="153"/>
                  </a:cubicBezTo>
                  <a:cubicBezTo>
                    <a:pt x="119" y="153"/>
                    <a:pt x="153" y="118"/>
                    <a:pt x="153" y="76"/>
                  </a:cubicBezTo>
                  <a:cubicBezTo>
                    <a:pt x="153" y="76"/>
                    <a:pt x="153" y="76"/>
                    <a:pt x="153" y="75"/>
                  </a:cubicBezTo>
                  <a:moveTo>
                    <a:pt x="77" y="0"/>
                  </a:moveTo>
                  <a:cubicBezTo>
                    <a:pt x="34" y="0"/>
                    <a:pt x="0" y="34"/>
                    <a:pt x="0" y="76"/>
                  </a:cubicBezTo>
                  <a:cubicBezTo>
                    <a:pt x="0" y="77"/>
                    <a:pt x="0" y="78"/>
                    <a:pt x="0" y="79"/>
                  </a:cubicBezTo>
                  <a:cubicBezTo>
                    <a:pt x="9" y="74"/>
                    <a:pt x="20" y="71"/>
                    <a:pt x="31" y="71"/>
                  </a:cubicBezTo>
                  <a:cubicBezTo>
                    <a:pt x="153" y="71"/>
                    <a:pt x="153" y="71"/>
                    <a:pt x="153" y="71"/>
                  </a:cubicBezTo>
                  <a:cubicBezTo>
                    <a:pt x="151" y="31"/>
                    <a:pt x="117" y="0"/>
                    <a:pt x="77" y="0"/>
                  </a:cubicBezTo>
                </a:path>
              </a:pathLst>
            </a:custGeom>
            <a:solidFill>
              <a:srgbClr val="EFE9EB"/>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chemeClr val="tx2">
                    <a:lumMod val="75000"/>
                  </a:schemeClr>
                </a:solidFill>
                <a:sym typeface="宋体" pitchFamily="2" charset="-122"/>
              </a:endParaRPr>
            </a:p>
          </p:txBody>
        </p:sp>
        <p:sp>
          <p:nvSpPr>
            <p:cNvPr id="38" name="Freeform 20"/>
            <p:cNvSpPr>
              <a:spLocks noChangeArrowheads="1"/>
            </p:cNvSpPr>
            <p:nvPr/>
          </p:nvSpPr>
          <p:spPr bwMode="auto">
            <a:xfrm rot="16200000">
              <a:off x="1911350" y="3170238"/>
              <a:ext cx="655638" cy="55562"/>
            </a:xfrm>
            <a:custGeom>
              <a:avLst/>
              <a:gdLst>
                <a:gd name="T0" fmla="*/ 153 w 153"/>
                <a:gd name="T1" fmla="*/ 0 h 13"/>
                <a:gd name="T2" fmla="*/ 31 w 153"/>
                <a:gd name="T3" fmla="*/ 0 h 13"/>
                <a:gd name="T4" fmla="*/ 0 w 153"/>
                <a:gd name="T5" fmla="*/ 8 h 13"/>
                <a:gd name="T6" fmla="*/ 0 w 153"/>
                <a:gd name="T7" fmla="*/ 13 h 13"/>
                <a:gd name="T8" fmla="*/ 31 w 153"/>
                <a:gd name="T9" fmla="*/ 4 h 13"/>
                <a:gd name="T10" fmla="*/ 153 w 153"/>
                <a:gd name="T11" fmla="*/ 4 h 13"/>
                <a:gd name="T12" fmla="*/ 153 w 153"/>
                <a:gd name="T13" fmla="*/ 0 h 13"/>
                <a:gd name="T14" fmla="*/ 0 60000 65536"/>
                <a:gd name="T15" fmla="*/ 0 60000 65536"/>
                <a:gd name="T16" fmla="*/ 0 60000 65536"/>
                <a:gd name="T17" fmla="*/ 0 60000 65536"/>
                <a:gd name="T18" fmla="*/ 0 60000 65536"/>
                <a:gd name="T19" fmla="*/ 0 60000 65536"/>
                <a:gd name="T20" fmla="*/ 0 60000 65536"/>
                <a:gd name="T21" fmla="*/ 0 w 153"/>
                <a:gd name="T22" fmla="*/ 0 h 13"/>
                <a:gd name="T23" fmla="*/ 153 w 153"/>
                <a:gd name="T24" fmla="*/ 13 h 1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53" h="13">
                  <a:moveTo>
                    <a:pt x="153" y="0"/>
                  </a:moveTo>
                  <a:cubicBezTo>
                    <a:pt x="31" y="0"/>
                    <a:pt x="31" y="0"/>
                    <a:pt x="31" y="0"/>
                  </a:cubicBezTo>
                  <a:cubicBezTo>
                    <a:pt x="20" y="0"/>
                    <a:pt x="9" y="3"/>
                    <a:pt x="0" y="8"/>
                  </a:cubicBezTo>
                  <a:cubicBezTo>
                    <a:pt x="0" y="10"/>
                    <a:pt x="0" y="11"/>
                    <a:pt x="0" y="13"/>
                  </a:cubicBezTo>
                  <a:cubicBezTo>
                    <a:pt x="9" y="8"/>
                    <a:pt x="20" y="4"/>
                    <a:pt x="31" y="4"/>
                  </a:cubicBezTo>
                  <a:cubicBezTo>
                    <a:pt x="153" y="4"/>
                    <a:pt x="153" y="4"/>
                    <a:pt x="153" y="4"/>
                  </a:cubicBezTo>
                  <a:cubicBezTo>
                    <a:pt x="153" y="3"/>
                    <a:pt x="153" y="2"/>
                    <a:pt x="153" y="0"/>
                  </a:cubicBezTo>
                </a:path>
              </a:pathLst>
            </a:custGeom>
            <a:solidFill>
              <a:srgbClr val="878285"/>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chemeClr val="tx2">
                    <a:lumMod val="75000"/>
                  </a:schemeClr>
                </a:solidFill>
                <a:sym typeface="宋体" pitchFamily="2" charset="-122"/>
              </a:endParaRPr>
            </a:p>
          </p:txBody>
        </p:sp>
        <p:sp>
          <p:nvSpPr>
            <p:cNvPr id="39" name="Oval 21"/>
            <p:cNvSpPr>
              <a:spLocks noChangeArrowheads="1"/>
            </p:cNvSpPr>
            <p:nvPr/>
          </p:nvSpPr>
          <p:spPr bwMode="auto">
            <a:xfrm rot="16200000">
              <a:off x="1943100" y="2906713"/>
              <a:ext cx="579438" cy="582612"/>
            </a:xfrm>
            <a:prstGeom prst="ellipse">
              <a:avLst/>
            </a:prstGeom>
            <a:solidFill>
              <a:srgbClr val="0094D6"/>
            </a:solidFill>
            <a:ln>
              <a:noFill/>
            </a:ln>
          </p:spPr>
          <p:txBody>
            <a:bodyPr/>
            <a:lstStyle/>
            <a:p>
              <a:endParaRPr lang="zh-CN" altLang="zh-CN" sz="1600">
                <a:solidFill>
                  <a:schemeClr val="tx2">
                    <a:lumMod val="75000"/>
                  </a:schemeClr>
                </a:solidFill>
                <a:sym typeface="宋体" pitchFamily="2" charset="-122"/>
              </a:endParaRPr>
            </a:p>
          </p:txBody>
        </p:sp>
        <p:sp>
          <p:nvSpPr>
            <p:cNvPr id="40" name="Rectangle 22"/>
            <p:cNvSpPr>
              <a:spLocks noChangeArrowheads="1"/>
            </p:cNvSpPr>
            <p:nvPr/>
          </p:nvSpPr>
          <p:spPr bwMode="auto">
            <a:xfrm>
              <a:off x="2146300" y="3086100"/>
              <a:ext cx="41275" cy="206375"/>
            </a:xfrm>
            <a:prstGeom prst="rect">
              <a:avLst/>
            </a:prstGeom>
            <a:solidFill>
              <a:srgbClr val="EFE9EB"/>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chemeClr val="tx2">
                    <a:lumMod val="75000"/>
                  </a:schemeClr>
                </a:solidFill>
                <a:sym typeface="宋体" pitchFamily="2" charset="-122"/>
              </a:endParaRPr>
            </a:p>
          </p:txBody>
        </p:sp>
        <p:sp>
          <p:nvSpPr>
            <p:cNvPr id="41" name="Freeform 23"/>
            <p:cNvSpPr>
              <a:spLocks noChangeArrowheads="1"/>
            </p:cNvSpPr>
            <p:nvPr/>
          </p:nvSpPr>
          <p:spPr bwMode="auto">
            <a:xfrm>
              <a:off x="2244725" y="3086100"/>
              <a:ext cx="166688" cy="206375"/>
            </a:xfrm>
            <a:custGeom>
              <a:avLst/>
              <a:gdLst>
                <a:gd name="T0" fmla="*/ 92 w 92"/>
                <a:gd name="T1" fmla="*/ 59 h 113"/>
                <a:gd name="T2" fmla="*/ 0 w 92"/>
                <a:gd name="T3" fmla="*/ 113 h 113"/>
                <a:gd name="T4" fmla="*/ 0 w 92"/>
                <a:gd name="T5" fmla="*/ 0 h 113"/>
                <a:gd name="T6" fmla="*/ 92 w 92"/>
                <a:gd name="T7" fmla="*/ 59 h 113"/>
                <a:gd name="T8" fmla="*/ 0 60000 65536"/>
                <a:gd name="T9" fmla="*/ 0 60000 65536"/>
                <a:gd name="T10" fmla="*/ 0 60000 65536"/>
                <a:gd name="T11" fmla="*/ 0 60000 65536"/>
                <a:gd name="T12" fmla="*/ 0 w 92"/>
                <a:gd name="T13" fmla="*/ 0 h 113"/>
                <a:gd name="T14" fmla="*/ 92 w 92"/>
                <a:gd name="T15" fmla="*/ 113 h 113"/>
              </a:gdLst>
              <a:ahLst/>
              <a:cxnLst>
                <a:cxn ang="T8">
                  <a:pos x="T0" y="T1"/>
                </a:cxn>
                <a:cxn ang="T9">
                  <a:pos x="T2" y="T3"/>
                </a:cxn>
                <a:cxn ang="T10">
                  <a:pos x="T4" y="T5"/>
                </a:cxn>
                <a:cxn ang="T11">
                  <a:pos x="T6" y="T7"/>
                </a:cxn>
              </a:cxnLst>
              <a:rect l="T12" t="T13" r="T14" b="T15"/>
              <a:pathLst>
                <a:path w="92" h="113">
                  <a:moveTo>
                    <a:pt x="92" y="59"/>
                  </a:moveTo>
                  <a:lnTo>
                    <a:pt x="0" y="113"/>
                  </a:lnTo>
                  <a:lnTo>
                    <a:pt x="0" y="0"/>
                  </a:lnTo>
                  <a:lnTo>
                    <a:pt x="92" y="59"/>
                  </a:lnTo>
                  <a:close/>
                </a:path>
              </a:pathLst>
            </a:custGeom>
            <a:solidFill>
              <a:srgbClr val="EFE9EB"/>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chemeClr val="tx2">
                    <a:lumMod val="75000"/>
                  </a:schemeClr>
                </a:solidFill>
                <a:sym typeface="宋体" pitchFamily="2" charset="-122"/>
              </a:endParaRPr>
            </a:p>
          </p:txBody>
        </p:sp>
      </p:grpSp>
      <p:grpSp>
        <p:nvGrpSpPr>
          <p:cNvPr id="42" name="组合 41"/>
          <p:cNvGrpSpPr/>
          <p:nvPr/>
        </p:nvGrpSpPr>
        <p:grpSpPr>
          <a:xfrm>
            <a:off x="3128963" y="2088538"/>
            <a:ext cx="627062" cy="627063"/>
            <a:chOff x="3128963" y="2082800"/>
            <a:chExt cx="627062" cy="627063"/>
          </a:xfrm>
        </p:grpSpPr>
        <p:sp>
          <p:nvSpPr>
            <p:cNvPr id="43" name="Freeform 24"/>
            <p:cNvSpPr>
              <a:spLocks noEditPoints="1" noChangeArrowheads="1"/>
            </p:cNvSpPr>
            <p:nvPr/>
          </p:nvSpPr>
          <p:spPr bwMode="auto">
            <a:xfrm rot="16200000">
              <a:off x="3128962" y="2082801"/>
              <a:ext cx="627063" cy="627062"/>
            </a:xfrm>
            <a:custGeom>
              <a:avLst/>
              <a:gdLst>
                <a:gd name="T0" fmla="*/ 77 w 146"/>
                <a:gd name="T1" fmla="*/ 0 h 146"/>
                <a:gd name="T2" fmla="*/ 77 w 146"/>
                <a:gd name="T3" fmla="*/ 146 h 146"/>
                <a:gd name="T4" fmla="*/ 146 w 146"/>
                <a:gd name="T5" fmla="*/ 73 h 146"/>
                <a:gd name="T6" fmla="*/ 77 w 146"/>
                <a:gd name="T7" fmla="*/ 0 h 146"/>
                <a:gd name="T8" fmla="*/ 73 w 146"/>
                <a:gd name="T9" fmla="*/ 0 h 146"/>
                <a:gd name="T10" fmla="*/ 0 w 146"/>
                <a:gd name="T11" fmla="*/ 73 h 146"/>
                <a:gd name="T12" fmla="*/ 73 w 146"/>
                <a:gd name="T13" fmla="*/ 146 h 146"/>
                <a:gd name="T14" fmla="*/ 73 w 146"/>
                <a:gd name="T15" fmla="*/ 0 h 146"/>
                <a:gd name="T16" fmla="*/ 0 60000 65536"/>
                <a:gd name="T17" fmla="*/ 0 60000 65536"/>
                <a:gd name="T18" fmla="*/ 0 60000 65536"/>
                <a:gd name="T19" fmla="*/ 0 60000 65536"/>
                <a:gd name="T20" fmla="*/ 0 60000 65536"/>
                <a:gd name="T21" fmla="*/ 0 60000 65536"/>
                <a:gd name="T22" fmla="*/ 0 60000 65536"/>
                <a:gd name="T23" fmla="*/ 0 60000 65536"/>
                <a:gd name="T24" fmla="*/ 0 w 146"/>
                <a:gd name="T25" fmla="*/ 0 h 146"/>
                <a:gd name="T26" fmla="*/ 146 w 146"/>
                <a:gd name="T27" fmla="*/ 146 h 14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46" h="146">
                  <a:moveTo>
                    <a:pt x="77" y="0"/>
                  </a:moveTo>
                  <a:cubicBezTo>
                    <a:pt x="77" y="146"/>
                    <a:pt x="77" y="146"/>
                    <a:pt x="77" y="146"/>
                  </a:cubicBezTo>
                  <a:cubicBezTo>
                    <a:pt x="115" y="144"/>
                    <a:pt x="146" y="112"/>
                    <a:pt x="146" y="73"/>
                  </a:cubicBezTo>
                  <a:cubicBezTo>
                    <a:pt x="146" y="34"/>
                    <a:pt x="115" y="2"/>
                    <a:pt x="77" y="0"/>
                  </a:cubicBezTo>
                  <a:moveTo>
                    <a:pt x="73" y="0"/>
                  </a:moveTo>
                  <a:cubicBezTo>
                    <a:pt x="32" y="0"/>
                    <a:pt x="0" y="33"/>
                    <a:pt x="0" y="73"/>
                  </a:cubicBezTo>
                  <a:cubicBezTo>
                    <a:pt x="0" y="113"/>
                    <a:pt x="32" y="146"/>
                    <a:pt x="73" y="146"/>
                  </a:cubicBezTo>
                  <a:cubicBezTo>
                    <a:pt x="73" y="0"/>
                    <a:pt x="73" y="0"/>
                    <a:pt x="73" y="0"/>
                  </a:cubicBezTo>
                </a:path>
              </a:pathLst>
            </a:custGeom>
            <a:solidFill>
              <a:srgbClr val="EFE9EB"/>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chemeClr val="tx2">
                    <a:lumMod val="75000"/>
                  </a:schemeClr>
                </a:solidFill>
                <a:sym typeface="宋体" pitchFamily="2" charset="-122"/>
              </a:endParaRPr>
            </a:p>
          </p:txBody>
        </p:sp>
        <p:sp>
          <p:nvSpPr>
            <p:cNvPr id="44" name="Freeform 25"/>
            <p:cNvSpPr>
              <a:spLocks noChangeArrowheads="1"/>
            </p:cNvSpPr>
            <p:nvPr/>
          </p:nvSpPr>
          <p:spPr bwMode="auto">
            <a:xfrm rot="16200000">
              <a:off x="3434556" y="2075657"/>
              <a:ext cx="15875" cy="627062"/>
            </a:xfrm>
            <a:custGeom>
              <a:avLst/>
              <a:gdLst>
                <a:gd name="T0" fmla="*/ 0 w 4"/>
                <a:gd name="T1" fmla="*/ 0 h 146"/>
                <a:gd name="T2" fmla="*/ 0 w 4"/>
                <a:gd name="T3" fmla="*/ 0 h 146"/>
                <a:gd name="T4" fmla="*/ 0 w 4"/>
                <a:gd name="T5" fmla="*/ 146 h 146"/>
                <a:gd name="T6" fmla="*/ 0 w 4"/>
                <a:gd name="T7" fmla="*/ 146 h 146"/>
                <a:gd name="T8" fmla="*/ 4 w 4"/>
                <a:gd name="T9" fmla="*/ 146 h 146"/>
                <a:gd name="T10" fmla="*/ 4 w 4"/>
                <a:gd name="T11" fmla="*/ 0 h 146"/>
                <a:gd name="T12" fmla="*/ 0 w 4"/>
                <a:gd name="T13" fmla="*/ 0 h 146"/>
                <a:gd name="T14" fmla="*/ 0 60000 65536"/>
                <a:gd name="T15" fmla="*/ 0 60000 65536"/>
                <a:gd name="T16" fmla="*/ 0 60000 65536"/>
                <a:gd name="T17" fmla="*/ 0 60000 65536"/>
                <a:gd name="T18" fmla="*/ 0 60000 65536"/>
                <a:gd name="T19" fmla="*/ 0 60000 65536"/>
                <a:gd name="T20" fmla="*/ 0 60000 65536"/>
                <a:gd name="T21" fmla="*/ 0 w 4"/>
                <a:gd name="T22" fmla="*/ 0 h 146"/>
                <a:gd name="T23" fmla="*/ 4 w 4"/>
                <a:gd name="T24" fmla="*/ 146 h 14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 h="146">
                  <a:moveTo>
                    <a:pt x="0" y="0"/>
                  </a:moveTo>
                  <a:cubicBezTo>
                    <a:pt x="0" y="0"/>
                    <a:pt x="0" y="0"/>
                    <a:pt x="0" y="0"/>
                  </a:cubicBezTo>
                  <a:cubicBezTo>
                    <a:pt x="0" y="146"/>
                    <a:pt x="0" y="146"/>
                    <a:pt x="0" y="146"/>
                  </a:cubicBezTo>
                  <a:cubicBezTo>
                    <a:pt x="0" y="146"/>
                    <a:pt x="0" y="146"/>
                    <a:pt x="0" y="146"/>
                  </a:cubicBezTo>
                  <a:cubicBezTo>
                    <a:pt x="1" y="146"/>
                    <a:pt x="2" y="146"/>
                    <a:pt x="4" y="146"/>
                  </a:cubicBezTo>
                  <a:cubicBezTo>
                    <a:pt x="4" y="0"/>
                    <a:pt x="4" y="0"/>
                    <a:pt x="4" y="0"/>
                  </a:cubicBezTo>
                  <a:cubicBezTo>
                    <a:pt x="2" y="0"/>
                    <a:pt x="1" y="0"/>
                    <a:pt x="0" y="0"/>
                  </a:cubicBezTo>
                </a:path>
              </a:pathLst>
            </a:custGeom>
            <a:solidFill>
              <a:srgbClr val="878285"/>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chemeClr val="tx2">
                    <a:lumMod val="75000"/>
                  </a:schemeClr>
                </a:solidFill>
                <a:sym typeface="宋体" pitchFamily="2" charset="-122"/>
              </a:endParaRPr>
            </a:p>
          </p:txBody>
        </p:sp>
        <p:sp>
          <p:nvSpPr>
            <p:cNvPr id="45" name="Oval 26"/>
            <p:cNvSpPr>
              <a:spLocks noChangeArrowheads="1"/>
            </p:cNvSpPr>
            <p:nvPr/>
          </p:nvSpPr>
          <p:spPr bwMode="auto">
            <a:xfrm rot="16200000">
              <a:off x="3163094" y="2116931"/>
              <a:ext cx="554038" cy="555625"/>
            </a:xfrm>
            <a:prstGeom prst="ellipse">
              <a:avLst/>
            </a:prstGeom>
            <a:solidFill>
              <a:srgbClr val="B0C01A"/>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sz="1600">
                <a:solidFill>
                  <a:schemeClr val="tx2">
                    <a:lumMod val="75000"/>
                  </a:schemeClr>
                </a:solidFill>
                <a:sym typeface="宋体" pitchFamily="2" charset="-122"/>
              </a:endParaRPr>
            </a:p>
          </p:txBody>
        </p:sp>
        <p:sp>
          <p:nvSpPr>
            <p:cNvPr id="46" name="Freeform 27"/>
            <p:cNvSpPr>
              <a:spLocks noChangeArrowheads="1"/>
            </p:cNvSpPr>
            <p:nvPr/>
          </p:nvSpPr>
          <p:spPr bwMode="auto">
            <a:xfrm rot="16200000">
              <a:off x="3291681" y="2247107"/>
              <a:ext cx="301625" cy="300038"/>
            </a:xfrm>
            <a:custGeom>
              <a:avLst/>
              <a:gdLst>
                <a:gd name="T0" fmla="*/ 67 w 70"/>
                <a:gd name="T1" fmla="*/ 27 h 70"/>
                <a:gd name="T2" fmla="*/ 43 w 70"/>
                <a:gd name="T3" fmla="*/ 27 h 70"/>
                <a:gd name="T4" fmla="*/ 43 w 70"/>
                <a:gd name="T5" fmla="*/ 3 h 70"/>
                <a:gd name="T6" fmla="*/ 40 w 70"/>
                <a:gd name="T7" fmla="*/ 0 h 70"/>
                <a:gd name="T8" fmla="*/ 30 w 70"/>
                <a:gd name="T9" fmla="*/ 0 h 70"/>
                <a:gd name="T10" fmla="*/ 28 w 70"/>
                <a:gd name="T11" fmla="*/ 3 h 70"/>
                <a:gd name="T12" fmla="*/ 28 w 70"/>
                <a:gd name="T13" fmla="*/ 27 h 70"/>
                <a:gd name="T14" fmla="*/ 3 w 70"/>
                <a:gd name="T15" fmla="*/ 27 h 70"/>
                <a:gd name="T16" fmla="*/ 0 w 70"/>
                <a:gd name="T17" fmla="*/ 30 h 70"/>
                <a:gd name="T18" fmla="*/ 0 w 70"/>
                <a:gd name="T19" fmla="*/ 40 h 70"/>
                <a:gd name="T20" fmla="*/ 3 w 70"/>
                <a:gd name="T21" fmla="*/ 42 h 70"/>
                <a:gd name="T22" fmla="*/ 28 w 70"/>
                <a:gd name="T23" fmla="*/ 42 h 70"/>
                <a:gd name="T24" fmla="*/ 28 w 70"/>
                <a:gd name="T25" fmla="*/ 67 h 70"/>
                <a:gd name="T26" fmla="*/ 30 w 70"/>
                <a:gd name="T27" fmla="*/ 70 h 70"/>
                <a:gd name="T28" fmla="*/ 40 w 70"/>
                <a:gd name="T29" fmla="*/ 70 h 70"/>
                <a:gd name="T30" fmla="*/ 43 w 70"/>
                <a:gd name="T31" fmla="*/ 67 h 70"/>
                <a:gd name="T32" fmla="*/ 43 w 70"/>
                <a:gd name="T33" fmla="*/ 42 h 70"/>
                <a:gd name="T34" fmla="*/ 67 w 70"/>
                <a:gd name="T35" fmla="*/ 42 h 70"/>
                <a:gd name="T36" fmla="*/ 70 w 70"/>
                <a:gd name="T37" fmla="*/ 40 h 70"/>
                <a:gd name="T38" fmla="*/ 70 w 70"/>
                <a:gd name="T39" fmla="*/ 30 h 70"/>
                <a:gd name="T40" fmla="*/ 67 w 70"/>
                <a:gd name="T41" fmla="*/ 27 h 70"/>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70"/>
                <a:gd name="T64" fmla="*/ 0 h 70"/>
                <a:gd name="T65" fmla="*/ 70 w 70"/>
                <a:gd name="T66" fmla="*/ 70 h 70"/>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70" h="70">
                  <a:moveTo>
                    <a:pt x="67" y="27"/>
                  </a:moveTo>
                  <a:cubicBezTo>
                    <a:pt x="43" y="27"/>
                    <a:pt x="43" y="27"/>
                    <a:pt x="43" y="27"/>
                  </a:cubicBezTo>
                  <a:cubicBezTo>
                    <a:pt x="43" y="3"/>
                    <a:pt x="43" y="3"/>
                    <a:pt x="43" y="3"/>
                  </a:cubicBezTo>
                  <a:cubicBezTo>
                    <a:pt x="43" y="1"/>
                    <a:pt x="42" y="0"/>
                    <a:pt x="40" y="0"/>
                  </a:cubicBezTo>
                  <a:cubicBezTo>
                    <a:pt x="30" y="0"/>
                    <a:pt x="30" y="0"/>
                    <a:pt x="30" y="0"/>
                  </a:cubicBezTo>
                  <a:cubicBezTo>
                    <a:pt x="29" y="0"/>
                    <a:pt x="28" y="1"/>
                    <a:pt x="28" y="3"/>
                  </a:cubicBezTo>
                  <a:cubicBezTo>
                    <a:pt x="28" y="27"/>
                    <a:pt x="28" y="27"/>
                    <a:pt x="28" y="27"/>
                  </a:cubicBezTo>
                  <a:cubicBezTo>
                    <a:pt x="3" y="27"/>
                    <a:pt x="3" y="27"/>
                    <a:pt x="3" y="27"/>
                  </a:cubicBezTo>
                  <a:cubicBezTo>
                    <a:pt x="2" y="27"/>
                    <a:pt x="0" y="28"/>
                    <a:pt x="0" y="30"/>
                  </a:cubicBezTo>
                  <a:cubicBezTo>
                    <a:pt x="0" y="40"/>
                    <a:pt x="0" y="40"/>
                    <a:pt x="0" y="40"/>
                  </a:cubicBezTo>
                  <a:cubicBezTo>
                    <a:pt x="0" y="41"/>
                    <a:pt x="2" y="42"/>
                    <a:pt x="3" y="42"/>
                  </a:cubicBezTo>
                  <a:cubicBezTo>
                    <a:pt x="28" y="42"/>
                    <a:pt x="28" y="42"/>
                    <a:pt x="28" y="42"/>
                  </a:cubicBezTo>
                  <a:cubicBezTo>
                    <a:pt x="28" y="67"/>
                    <a:pt x="28" y="67"/>
                    <a:pt x="28" y="67"/>
                  </a:cubicBezTo>
                  <a:cubicBezTo>
                    <a:pt x="28" y="68"/>
                    <a:pt x="29" y="70"/>
                    <a:pt x="30" y="70"/>
                  </a:cubicBezTo>
                  <a:cubicBezTo>
                    <a:pt x="40" y="70"/>
                    <a:pt x="40" y="70"/>
                    <a:pt x="40" y="70"/>
                  </a:cubicBezTo>
                  <a:cubicBezTo>
                    <a:pt x="42" y="70"/>
                    <a:pt x="43" y="68"/>
                    <a:pt x="43" y="67"/>
                  </a:cubicBezTo>
                  <a:cubicBezTo>
                    <a:pt x="43" y="42"/>
                    <a:pt x="43" y="42"/>
                    <a:pt x="43" y="42"/>
                  </a:cubicBezTo>
                  <a:cubicBezTo>
                    <a:pt x="67" y="42"/>
                    <a:pt x="67" y="42"/>
                    <a:pt x="67" y="42"/>
                  </a:cubicBezTo>
                  <a:cubicBezTo>
                    <a:pt x="69" y="42"/>
                    <a:pt x="70" y="41"/>
                    <a:pt x="70" y="40"/>
                  </a:cubicBezTo>
                  <a:cubicBezTo>
                    <a:pt x="70" y="30"/>
                    <a:pt x="70" y="30"/>
                    <a:pt x="70" y="30"/>
                  </a:cubicBezTo>
                  <a:cubicBezTo>
                    <a:pt x="70" y="28"/>
                    <a:pt x="69" y="27"/>
                    <a:pt x="67" y="27"/>
                  </a:cubicBezTo>
                  <a:close/>
                </a:path>
              </a:pathLst>
            </a:custGeom>
            <a:solidFill>
              <a:srgbClr val="EFE9EB"/>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chemeClr val="tx2">
                    <a:lumMod val="75000"/>
                  </a:schemeClr>
                </a:solidFill>
                <a:sym typeface="宋体" pitchFamily="2" charset="-122"/>
              </a:endParaRPr>
            </a:p>
          </p:txBody>
        </p:sp>
      </p:grpSp>
      <p:grpSp>
        <p:nvGrpSpPr>
          <p:cNvPr id="47" name="组合 46"/>
          <p:cNvGrpSpPr/>
          <p:nvPr/>
        </p:nvGrpSpPr>
        <p:grpSpPr>
          <a:xfrm>
            <a:off x="3128963" y="3337901"/>
            <a:ext cx="627062" cy="627062"/>
            <a:chOff x="3128963" y="3332163"/>
            <a:chExt cx="627062" cy="627062"/>
          </a:xfrm>
        </p:grpSpPr>
        <p:sp>
          <p:nvSpPr>
            <p:cNvPr id="48" name="Freeform 28"/>
            <p:cNvSpPr>
              <a:spLocks noEditPoints="1" noChangeArrowheads="1"/>
            </p:cNvSpPr>
            <p:nvPr/>
          </p:nvSpPr>
          <p:spPr bwMode="auto">
            <a:xfrm rot="16200000">
              <a:off x="3128963" y="3332163"/>
              <a:ext cx="627062" cy="627062"/>
            </a:xfrm>
            <a:custGeom>
              <a:avLst/>
              <a:gdLst>
                <a:gd name="T0" fmla="*/ 70 w 146"/>
                <a:gd name="T1" fmla="*/ 76 h 146"/>
                <a:gd name="T2" fmla="*/ 0 w 146"/>
                <a:gd name="T3" fmla="*/ 76 h 146"/>
                <a:gd name="T4" fmla="*/ 70 w 146"/>
                <a:gd name="T5" fmla="*/ 146 h 146"/>
                <a:gd name="T6" fmla="*/ 70 w 146"/>
                <a:gd name="T7" fmla="*/ 76 h 146"/>
                <a:gd name="T8" fmla="*/ 146 w 146"/>
                <a:gd name="T9" fmla="*/ 76 h 146"/>
                <a:gd name="T10" fmla="*/ 74 w 146"/>
                <a:gd name="T11" fmla="*/ 76 h 146"/>
                <a:gd name="T12" fmla="*/ 74 w 146"/>
                <a:gd name="T13" fmla="*/ 146 h 146"/>
                <a:gd name="T14" fmla="*/ 146 w 146"/>
                <a:gd name="T15" fmla="*/ 76 h 146"/>
                <a:gd name="T16" fmla="*/ 70 w 146"/>
                <a:gd name="T17" fmla="*/ 0 h 146"/>
                <a:gd name="T18" fmla="*/ 0 w 146"/>
                <a:gd name="T19" fmla="*/ 72 h 146"/>
                <a:gd name="T20" fmla="*/ 70 w 146"/>
                <a:gd name="T21" fmla="*/ 72 h 146"/>
                <a:gd name="T22" fmla="*/ 70 w 146"/>
                <a:gd name="T23" fmla="*/ 0 h 146"/>
                <a:gd name="T24" fmla="*/ 74 w 146"/>
                <a:gd name="T25" fmla="*/ 0 h 146"/>
                <a:gd name="T26" fmla="*/ 74 w 146"/>
                <a:gd name="T27" fmla="*/ 72 h 146"/>
                <a:gd name="T28" fmla="*/ 146 w 146"/>
                <a:gd name="T29" fmla="*/ 72 h 146"/>
                <a:gd name="T30" fmla="*/ 74 w 146"/>
                <a:gd name="T31" fmla="*/ 0 h 14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46"/>
                <a:gd name="T49" fmla="*/ 0 h 146"/>
                <a:gd name="T50" fmla="*/ 146 w 146"/>
                <a:gd name="T51" fmla="*/ 146 h 14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46" h="146">
                  <a:moveTo>
                    <a:pt x="70" y="76"/>
                  </a:moveTo>
                  <a:cubicBezTo>
                    <a:pt x="0" y="76"/>
                    <a:pt x="0" y="76"/>
                    <a:pt x="0" y="76"/>
                  </a:cubicBezTo>
                  <a:cubicBezTo>
                    <a:pt x="2" y="114"/>
                    <a:pt x="32" y="144"/>
                    <a:pt x="70" y="146"/>
                  </a:cubicBezTo>
                  <a:cubicBezTo>
                    <a:pt x="70" y="76"/>
                    <a:pt x="70" y="76"/>
                    <a:pt x="70" y="76"/>
                  </a:cubicBezTo>
                  <a:moveTo>
                    <a:pt x="146" y="76"/>
                  </a:moveTo>
                  <a:cubicBezTo>
                    <a:pt x="74" y="76"/>
                    <a:pt x="74" y="76"/>
                    <a:pt x="74" y="76"/>
                  </a:cubicBezTo>
                  <a:cubicBezTo>
                    <a:pt x="74" y="146"/>
                    <a:pt x="74" y="146"/>
                    <a:pt x="74" y="146"/>
                  </a:cubicBezTo>
                  <a:cubicBezTo>
                    <a:pt x="113" y="146"/>
                    <a:pt x="144" y="115"/>
                    <a:pt x="146" y="76"/>
                  </a:cubicBezTo>
                  <a:moveTo>
                    <a:pt x="70" y="0"/>
                  </a:moveTo>
                  <a:cubicBezTo>
                    <a:pt x="31" y="2"/>
                    <a:pt x="0" y="34"/>
                    <a:pt x="0" y="72"/>
                  </a:cubicBezTo>
                  <a:cubicBezTo>
                    <a:pt x="70" y="72"/>
                    <a:pt x="70" y="72"/>
                    <a:pt x="70" y="72"/>
                  </a:cubicBezTo>
                  <a:cubicBezTo>
                    <a:pt x="70" y="0"/>
                    <a:pt x="70" y="0"/>
                    <a:pt x="70" y="0"/>
                  </a:cubicBezTo>
                  <a:moveTo>
                    <a:pt x="74" y="0"/>
                  </a:moveTo>
                  <a:cubicBezTo>
                    <a:pt x="74" y="72"/>
                    <a:pt x="74" y="72"/>
                    <a:pt x="74" y="72"/>
                  </a:cubicBezTo>
                  <a:cubicBezTo>
                    <a:pt x="146" y="72"/>
                    <a:pt x="146" y="72"/>
                    <a:pt x="146" y="72"/>
                  </a:cubicBezTo>
                  <a:cubicBezTo>
                    <a:pt x="146" y="32"/>
                    <a:pt x="114" y="0"/>
                    <a:pt x="74" y="0"/>
                  </a:cubicBezTo>
                </a:path>
              </a:pathLst>
            </a:custGeom>
            <a:solidFill>
              <a:srgbClr val="EFE9EB"/>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chemeClr val="tx2">
                    <a:lumMod val="75000"/>
                  </a:schemeClr>
                </a:solidFill>
                <a:sym typeface="宋体" pitchFamily="2" charset="-122"/>
              </a:endParaRPr>
            </a:p>
          </p:txBody>
        </p:sp>
        <p:sp>
          <p:nvSpPr>
            <p:cNvPr id="49" name="Freeform 29"/>
            <p:cNvSpPr>
              <a:spLocks noEditPoints="1" noChangeArrowheads="1"/>
            </p:cNvSpPr>
            <p:nvPr/>
          </p:nvSpPr>
          <p:spPr bwMode="auto">
            <a:xfrm rot="16200000">
              <a:off x="3132932" y="3636169"/>
              <a:ext cx="627062" cy="19050"/>
            </a:xfrm>
            <a:custGeom>
              <a:avLst/>
              <a:gdLst>
                <a:gd name="T0" fmla="*/ 70 w 146"/>
                <a:gd name="T1" fmla="*/ 0 h 4"/>
                <a:gd name="T2" fmla="*/ 0 w 146"/>
                <a:gd name="T3" fmla="*/ 0 h 4"/>
                <a:gd name="T4" fmla="*/ 0 w 146"/>
                <a:gd name="T5" fmla="*/ 1 h 4"/>
                <a:gd name="T6" fmla="*/ 0 w 146"/>
                <a:gd name="T7" fmla="*/ 4 h 4"/>
                <a:gd name="T8" fmla="*/ 70 w 146"/>
                <a:gd name="T9" fmla="*/ 4 h 4"/>
                <a:gd name="T10" fmla="*/ 70 w 146"/>
                <a:gd name="T11" fmla="*/ 0 h 4"/>
                <a:gd name="T12" fmla="*/ 146 w 146"/>
                <a:gd name="T13" fmla="*/ 0 h 4"/>
                <a:gd name="T14" fmla="*/ 74 w 146"/>
                <a:gd name="T15" fmla="*/ 0 h 4"/>
                <a:gd name="T16" fmla="*/ 74 w 146"/>
                <a:gd name="T17" fmla="*/ 4 h 4"/>
                <a:gd name="T18" fmla="*/ 146 w 146"/>
                <a:gd name="T19" fmla="*/ 4 h 4"/>
                <a:gd name="T20" fmla="*/ 146 w 146"/>
                <a:gd name="T21" fmla="*/ 1 h 4"/>
                <a:gd name="T22" fmla="*/ 146 w 146"/>
                <a:gd name="T23" fmla="*/ 0 h 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46"/>
                <a:gd name="T37" fmla="*/ 0 h 4"/>
                <a:gd name="T38" fmla="*/ 146 w 146"/>
                <a:gd name="T39" fmla="*/ 4 h 4"/>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46" h="4">
                  <a:moveTo>
                    <a:pt x="70" y="0"/>
                  </a:moveTo>
                  <a:cubicBezTo>
                    <a:pt x="0" y="0"/>
                    <a:pt x="0" y="0"/>
                    <a:pt x="0" y="0"/>
                  </a:cubicBezTo>
                  <a:cubicBezTo>
                    <a:pt x="0" y="1"/>
                    <a:pt x="0" y="1"/>
                    <a:pt x="0" y="1"/>
                  </a:cubicBezTo>
                  <a:cubicBezTo>
                    <a:pt x="0" y="2"/>
                    <a:pt x="0" y="3"/>
                    <a:pt x="0" y="4"/>
                  </a:cubicBezTo>
                  <a:cubicBezTo>
                    <a:pt x="70" y="4"/>
                    <a:pt x="70" y="4"/>
                    <a:pt x="70" y="4"/>
                  </a:cubicBezTo>
                  <a:cubicBezTo>
                    <a:pt x="70" y="0"/>
                    <a:pt x="70" y="0"/>
                    <a:pt x="70" y="0"/>
                  </a:cubicBezTo>
                  <a:moveTo>
                    <a:pt x="146" y="0"/>
                  </a:moveTo>
                  <a:cubicBezTo>
                    <a:pt x="74" y="0"/>
                    <a:pt x="74" y="0"/>
                    <a:pt x="74" y="0"/>
                  </a:cubicBezTo>
                  <a:cubicBezTo>
                    <a:pt x="74" y="4"/>
                    <a:pt x="74" y="4"/>
                    <a:pt x="74" y="4"/>
                  </a:cubicBezTo>
                  <a:cubicBezTo>
                    <a:pt x="146" y="4"/>
                    <a:pt x="146" y="4"/>
                    <a:pt x="146" y="4"/>
                  </a:cubicBezTo>
                  <a:cubicBezTo>
                    <a:pt x="146" y="3"/>
                    <a:pt x="146" y="2"/>
                    <a:pt x="146" y="1"/>
                  </a:cubicBezTo>
                  <a:cubicBezTo>
                    <a:pt x="146" y="1"/>
                    <a:pt x="146" y="1"/>
                    <a:pt x="146" y="0"/>
                  </a:cubicBezTo>
                </a:path>
              </a:pathLst>
            </a:custGeom>
            <a:solidFill>
              <a:srgbClr val="878285"/>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chemeClr val="tx2">
                    <a:lumMod val="75000"/>
                  </a:schemeClr>
                </a:solidFill>
                <a:sym typeface="宋体" pitchFamily="2" charset="-122"/>
              </a:endParaRPr>
            </a:p>
          </p:txBody>
        </p:sp>
        <p:sp>
          <p:nvSpPr>
            <p:cNvPr id="50" name="Freeform 30"/>
            <p:cNvSpPr>
              <a:spLocks noChangeArrowheads="1"/>
            </p:cNvSpPr>
            <p:nvPr/>
          </p:nvSpPr>
          <p:spPr bwMode="auto">
            <a:xfrm rot="16200000">
              <a:off x="3434556" y="3336132"/>
              <a:ext cx="15875" cy="627062"/>
            </a:xfrm>
            <a:custGeom>
              <a:avLst/>
              <a:gdLst>
                <a:gd name="T0" fmla="*/ 3 w 4"/>
                <a:gd name="T1" fmla="*/ 0 h 146"/>
                <a:gd name="T2" fmla="*/ 0 w 4"/>
                <a:gd name="T3" fmla="*/ 0 h 146"/>
                <a:gd name="T4" fmla="*/ 0 w 4"/>
                <a:gd name="T5" fmla="*/ 72 h 146"/>
                <a:gd name="T6" fmla="*/ 0 w 4"/>
                <a:gd name="T7" fmla="*/ 76 h 146"/>
                <a:gd name="T8" fmla="*/ 0 w 4"/>
                <a:gd name="T9" fmla="*/ 146 h 146"/>
                <a:gd name="T10" fmla="*/ 3 w 4"/>
                <a:gd name="T11" fmla="*/ 146 h 146"/>
                <a:gd name="T12" fmla="*/ 4 w 4"/>
                <a:gd name="T13" fmla="*/ 146 h 146"/>
                <a:gd name="T14" fmla="*/ 4 w 4"/>
                <a:gd name="T15" fmla="*/ 76 h 146"/>
                <a:gd name="T16" fmla="*/ 4 w 4"/>
                <a:gd name="T17" fmla="*/ 72 h 146"/>
                <a:gd name="T18" fmla="*/ 4 w 4"/>
                <a:gd name="T19" fmla="*/ 0 h 146"/>
                <a:gd name="T20" fmla="*/ 3 w 4"/>
                <a:gd name="T21" fmla="*/ 0 h 14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4"/>
                <a:gd name="T34" fmla="*/ 0 h 146"/>
                <a:gd name="T35" fmla="*/ 4 w 4"/>
                <a:gd name="T36" fmla="*/ 146 h 14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4" h="146">
                  <a:moveTo>
                    <a:pt x="3" y="0"/>
                  </a:moveTo>
                  <a:cubicBezTo>
                    <a:pt x="2" y="0"/>
                    <a:pt x="1" y="0"/>
                    <a:pt x="0" y="0"/>
                  </a:cubicBezTo>
                  <a:cubicBezTo>
                    <a:pt x="0" y="72"/>
                    <a:pt x="0" y="72"/>
                    <a:pt x="0" y="72"/>
                  </a:cubicBezTo>
                  <a:cubicBezTo>
                    <a:pt x="0" y="76"/>
                    <a:pt x="0" y="76"/>
                    <a:pt x="0" y="76"/>
                  </a:cubicBezTo>
                  <a:cubicBezTo>
                    <a:pt x="0" y="146"/>
                    <a:pt x="0" y="146"/>
                    <a:pt x="0" y="146"/>
                  </a:cubicBezTo>
                  <a:cubicBezTo>
                    <a:pt x="1" y="146"/>
                    <a:pt x="2" y="146"/>
                    <a:pt x="3" y="146"/>
                  </a:cubicBezTo>
                  <a:cubicBezTo>
                    <a:pt x="3" y="146"/>
                    <a:pt x="3" y="146"/>
                    <a:pt x="4" y="146"/>
                  </a:cubicBezTo>
                  <a:cubicBezTo>
                    <a:pt x="4" y="76"/>
                    <a:pt x="4" y="76"/>
                    <a:pt x="4" y="76"/>
                  </a:cubicBezTo>
                  <a:cubicBezTo>
                    <a:pt x="4" y="72"/>
                    <a:pt x="4" y="72"/>
                    <a:pt x="4" y="72"/>
                  </a:cubicBezTo>
                  <a:cubicBezTo>
                    <a:pt x="4" y="0"/>
                    <a:pt x="4" y="0"/>
                    <a:pt x="4" y="0"/>
                  </a:cubicBezTo>
                  <a:cubicBezTo>
                    <a:pt x="3" y="0"/>
                    <a:pt x="3" y="0"/>
                    <a:pt x="3" y="0"/>
                  </a:cubicBezTo>
                </a:path>
              </a:pathLst>
            </a:custGeom>
            <a:solidFill>
              <a:srgbClr val="878285"/>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chemeClr val="tx2">
                    <a:lumMod val="75000"/>
                  </a:schemeClr>
                </a:solidFill>
                <a:sym typeface="宋体" pitchFamily="2" charset="-122"/>
              </a:endParaRPr>
            </a:p>
          </p:txBody>
        </p:sp>
        <p:sp>
          <p:nvSpPr>
            <p:cNvPr id="51" name="Oval 31"/>
            <p:cNvSpPr>
              <a:spLocks noChangeArrowheads="1"/>
            </p:cNvSpPr>
            <p:nvPr/>
          </p:nvSpPr>
          <p:spPr bwMode="auto">
            <a:xfrm rot="16200000">
              <a:off x="3163094" y="3366294"/>
              <a:ext cx="554037" cy="555625"/>
            </a:xfrm>
            <a:prstGeom prst="ellipse">
              <a:avLst/>
            </a:prstGeom>
            <a:solidFill>
              <a:srgbClr val="B0C01A"/>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sz="1600">
                <a:solidFill>
                  <a:schemeClr val="tx2">
                    <a:lumMod val="75000"/>
                  </a:schemeClr>
                </a:solidFill>
                <a:sym typeface="宋体" pitchFamily="2" charset="-122"/>
              </a:endParaRPr>
            </a:p>
          </p:txBody>
        </p:sp>
        <p:sp>
          <p:nvSpPr>
            <p:cNvPr id="52" name="Freeform 32"/>
            <p:cNvSpPr>
              <a:spLocks noChangeArrowheads="1"/>
            </p:cNvSpPr>
            <p:nvPr/>
          </p:nvSpPr>
          <p:spPr bwMode="auto">
            <a:xfrm>
              <a:off x="3282950" y="3478213"/>
              <a:ext cx="211138" cy="293687"/>
            </a:xfrm>
            <a:custGeom>
              <a:avLst/>
              <a:gdLst>
                <a:gd name="T0" fmla="*/ 13 w 49"/>
                <a:gd name="T1" fmla="*/ 28 h 68"/>
                <a:gd name="T2" fmla="*/ 11 w 49"/>
                <a:gd name="T3" fmla="*/ 9 h 68"/>
                <a:gd name="T4" fmla="*/ 32 w 49"/>
                <a:gd name="T5" fmla="*/ 14 h 68"/>
                <a:gd name="T6" fmla="*/ 29 w 49"/>
                <a:gd name="T7" fmla="*/ 40 h 68"/>
                <a:gd name="T8" fmla="*/ 37 w 49"/>
                <a:gd name="T9" fmla="*/ 63 h 68"/>
                <a:gd name="T10" fmla="*/ 22 w 49"/>
                <a:gd name="T11" fmla="*/ 43 h 68"/>
                <a:gd name="T12" fmla="*/ 13 w 49"/>
                <a:gd name="T13" fmla="*/ 28 h 68"/>
                <a:gd name="T14" fmla="*/ 0 60000 65536"/>
                <a:gd name="T15" fmla="*/ 0 60000 65536"/>
                <a:gd name="T16" fmla="*/ 0 60000 65536"/>
                <a:gd name="T17" fmla="*/ 0 60000 65536"/>
                <a:gd name="T18" fmla="*/ 0 60000 65536"/>
                <a:gd name="T19" fmla="*/ 0 60000 65536"/>
                <a:gd name="T20" fmla="*/ 0 60000 65536"/>
                <a:gd name="T21" fmla="*/ 0 w 49"/>
                <a:gd name="T22" fmla="*/ 0 h 68"/>
                <a:gd name="T23" fmla="*/ 49 w 49"/>
                <a:gd name="T24" fmla="*/ 68 h 6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9" h="68">
                  <a:moveTo>
                    <a:pt x="13" y="28"/>
                  </a:moveTo>
                  <a:cubicBezTo>
                    <a:pt x="13" y="28"/>
                    <a:pt x="0" y="18"/>
                    <a:pt x="11" y="9"/>
                  </a:cubicBezTo>
                  <a:cubicBezTo>
                    <a:pt x="22" y="0"/>
                    <a:pt x="40" y="2"/>
                    <a:pt x="32" y="14"/>
                  </a:cubicBezTo>
                  <a:cubicBezTo>
                    <a:pt x="24" y="25"/>
                    <a:pt x="22" y="34"/>
                    <a:pt x="29" y="40"/>
                  </a:cubicBezTo>
                  <a:cubicBezTo>
                    <a:pt x="36" y="46"/>
                    <a:pt x="49" y="57"/>
                    <a:pt x="37" y="63"/>
                  </a:cubicBezTo>
                  <a:cubicBezTo>
                    <a:pt x="26" y="68"/>
                    <a:pt x="24" y="49"/>
                    <a:pt x="22" y="43"/>
                  </a:cubicBezTo>
                  <a:cubicBezTo>
                    <a:pt x="20" y="36"/>
                    <a:pt x="17" y="32"/>
                    <a:pt x="13" y="28"/>
                  </a:cubicBezTo>
                  <a:close/>
                </a:path>
              </a:pathLst>
            </a:custGeom>
            <a:solidFill>
              <a:srgbClr val="EFE9EB"/>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chemeClr val="tx2">
                    <a:lumMod val="75000"/>
                  </a:schemeClr>
                </a:solidFill>
                <a:sym typeface="宋体" pitchFamily="2" charset="-122"/>
              </a:endParaRPr>
            </a:p>
          </p:txBody>
        </p:sp>
        <p:sp>
          <p:nvSpPr>
            <p:cNvPr id="53" name="Freeform 33"/>
            <p:cNvSpPr>
              <a:spLocks noChangeArrowheads="1"/>
            </p:cNvSpPr>
            <p:nvPr/>
          </p:nvSpPr>
          <p:spPr bwMode="auto">
            <a:xfrm>
              <a:off x="3387725" y="3419475"/>
              <a:ext cx="66675" cy="68263"/>
            </a:xfrm>
            <a:custGeom>
              <a:avLst/>
              <a:gdLst>
                <a:gd name="T0" fmla="*/ 15 w 16"/>
                <a:gd name="T1" fmla="*/ 10 h 16"/>
                <a:gd name="T2" fmla="*/ 5 w 16"/>
                <a:gd name="T3" fmla="*/ 15 h 16"/>
                <a:gd name="T4" fmla="*/ 1 w 16"/>
                <a:gd name="T5" fmla="*/ 6 h 16"/>
                <a:gd name="T6" fmla="*/ 11 w 16"/>
                <a:gd name="T7" fmla="*/ 1 h 16"/>
                <a:gd name="T8" fmla="*/ 15 w 16"/>
                <a:gd name="T9" fmla="*/ 10 h 16"/>
                <a:gd name="T10" fmla="*/ 0 60000 65536"/>
                <a:gd name="T11" fmla="*/ 0 60000 65536"/>
                <a:gd name="T12" fmla="*/ 0 60000 65536"/>
                <a:gd name="T13" fmla="*/ 0 60000 65536"/>
                <a:gd name="T14" fmla="*/ 0 60000 65536"/>
                <a:gd name="T15" fmla="*/ 0 w 16"/>
                <a:gd name="T16" fmla="*/ 0 h 16"/>
                <a:gd name="T17" fmla="*/ 16 w 16"/>
                <a:gd name="T18" fmla="*/ 16 h 16"/>
              </a:gdLst>
              <a:ahLst/>
              <a:cxnLst>
                <a:cxn ang="T10">
                  <a:pos x="T0" y="T1"/>
                </a:cxn>
                <a:cxn ang="T11">
                  <a:pos x="T2" y="T3"/>
                </a:cxn>
                <a:cxn ang="T12">
                  <a:pos x="T4" y="T5"/>
                </a:cxn>
                <a:cxn ang="T13">
                  <a:pos x="T6" y="T7"/>
                </a:cxn>
                <a:cxn ang="T14">
                  <a:pos x="T8" y="T9"/>
                </a:cxn>
              </a:cxnLst>
              <a:rect l="T15" t="T16" r="T17" b="T18"/>
              <a:pathLst>
                <a:path w="16" h="16">
                  <a:moveTo>
                    <a:pt x="15" y="10"/>
                  </a:moveTo>
                  <a:cubicBezTo>
                    <a:pt x="13" y="14"/>
                    <a:pt x="9" y="16"/>
                    <a:pt x="5" y="15"/>
                  </a:cubicBezTo>
                  <a:cubicBezTo>
                    <a:pt x="2" y="14"/>
                    <a:pt x="0" y="10"/>
                    <a:pt x="1" y="6"/>
                  </a:cubicBezTo>
                  <a:cubicBezTo>
                    <a:pt x="3" y="2"/>
                    <a:pt x="7" y="0"/>
                    <a:pt x="11" y="1"/>
                  </a:cubicBezTo>
                  <a:cubicBezTo>
                    <a:pt x="14" y="2"/>
                    <a:pt x="16" y="6"/>
                    <a:pt x="15" y="10"/>
                  </a:cubicBezTo>
                  <a:close/>
                </a:path>
              </a:pathLst>
            </a:custGeom>
            <a:solidFill>
              <a:srgbClr val="EFE9EB"/>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chemeClr val="tx2">
                    <a:lumMod val="75000"/>
                  </a:schemeClr>
                </a:solidFill>
                <a:sym typeface="宋体" pitchFamily="2" charset="-122"/>
              </a:endParaRPr>
            </a:p>
          </p:txBody>
        </p:sp>
        <p:sp>
          <p:nvSpPr>
            <p:cNvPr id="54" name="Freeform 34"/>
            <p:cNvSpPr>
              <a:spLocks noChangeArrowheads="1"/>
            </p:cNvSpPr>
            <p:nvPr/>
          </p:nvSpPr>
          <p:spPr bwMode="auto">
            <a:xfrm>
              <a:off x="3352800" y="3444875"/>
              <a:ext cx="34925" cy="39688"/>
            </a:xfrm>
            <a:custGeom>
              <a:avLst/>
              <a:gdLst>
                <a:gd name="T0" fmla="*/ 7 w 8"/>
                <a:gd name="T1" fmla="*/ 4 h 9"/>
                <a:gd name="T2" fmla="*/ 4 w 8"/>
                <a:gd name="T3" fmla="*/ 9 h 9"/>
                <a:gd name="T4" fmla="*/ 1 w 8"/>
                <a:gd name="T5" fmla="*/ 5 h 9"/>
                <a:gd name="T6" fmla="*/ 3 w 8"/>
                <a:gd name="T7" fmla="*/ 1 h 9"/>
                <a:gd name="T8" fmla="*/ 7 w 8"/>
                <a:gd name="T9" fmla="*/ 4 h 9"/>
                <a:gd name="T10" fmla="*/ 0 60000 65536"/>
                <a:gd name="T11" fmla="*/ 0 60000 65536"/>
                <a:gd name="T12" fmla="*/ 0 60000 65536"/>
                <a:gd name="T13" fmla="*/ 0 60000 65536"/>
                <a:gd name="T14" fmla="*/ 0 60000 65536"/>
                <a:gd name="T15" fmla="*/ 0 w 8"/>
                <a:gd name="T16" fmla="*/ 0 h 9"/>
                <a:gd name="T17" fmla="*/ 8 w 8"/>
                <a:gd name="T18" fmla="*/ 9 h 9"/>
              </a:gdLst>
              <a:ahLst/>
              <a:cxnLst>
                <a:cxn ang="T10">
                  <a:pos x="T0" y="T1"/>
                </a:cxn>
                <a:cxn ang="T11">
                  <a:pos x="T2" y="T3"/>
                </a:cxn>
                <a:cxn ang="T12">
                  <a:pos x="T4" y="T5"/>
                </a:cxn>
                <a:cxn ang="T13">
                  <a:pos x="T6" y="T7"/>
                </a:cxn>
                <a:cxn ang="T14">
                  <a:pos x="T8" y="T9"/>
                </a:cxn>
              </a:cxnLst>
              <a:rect l="T15" t="T16" r="T17" b="T18"/>
              <a:pathLst>
                <a:path w="8" h="9">
                  <a:moveTo>
                    <a:pt x="7" y="4"/>
                  </a:moveTo>
                  <a:cubicBezTo>
                    <a:pt x="8" y="6"/>
                    <a:pt x="6" y="8"/>
                    <a:pt x="4" y="9"/>
                  </a:cubicBezTo>
                  <a:cubicBezTo>
                    <a:pt x="3" y="9"/>
                    <a:pt x="1" y="7"/>
                    <a:pt x="1" y="5"/>
                  </a:cubicBezTo>
                  <a:cubicBezTo>
                    <a:pt x="0" y="3"/>
                    <a:pt x="2" y="1"/>
                    <a:pt x="3" y="1"/>
                  </a:cubicBezTo>
                  <a:cubicBezTo>
                    <a:pt x="5" y="0"/>
                    <a:pt x="7" y="2"/>
                    <a:pt x="7" y="4"/>
                  </a:cubicBezTo>
                  <a:close/>
                </a:path>
              </a:pathLst>
            </a:custGeom>
            <a:solidFill>
              <a:srgbClr val="EFE9EB"/>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chemeClr val="tx2">
                    <a:lumMod val="75000"/>
                  </a:schemeClr>
                </a:solidFill>
                <a:sym typeface="宋体" pitchFamily="2" charset="-122"/>
              </a:endParaRPr>
            </a:p>
          </p:txBody>
        </p:sp>
        <p:sp>
          <p:nvSpPr>
            <p:cNvPr id="55" name="Freeform 35"/>
            <p:cNvSpPr>
              <a:spLocks noChangeArrowheads="1"/>
            </p:cNvSpPr>
            <p:nvPr/>
          </p:nvSpPr>
          <p:spPr bwMode="auto">
            <a:xfrm>
              <a:off x="3321050" y="3465513"/>
              <a:ext cx="31750" cy="31750"/>
            </a:xfrm>
            <a:custGeom>
              <a:avLst/>
              <a:gdLst>
                <a:gd name="T0" fmla="*/ 6 w 7"/>
                <a:gd name="T1" fmla="*/ 2 h 7"/>
                <a:gd name="T2" fmla="*/ 5 w 7"/>
                <a:gd name="T3" fmla="*/ 6 h 7"/>
                <a:gd name="T4" fmla="*/ 1 w 7"/>
                <a:gd name="T5" fmla="*/ 4 h 7"/>
                <a:gd name="T6" fmla="*/ 2 w 7"/>
                <a:gd name="T7" fmla="*/ 0 h 7"/>
                <a:gd name="T8" fmla="*/ 6 w 7"/>
                <a:gd name="T9" fmla="*/ 2 h 7"/>
                <a:gd name="T10" fmla="*/ 0 60000 65536"/>
                <a:gd name="T11" fmla="*/ 0 60000 65536"/>
                <a:gd name="T12" fmla="*/ 0 60000 65536"/>
                <a:gd name="T13" fmla="*/ 0 60000 65536"/>
                <a:gd name="T14" fmla="*/ 0 60000 65536"/>
                <a:gd name="T15" fmla="*/ 0 w 7"/>
                <a:gd name="T16" fmla="*/ 0 h 7"/>
                <a:gd name="T17" fmla="*/ 7 w 7"/>
                <a:gd name="T18" fmla="*/ 7 h 7"/>
              </a:gdLst>
              <a:ahLst/>
              <a:cxnLst>
                <a:cxn ang="T10">
                  <a:pos x="T0" y="T1"/>
                </a:cxn>
                <a:cxn ang="T11">
                  <a:pos x="T2" y="T3"/>
                </a:cxn>
                <a:cxn ang="T12">
                  <a:pos x="T4" y="T5"/>
                </a:cxn>
                <a:cxn ang="T13">
                  <a:pos x="T6" y="T7"/>
                </a:cxn>
                <a:cxn ang="T14">
                  <a:pos x="T8" y="T9"/>
                </a:cxn>
              </a:cxnLst>
              <a:rect l="T15" t="T16" r="T17" b="T18"/>
              <a:pathLst>
                <a:path w="7" h="7">
                  <a:moveTo>
                    <a:pt x="6" y="2"/>
                  </a:moveTo>
                  <a:cubicBezTo>
                    <a:pt x="7" y="4"/>
                    <a:pt x="6" y="6"/>
                    <a:pt x="5" y="6"/>
                  </a:cubicBezTo>
                  <a:cubicBezTo>
                    <a:pt x="3" y="7"/>
                    <a:pt x="2" y="6"/>
                    <a:pt x="1" y="4"/>
                  </a:cubicBezTo>
                  <a:cubicBezTo>
                    <a:pt x="0" y="3"/>
                    <a:pt x="1" y="1"/>
                    <a:pt x="2" y="0"/>
                  </a:cubicBezTo>
                  <a:cubicBezTo>
                    <a:pt x="4" y="0"/>
                    <a:pt x="5" y="1"/>
                    <a:pt x="6" y="2"/>
                  </a:cubicBezTo>
                  <a:close/>
                </a:path>
              </a:pathLst>
            </a:custGeom>
            <a:solidFill>
              <a:srgbClr val="EFE9EB"/>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chemeClr val="tx2">
                    <a:lumMod val="75000"/>
                  </a:schemeClr>
                </a:solidFill>
                <a:sym typeface="宋体" pitchFamily="2" charset="-122"/>
              </a:endParaRPr>
            </a:p>
          </p:txBody>
        </p:sp>
        <p:sp>
          <p:nvSpPr>
            <p:cNvPr id="56" name="Freeform 36"/>
            <p:cNvSpPr>
              <a:spLocks noChangeArrowheads="1"/>
            </p:cNvSpPr>
            <p:nvPr/>
          </p:nvSpPr>
          <p:spPr bwMode="auto">
            <a:xfrm>
              <a:off x="3295650" y="3484563"/>
              <a:ext cx="30163" cy="28575"/>
            </a:xfrm>
            <a:custGeom>
              <a:avLst/>
              <a:gdLst>
                <a:gd name="T0" fmla="*/ 6 w 7"/>
                <a:gd name="T1" fmla="*/ 3 h 7"/>
                <a:gd name="T2" fmla="*/ 5 w 7"/>
                <a:gd name="T3" fmla="*/ 7 h 7"/>
                <a:gd name="T4" fmla="*/ 1 w 7"/>
                <a:gd name="T5" fmla="*/ 5 h 7"/>
                <a:gd name="T6" fmla="*/ 2 w 7"/>
                <a:gd name="T7" fmla="*/ 1 h 7"/>
                <a:gd name="T8" fmla="*/ 6 w 7"/>
                <a:gd name="T9" fmla="*/ 3 h 7"/>
                <a:gd name="T10" fmla="*/ 0 60000 65536"/>
                <a:gd name="T11" fmla="*/ 0 60000 65536"/>
                <a:gd name="T12" fmla="*/ 0 60000 65536"/>
                <a:gd name="T13" fmla="*/ 0 60000 65536"/>
                <a:gd name="T14" fmla="*/ 0 60000 65536"/>
                <a:gd name="T15" fmla="*/ 0 w 7"/>
                <a:gd name="T16" fmla="*/ 0 h 7"/>
                <a:gd name="T17" fmla="*/ 7 w 7"/>
                <a:gd name="T18" fmla="*/ 7 h 7"/>
              </a:gdLst>
              <a:ahLst/>
              <a:cxnLst>
                <a:cxn ang="T10">
                  <a:pos x="T0" y="T1"/>
                </a:cxn>
                <a:cxn ang="T11">
                  <a:pos x="T2" y="T3"/>
                </a:cxn>
                <a:cxn ang="T12">
                  <a:pos x="T4" y="T5"/>
                </a:cxn>
                <a:cxn ang="T13">
                  <a:pos x="T6" y="T7"/>
                </a:cxn>
                <a:cxn ang="T14">
                  <a:pos x="T8" y="T9"/>
                </a:cxn>
              </a:cxnLst>
              <a:rect l="T15" t="T16" r="T17" b="T18"/>
              <a:pathLst>
                <a:path w="7" h="7">
                  <a:moveTo>
                    <a:pt x="6" y="3"/>
                  </a:moveTo>
                  <a:cubicBezTo>
                    <a:pt x="7" y="4"/>
                    <a:pt x="7" y="6"/>
                    <a:pt x="5" y="7"/>
                  </a:cubicBezTo>
                  <a:cubicBezTo>
                    <a:pt x="4" y="7"/>
                    <a:pt x="2" y="7"/>
                    <a:pt x="1" y="5"/>
                  </a:cubicBezTo>
                  <a:cubicBezTo>
                    <a:pt x="0" y="4"/>
                    <a:pt x="1" y="2"/>
                    <a:pt x="2" y="1"/>
                  </a:cubicBezTo>
                  <a:cubicBezTo>
                    <a:pt x="4" y="0"/>
                    <a:pt x="5" y="1"/>
                    <a:pt x="6" y="3"/>
                  </a:cubicBezTo>
                  <a:close/>
                </a:path>
              </a:pathLst>
            </a:custGeom>
            <a:solidFill>
              <a:srgbClr val="EFE9EB"/>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chemeClr val="tx2">
                    <a:lumMod val="75000"/>
                  </a:schemeClr>
                </a:solidFill>
                <a:sym typeface="宋体" pitchFamily="2" charset="-122"/>
              </a:endParaRPr>
            </a:p>
          </p:txBody>
        </p:sp>
        <p:sp>
          <p:nvSpPr>
            <p:cNvPr id="57" name="Freeform 37"/>
            <p:cNvSpPr>
              <a:spLocks noChangeArrowheads="1"/>
            </p:cNvSpPr>
            <p:nvPr/>
          </p:nvSpPr>
          <p:spPr bwMode="auto">
            <a:xfrm>
              <a:off x="3282950" y="3509963"/>
              <a:ext cx="25400" cy="25400"/>
            </a:xfrm>
            <a:custGeom>
              <a:avLst/>
              <a:gdLst>
                <a:gd name="T0" fmla="*/ 5 w 6"/>
                <a:gd name="T1" fmla="*/ 1 h 6"/>
                <a:gd name="T2" fmla="*/ 5 w 6"/>
                <a:gd name="T3" fmla="*/ 5 h 6"/>
                <a:gd name="T4" fmla="*/ 1 w 6"/>
                <a:gd name="T5" fmla="*/ 5 h 6"/>
                <a:gd name="T6" fmla="*/ 1 w 6"/>
                <a:gd name="T7" fmla="*/ 1 h 6"/>
                <a:gd name="T8" fmla="*/ 5 w 6"/>
                <a:gd name="T9" fmla="*/ 1 h 6"/>
                <a:gd name="T10" fmla="*/ 0 60000 65536"/>
                <a:gd name="T11" fmla="*/ 0 60000 65536"/>
                <a:gd name="T12" fmla="*/ 0 60000 65536"/>
                <a:gd name="T13" fmla="*/ 0 60000 65536"/>
                <a:gd name="T14" fmla="*/ 0 60000 65536"/>
                <a:gd name="T15" fmla="*/ 0 w 6"/>
                <a:gd name="T16" fmla="*/ 0 h 6"/>
                <a:gd name="T17" fmla="*/ 6 w 6"/>
                <a:gd name="T18" fmla="*/ 6 h 6"/>
              </a:gdLst>
              <a:ahLst/>
              <a:cxnLst>
                <a:cxn ang="T10">
                  <a:pos x="T0" y="T1"/>
                </a:cxn>
                <a:cxn ang="T11">
                  <a:pos x="T2" y="T3"/>
                </a:cxn>
                <a:cxn ang="T12">
                  <a:pos x="T4" y="T5"/>
                </a:cxn>
                <a:cxn ang="T13">
                  <a:pos x="T6" y="T7"/>
                </a:cxn>
                <a:cxn ang="T14">
                  <a:pos x="T8" y="T9"/>
                </a:cxn>
              </a:cxnLst>
              <a:rect l="T15" t="T16" r="T17" b="T18"/>
              <a:pathLst>
                <a:path w="6" h="6">
                  <a:moveTo>
                    <a:pt x="5" y="1"/>
                  </a:moveTo>
                  <a:cubicBezTo>
                    <a:pt x="6" y="3"/>
                    <a:pt x="6" y="4"/>
                    <a:pt x="5" y="5"/>
                  </a:cubicBezTo>
                  <a:cubicBezTo>
                    <a:pt x="4" y="6"/>
                    <a:pt x="3" y="6"/>
                    <a:pt x="1" y="5"/>
                  </a:cubicBezTo>
                  <a:cubicBezTo>
                    <a:pt x="0" y="4"/>
                    <a:pt x="0" y="2"/>
                    <a:pt x="1" y="1"/>
                  </a:cubicBezTo>
                  <a:cubicBezTo>
                    <a:pt x="2" y="0"/>
                    <a:pt x="3" y="0"/>
                    <a:pt x="5" y="1"/>
                  </a:cubicBezTo>
                  <a:close/>
                </a:path>
              </a:pathLst>
            </a:custGeom>
            <a:solidFill>
              <a:srgbClr val="EFE9EB"/>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chemeClr val="tx2">
                    <a:lumMod val="75000"/>
                  </a:schemeClr>
                </a:solidFill>
                <a:sym typeface="宋体" pitchFamily="2" charset="-122"/>
              </a:endParaRPr>
            </a:p>
          </p:txBody>
        </p:sp>
        <p:sp>
          <p:nvSpPr>
            <p:cNvPr id="58" name="Freeform 38"/>
            <p:cNvSpPr>
              <a:spLocks noChangeArrowheads="1"/>
            </p:cNvSpPr>
            <p:nvPr/>
          </p:nvSpPr>
          <p:spPr bwMode="auto">
            <a:xfrm>
              <a:off x="3406775" y="3578225"/>
              <a:ext cx="207963" cy="290513"/>
            </a:xfrm>
            <a:custGeom>
              <a:avLst/>
              <a:gdLst>
                <a:gd name="T0" fmla="*/ 35 w 48"/>
                <a:gd name="T1" fmla="*/ 27 h 68"/>
                <a:gd name="T2" fmla="*/ 37 w 48"/>
                <a:gd name="T3" fmla="*/ 8 h 68"/>
                <a:gd name="T4" fmla="*/ 16 w 48"/>
                <a:gd name="T5" fmla="*/ 14 h 68"/>
                <a:gd name="T6" fmla="*/ 20 w 48"/>
                <a:gd name="T7" fmla="*/ 40 h 68"/>
                <a:gd name="T8" fmla="*/ 12 w 48"/>
                <a:gd name="T9" fmla="*/ 63 h 68"/>
                <a:gd name="T10" fmla="*/ 27 w 48"/>
                <a:gd name="T11" fmla="*/ 42 h 68"/>
                <a:gd name="T12" fmla="*/ 35 w 48"/>
                <a:gd name="T13" fmla="*/ 27 h 68"/>
                <a:gd name="T14" fmla="*/ 0 60000 65536"/>
                <a:gd name="T15" fmla="*/ 0 60000 65536"/>
                <a:gd name="T16" fmla="*/ 0 60000 65536"/>
                <a:gd name="T17" fmla="*/ 0 60000 65536"/>
                <a:gd name="T18" fmla="*/ 0 60000 65536"/>
                <a:gd name="T19" fmla="*/ 0 60000 65536"/>
                <a:gd name="T20" fmla="*/ 0 60000 65536"/>
                <a:gd name="T21" fmla="*/ 0 w 48"/>
                <a:gd name="T22" fmla="*/ 0 h 68"/>
                <a:gd name="T23" fmla="*/ 48 w 48"/>
                <a:gd name="T24" fmla="*/ 68 h 6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8" h="68">
                  <a:moveTo>
                    <a:pt x="35" y="27"/>
                  </a:moveTo>
                  <a:cubicBezTo>
                    <a:pt x="35" y="27"/>
                    <a:pt x="48" y="17"/>
                    <a:pt x="37" y="8"/>
                  </a:cubicBezTo>
                  <a:cubicBezTo>
                    <a:pt x="26" y="0"/>
                    <a:pt x="8" y="3"/>
                    <a:pt x="16" y="14"/>
                  </a:cubicBezTo>
                  <a:cubicBezTo>
                    <a:pt x="24" y="25"/>
                    <a:pt x="27" y="34"/>
                    <a:pt x="20" y="40"/>
                  </a:cubicBezTo>
                  <a:cubicBezTo>
                    <a:pt x="14" y="46"/>
                    <a:pt x="0" y="58"/>
                    <a:pt x="12" y="63"/>
                  </a:cubicBezTo>
                  <a:cubicBezTo>
                    <a:pt x="24" y="68"/>
                    <a:pt x="26" y="49"/>
                    <a:pt x="27" y="42"/>
                  </a:cubicBezTo>
                  <a:cubicBezTo>
                    <a:pt x="29" y="36"/>
                    <a:pt x="32" y="32"/>
                    <a:pt x="35" y="27"/>
                  </a:cubicBezTo>
                  <a:close/>
                </a:path>
              </a:pathLst>
            </a:custGeom>
            <a:solidFill>
              <a:srgbClr val="EFE9EB"/>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chemeClr val="tx2">
                    <a:lumMod val="75000"/>
                  </a:schemeClr>
                </a:solidFill>
                <a:sym typeface="宋体" pitchFamily="2" charset="-122"/>
              </a:endParaRPr>
            </a:p>
          </p:txBody>
        </p:sp>
        <p:sp>
          <p:nvSpPr>
            <p:cNvPr id="59" name="Freeform 39"/>
            <p:cNvSpPr>
              <a:spLocks noChangeArrowheads="1"/>
            </p:cNvSpPr>
            <p:nvPr/>
          </p:nvSpPr>
          <p:spPr bwMode="auto">
            <a:xfrm>
              <a:off x="3438525" y="3517900"/>
              <a:ext cx="68263" cy="68263"/>
            </a:xfrm>
            <a:custGeom>
              <a:avLst/>
              <a:gdLst>
                <a:gd name="T0" fmla="*/ 1 w 16"/>
                <a:gd name="T1" fmla="*/ 11 h 16"/>
                <a:gd name="T2" fmla="*/ 11 w 16"/>
                <a:gd name="T3" fmla="*/ 15 h 16"/>
                <a:gd name="T4" fmla="*/ 15 w 16"/>
                <a:gd name="T5" fmla="*/ 6 h 16"/>
                <a:gd name="T6" fmla="*/ 5 w 16"/>
                <a:gd name="T7" fmla="*/ 1 h 16"/>
                <a:gd name="T8" fmla="*/ 1 w 16"/>
                <a:gd name="T9" fmla="*/ 11 h 16"/>
                <a:gd name="T10" fmla="*/ 0 60000 65536"/>
                <a:gd name="T11" fmla="*/ 0 60000 65536"/>
                <a:gd name="T12" fmla="*/ 0 60000 65536"/>
                <a:gd name="T13" fmla="*/ 0 60000 65536"/>
                <a:gd name="T14" fmla="*/ 0 60000 65536"/>
                <a:gd name="T15" fmla="*/ 0 w 16"/>
                <a:gd name="T16" fmla="*/ 0 h 16"/>
                <a:gd name="T17" fmla="*/ 16 w 16"/>
                <a:gd name="T18" fmla="*/ 16 h 16"/>
              </a:gdLst>
              <a:ahLst/>
              <a:cxnLst>
                <a:cxn ang="T10">
                  <a:pos x="T0" y="T1"/>
                </a:cxn>
                <a:cxn ang="T11">
                  <a:pos x="T2" y="T3"/>
                </a:cxn>
                <a:cxn ang="T12">
                  <a:pos x="T4" y="T5"/>
                </a:cxn>
                <a:cxn ang="T13">
                  <a:pos x="T6" y="T7"/>
                </a:cxn>
                <a:cxn ang="T14">
                  <a:pos x="T8" y="T9"/>
                </a:cxn>
              </a:cxnLst>
              <a:rect l="T15" t="T16" r="T17" b="T18"/>
              <a:pathLst>
                <a:path w="16" h="16">
                  <a:moveTo>
                    <a:pt x="1" y="11"/>
                  </a:moveTo>
                  <a:cubicBezTo>
                    <a:pt x="3" y="14"/>
                    <a:pt x="7" y="16"/>
                    <a:pt x="11" y="15"/>
                  </a:cubicBezTo>
                  <a:cubicBezTo>
                    <a:pt x="15" y="14"/>
                    <a:pt x="16" y="10"/>
                    <a:pt x="15" y="6"/>
                  </a:cubicBezTo>
                  <a:cubicBezTo>
                    <a:pt x="13" y="2"/>
                    <a:pt x="9" y="0"/>
                    <a:pt x="5" y="1"/>
                  </a:cubicBezTo>
                  <a:cubicBezTo>
                    <a:pt x="1" y="3"/>
                    <a:pt x="0" y="7"/>
                    <a:pt x="1" y="11"/>
                  </a:cubicBezTo>
                  <a:close/>
                </a:path>
              </a:pathLst>
            </a:custGeom>
            <a:solidFill>
              <a:srgbClr val="EFE9EB"/>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chemeClr val="tx2">
                    <a:lumMod val="75000"/>
                  </a:schemeClr>
                </a:solidFill>
                <a:sym typeface="宋体" pitchFamily="2" charset="-122"/>
              </a:endParaRPr>
            </a:p>
          </p:txBody>
        </p:sp>
        <p:sp>
          <p:nvSpPr>
            <p:cNvPr id="60" name="Freeform 40"/>
            <p:cNvSpPr>
              <a:spLocks noChangeArrowheads="1"/>
            </p:cNvSpPr>
            <p:nvPr/>
          </p:nvSpPr>
          <p:spPr bwMode="auto">
            <a:xfrm>
              <a:off x="3511550" y="3543300"/>
              <a:ext cx="30163" cy="34925"/>
            </a:xfrm>
            <a:custGeom>
              <a:avLst/>
              <a:gdLst>
                <a:gd name="T0" fmla="*/ 0 w 7"/>
                <a:gd name="T1" fmla="*/ 4 h 8"/>
                <a:gd name="T2" fmla="*/ 3 w 7"/>
                <a:gd name="T3" fmla="*/ 8 h 8"/>
                <a:gd name="T4" fmla="*/ 6 w 7"/>
                <a:gd name="T5" fmla="*/ 5 h 8"/>
                <a:gd name="T6" fmla="*/ 3 w 7"/>
                <a:gd name="T7" fmla="*/ 0 h 8"/>
                <a:gd name="T8" fmla="*/ 0 w 7"/>
                <a:gd name="T9" fmla="*/ 4 h 8"/>
                <a:gd name="T10" fmla="*/ 0 60000 65536"/>
                <a:gd name="T11" fmla="*/ 0 60000 65536"/>
                <a:gd name="T12" fmla="*/ 0 60000 65536"/>
                <a:gd name="T13" fmla="*/ 0 60000 65536"/>
                <a:gd name="T14" fmla="*/ 0 60000 65536"/>
                <a:gd name="T15" fmla="*/ 0 w 7"/>
                <a:gd name="T16" fmla="*/ 0 h 8"/>
                <a:gd name="T17" fmla="*/ 7 w 7"/>
                <a:gd name="T18" fmla="*/ 8 h 8"/>
              </a:gdLst>
              <a:ahLst/>
              <a:cxnLst>
                <a:cxn ang="T10">
                  <a:pos x="T0" y="T1"/>
                </a:cxn>
                <a:cxn ang="T11">
                  <a:pos x="T2" y="T3"/>
                </a:cxn>
                <a:cxn ang="T12">
                  <a:pos x="T4" y="T5"/>
                </a:cxn>
                <a:cxn ang="T13">
                  <a:pos x="T6" y="T7"/>
                </a:cxn>
                <a:cxn ang="T14">
                  <a:pos x="T8" y="T9"/>
                </a:cxn>
              </a:cxnLst>
              <a:rect l="T15" t="T16" r="T17" b="T18"/>
              <a:pathLst>
                <a:path w="7" h="8">
                  <a:moveTo>
                    <a:pt x="0" y="4"/>
                  </a:moveTo>
                  <a:cubicBezTo>
                    <a:pt x="0" y="6"/>
                    <a:pt x="1" y="8"/>
                    <a:pt x="3" y="8"/>
                  </a:cubicBezTo>
                  <a:cubicBezTo>
                    <a:pt x="5" y="8"/>
                    <a:pt x="6" y="7"/>
                    <a:pt x="6" y="5"/>
                  </a:cubicBezTo>
                  <a:cubicBezTo>
                    <a:pt x="7" y="2"/>
                    <a:pt x="5" y="0"/>
                    <a:pt x="3" y="0"/>
                  </a:cubicBezTo>
                  <a:cubicBezTo>
                    <a:pt x="2" y="0"/>
                    <a:pt x="0" y="2"/>
                    <a:pt x="0" y="4"/>
                  </a:cubicBezTo>
                  <a:close/>
                </a:path>
              </a:pathLst>
            </a:custGeom>
            <a:solidFill>
              <a:srgbClr val="EFE9EB"/>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chemeClr val="tx2">
                    <a:lumMod val="75000"/>
                  </a:schemeClr>
                </a:solidFill>
                <a:sym typeface="宋体" pitchFamily="2" charset="-122"/>
              </a:endParaRPr>
            </a:p>
          </p:txBody>
        </p:sp>
        <p:sp>
          <p:nvSpPr>
            <p:cNvPr id="61" name="Freeform 41"/>
            <p:cNvSpPr>
              <a:spLocks noChangeArrowheads="1"/>
            </p:cNvSpPr>
            <p:nvPr/>
          </p:nvSpPr>
          <p:spPr bwMode="auto">
            <a:xfrm>
              <a:off x="3541713" y="3560763"/>
              <a:ext cx="28575" cy="30162"/>
            </a:xfrm>
            <a:custGeom>
              <a:avLst/>
              <a:gdLst>
                <a:gd name="T0" fmla="*/ 1 w 7"/>
                <a:gd name="T1" fmla="*/ 3 h 7"/>
                <a:gd name="T2" fmla="*/ 3 w 7"/>
                <a:gd name="T3" fmla="*/ 7 h 7"/>
                <a:gd name="T4" fmla="*/ 7 w 7"/>
                <a:gd name="T5" fmla="*/ 5 h 7"/>
                <a:gd name="T6" fmla="*/ 5 w 7"/>
                <a:gd name="T7" fmla="*/ 1 h 7"/>
                <a:gd name="T8" fmla="*/ 1 w 7"/>
                <a:gd name="T9" fmla="*/ 3 h 7"/>
                <a:gd name="T10" fmla="*/ 0 60000 65536"/>
                <a:gd name="T11" fmla="*/ 0 60000 65536"/>
                <a:gd name="T12" fmla="*/ 0 60000 65536"/>
                <a:gd name="T13" fmla="*/ 0 60000 65536"/>
                <a:gd name="T14" fmla="*/ 0 60000 65536"/>
                <a:gd name="T15" fmla="*/ 0 w 7"/>
                <a:gd name="T16" fmla="*/ 0 h 7"/>
                <a:gd name="T17" fmla="*/ 7 w 7"/>
                <a:gd name="T18" fmla="*/ 7 h 7"/>
              </a:gdLst>
              <a:ahLst/>
              <a:cxnLst>
                <a:cxn ang="T10">
                  <a:pos x="T0" y="T1"/>
                </a:cxn>
                <a:cxn ang="T11">
                  <a:pos x="T2" y="T3"/>
                </a:cxn>
                <a:cxn ang="T12">
                  <a:pos x="T4" y="T5"/>
                </a:cxn>
                <a:cxn ang="T13">
                  <a:pos x="T6" y="T7"/>
                </a:cxn>
                <a:cxn ang="T14">
                  <a:pos x="T8" y="T9"/>
                </a:cxn>
              </a:cxnLst>
              <a:rect l="T15" t="T16" r="T17" b="T18"/>
              <a:pathLst>
                <a:path w="7" h="7">
                  <a:moveTo>
                    <a:pt x="1" y="3"/>
                  </a:moveTo>
                  <a:cubicBezTo>
                    <a:pt x="0" y="5"/>
                    <a:pt x="1" y="6"/>
                    <a:pt x="3" y="7"/>
                  </a:cubicBezTo>
                  <a:cubicBezTo>
                    <a:pt x="4" y="7"/>
                    <a:pt x="6" y="6"/>
                    <a:pt x="7" y="5"/>
                  </a:cubicBezTo>
                  <a:cubicBezTo>
                    <a:pt x="7" y="3"/>
                    <a:pt x="7" y="1"/>
                    <a:pt x="5" y="1"/>
                  </a:cubicBezTo>
                  <a:cubicBezTo>
                    <a:pt x="3" y="0"/>
                    <a:pt x="2" y="1"/>
                    <a:pt x="1" y="3"/>
                  </a:cubicBezTo>
                  <a:close/>
                </a:path>
              </a:pathLst>
            </a:custGeom>
            <a:solidFill>
              <a:srgbClr val="EFE9EB"/>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chemeClr val="tx2">
                    <a:lumMod val="75000"/>
                  </a:schemeClr>
                </a:solidFill>
                <a:sym typeface="宋体" pitchFamily="2" charset="-122"/>
              </a:endParaRPr>
            </a:p>
          </p:txBody>
        </p:sp>
        <p:sp>
          <p:nvSpPr>
            <p:cNvPr id="62" name="Freeform 42"/>
            <p:cNvSpPr>
              <a:spLocks noChangeArrowheads="1"/>
            </p:cNvSpPr>
            <p:nvPr/>
          </p:nvSpPr>
          <p:spPr bwMode="auto">
            <a:xfrm>
              <a:off x="3567113" y="3581400"/>
              <a:ext cx="30162" cy="30163"/>
            </a:xfrm>
            <a:custGeom>
              <a:avLst/>
              <a:gdLst>
                <a:gd name="T0" fmla="*/ 1 w 7"/>
                <a:gd name="T1" fmla="*/ 2 h 7"/>
                <a:gd name="T2" fmla="*/ 2 w 7"/>
                <a:gd name="T3" fmla="*/ 6 h 7"/>
                <a:gd name="T4" fmla="*/ 7 w 7"/>
                <a:gd name="T5" fmla="*/ 4 h 7"/>
                <a:gd name="T6" fmla="*/ 5 w 7"/>
                <a:gd name="T7" fmla="*/ 0 h 7"/>
                <a:gd name="T8" fmla="*/ 1 w 7"/>
                <a:gd name="T9" fmla="*/ 2 h 7"/>
                <a:gd name="T10" fmla="*/ 0 60000 65536"/>
                <a:gd name="T11" fmla="*/ 0 60000 65536"/>
                <a:gd name="T12" fmla="*/ 0 60000 65536"/>
                <a:gd name="T13" fmla="*/ 0 60000 65536"/>
                <a:gd name="T14" fmla="*/ 0 60000 65536"/>
                <a:gd name="T15" fmla="*/ 0 w 7"/>
                <a:gd name="T16" fmla="*/ 0 h 7"/>
                <a:gd name="T17" fmla="*/ 7 w 7"/>
                <a:gd name="T18" fmla="*/ 7 h 7"/>
              </a:gdLst>
              <a:ahLst/>
              <a:cxnLst>
                <a:cxn ang="T10">
                  <a:pos x="T0" y="T1"/>
                </a:cxn>
                <a:cxn ang="T11">
                  <a:pos x="T2" y="T3"/>
                </a:cxn>
                <a:cxn ang="T12">
                  <a:pos x="T4" y="T5"/>
                </a:cxn>
                <a:cxn ang="T13">
                  <a:pos x="T6" y="T7"/>
                </a:cxn>
                <a:cxn ang="T14">
                  <a:pos x="T8" y="T9"/>
                </a:cxn>
              </a:cxnLst>
              <a:rect l="T15" t="T16" r="T17" b="T18"/>
              <a:pathLst>
                <a:path w="7" h="7">
                  <a:moveTo>
                    <a:pt x="1" y="2"/>
                  </a:moveTo>
                  <a:cubicBezTo>
                    <a:pt x="0" y="4"/>
                    <a:pt x="1" y="6"/>
                    <a:pt x="2" y="6"/>
                  </a:cubicBezTo>
                  <a:cubicBezTo>
                    <a:pt x="4" y="7"/>
                    <a:pt x="6" y="6"/>
                    <a:pt x="7" y="4"/>
                  </a:cubicBezTo>
                  <a:cubicBezTo>
                    <a:pt x="7" y="3"/>
                    <a:pt x="7" y="1"/>
                    <a:pt x="5" y="0"/>
                  </a:cubicBezTo>
                  <a:cubicBezTo>
                    <a:pt x="4" y="0"/>
                    <a:pt x="2" y="0"/>
                    <a:pt x="1" y="2"/>
                  </a:cubicBezTo>
                  <a:close/>
                </a:path>
              </a:pathLst>
            </a:custGeom>
            <a:solidFill>
              <a:srgbClr val="EFE9EB"/>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chemeClr val="tx2">
                    <a:lumMod val="75000"/>
                  </a:schemeClr>
                </a:solidFill>
                <a:sym typeface="宋体" pitchFamily="2" charset="-122"/>
              </a:endParaRPr>
            </a:p>
          </p:txBody>
        </p:sp>
        <p:sp>
          <p:nvSpPr>
            <p:cNvPr id="63" name="Freeform 43"/>
            <p:cNvSpPr>
              <a:spLocks noChangeArrowheads="1"/>
            </p:cNvSpPr>
            <p:nvPr/>
          </p:nvSpPr>
          <p:spPr bwMode="auto">
            <a:xfrm>
              <a:off x="3589338" y="3603625"/>
              <a:ext cx="25400" cy="25400"/>
            </a:xfrm>
            <a:custGeom>
              <a:avLst/>
              <a:gdLst>
                <a:gd name="T0" fmla="*/ 1 w 6"/>
                <a:gd name="T1" fmla="*/ 2 h 6"/>
                <a:gd name="T2" fmla="*/ 0 w 6"/>
                <a:gd name="T3" fmla="*/ 5 h 6"/>
                <a:gd name="T4" fmla="*/ 4 w 6"/>
                <a:gd name="T5" fmla="*/ 5 h 6"/>
                <a:gd name="T6" fmla="*/ 5 w 6"/>
                <a:gd name="T7" fmla="*/ 1 h 6"/>
                <a:gd name="T8" fmla="*/ 1 w 6"/>
                <a:gd name="T9" fmla="*/ 2 h 6"/>
                <a:gd name="T10" fmla="*/ 0 60000 65536"/>
                <a:gd name="T11" fmla="*/ 0 60000 65536"/>
                <a:gd name="T12" fmla="*/ 0 60000 65536"/>
                <a:gd name="T13" fmla="*/ 0 60000 65536"/>
                <a:gd name="T14" fmla="*/ 0 60000 65536"/>
                <a:gd name="T15" fmla="*/ 0 w 6"/>
                <a:gd name="T16" fmla="*/ 0 h 6"/>
                <a:gd name="T17" fmla="*/ 6 w 6"/>
                <a:gd name="T18" fmla="*/ 6 h 6"/>
              </a:gdLst>
              <a:ahLst/>
              <a:cxnLst>
                <a:cxn ang="T10">
                  <a:pos x="T0" y="T1"/>
                </a:cxn>
                <a:cxn ang="T11">
                  <a:pos x="T2" y="T3"/>
                </a:cxn>
                <a:cxn ang="T12">
                  <a:pos x="T4" y="T5"/>
                </a:cxn>
                <a:cxn ang="T13">
                  <a:pos x="T6" y="T7"/>
                </a:cxn>
                <a:cxn ang="T14">
                  <a:pos x="T8" y="T9"/>
                </a:cxn>
              </a:cxnLst>
              <a:rect l="T15" t="T16" r="T17" b="T18"/>
              <a:pathLst>
                <a:path w="6" h="6">
                  <a:moveTo>
                    <a:pt x="1" y="2"/>
                  </a:moveTo>
                  <a:cubicBezTo>
                    <a:pt x="0" y="3"/>
                    <a:pt x="0" y="4"/>
                    <a:pt x="0" y="5"/>
                  </a:cubicBezTo>
                  <a:cubicBezTo>
                    <a:pt x="1" y="6"/>
                    <a:pt x="3" y="6"/>
                    <a:pt x="4" y="5"/>
                  </a:cubicBezTo>
                  <a:cubicBezTo>
                    <a:pt x="6" y="4"/>
                    <a:pt x="6" y="2"/>
                    <a:pt x="5" y="1"/>
                  </a:cubicBezTo>
                  <a:cubicBezTo>
                    <a:pt x="4" y="0"/>
                    <a:pt x="2" y="1"/>
                    <a:pt x="1" y="2"/>
                  </a:cubicBezTo>
                  <a:close/>
                </a:path>
              </a:pathLst>
            </a:custGeom>
            <a:solidFill>
              <a:srgbClr val="EFE9EB"/>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chemeClr val="tx2">
                    <a:lumMod val="75000"/>
                  </a:schemeClr>
                </a:solidFill>
                <a:sym typeface="宋体" pitchFamily="2" charset="-122"/>
              </a:endParaRPr>
            </a:p>
          </p:txBody>
        </p:sp>
      </p:grpSp>
      <p:grpSp>
        <p:nvGrpSpPr>
          <p:cNvPr id="64" name="组合 63"/>
          <p:cNvGrpSpPr/>
          <p:nvPr/>
        </p:nvGrpSpPr>
        <p:grpSpPr>
          <a:xfrm>
            <a:off x="5545138" y="1732938"/>
            <a:ext cx="630237" cy="625475"/>
            <a:chOff x="5545138" y="1727200"/>
            <a:chExt cx="630237" cy="625475"/>
          </a:xfrm>
        </p:grpSpPr>
        <p:sp>
          <p:nvSpPr>
            <p:cNvPr id="65" name="Freeform 44"/>
            <p:cNvSpPr>
              <a:spLocks noEditPoints="1" noChangeArrowheads="1"/>
            </p:cNvSpPr>
            <p:nvPr/>
          </p:nvSpPr>
          <p:spPr bwMode="auto">
            <a:xfrm rot="16200000">
              <a:off x="5547519" y="1724819"/>
              <a:ext cx="625475" cy="630237"/>
            </a:xfrm>
            <a:custGeom>
              <a:avLst/>
              <a:gdLst>
                <a:gd name="T0" fmla="*/ 76 w 146"/>
                <a:gd name="T1" fmla="*/ 0 h 147"/>
                <a:gd name="T2" fmla="*/ 76 w 146"/>
                <a:gd name="T3" fmla="*/ 146 h 147"/>
                <a:gd name="T4" fmla="*/ 146 w 146"/>
                <a:gd name="T5" fmla="*/ 73 h 147"/>
                <a:gd name="T6" fmla="*/ 76 w 146"/>
                <a:gd name="T7" fmla="*/ 0 h 147"/>
                <a:gd name="T8" fmla="*/ 72 w 146"/>
                <a:gd name="T9" fmla="*/ 0 h 147"/>
                <a:gd name="T10" fmla="*/ 0 w 146"/>
                <a:gd name="T11" fmla="*/ 73 h 147"/>
                <a:gd name="T12" fmla="*/ 72 w 146"/>
                <a:gd name="T13" fmla="*/ 147 h 147"/>
                <a:gd name="T14" fmla="*/ 72 w 146"/>
                <a:gd name="T15" fmla="*/ 0 h 147"/>
                <a:gd name="T16" fmla="*/ 0 60000 65536"/>
                <a:gd name="T17" fmla="*/ 0 60000 65536"/>
                <a:gd name="T18" fmla="*/ 0 60000 65536"/>
                <a:gd name="T19" fmla="*/ 0 60000 65536"/>
                <a:gd name="T20" fmla="*/ 0 60000 65536"/>
                <a:gd name="T21" fmla="*/ 0 60000 65536"/>
                <a:gd name="T22" fmla="*/ 0 60000 65536"/>
                <a:gd name="T23" fmla="*/ 0 60000 65536"/>
                <a:gd name="T24" fmla="*/ 0 w 146"/>
                <a:gd name="T25" fmla="*/ 0 h 147"/>
                <a:gd name="T26" fmla="*/ 146 w 146"/>
                <a:gd name="T27" fmla="*/ 147 h 14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46" h="147">
                  <a:moveTo>
                    <a:pt x="76" y="0"/>
                  </a:moveTo>
                  <a:cubicBezTo>
                    <a:pt x="76" y="146"/>
                    <a:pt x="76" y="146"/>
                    <a:pt x="76" y="146"/>
                  </a:cubicBezTo>
                  <a:cubicBezTo>
                    <a:pt x="115" y="145"/>
                    <a:pt x="146" y="113"/>
                    <a:pt x="146" y="73"/>
                  </a:cubicBezTo>
                  <a:cubicBezTo>
                    <a:pt x="146" y="34"/>
                    <a:pt x="115" y="2"/>
                    <a:pt x="76" y="0"/>
                  </a:cubicBezTo>
                  <a:moveTo>
                    <a:pt x="72" y="0"/>
                  </a:moveTo>
                  <a:cubicBezTo>
                    <a:pt x="32" y="1"/>
                    <a:pt x="0" y="33"/>
                    <a:pt x="0" y="73"/>
                  </a:cubicBezTo>
                  <a:cubicBezTo>
                    <a:pt x="0" y="113"/>
                    <a:pt x="32" y="146"/>
                    <a:pt x="72" y="147"/>
                  </a:cubicBezTo>
                  <a:cubicBezTo>
                    <a:pt x="72" y="0"/>
                    <a:pt x="72" y="0"/>
                    <a:pt x="72" y="0"/>
                  </a:cubicBezTo>
                </a:path>
              </a:pathLst>
            </a:custGeom>
            <a:solidFill>
              <a:srgbClr val="EFE9EB"/>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chemeClr val="tx2">
                    <a:lumMod val="75000"/>
                  </a:schemeClr>
                </a:solidFill>
                <a:sym typeface="宋体" pitchFamily="2" charset="-122"/>
              </a:endParaRPr>
            </a:p>
          </p:txBody>
        </p:sp>
        <p:sp>
          <p:nvSpPr>
            <p:cNvPr id="66" name="Freeform 45"/>
            <p:cNvSpPr>
              <a:spLocks noChangeArrowheads="1"/>
            </p:cNvSpPr>
            <p:nvPr/>
          </p:nvSpPr>
          <p:spPr bwMode="auto">
            <a:xfrm rot="16200000">
              <a:off x="5852319" y="1721644"/>
              <a:ext cx="15875" cy="630237"/>
            </a:xfrm>
            <a:custGeom>
              <a:avLst/>
              <a:gdLst>
                <a:gd name="T0" fmla="*/ 1 w 4"/>
                <a:gd name="T1" fmla="*/ 0 h 147"/>
                <a:gd name="T2" fmla="*/ 0 w 4"/>
                <a:gd name="T3" fmla="*/ 0 h 147"/>
                <a:gd name="T4" fmla="*/ 0 w 4"/>
                <a:gd name="T5" fmla="*/ 147 h 147"/>
                <a:gd name="T6" fmla="*/ 1 w 4"/>
                <a:gd name="T7" fmla="*/ 147 h 147"/>
                <a:gd name="T8" fmla="*/ 4 w 4"/>
                <a:gd name="T9" fmla="*/ 146 h 147"/>
                <a:gd name="T10" fmla="*/ 4 w 4"/>
                <a:gd name="T11" fmla="*/ 0 h 147"/>
                <a:gd name="T12" fmla="*/ 1 w 4"/>
                <a:gd name="T13" fmla="*/ 0 h 147"/>
                <a:gd name="T14" fmla="*/ 0 60000 65536"/>
                <a:gd name="T15" fmla="*/ 0 60000 65536"/>
                <a:gd name="T16" fmla="*/ 0 60000 65536"/>
                <a:gd name="T17" fmla="*/ 0 60000 65536"/>
                <a:gd name="T18" fmla="*/ 0 60000 65536"/>
                <a:gd name="T19" fmla="*/ 0 60000 65536"/>
                <a:gd name="T20" fmla="*/ 0 60000 65536"/>
                <a:gd name="T21" fmla="*/ 0 w 4"/>
                <a:gd name="T22" fmla="*/ 0 h 147"/>
                <a:gd name="T23" fmla="*/ 4 w 4"/>
                <a:gd name="T24" fmla="*/ 147 h 14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 h="147">
                  <a:moveTo>
                    <a:pt x="1" y="0"/>
                  </a:moveTo>
                  <a:cubicBezTo>
                    <a:pt x="0" y="0"/>
                    <a:pt x="0" y="0"/>
                    <a:pt x="0" y="0"/>
                  </a:cubicBezTo>
                  <a:cubicBezTo>
                    <a:pt x="0" y="147"/>
                    <a:pt x="0" y="147"/>
                    <a:pt x="0" y="147"/>
                  </a:cubicBezTo>
                  <a:cubicBezTo>
                    <a:pt x="0" y="147"/>
                    <a:pt x="0" y="147"/>
                    <a:pt x="1" y="147"/>
                  </a:cubicBezTo>
                  <a:cubicBezTo>
                    <a:pt x="2" y="147"/>
                    <a:pt x="3" y="147"/>
                    <a:pt x="4" y="146"/>
                  </a:cubicBezTo>
                  <a:cubicBezTo>
                    <a:pt x="4" y="0"/>
                    <a:pt x="4" y="0"/>
                    <a:pt x="4" y="0"/>
                  </a:cubicBezTo>
                  <a:cubicBezTo>
                    <a:pt x="3" y="0"/>
                    <a:pt x="2" y="0"/>
                    <a:pt x="1" y="0"/>
                  </a:cubicBezTo>
                </a:path>
              </a:pathLst>
            </a:custGeom>
            <a:solidFill>
              <a:srgbClr val="878285"/>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chemeClr val="tx2">
                    <a:lumMod val="75000"/>
                  </a:schemeClr>
                </a:solidFill>
                <a:sym typeface="宋体" pitchFamily="2" charset="-122"/>
              </a:endParaRPr>
            </a:p>
          </p:txBody>
        </p:sp>
        <p:sp>
          <p:nvSpPr>
            <p:cNvPr id="67" name="Oval 46"/>
            <p:cNvSpPr>
              <a:spLocks noChangeArrowheads="1"/>
            </p:cNvSpPr>
            <p:nvPr/>
          </p:nvSpPr>
          <p:spPr bwMode="auto">
            <a:xfrm rot="16200000">
              <a:off x="5584032" y="1766094"/>
              <a:ext cx="552450" cy="554037"/>
            </a:xfrm>
            <a:prstGeom prst="ellipse">
              <a:avLst/>
            </a:prstGeom>
            <a:solidFill>
              <a:srgbClr val="B0C01A"/>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sz="1600">
                <a:solidFill>
                  <a:schemeClr val="tx2">
                    <a:lumMod val="75000"/>
                  </a:schemeClr>
                </a:solidFill>
                <a:sym typeface="宋体" pitchFamily="2" charset="-122"/>
              </a:endParaRPr>
            </a:p>
          </p:txBody>
        </p:sp>
        <p:sp>
          <p:nvSpPr>
            <p:cNvPr id="68" name="Freeform 47"/>
            <p:cNvSpPr>
              <a:spLocks noChangeArrowheads="1"/>
            </p:cNvSpPr>
            <p:nvPr/>
          </p:nvSpPr>
          <p:spPr bwMode="auto">
            <a:xfrm>
              <a:off x="5705475" y="1895475"/>
              <a:ext cx="336550" cy="295275"/>
            </a:xfrm>
            <a:custGeom>
              <a:avLst/>
              <a:gdLst>
                <a:gd name="T0" fmla="*/ 71 w 79"/>
                <a:gd name="T1" fmla="*/ 8 h 69"/>
                <a:gd name="T2" fmla="*/ 43 w 79"/>
                <a:gd name="T3" fmla="*/ 8 h 69"/>
                <a:gd name="T4" fmla="*/ 40 w 79"/>
                <a:gd name="T5" fmla="*/ 11 h 69"/>
                <a:gd name="T6" fmla="*/ 40 w 79"/>
                <a:gd name="T7" fmla="*/ 11 h 69"/>
                <a:gd name="T8" fmla="*/ 36 w 79"/>
                <a:gd name="T9" fmla="*/ 8 h 69"/>
                <a:gd name="T10" fmla="*/ 8 w 79"/>
                <a:gd name="T11" fmla="*/ 8 h 69"/>
                <a:gd name="T12" fmla="*/ 8 w 79"/>
                <a:gd name="T13" fmla="*/ 37 h 69"/>
                <a:gd name="T14" fmla="*/ 11 w 79"/>
                <a:gd name="T15" fmla="*/ 40 h 69"/>
                <a:gd name="T16" fmla="*/ 40 w 79"/>
                <a:gd name="T17" fmla="*/ 69 h 69"/>
                <a:gd name="T18" fmla="*/ 40 w 79"/>
                <a:gd name="T19" fmla="*/ 69 h 69"/>
                <a:gd name="T20" fmla="*/ 68 w 79"/>
                <a:gd name="T21" fmla="*/ 40 h 69"/>
                <a:gd name="T22" fmla="*/ 71 w 79"/>
                <a:gd name="T23" fmla="*/ 37 h 69"/>
                <a:gd name="T24" fmla="*/ 71 w 79"/>
                <a:gd name="T25" fmla="*/ 8 h 69"/>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79"/>
                <a:gd name="T40" fmla="*/ 0 h 69"/>
                <a:gd name="T41" fmla="*/ 79 w 79"/>
                <a:gd name="T42" fmla="*/ 69 h 69"/>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79" h="69">
                  <a:moveTo>
                    <a:pt x="71" y="8"/>
                  </a:moveTo>
                  <a:cubicBezTo>
                    <a:pt x="64" y="0"/>
                    <a:pt x="51" y="0"/>
                    <a:pt x="43" y="8"/>
                  </a:cubicBezTo>
                  <a:cubicBezTo>
                    <a:pt x="40" y="11"/>
                    <a:pt x="40" y="11"/>
                    <a:pt x="40" y="11"/>
                  </a:cubicBezTo>
                  <a:cubicBezTo>
                    <a:pt x="40" y="11"/>
                    <a:pt x="40" y="11"/>
                    <a:pt x="40" y="11"/>
                  </a:cubicBezTo>
                  <a:cubicBezTo>
                    <a:pt x="36" y="8"/>
                    <a:pt x="36" y="8"/>
                    <a:pt x="36" y="8"/>
                  </a:cubicBezTo>
                  <a:cubicBezTo>
                    <a:pt x="29" y="0"/>
                    <a:pt x="16" y="0"/>
                    <a:pt x="8" y="8"/>
                  </a:cubicBezTo>
                  <a:cubicBezTo>
                    <a:pt x="0" y="16"/>
                    <a:pt x="0" y="29"/>
                    <a:pt x="8" y="37"/>
                  </a:cubicBezTo>
                  <a:cubicBezTo>
                    <a:pt x="11" y="40"/>
                    <a:pt x="11" y="40"/>
                    <a:pt x="11" y="40"/>
                  </a:cubicBezTo>
                  <a:cubicBezTo>
                    <a:pt x="40" y="69"/>
                    <a:pt x="40" y="69"/>
                    <a:pt x="40" y="69"/>
                  </a:cubicBezTo>
                  <a:cubicBezTo>
                    <a:pt x="40" y="69"/>
                    <a:pt x="40" y="69"/>
                    <a:pt x="40" y="69"/>
                  </a:cubicBezTo>
                  <a:cubicBezTo>
                    <a:pt x="68" y="40"/>
                    <a:pt x="68" y="40"/>
                    <a:pt x="68" y="40"/>
                  </a:cubicBezTo>
                  <a:cubicBezTo>
                    <a:pt x="71" y="37"/>
                    <a:pt x="71" y="37"/>
                    <a:pt x="71" y="37"/>
                  </a:cubicBezTo>
                  <a:cubicBezTo>
                    <a:pt x="79" y="29"/>
                    <a:pt x="79" y="16"/>
                    <a:pt x="71" y="8"/>
                  </a:cubicBezTo>
                  <a:close/>
                </a:path>
              </a:pathLst>
            </a:custGeom>
            <a:solidFill>
              <a:srgbClr val="EFE9EB"/>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chemeClr val="tx2">
                    <a:lumMod val="75000"/>
                  </a:schemeClr>
                </a:solidFill>
                <a:sym typeface="宋体" pitchFamily="2" charset="-122"/>
              </a:endParaRPr>
            </a:p>
          </p:txBody>
        </p:sp>
      </p:grpSp>
      <p:grpSp>
        <p:nvGrpSpPr>
          <p:cNvPr id="69" name="组合 68"/>
          <p:cNvGrpSpPr/>
          <p:nvPr/>
        </p:nvGrpSpPr>
        <p:grpSpPr>
          <a:xfrm>
            <a:off x="5545138" y="483576"/>
            <a:ext cx="630237" cy="630237"/>
            <a:chOff x="5545138" y="477838"/>
            <a:chExt cx="630237" cy="630237"/>
          </a:xfrm>
        </p:grpSpPr>
        <p:sp>
          <p:nvSpPr>
            <p:cNvPr id="70" name="Freeform 48"/>
            <p:cNvSpPr>
              <a:spLocks noEditPoints="1" noChangeArrowheads="1"/>
            </p:cNvSpPr>
            <p:nvPr/>
          </p:nvSpPr>
          <p:spPr bwMode="auto">
            <a:xfrm rot="16200000">
              <a:off x="5545138" y="477838"/>
              <a:ext cx="630237" cy="630237"/>
            </a:xfrm>
            <a:custGeom>
              <a:avLst/>
              <a:gdLst>
                <a:gd name="T0" fmla="*/ 24 w 147"/>
                <a:gd name="T1" fmla="*/ 73 h 147"/>
                <a:gd name="T2" fmla="*/ 0 w 147"/>
                <a:gd name="T3" fmla="*/ 73 h 147"/>
                <a:gd name="T4" fmla="*/ 74 w 147"/>
                <a:gd name="T5" fmla="*/ 147 h 147"/>
                <a:gd name="T6" fmla="*/ 82 w 147"/>
                <a:gd name="T7" fmla="*/ 146 h 147"/>
                <a:gd name="T8" fmla="*/ 82 w 147"/>
                <a:gd name="T9" fmla="*/ 131 h 147"/>
                <a:gd name="T10" fmla="*/ 24 w 147"/>
                <a:gd name="T11" fmla="*/ 73 h 147"/>
                <a:gd name="T12" fmla="*/ 74 w 147"/>
                <a:gd name="T13" fmla="*/ 0 h 147"/>
                <a:gd name="T14" fmla="*/ 1 w 147"/>
                <a:gd name="T15" fmla="*/ 69 h 147"/>
                <a:gd name="T16" fmla="*/ 24 w 147"/>
                <a:gd name="T17" fmla="*/ 69 h 147"/>
                <a:gd name="T18" fmla="*/ 86 w 147"/>
                <a:gd name="T19" fmla="*/ 131 h 147"/>
                <a:gd name="T20" fmla="*/ 86 w 147"/>
                <a:gd name="T21" fmla="*/ 146 h 147"/>
                <a:gd name="T22" fmla="*/ 147 w 147"/>
                <a:gd name="T23" fmla="*/ 73 h 147"/>
                <a:gd name="T24" fmla="*/ 74 w 147"/>
                <a:gd name="T25" fmla="*/ 0 h 147"/>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47"/>
                <a:gd name="T40" fmla="*/ 0 h 147"/>
                <a:gd name="T41" fmla="*/ 147 w 147"/>
                <a:gd name="T42" fmla="*/ 147 h 147"/>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47" h="147">
                  <a:moveTo>
                    <a:pt x="24" y="73"/>
                  </a:moveTo>
                  <a:cubicBezTo>
                    <a:pt x="0" y="73"/>
                    <a:pt x="0" y="73"/>
                    <a:pt x="0" y="73"/>
                  </a:cubicBezTo>
                  <a:cubicBezTo>
                    <a:pt x="0" y="114"/>
                    <a:pt x="33" y="147"/>
                    <a:pt x="74" y="147"/>
                  </a:cubicBezTo>
                  <a:cubicBezTo>
                    <a:pt x="76" y="147"/>
                    <a:pt x="79" y="146"/>
                    <a:pt x="82" y="146"/>
                  </a:cubicBezTo>
                  <a:cubicBezTo>
                    <a:pt x="82" y="131"/>
                    <a:pt x="82" y="131"/>
                    <a:pt x="82" y="131"/>
                  </a:cubicBezTo>
                  <a:cubicBezTo>
                    <a:pt x="82" y="100"/>
                    <a:pt x="55" y="73"/>
                    <a:pt x="24" y="73"/>
                  </a:cubicBezTo>
                  <a:moveTo>
                    <a:pt x="74" y="0"/>
                  </a:moveTo>
                  <a:cubicBezTo>
                    <a:pt x="34" y="0"/>
                    <a:pt x="3" y="31"/>
                    <a:pt x="1" y="69"/>
                  </a:cubicBezTo>
                  <a:cubicBezTo>
                    <a:pt x="24" y="69"/>
                    <a:pt x="24" y="69"/>
                    <a:pt x="24" y="69"/>
                  </a:cubicBezTo>
                  <a:cubicBezTo>
                    <a:pt x="58" y="69"/>
                    <a:pt x="86" y="97"/>
                    <a:pt x="86" y="131"/>
                  </a:cubicBezTo>
                  <a:cubicBezTo>
                    <a:pt x="86" y="146"/>
                    <a:pt x="86" y="146"/>
                    <a:pt x="86" y="146"/>
                  </a:cubicBezTo>
                  <a:cubicBezTo>
                    <a:pt x="120" y="140"/>
                    <a:pt x="147" y="110"/>
                    <a:pt x="147" y="73"/>
                  </a:cubicBezTo>
                  <a:cubicBezTo>
                    <a:pt x="147" y="33"/>
                    <a:pt x="114" y="0"/>
                    <a:pt x="74" y="0"/>
                  </a:cubicBezTo>
                </a:path>
              </a:pathLst>
            </a:custGeom>
            <a:solidFill>
              <a:srgbClr val="EFE9EB"/>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chemeClr val="tx2">
                    <a:lumMod val="75000"/>
                  </a:schemeClr>
                </a:solidFill>
                <a:sym typeface="宋体" pitchFamily="2" charset="-122"/>
              </a:endParaRPr>
            </a:p>
          </p:txBody>
        </p:sp>
        <p:sp>
          <p:nvSpPr>
            <p:cNvPr id="71" name="Freeform 49"/>
            <p:cNvSpPr>
              <a:spLocks noChangeArrowheads="1"/>
            </p:cNvSpPr>
            <p:nvPr/>
          </p:nvSpPr>
          <p:spPr bwMode="auto">
            <a:xfrm rot="16200000">
              <a:off x="5822950" y="758825"/>
              <a:ext cx="368300" cy="330200"/>
            </a:xfrm>
            <a:custGeom>
              <a:avLst/>
              <a:gdLst>
                <a:gd name="T0" fmla="*/ 24 w 86"/>
                <a:gd name="T1" fmla="*/ 0 h 77"/>
                <a:gd name="T2" fmla="*/ 1 w 86"/>
                <a:gd name="T3" fmla="*/ 0 h 77"/>
                <a:gd name="T4" fmla="*/ 0 w 86"/>
                <a:gd name="T5" fmla="*/ 4 h 77"/>
                <a:gd name="T6" fmla="*/ 0 w 86"/>
                <a:gd name="T7" fmla="*/ 4 h 77"/>
                <a:gd name="T8" fmla="*/ 24 w 86"/>
                <a:gd name="T9" fmla="*/ 4 h 77"/>
                <a:gd name="T10" fmla="*/ 82 w 86"/>
                <a:gd name="T11" fmla="*/ 62 h 77"/>
                <a:gd name="T12" fmla="*/ 82 w 86"/>
                <a:gd name="T13" fmla="*/ 77 h 77"/>
                <a:gd name="T14" fmla="*/ 86 w 86"/>
                <a:gd name="T15" fmla="*/ 77 h 77"/>
                <a:gd name="T16" fmla="*/ 86 w 86"/>
                <a:gd name="T17" fmla="*/ 62 h 77"/>
                <a:gd name="T18" fmla="*/ 24 w 86"/>
                <a:gd name="T19" fmla="*/ 0 h 7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6"/>
                <a:gd name="T31" fmla="*/ 0 h 77"/>
                <a:gd name="T32" fmla="*/ 86 w 86"/>
                <a:gd name="T33" fmla="*/ 77 h 77"/>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6" h="77">
                  <a:moveTo>
                    <a:pt x="24" y="0"/>
                  </a:moveTo>
                  <a:cubicBezTo>
                    <a:pt x="1" y="0"/>
                    <a:pt x="1" y="0"/>
                    <a:pt x="1" y="0"/>
                  </a:cubicBezTo>
                  <a:cubicBezTo>
                    <a:pt x="0" y="2"/>
                    <a:pt x="0" y="3"/>
                    <a:pt x="0" y="4"/>
                  </a:cubicBezTo>
                  <a:cubicBezTo>
                    <a:pt x="0" y="4"/>
                    <a:pt x="0" y="4"/>
                    <a:pt x="0" y="4"/>
                  </a:cubicBezTo>
                  <a:cubicBezTo>
                    <a:pt x="24" y="4"/>
                    <a:pt x="24" y="4"/>
                    <a:pt x="24" y="4"/>
                  </a:cubicBezTo>
                  <a:cubicBezTo>
                    <a:pt x="55" y="4"/>
                    <a:pt x="82" y="31"/>
                    <a:pt x="82" y="62"/>
                  </a:cubicBezTo>
                  <a:cubicBezTo>
                    <a:pt x="82" y="77"/>
                    <a:pt x="82" y="77"/>
                    <a:pt x="82" y="77"/>
                  </a:cubicBezTo>
                  <a:cubicBezTo>
                    <a:pt x="83" y="77"/>
                    <a:pt x="84" y="77"/>
                    <a:pt x="86" y="77"/>
                  </a:cubicBezTo>
                  <a:cubicBezTo>
                    <a:pt x="86" y="62"/>
                    <a:pt x="86" y="62"/>
                    <a:pt x="86" y="62"/>
                  </a:cubicBezTo>
                  <a:cubicBezTo>
                    <a:pt x="86" y="28"/>
                    <a:pt x="58" y="0"/>
                    <a:pt x="24" y="0"/>
                  </a:cubicBezTo>
                </a:path>
              </a:pathLst>
            </a:custGeom>
            <a:solidFill>
              <a:srgbClr val="878285"/>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chemeClr val="tx2">
                    <a:lumMod val="75000"/>
                  </a:schemeClr>
                </a:solidFill>
                <a:sym typeface="宋体" pitchFamily="2" charset="-122"/>
              </a:endParaRPr>
            </a:p>
          </p:txBody>
        </p:sp>
        <p:sp>
          <p:nvSpPr>
            <p:cNvPr id="72" name="Oval 50"/>
            <p:cNvSpPr>
              <a:spLocks noChangeArrowheads="1"/>
            </p:cNvSpPr>
            <p:nvPr/>
          </p:nvSpPr>
          <p:spPr bwMode="auto">
            <a:xfrm rot="16200000">
              <a:off x="5583238" y="515938"/>
              <a:ext cx="554037" cy="554037"/>
            </a:xfrm>
            <a:prstGeom prst="ellipse">
              <a:avLst/>
            </a:prstGeom>
            <a:solidFill>
              <a:srgbClr val="B0C01A"/>
            </a:solidFill>
            <a:ln>
              <a:noFill/>
            </a:ln>
          </p:spPr>
          <p:txBody>
            <a:bodyPr/>
            <a:lstStyle/>
            <a:p>
              <a:endParaRPr lang="zh-CN" altLang="zh-CN" sz="1600">
                <a:solidFill>
                  <a:schemeClr val="tx2">
                    <a:lumMod val="75000"/>
                  </a:schemeClr>
                </a:solidFill>
                <a:sym typeface="宋体" pitchFamily="2" charset="-122"/>
              </a:endParaRPr>
            </a:p>
          </p:txBody>
        </p:sp>
        <p:sp>
          <p:nvSpPr>
            <p:cNvPr id="73" name="Freeform 51"/>
            <p:cNvSpPr>
              <a:spLocks noEditPoints="1" noChangeArrowheads="1"/>
            </p:cNvSpPr>
            <p:nvPr/>
          </p:nvSpPr>
          <p:spPr bwMode="auto">
            <a:xfrm>
              <a:off x="5683250" y="585788"/>
              <a:ext cx="357188" cy="330200"/>
            </a:xfrm>
            <a:custGeom>
              <a:avLst/>
              <a:gdLst>
                <a:gd name="T0" fmla="*/ 178 w 196"/>
                <a:gd name="T1" fmla="*/ 172 h 182"/>
                <a:gd name="T2" fmla="*/ 102 w 196"/>
                <a:gd name="T3" fmla="*/ 21 h 182"/>
                <a:gd name="T4" fmla="*/ 114 w 196"/>
                <a:gd name="T5" fmla="*/ 0 h 182"/>
                <a:gd name="T6" fmla="*/ 107 w 196"/>
                <a:gd name="T7" fmla="*/ 0 h 182"/>
                <a:gd name="T8" fmla="*/ 100 w 196"/>
                <a:gd name="T9" fmla="*/ 16 h 182"/>
                <a:gd name="T10" fmla="*/ 100 w 196"/>
                <a:gd name="T11" fmla="*/ 19 h 182"/>
                <a:gd name="T12" fmla="*/ 97 w 196"/>
                <a:gd name="T13" fmla="*/ 16 h 182"/>
                <a:gd name="T14" fmla="*/ 97 w 196"/>
                <a:gd name="T15" fmla="*/ 14 h 182"/>
                <a:gd name="T16" fmla="*/ 90 w 196"/>
                <a:gd name="T17" fmla="*/ 0 h 182"/>
                <a:gd name="T18" fmla="*/ 85 w 196"/>
                <a:gd name="T19" fmla="*/ 0 h 182"/>
                <a:gd name="T20" fmla="*/ 95 w 196"/>
                <a:gd name="T21" fmla="*/ 21 h 182"/>
                <a:gd name="T22" fmla="*/ 19 w 196"/>
                <a:gd name="T23" fmla="*/ 172 h 182"/>
                <a:gd name="T24" fmla="*/ 0 w 196"/>
                <a:gd name="T25" fmla="*/ 172 h 182"/>
                <a:gd name="T26" fmla="*/ 0 w 196"/>
                <a:gd name="T27" fmla="*/ 182 h 182"/>
                <a:gd name="T28" fmla="*/ 196 w 196"/>
                <a:gd name="T29" fmla="*/ 182 h 182"/>
                <a:gd name="T30" fmla="*/ 196 w 196"/>
                <a:gd name="T31" fmla="*/ 172 h 182"/>
                <a:gd name="T32" fmla="*/ 178 w 196"/>
                <a:gd name="T33" fmla="*/ 172 h 182"/>
                <a:gd name="T34" fmla="*/ 74 w 196"/>
                <a:gd name="T35" fmla="*/ 172 h 182"/>
                <a:gd name="T36" fmla="*/ 97 w 196"/>
                <a:gd name="T37" fmla="*/ 127 h 182"/>
                <a:gd name="T38" fmla="*/ 100 w 196"/>
                <a:gd name="T39" fmla="*/ 122 h 182"/>
                <a:gd name="T40" fmla="*/ 123 w 196"/>
                <a:gd name="T41" fmla="*/ 172 h 182"/>
                <a:gd name="T42" fmla="*/ 74 w 196"/>
                <a:gd name="T43" fmla="*/ 172 h 18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196"/>
                <a:gd name="T67" fmla="*/ 0 h 182"/>
                <a:gd name="T68" fmla="*/ 196 w 196"/>
                <a:gd name="T69" fmla="*/ 182 h 182"/>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196" h="182">
                  <a:moveTo>
                    <a:pt x="178" y="172"/>
                  </a:moveTo>
                  <a:lnTo>
                    <a:pt x="102" y="21"/>
                  </a:lnTo>
                  <a:lnTo>
                    <a:pt x="114" y="0"/>
                  </a:lnTo>
                  <a:lnTo>
                    <a:pt x="107" y="0"/>
                  </a:lnTo>
                  <a:lnTo>
                    <a:pt x="100" y="16"/>
                  </a:lnTo>
                  <a:lnTo>
                    <a:pt x="100" y="19"/>
                  </a:lnTo>
                  <a:lnTo>
                    <a:pt x="97" y="16"/>
                  </a:lnTo>
                  <a:lnTo>
                    <a:pt x="97" y="14"/>
                  </a:lnTo>
                  <a:lnTo>
                    <a:pt x="90" y="0"/>
                  </a:lnTo>
                  <a:lnTo>
                    <a:pt x="85" y="0"/>
                  </a:lnTo>
                  <a:lnTo>
                    <a:pt x="95" y="21"/>
                  </a:lnTo>
                  <a:lnTo>
                    <a:pt x="19" y="172"/>
                  </a:lnTo>
                  <a:lnTo>
                    <a:pt x="0" y="172"/>
                  </a:lnTo>
                  <a:lnTo>
                    <a:pt x="0" y="182"/>
                  </a:lnTo>
                  <a:lnTo>
                    <a:pt x="196" y="182"/>
                  </a:lnTo>
                  <a:lnTo>
                    <a:pt x="196" y="172"/>
                  </a:lnTo>
                  <a:lnTo>
                    <a:pt x="178" y="172"/>
                  </a:lnTo>
                  <a:close/>
                  <a:moveTo>
                    <a:pt x="74" y="172"/>
                  </a:moveTo>
                  <a:lnTo>
                    <a:pt x="97" y="127"/>
                  </a:lnTo>
                  <a:lnTo>
                    <a:pt x="100" y="122"/>
                  </a:lnTo>
                  <a:lnTo>
                    <a:pt x="123" y="172"/>
                  </a:lnTo>
                  <a:lnTo>
                    <a:pt x="74" y="172"/>
                  </a:lnTo>
                  <a:close/>
                </a:path>
              </a:pathLst>
            </a:custGeom>
            <a:solidFill>
              <a:srgbClr val="EFE9EB"/>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chemeClr val="tx2">
                    <a:lumMod val="75000"/>
                  </a:schemeClr>
                </a:solidFill>
                <a:sym typeface="宋体" pitchFamily="2" charset="-122"/>
              </a:endParaRPr>
            </a:p>
          </p:txBody>
        </p:sp>
      </p:grpSp>
      <p:grpSp>
        <p:nvGrpSpPr>
          <p:cNvPr id="74" name="组合 73"/>
          <p:cNvGrpSpPr/>
          <p:nvPr/>
        </p:nvGrpSpPr>
        <p:grpSpPr>
          <a:xfrm>
            <a:off x="4335463" y="1286851"/>
            <a:ext cx="630237" cy="627062"/>
            <a:chOff x="4335463" y="1281113"/>
            <a:chExt cx="630237" cy="627062"/>
          </a:xfrm>
        </p:grpSpPr>
        <p:sp>
          <p:nvSpPr>
            <p:cNvPr id="75" name="Freeform 52"/>
            <p:cNvSpPr>
              <a:spLocks noEditPoints="1" noChangeArrowheads="1"/>
            </p:cNvSpPr>
            <p:nvPr/>
          </p:nvSpPr>
          <p:spPr bwMode="auto">
            <a:xfrm rot="16200000">
              <a:off x="4337051" y="1279525"/>
              <a:ext cx="627062" cy="630237"/>
            </a:xfrm>
            <a:custGeom>
              <a:avLst/>
              <a:gdLst>
                <a:gd name="T0" fmla="*/ 78 w 146"/>
                <a:gd name="T1" fmla="*/ 1 h 147"/>
                <a:gd name="T2" fmla="*/ 78 w 146"/>
                <a:gd name="T3" fmla="*/ 147 h 147"/>
                <a:gd name="T4" fmla="*/ 146 w 146"/>
                <a:gd name="T5" fmla="*/ 74 h 147"/>
                <a:gd name="T6" fmla="*/ 78 w 146"/>
                <a:gd name="T7" fmla="*/ 1 h 147"/>
                <a:gd name="T8" fmla="*/ 73 w 146"/>
                <a:gd name="T9" fmla="*/ 0 h 147"/>
                <a:gd name="T10" fmla="*/ 0 w 146"/>
                <a:gd name="T11" fmla="*/ 74 h 147"/>
                <a:gd name="T12" fmla="*/ 73 w 146"/>
                <a:gd name="T13" fmla="*/ 147 h 147"/>
                <a:gd name="T14" fmla="*/ 74 w 146"/>
                <a:gd name="T15" fmla="*/ 147 h 147"/>
                <a:gd name="T16" fmla="*/ 74 w 146"/>
                <a:gd name="T17" fmla="*/ 0 h 147"/>
                <a:gd name="T18" fmla="*/ 73 w 146"/>
                <a:gd name="T19" fmla="*/ 0 h 14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46"/>
                <a:gd name="T31" fmla="*/ 0 h 147"/>
                <a:gd name="T32" fmla="*/ 146 w 146"/>
                <a:gd name="T33" fmla="*/ 147 h 147"/>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46" h="147">
                  <a:moveTo>
                    <a:pt x="78" y="1"/>
                  </a:moveTo>
                  <a:cubicBezTo>
                    <a:pt x="78" y="147"/>
                    <a:pt x="78" y="147"/>
                    <a:pt x="78" y="147"/>
                  </a:cubicBezTo>
                  <a:cubicBezTo>
                    <a:pt x="116" y="144"/>
                    <a:pt x="146" y="112"/>
                    <a:pt x="146" y="74"/>
                  </a:cubicBezTo>
                  <a:cubicBezTo>
                    <a:pt x="146" y="35"/>
                    <a:pt x="116" y="3"/>
                    <a:pt x="78" y="1"/>
                  </a:cubicBezTo>
                  <a:moveTo>
                    <a:pt x="73" y="0"/>
                  </a:moveTo>
                  <a:cubicBezTo>
                    <a:pt x="33" y="0"/>
                    <a:pt x="0" y="33"/>
                    <a:pt x="0" y="74"/>
                  </a:cubicBezTo>
                  <a:cubicBezTo>
                    <a:pt x="0" y="114"/>
                    <a:pt x="33" y="147"/>
                    <a:pt x="73" y="147"/>
                  </a:cubicBezTo>
                  <a:cubicBezTo>
                    <a:pt x="73" y="147"/>
                    <a:pt x="73" y="147"/>
                    <a:pt x="74" y="147"/>
                  </a:cubicBezTo>
                  <a:cubicBezTo>
                    <a:pt x="74" y="0"/>
                    <a:pt x="74" y="0"/>
                    <a:pt x="74" y="0"/>
                  </a:cubicBezTo>
                  <a:cubicBezTo>
                    <a:pt x="73" y="0"/>
                    <a:pt x="73" y="0"/>
                    <a:pt x="73" y="0"/>
                  </a:cubicBezTo>
                </a:path>
              </a:pathLst>
            </a:custGeom>
            <a:solidFill>
              <a:srgbClr val="EFE9EB"/>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chemeClr val="tx2">
                    <a:lumMod val="75000"/>
                  </a:schemeClr>
                </a:solidFill>
                <a:sym typeface="宋体" pitchFamily="2" charset="-122"/>
              </a:endParaRPr>
            </a:p>
          </p:txBody>
        </p:sp>
        <p:sp>
          <p:nvSpPr>
            <p:cNvPr id="76" name="Freeform 53"/>
            <p:cNvSpPr>
              <a:spLocks noChangeArrowheads="1"/>
            </p:cNvSpPr>
            <p:nvPr/>
          </p:nvSpPr>
          <p:spPr bwMode="auto">
            <a:xfrm rot="16200000">
              <a:off x="4641057" y="1266031"/>
              <a:ext cx="19050" cy="630237"/>
            </a:xfrm>
            <a:custGeom>
              <a:avLst/>
              <a:gdLst>
                <a:gd name="T0" fmla="*/ 0 w 4"/>
                <a:gd name="T1" fmla="*/ 0 h 147"/>
                <a:gd name="T2" fmla="*/ 0 w 4"/>
                <a:gd name="T3" fmla="*/ 147 h 147"/>
                <a:gd name="T4" fmla="*/ 4 w 4"/>
                <a:gd name="T5" fmla="*/ 147 h 147"/>
                <a:gd name="T6" fmla="*/ 4 w 4"/>
                <a:gd name="T7" fmla="*/ 1 h 147"/>
                <a:gd name="T8" fmla="*/ 0 w 4"/>
                <a:gd name="T9" fmla="*/ 0 h 147"/>
                <a:gd name="T10" fmla="*/ 0 60000 65536"/>
                <a:gd name="T11" fmla="*/ 0 60000 65536"/>
                <a:gd name="T12" fmla="*/ 0 60000 65536"/>
                <a:gd name="T13" fmla="*/ 0 60000 65536"/>
                <a:gd name="T14" fmla="*/ 0 60000 65536"/>
                <a:gd name="T15" fmla="*/ 0 w 4"/>
                <a:gd name="T16" fmla="*/ 0 h 147"/>
                <a:gd name="T17" fmla="*/ 4 w 4"/>
                <a:gd name="T18" fmla="*/ 147 h 147"/>
              </a:gdLst>
              <a:ahLst/>
              <a:cxnLst>
                <a:cxn ang="T10">
                  <a:pos x="T0" y="T1"/>
                </a:cxn>
                <a:cxn ang="T11">
                  <a:pos x="T2" y="T3"/>
                </a:cxn>
                <a:cxn ang="T12">
                  <a:pos x="T4" y="T5"/>
                </a:cxn>
                <a:cxn ang="T13">
                  <a:pos x="T6" y="T7"/>
                </a:cxn>
                <a:cxn ang="T14">
                  <a:pos x="T8" y="T9"/>
                </a:cxn>
              </a:cxnLst>
              <a:rect l="T15" t="T16" r="T17" b="T18"/>
              <a:pathLst>
                <a:path w="4" h="147">
                  <a:moveTo>
                    <a:pt x="0" y="0"/>
                  </a:moveTo>
                  <a:cubicBezTo>
                    <a:pt x="0" y="147"/>
                    <a:pt x="0" y="147"/>
                    <a:pt x="0" y="147"/>
                  </a:cubicBezTo>
                  <a:cubicBezTo>
                    <a:pt x="1" y="147"/>
                    <a:pt x="2" y="147"/>
                    <a:pt x="4" y="147"/>
                  </a:cubicBezTo>
                  <a:cubicBezTo>
                    <a:pt x="4" y="1"/>
                    <a:pt x="4" y="1"/>
                    <a:pt x="4" y="1"/>
                  </a:cubicBezTo>
                  <a:cubicBezTo>
                    <a:pt x="2" y="1"/>
                    <a:pt x="1" y="1"/>
                    <a:pt x="0" y="0"/>
                  </a:cubicBezTo>
                </a:path>
              </a:pathLst>
            </a:custGeom>
            <a:solidFill>
              <a:srgbClr val="878285"/>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chemeClr val="tx2">
                    <a:lumMod val="75000"/>
                  </a:schemeClr>
                </a:solidFill>
                <a:sym typeface="宋体" pitchFamily="2" charset="-122"/>
              </a:endParaRPr>
            </a:p>
          </p:txBody>
        </p:sp>
        <p:sp>
          <p:nvSpPr>
            <p:cNvPr id="77" name="Oval 54"/>
            <p:cNvSpPr>
              <a:spLocks noChangeArrowheads="1"/>
            </p:cNvSpPr>
            <p:nvPr/>
          </p:nvSpPr>
          <p:spPr bwMode="auto">
            <a:xfrm rot="16200000">
              <a:off x="4371976" y="1317625"/>
              <a:ext cx="557212" cy="554037"/>
            </a:xfrm>
            <a:prstGeom prst="ellipse">
              <a:avLst/>
            </a:prstGeom>
            <a:solidFill>
              <a:srgbClr val="0094D6"/>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sz="1600">
                <a:solidFill>
                  <a:schemeClr val="tx2">
                    <a:lumMod val="75000"/>
                  </a:schemeClr>
                </a:solidFill>
                <a:sym typeface="宋体" pitchFamily="2" charset="-122"/>
              </a:endParaRPr>
            </a:p>
          </p:txBody>
        </p:sp>
        <p:sp>
          <p:nvSpPr>
            <p:cNvPr id="78" name="Freeform 55"/>
            <p:cNvSpPr>
              <a:spLocks noChangeArrowheads="1"/>
            </p:cNvSpPr>
            <p:nvPr/>
          </p:nvSpPr>
          <p:spPr bwMode="auto">
            <a:xfrm>
              <a:off x="4583113" y="1422400"/>
              <a:ext cx="185737" cy="328613"/>
            </a:xfrm>
            <a:custGeom>
              <a:avLst/>
              <a:gdLst>
                <a:gd name="T0" fmla="*/ 102 w 102"/>
                <a:gd name="T1" fmla="*/ 92 h 181"/>
                <a:gd name="T2" fmla="*/ 12 w 102"/>
                <a:gd name="T3" fmla="*/ 0 h 181"/>
                <a:gd name="T4" fmla="*/ 0 w 102"/>
                <a:gd name="T5" fmla="*/ 11 h 181"/>
                <a:gd name="T6" fmla="*/ 81 w 102"/>
                <a:gd name="T7" fmla="*/ 92 h 181"/>
                <a:gd name="T8" fmla="*/ 0 w 102"/>
                <a:gd name="T9" fmla="*/ 170 h 181"/>
                <a:gd name="T10" fmla="*/ 12 w 102"/>
                <a:gd name="T11" fmla="*/ 181 h 181"/>
                <a:gd name="T12" fmla="*/ 102 w 102"/>
                <a:gd name="T13" fmla="*/ 92 h 181"/>
                <a:gd name="T14" fmla="*/ 0 60000 65536"/>
                <a:gd name="T15" fmla="*/ 0 60000 65536"/>
                <a:gd name="T16" fmla="*/ 0 60000 65536"/>
                <a:gd name="T17" fmla="*/ 0 60000 65536"/>
                <a:gd name="T18" fmla="*/ 0 60000 65536"/>
                <a:gd name="T19" fmla="*/ 0 60000 65536"/>
                <a:gd name="T20" fmla="*/ 0 60000 65536"/>
                <a:gd name="T21" fmla="*/ 0 w 102"/>
                <a:gd name="T22" fmla="*/ 0 h 181"/>
                <a:gd name="T23" fmla="*/ 102 w 102"/>
                <a:gd name="T24" fmla="*/ 181 h 18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2" h="181">
                  <a:moveTo>
                    <a:pt x="102" y="92"/>
                  </a:moveTo>
                  <a:lnTo>
                    <a:pt x="12" y="0"/>
                  </a:lnTo>
                  <a:lnTo>
                    <a:pt x="0" y="11"/>
                  </a:lnTo>
                  <a:lnTo>
                    <a:pt x="81" y="92"/>
                  </a:lnTo>
                  <a:lnTo>
                    <a:pt x="0" y="170"/>
                  </a:lnTo>
                  <a:lnTo>
                    <a:pt x="12" y="181"/>
                  </a:lnTo>
                  <a:lnTo>
                    <a:pt x="102" y="92"/>
                  </a:lnTo>
                  <a:close/>
                </a:path>
              </a:pathLst>
            </a:custGeom>
            <a:solidFill>
              <a:srgbClr val="EFE9EB"/>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chemeClr val="tx2">
                    <a:lumMod val="75000"/>
                  </a:schemeClr>
                </a:solidFill>
                <a:sym typeface="宋体" pitchFamily="2" charset="-122"/>
              </a:endParaRPr>
            </a:p>
          </p:txBody>
        </p:sp>
      </p:grpSp>
      <p:grpSp>
        <p:nvGrpSpPr>
          <p:cNvPr id="79" name="组合 78"/>
          <p:cNvGrpSpPr/>
          <p:nvPr/>
        </p:nvGrpSpPr>
        <p:grpSpPr>
          <a:xfrm>
            <a:off x="4335463" y="2536213"/>
            <a:ext cx="630237" cy="625475"/>
            <a:chOff x="4335463" y="2530475"/>
            <a:chExt cx="630237" cy="625475"/>
          </a:xfrm>
        </p:grpSpPr>
        <p:sp>
          <p:nvSpPr>
            <p:cNvPr id="80" name="Freeform 56"/>
            <p:cNvSpPr>
              <a:spLocks noEditPoints="1" noChangeArrowheads="1"/>
            </p:cNvSpPr>
            <p:nvPr/>
          </p:nvSpPr>
          <p:spPr bwMode="auto">
            <a:xfrm rot="16200000">
              <a:off x="4339431" y="2529682"/>
              <a:ext cx="625475" cy="627062"/>
            </a:xfrm>
            <a:custGeom>
              <a:avLst/>
              <a:gdLst>
                <a:gd name="T0" fmla="*/ 71 w 146"/>
                <a:gd name="T1" fmla="*/ 68 h 146"/>
                <a:gd name="T2" fmla="*/ 0 w 146"/>
                <a:gd name="T3" fmla="*/ 68 h 146"/>
                <a:gd name="T4" fmla="*/ 0 w 146"/>
                <a:gd name="T5" fmla="*/ 73 h 146"/>
                <a:gd name="T6" fmla="*/ 71 w 146"/>
                <a:gd name="T7" fmla="*/ 146 h 146"/>
                <a:gd name="T8" fmla="*/ 71 w 146"/>
                <a:gd name="T9" fmla="*/ 68 h 146"/>
                <a:gd name="T10" fmla="*/ 146 w 146"/>
                <a:gd name="T11" fmla="*/ 68 h 146"/>
                <a:gd name="T12" fmla="*/ 75 w 146"/>
                <a:gd name="T13" fmla="*/ 68 h 146"/>
                <a:gd name="T14" fmla="*/ 75 w 146"/>
                <a:gd name="T15" fmla="*/ 146 h 146"/>
                <a:gd name="T16" fmla="*/ 146 w 146"/>
                <a:gd name="T17" fmla="*/ 73 h 146"/>
                <a:gd name="T18" fmla="*/ 146 w 146"/>
                <a:gd name="T19" fmla="*/ 68 h 146"/>
                <a:gd name="T20" fmla="*/ 71 w 146"/>
                <a:gd name="T21" fmla="*/ 0 h 146"/>
                <a:gd name="T22" fmla="*/ 0 w 146"/>
                <a:gd name="T23" fmla="*/ 64 h 146"/>
                <a:gd name="T24" fmla="*/ 71 w 146"/>
                <a:gd name="T25" fmla="*/ 64 h 146"/>
                <a:gd name="T26" fmla="*/ 71 w 146"/>
                <a:gd name="T27" fmla="*/ 0 h 146"/>
                <a:gd name="T28" fmla="*/ 75 w 146"/>
                <a:gd name="T29" fmla="*/ 0 h 146"/>
                <a:gd name="T30" fmla="*/ 75 w 146"/>
                <a:gd name="T31" fmla="*/ 64 h 146"/>
                <a:gd name="T32" fmla="*/ 146 w 146"/>
                <a:gd name="T33" fmla="*/ 64 h 146"/>
                <a:gd name="T34" fmla="*/ 75 w 146"/>
                <a:gd name="T35" fmla="*/ 0 h 14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46"/>
                <a:gd name="T55" fmla="*/ 0 h 146"/>
                <a:gd name="T56" fmla="*/ 146 w 146"/>
                <a:gd name="T57" fmla="*/ 146 h 14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46" h="146">
                  <a:moveTo>
                    <a:pt x="71" y="68"/>
                  </a:moveTo>
                  <a:cubicBezTo>
                    <a:pt x="0" y="68"/>
                    <a:pt x="0" y="68"/>
                    <a:pt x="0" y="68"/>
                  </a:cubicBezTo>
                  <a:cubicBezTo>
                    <a:pt x="0" y="70"/>
                    <a:pt x="0" y="71"/>
                    <a:pt x="0" y="73"/>
                  </a:cubicBezTo>
                  <a:cubicBezTo>
                    <a:pt x="0" y="112"/>
                    <a:pt x="31" y="144"/>
                    <a:pt x="71" y="146"/>
                  </a:cubicBezTo>
                  <a:cubicBezTo>
                    <a:pt x="71" y="68"/>
                    <a:pt x="71" y="68"/>
                    <a:pt x="71" y="68"/>
                  </a:cubicBezTo>
                  <a:moveTo>
                    <a:pt x="146" y="68"/>
                  </a:moveTo>
                  <a:cubicBezTo>
                    <a:pt x="75" y="68"/>
                    <a:pt x="75" y="68"/>
                    <a:pt x="75" y="68"/>
                  </a:cubicBezTo>
                  <a:cubicBezTo>
                    <a:pt x="75" y="146"/>
                    <a:pt x="75" y="146"/>
                    <a:pt x="75" y="146"/>
                  </a:cubicBezTo>
                  <a:cubicBezTo>
                    <a:pt x="114" y="145"/>
                    <a:pt x="146" y="112"/>
                    <a:pt x="146" y="73"/>
                  </a:cubicBezTo>
                  <a:cubicBezTo>
                    <a:pt x="146" y="71"/>
                    <a:pt x="146" y="70"/>
                    <a:pt x="146" y="68"/>
                  </a:cubicBezTo>
                  <a:moveTo>
                    <a:pt x="71" y="0"/>
                  </a:moveTo>
                  <a:cubicBezTo>
                    <a:pt x="34" y="1"/>
                    <a:pt x="4" y="29"/>
                    <a:pt x="0" y="64"/>
                  </a:cubicBezTo>
                  <a:cubicBezTo>
                    <a:pt x="71" y="64"/>
                    <a:pt x="71" y="64"/>
                    <a:pt x="71" y="64"/>
                  </a:cubicBezTo>
                  <a:cubicBezTo>
                    <a:pt x="71" y="0"/>
                    <a:pt x="71" y="0"/>
                    <a:pt x="71" y="0"/>
                  </a:cubicBezTo>
                  <a:moveTo>
                    <a:pt x="75" y="0"/>
                  </a:moveTo>
                  <a:cubicBezTo>
                    <a:pt x="75" y="64"/>
                    <a:pt x="75" y="64"/>
                    <a:pt x="75" y="64"/>
                  </a:cubicBezTo>
                  <a:cubicBezTo>
                    <a:pt x="146" y="64"/>
                    <a:pt x="146" y="64"/>
                    <a:pt x="146" y="64"/>
                  </a:cubicBezTo>
                  <a:cubicBezTo>
                    <a:pt x="142" y="28"/>
                    <a:pt x="111" y="0"/>
                    <a:pt x="75" y="0"/>
                  </a:cubicBezTo>
                </a:path>
              </a:pathLst>
            </a:custGeom>
            <a:solidFill>
              <a:srgbClr val="EFE9EB"/>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chemeClr val="tx2">
                    <a:lumMod val="75000"/>
                  </a:schemeClr>
                </a:solidFill>
                <a:sym typeface="宋体" pitchFamily="2" charset="-122"/>
              </a:endParaRPr>
            </a:p>
          </p:txBody>
        </p:sp>
        <p:sp>
          <p:nvSpPr>
            <p:cNvPr id="81" name="Freeform 57"/>
            <p:cNvSpPr>
              <a:spLocks noEditPoints="1" noChangeArrowheads="1"/>
            </p:cNvSpPr>
            <p:nvPr/>
          </p:nvSpPr>
          <p:spPr bwMode="auto">
            <a:xfrm rot="16200000">
              <a:off x="4642644" y="2528094"/>
              <a:ext cx="15875" cy="630237"/>
            </a:xfrm>
            <a:custGeom>
              <a:avLst/>
              <a:gdLst>
                <a:gd name="T0" fmla="*/ 4 w 4"/>
                <a:gd name="T1" fmla="*/ 69 h 147"/>
                <a:gd name="T2" fmla="*/ 0 w 4"/>
                <a:gd name="T3" fmla="*/ 69 h 147"/>
                <a:gd name="T4" fmla="*/ 0 w 4"/>
                <a:gd name="T5" fmla="*/ 147 h 147"/>
                <a:gd name="T6" fmla="*/ 2 w 4"/>
                <a:gd name="T7" fmla="*/ 147 h 147"/>
                <a:gd name="T8" fmla="*/ 4 w 4"/>
                <a:gd name="T9" fmla="*/ 147 h 147"/>
                <a:gd name="T10" fmla="*/ 4 w 4"/>
                <a:gd name="T11" fmla="*/ 69 h 147"/>
                <a:gd name="T12" fmla="*/ 2 w 4"/>
                <a:gd name="T13" fmla="*/ 0 h 147"/>
                <a:gd name="T14" fmla="*/ 0 w 4"/>
                <a:gd name="T15" fmla="*/ 1 h 147"/>
                <a:gd name="T16" fmla="*/ 0 w 4"/>
                <a:gd name="T17" fmla="*/ 65 h 147"/>
                <a:gd name="T18" fmla="*/ 4 w 4"/>
                <a:gd name="T19" fmla="*/ 65 h 147"/>
                <a:gd name="T20" fmla="*/ 4 w 4"/>
                <a:gd name="T21" fmla="*/ 1 h 147"/>
                <a:gd name="T22" fmla="*/ 2 w 4"/>
                <a:gd name="T23" fmla="*/ 0 h 147"/>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4"/>
                <a:gd name="T37" fmla="*/ 0 h 147"/>
                <a:gd name="T38" fmla="*/ 4 w 4"/>
                <a:gd name="T39" fmla="*/ 147 h 147"/>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4" h="147">
                  <a:moveTo>
                    <a:pt x="4" y="69"/>
                  </a:moveTo>
                  <a:cubicBezTo>
                    <a:pt x="0" y="69"/>
                    <a:pt x="0" y="69"/>
                    <a:pt x="0" y="69"/>
                  </a:cubicBezTo>
                  <a:cubicBezTo>
                    <a:pt x="0" y="147"/>
                    <a:pt x="0" y="147"/>
                    <a:pt x="0" y="147"/>
                  </a:cubicBezTo>
                  <a:cubicBezTo>
                    <a:pt x="0" y="147"/>
                    <a:pt x="1" y="147"/>
                    <a:pt x="2" y="147"/>
                  </a:cubicBezTo>
                  <a:cubicBezTo>
                    <a:pt x="3" y="147"/>
                    <a:pt x="3" y="147"/>
                    <a:pt x="4" y="147"/>
                  </a:cubicBezTo>
                  <a:cubicBezTo>
                    <a:pt x="4" y="69"/>
                    <a:pt x="4" y="69"/>
                    <a:pt x="4" y="69"/>
                  </a:cubicBezTo>
                  <a:moveTo>
                    <a:pt x="2" y="0"/>
                  </a:moveTo>
                  <a:cubicBezTo>
                    <a:pt x="1" y="0"/>
                    <a:pt x="0" y="1"/>
                    <a:pt x="0" y="1"/>
                  </a:cubicBezTo>
                  <a:cubicBezTo>
                    <a:pt x="0" y="65"/>
                    <a:pt x="0" y="65"/>
                    <a:pt x="0" y="65"/>
                  </a:cubicBezTo>
                  <a:cubicBezTo>
                    <a:pt x="4" y="65"/>
                    <a:pt x="4" y="65"/>
                    <a:pt x="4" y="65"/>
                  </a:cubicBezTo>
                  <a:cubicBezTo>
                    <a:pt x="4" y="1"/>
                    <a:pt x="4" y="1"/>
                    <a:pt x="4" y="1"/>
                  </a:cubicBezTo>
                  <a:cubicBezTo>
                    <a:pt x="3" y="0"/>
                    <a:pt x="3" y="0"/>
                    <a:pt x="2" y="0"/>
                  </a:cubicBezTo>
                </a:path>
              </a:pathLst>
            </a:custGeom>
            <a:solidFill>
              <a:srgbClr val="878285"/>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chemeClr val="tx2">
                    <a:lumMod val="75000"/>
                  </a:schemeClr>
                </a:solidFill>
                <a:sym typeface="宋体" pitchFamily="2" charset="-122"/>
              </a:endParaRPr>
            </a:p>
          </p:txBody>
        </p:sp>
        <p:sp>
          <p:nvSpPr>
            <p:cNvPr id="82" name="Freeform 58"/>
            <p:cNvSpPr>
              <a:spLocks noChangeArrowheads="1"/>
            </p:cNvSpPr>
            <p:nvPr/>
          </p:nvSpPr>
          <p:spPr bwMode="auto">
            <a:xfrm rot="16200000">
              <a:off x="4309269" y="2834481"/>
              <a:ext cx="625475" cy="17463"/>
            </a:xfrm>
            <a:custGeom>
              <a:avLst/>
              <a:gdLst>
                <a:gd name="T0" fmla="*/ 146 w 146"/>
                <a:gd name="T1" fmla="*/ 0 h 4"/>
                <a:gd name="T2" fmla="*/ 75 w 146"/>
                <a:gd name="T3" fmla="*/ 0 h 4"/>
                <a:gd name="T4" fmla="*/ 71 w 146"/>
                <a:gd name="T5" fmla="*/ 0 h 4"/>
                <a:gd name="T6" fmla="*/ 0 w 146"/>
                <a:gd name="T7" fmla="*/ 0 h 4"/>
                <a:gd name="T8" fmla="*/ 0 w 146"/>
                <a:gd name="T9" fmla="*/ 4 h 4"/>
                <a:gd name="T10" fmla="*/ 71 w 146"/>
                <a:gd name="T11" fmla="*/ 4 h 4"/>
                <a:gd name="T12" fmla="*/ 75 w 146"/>
                <a:gd name="T13" fmla="*/ 4 h 4"/>
                <a:gd name="T14" fmla="*/ 146 w 146"/>
                <a:gd name="T15" fmla="*/ 4 h 4"/>
                <a:gd name="T16" fmla="*/ 146 w 146"/>
                <a:gd name="T17" fmla="*/ 0 h 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46"/>
                <a:gd name="T28" fmla="*/ 0 h 4"/>
                <a:gd name="T29" fmla="*/ 146 w 146"/>
                <a:gd name="T30" fmla="*/ 4 h 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46" h="4">
                  <a:moveTo>
                    <a:pt x="146" y="0"/>
                  </a:moveTo>
                  <a:cubicBezTo>
                    <a:pt x="75" y="0"/>
                    <a:pt x="75" y="0"/>
                    <a:pt x="75" y="0"/>
                  </a:cubicBezTo>
                  <a:cubicBezTo>
                    <a:pt x="71" y="0"/>
                    <a:pt x="71" y="0"/>
                    <a:pt x="71" y="0"/>
                  </a:cubicBezTo>
                  <a:cubicBezTo>
                    <a:pt x="0" y="0"/>
                    <a:pt x="0" y="0"/>
                    <a:pt x="0" y="0"/>
                  </a:cubicBezTo>
                  <a:cubicBezTo>
                    <a:pt x="0" y="2"/>
                    <a:pt x="0" y="3"/>
                    <a:pt x="0" y="4"/>
                  </a:cubicBezTo>
                  <a:cubicBezTo>
                    <a:pt x="71" y="4"/>
                    <a:pt x="71" y="4"/>
                    <a:pt x="71" y="4"/>
                  </a:cubicBezTo>
                  <a:cubicBezTo>
                    <a:pt x="75" y="4"/>
                    <a:pt x="75" y="4"/>
                    <a:pt x="75" y="4"/>
                  </a:cubicBezTo>
                  <a:cubicBezTo>
                    <a:pt x="146" y="4"/>
                    <a:pt x="146" y="4"/>
                    <a:pt x="146" y="4"/>
                  </a:cubicBezTo>
                  <a:cubicBezTo>
                    <a:pt x="146" y="3"/>
                    <a:pt x="146" y="2"/>
                    <a:pt x="146" y="0"/>
                  </a:cubicBezTo>
                </a:path>
              </a:pathLst>
            </a:custGeom>
            <a:solidFill>
              <a:srgbClr val="878285"/>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chemeClr val="tx2">
                    <a:lumMod val="75000"/>
                  </a:schemeClr>
                </a:solidFill>
                <a:sym typeface="宋体" pitchFamily="2" charset="-122"/>
              </a:endParaRPr>
            </a:p>
          </p:txBody>
        </p:sp>
        <p:sp>
          <p:nvSpPr>
            <p:cNvPr id="83" name="Oval 59"/>
            <p:cNvSpPr>
              <a:spLocks noChangeArrowheads="1"/>
            </p:cNvSpPr>
            <p:nvPr/>
          </p:nvSpPr>
          <p:spPr bwMode="auto">
            <a:xfrm rot="16200000">
              <a:off x="4371975" y="2566988"/>
              <a:ext cx="557213" cy="554037"/>
            </a:xfrm>
            <a:prstGeom prst="ellipse">
              <a:avLst/>
            </a:prstGeom>
            <a:solidFill>
              <a:srgbClr val="0094D6"/>
            </a:solidFill>
            <a:ln>
              <a:noFill/>
            </a:ln>
          </p:spPr>
          <p:txBody>
            <a:bodyPr/>
            <a:lstStyle/>
            <a:p>
              <a:endParaRPr lang="zh-CN" altLang="zh-CN" sz="1600">
                <a:solidFill>
                  <a:schemeClr val="tx2">
                    <a:lumMod val="75000"/>
                  </a:schemeClr>
                </a:solidFill>
                <a:sym typeface="宋体" pitchFamily="2" charset="-122"/>
              </a:endParaRPr>
            </a:p>
          </p:txBody>
        </p:sp>
        <p:sp>
          <p:nvSpPr>
            <p:cNvPr id="84" name="Oval 60"/>
            <p:cNvSpPr>
              <a:spLocks noChangeArrowheads="1"/>
            </p:cNvSpPr>
            <p:nvPr/>
          </p:nvSpPr>
          <p:spPr bwMode="auto">
            <a:xfrm>
              <a:off x="4548188" y="2679700"/>
              <a:ext cx="60325" cy="58738"/>
            </a:xfrm>
            <a:prstGeom prst="ellipse">
              <a:avLst/>
            </a:prstGeom>
            <a:solidFill>
              <a:schemeClr val="bg1"/>
            </a:solidFill>
            <a:ln>
              <a:noFill/>
            </a:ln>
          </p:spPr>
          <p:txBody>
            <a:bodyPr/>
            <a:lstStyle/>
            <a:p>
              <a:endParaRPr lang="zh-CN" altLang="zh-CN">
                <a:solidFill>
                  <a:schemeClr val="tx2">
                    <a:lumMod val="75000"/>
                  </a:schemeClr>
                </a:solidFill>
                <a:sym typeface="宋体" pitchFamily="2" charset="-122"/>
              </a:endParaRPr>
            </a:p>
          </p:txBody>
        </p:sp>
        <p:sp>
          <p:nvSpPr>
            <p:cNvPr id="85" name="Freeform 61"/>
            <p:cNvSpPr>
              <a:spLocks noChangeArrowheads="1"/>
            </p:cNvSpPr>
            <p:nvPr/>
          </p:nvSpPr>
          <p:spPr bwMode="auto">
            <a:xfrm>
              <a:off x="4518025" y="2746375"/>
              <a:ext cx="119063" cy="261938"/>
            </a:xfrm>
            <a:custGeom>
              <a:avLst/>
              <a:gdLst>
                <a:gd name="T0" fmla="*/ 66 w 66"/>
                <a:gd name="T1" fmla="*/ 12 h 144"/>
                <a:gd name="T2" fmla="*/ 66 w 66"/>
                <a:gd name="T3" fmla="*/ 15 h 144"/>
                <a:gd name="T4" fmla="*/ 66 w 66"/>
                <a:gd name="T5" fmla="*/ 74 h 144"/>
                <a:gd name="T6" fmla="*/ 54 w 66"/>
                <a:gd name="T7" fmla="*/ 74 h 144"/>
                <a:gd name="T8" fmla="*/ 54 w 66"/>
                <a:gd name="T9" fmla="*/ 15 h 144"/>
                <a:gd name="T10" fmla="*/ 50 w 66"/>
                <a:gd name="T11" fmla="*/ 15 h 144"/>
                <a:gd name="T12" fmla="*/ 50 w 66"/>
                <a:gd name="T13" fmla="*/ 144 h 144"/>
                <a:gd name="T14" fmla="*/ 36 w 66"/>
                <a:gd name="T15" fmla="*/ 144 h 144"/>
                <a:gd name="T16" fmla="*/ 36 w 66"/>
                <a:gd name="T17" fmla="*/ 69 h 144"/>
                <a:gd name="T18" fmla="*/ 31 w 66"/>
                <a:gd name="T19" fmla="*/ 69 h 144"/>
                <a:gd name="T20" fmla="*/ 31 w 66"/>
                <a:gd name="T21" fmla="*/ 144 h 144"/>
                <a:gd name="T22" fmla="*/ 17 w 66"/>
                <a:gd name="T23" fmla="*/ 144 h 144"/>
                <a:gd name="T24" fmla="*/ 17 w 66"/>
                <a:gd name="T25" fmla="*/ 15 h 144"/>
                <a:gd name="T26" fmla="*/ 14 w 66"/>
                <a:gd name="T27" fmla="*/ 15 h 144"/>
                <a:gd name="T28" fmla="*/ 14 w 66"/>
                <a:gd name="T29" fmla="*/ 74 h 144"/>
                <a:gd name="T30" fmla="*/ 0 w 66"/>
                <a:gd name="T31" fmla="*/ 74 h 144"/>
                <a:gd name="T32" fmla="*/ 0 w 66"/>
                <a:gd name="T33" fmla="*/ 15 h 144"/>
                <a:gd name="T34" fmla="*/ 0 w 66"/>
                <a:gd name="T35" fmla="*/ 12 h 144"/>
                <a:gd name="T36" fmla="*/ 0 w 66"/>
                <a:gd name="T37" fmla="*/ 0 h 144"/>
                <a:gd name="T38" fmla="*/ 66 w 66"/>
                <a:gd name="T39" fmla="*/ 0 h 144"/>
                <a:gd name="T40" fmla="*/ 66 w 66"/>
                <a:gd name="T41" fmla="*/ 12 h 144"/>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66"/>
                <a:gd name="T64" fmla="*/ 0 h 144"/>
                <a:gd name="T65" fmla="*/ 66 w 66"/>
                <a:gd name="T66" fmla="*/ 144 h 144"/>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66" h="144">
                  <a:moveTo>
                    <a:pt x="66" y="12"/>
                  </a:moveTo>
                  <a:lnTo>
                    <a:pt x="66" y="15"/>
                  </a:lnTo>
                  <a:lnTo>
                    <a:pt x="66" y="74"/>
                  </a:lnTo>
                  <a:lnTo>
                    <a:pt x="54" y="74"/>
                  </a:lnTo>
                  <a:lnTo>
                    <a:pt x="54" y="15"/>
                  </a:lnTo>
                  <a:lnTo>
                    <a:pt x="50" y="15"/>
                  </a:lnTo>
                  <a:lnTo>
                    <a:pt x="50" y="144"/>
                  </a:lnTo>
                  <a:lnTo>
                    <a:pt x="36" y="144"/>
                  </a:lnTo>
                  <a:lnTo>
                    <a:pt x="36" y="69"/>
                  </a:lnTo>
                  <a:lnTo>
                    <a:pt x="31" y="69"/>
                  </a:lnTo>
                  <a:lnTo>
                    <a:pt x="31" y="144"/>
                  </a:lnTo>
                  <a:lnTo>
                    <a:pt x="17" y="144"/>
                  </a:lnTo>
                  <a:lnTo>
                    <a:pt x="17" y="15"/>
                  </a:lnTo>
                  <a:lnTo>
                    <a:pt x="14" y="15"/>
                  </a:lnTo>
                  <a:lnTo>
                    <a:pt x="14" y="74"/>
                  </a:lnTo>
                  <a:lnTo>
                    <a:pt x="0" y="74"/>
                  </a:lnTo>
                  <a:lnTo>
                    <a:pt x="0" y="15"/>
                  </a:lnTo>
                  <a:lnTo>
                    <a:pt x="0" y="12"/>
                  </a:lnTo>
                  <a:lnTo>
                    <a:pt x="0" y="0"/>
                  </a:lnTo>
                  <a:lnTo>
                    <a:pt x="66" y="0"/>
                  </a:lnTo>
                  <a:lnTo>
                    <a:pt x="66" y="12"/>
                  </a:lnTo>
                  <a:close/>
                </a:path>
              </a:pathLst>
            </a:custGeom>
            <a:solidFill>
              <a:schemeClr val="bg1"/>
            </a:solidFill>
            <a:ln>
              <a:noFill/>
            </a:ln>
          </p:spPr>
          <p:txBody>
            <a:bodyPr/>
            <a:lstStyle/>
            <a:p>
              <a:endParaRPr lang="zh-CN" altLang="zh-CN">
                <a:solidFill>
                  <a:schemeClr val="tx2">
                    <a:lumMod val="75000"/>
                  </a:schemeClr>
                </a:solidFill>
                <a:sym typeface="宋体" pitchFamily="2" charset="-122"/>
              </a:endParaRPr>
            </a:p>
          </p:txBody>
        </p:sp>
        <p:sp>
          <p:nvSpPr>
            <p:cNvPr id="86" name="Oval 62"/>
            <p:cNvSpPr>
              <a:spLocks noChangeArrowheads="1"/>
            </p:cNvSpPr>
            <p:nvPr/>
          </p:nvSpPr>
          <p:spPr bwMode="auto">
            <a:xfrm>
              <a:off x="4692650" y="2679700"/>
              <a:ext cx="60325" cy="58738"/>
            </a:xfrm>
            <a:prstGeom prst="ellipse">
              <a:avLst/>
            </a:prstGeom>
            <a:solidFill>
              <a:schemeClr val="bg1"/>
            </a:solidFill>
            <a:ln>
              <a:noFill/>
            </a:ln>
          </p:spPr>
          <p:txBody>
            <a:bodyPr/>
            <a:lstStyle/>
            <a:p>
              <a:endParaRPr lang="zh-CN" altLang="zh-CN">
                <a:solidFill>
                  <a:schemeClr val="tx2">
                    <a:lumMod val="75000"/>
                  </a:schemeClr>
                </a:solidFill>
                <a:sym typeface="宋体" pitchFamily="2" charset="-122"/>
              </a:endParaRPr>
            </a:p>
          </p:txBody>
        </p:sp>
        <p:sp>
          <p:nvSpPr>
            <p:cNvPr id="87" name="Freeform 63"/>
            <p:cNvSpPr>
              <a:spLocks noChangeArrowheads="1"/>
            </p:cNvSpPr>
            <p:nvPr/>
          </p:nvSpPr>
          <p:spPr bwMode="auto">
            <a:xfrm>
              <a:off x="4662488" y="2746375"/>
              <a:ext cx="122237" cy="261938"/>
            </a:xfrm>
            <a:custGeom>
              <a:avLst/>
              <a:gdLst>
                <a:gd name="T0" fmla="*/ 67 w 67"/>
                <a:gd name="T1" fmla="*/ 12 h 144"/>
                <a:gd name="T2" fmla="*/ 67 w 67"/>
                <a:gd name="T3" fmla="*/ 15 h 144"/>
                <a:gd name="T4" fmla="*/ 67 w 67"/>
                <a:gd name="T5" fmla="*/ 74 h 144"/>
                <a:gd name="T6" fmla="*/ 52 w 67"/>
                <a:gd name="T7" fmla="*/ 74 h 144"/>
                <a:gd name="T8" fmla="*/ 52 w 67"/>
                <a:gd name="T9" fmla="*/ 15 h 144"/>
                <a:gd name="T10" fmla="*/ 50 w 67"/>
                <a:gd name="T11" fmla="*/ 15 h 144"/>
                <a:gd name="T12" fmla="*/ 50 w 67"/>
                <a:gd name="T13" fmla="*/ 144 h 144"/>
                <a:gd name="T14" fmla="*/ 36 w 67"/>
                <a:gd name="T15" fmla="*/ 144 h 144"/>
                <a:gd name="T16" fmla="*/ 36 w 67"/>
                <a:gd name="T17" fmla="*/ 69 h 144"/>
                <a:gd name="T18" fmla="*/ 31 w 67"/>
                <a:gd name="T19" fmla="*/ 69 h 144"/>
                <a:gd name="T20" fmla="*/ 31 w 67"/>
                <a:gd name="T21" fmla="*/ 144 h 144"/>
                <a:gd name="T22" fmla="*/ 17 w 67"/>
                <a:gd name="T23" fmla="*/ 144 h 144"/>
                <a:gd name="T24" fmla="*/ 17 w 67"/>
                <a:gd name="T25" fmla="*/ 15 h 144"/>
                <a:gd name="T26" fmla="*/ 12 w 67"/>
                <a:gd name="T27" fmla="*/ 15 h 144"/>
                <a:gd name="T28" fmla="*/ 12 w 67"/>
                <a:gd name="T29" fmla="*/ 74 h 144"/>
                <a:gd name="T30" fmla="*/ 0 w 67"/>
                <a:gd name="T31" fmla="*/ 74 h 144"/>
                <a:gd name="T32" fmla="*/ 0 w 67"/>
                <a:gd name="T33" fmla="*/ 15 h 144"/>
                <a:gd name="T34" fmla="*/ 0 w 67"/>
                <a:gd name="T35" fmla="*/ 12 h 144"/>
                <a:gd name="T36" fmla="*/ 0 w 67"/>
                <a:gd name="T37" fmla="*/ 0 h 144"/>
                <a:gd name="T38" fmla="*/ 67 w 67"/>
                <a:gd name="T39" fmla="*/ 0 h 144"/>
                <a:gd name="T40" fmla="*/ 67 w 67"/>
                <a:gd name="T41" fmla="*/ 12 h 144"/>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67"/>
                <a:gd name="T64" fmla="*/ 0 h 144"/>
                <a:gd name="T65" fmla="*/ 67 w 67"/>
                <a:gd name="T66" fmla="*/ 144 h 144"/>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67" h="144">
                  <a:moveTo>
                    <a:pt x="67" y="12"/>
                  </a:moveTo>
                  <a:lnTo>
                    <a:pt x="67" y="15"/>
                  </a:lnTo>
                  <a:lnTo>
                    <a:pt x="67" y="74"/>
                  </a:lnTo>
                  <a:lnTo>
                    <a:pt x="52" y="74"/>
                  </a:lnTo>
                  <a:lnTo>
                    <a:pt x="52" y="15"/>
                  </a:lnTo>
                  <a:lnTo>
                    <a:pt x="50" y="15"/>
                  </a:lnTo>
                  <a:lnTo>
                    <a:pt x="50" y="144"/>
                  </a:lnTo>
                  <a:lnTo>
                    <a:pt x="36" y="144"/>
                  </a:lnTo>
                  <a:lnTo>
                    <a:pt x="36" y="69"/>
                  </a:lnTo>
                  <a:lnTo>
                    <a:pt x="31" y="69"/>
                  </a:lnTo>
                  <a:lnTo>
                    <a:pt x="31" y="144"/>
                  </a:lnTo>
                  <a:lnTo>
                    <a:pt x="17" y="144"/>
                  </a:lnTo>
                  <a:lnTo>
                    <a:pt x="17" y="15"/>
                  </a:lnTo>
                  <a:lnTo>
                    <a:pt x="12" y="15"/>
                  </a:lnTo>
                  <a:lnTo>
                    <a:pt x="12" y="74"/>
                  </a:lnTo>
                  <a:lnTo>
                    <a:pt x="0" y="74"/>
                  </a:lnTo>
                  <a:lnTo>
                    <a:pt x="0" y="15"/>
                  </a:lnTo>
                  <a:lnTo>
                    <a:pt x="0" y="12"/>
                  </a:lnTo>
                  <a:lnTo>
                    <a:pt x="0" y="0"/>
                  </a:lnTo>
                  <a:lnTo>
                    <a:pt x="67" y="0"/>
                  </a:lnTo>
                  <a:lnTo>
                    <a:pt x="67" y="12"/>
                  </a:lnTo>
                  <a:close/>
                </a:path>
              </a:pathLst>
            </a:custGeom>
            <a:solidFill>
              <a:schemeClr val="bg1"/>
            </a:solidFill>
            <a:ln>
              <a:noFill/>
            </a:ln>
          </p:spPr>
          <p:txBody>
            <a:bodyPr/>
            <a:lstStyle/>
            <a:p>
              <a:endParaRPr lang="zh-CN" altLang="zh-CN">
                <a:solidFill>
                  <a:schemeClr val="tx2">
                    <a:lumMod val="75000"/>
                  </a:schemeClr>
                </a:solidFill>
                <a:sym typeface="宋体" pitchFamily="2" charset="-122"/>
              </a:endParaRPr>
            </a:p>
          </p:txBody>
        </p:sp>
      </p:grpSp>
      <p:sp>
        <p:nvSpPr>
          <p:cNvPr id="88" name="TextBox 692"/>
          <p:cNvSpPr>
            <a:spLocks noChangeArrowheads="1"/>
          </p:cNvSpPr>
          <p:nvPr/>
        </p:nvSpPr>
        <p:spPr bwMode="auto">
          <a:xfrm>
            <a:off x="1106488" y="737576"/>
            <a:ext cx="902811"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400" dirty="0">
                <a:solidFill>
                  <a:schemeClr val="tx2">
                    <a:lumMod val="75000"/>
                  </a:schemeClr>
                </a:solidFill>
                <a:latin typeface="微软雅黑" pitchFamily="34" charset="-122"/>
                <a:ea typeface="微软雅黑" pitchFamily="34" charset="-122"/>
                <a:sym typeface="Arial" pitchFamily="34" charset="0"/>
              </a:rPr>
              <a:t>添加标题</a:t>
            </a:r>
          </a:p>
        </p:txBody>
      </p:sp>
      <p:sp>
        <p:nvSpPr>
          <p:cNvPr id="89" name="TextBox 692"/>
          <p:cNvSpPr>
            <a:spLocks noChangeArrowheads="1"/>
          </p:cNvSpPr>
          <p:nvPr/>
        </p:nvSpPr>
        <p:spPr bwMode="auto">
          <a:xfrm>
            <a:off x="1066800" y="4004651"/>
            <a:ext cx="902811"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400" dirty="0">
                <a:solidFill>
                  <a:schemeClr val="tx2">
                    <a:lumMod val="75000"/>
                  </a:schemeClr>
                </a:solidFill>
                <a:latin typeface="微软雅黑" pitchFamily="34" charset="-122"/>
                <a:ea typeface="微软雅黑" pitchFamily="34" charset="-122"/>
                <a:sym typeface="Arial" pitchFamily="34" charset="0"/>
              </a:rPr>
              <a:t>添加标题</a:t>
            </a:r>
          </a:p>
        </p:txBody>
      </p:sp>
      <p:sp>
        <p:nvSpPr>
          <p:cNvPr id="90" name="TextBox 692"/>
          <p:cNvSpPr>
            <a:spLocks noChangeArrowheads="1"/>
          </p:cNvSpPr>
          <p:nvPr/>
        </p:nvSpPr>
        <p:spPr bwMode="auto">
          <a:xfrm>
            <a:off x="6080125" y="3969726"/>
            <a:ext cx="80021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200">
                <a:solidFill>
                  <a:schemeClr val="tx2">
                    <a:lumMod val="75000"/>
                  </a:schemeClr>
                </a:solidFill>
                <a:latin typeface="微软雅黑" pitchFamily="34" charset="-122"/>
                <a:ea typeface="微软雅黑" pitchFamily="34" charset="-122"/>
                <a:sym typeface="Arial" pitchFamily="34" charset="0"/>
              </a:rPr>
              <a:t>添加标题</a:t>
            </a:r>
          </a:p>
        </p:txBody>
      </p:sp>
      <p:sp>
        <p:nvSpPr>
          <p:cNvPr id="91" name="TextBox 692"/>
          <p:cNvSpPr>
            <a:spLocks noChangeArrowheads="1"/>
          </p:cNvSpPr>
          <p:nvPr/>
        </p:nvSpPr>
        <p:spPr bwMode="auto">
          <a:xfrm>
            <a:off x="5395913" y="3663338"/>
            <a:ext cx="80021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200">
                <a:solidFill>
                  <a:schemeClr val="tx2">
                    <a:lumMod val="75000"/>
                  </a:schemeClr>
                </a:solidFill>
                <a:latin typeface="微软雅黑" pitchFamily="34" charset="-122"/>
                <a:ea typeface="微软雅黑" pitchFamily="34" charset="-122"/>
                <a:sym typeface="Arial" pitchFamily="34" charset="0"/>
              </a:rPr>
              <a:t>添加标题</a:t>
            </a:r>
          </a:p>
        </p:txBody>
      </p:sp>
      <p:sp>
        <p:nvSpPr>
          <p:cNvPr id="92" name="TextBox 692"/>
          <p:cNvSpPr>
            <a:spLocks noChangeArrowheads="1"/>
          </p:cNvSpPr>
          <p:nvPr/>
        </p:nvSpPr>
        <p:spPr bwMode="auto">
          <a:xfrm>
            <a:off x="6562724" y="2698428"/>
            <a:ext cx="80021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200" dirty="0">
                <a:solidFill>
                  <a:schemeClr val="tx2">
                    <a:lumMod val="75000"/>
                  </a:schemeClr>
                </a:solidFill>
                <a:latin typeface="微软雅黑" pitchFamily="34" charset="-122"/>
                <a:ea typeface="微软雅黑" pitchFamily="34" charset="-122"/>
                <a:sym typeface="Arial" pitchFamily="34" charset="0"/>
              </a:rPr>
              <a:t>添加标题</a:t>
            </a:r>
          </a:p>
        </p:txBody>
      </p:sp>
      <p:sp>
        <p:nvSpPr>
          <p:cNvPr id="93" name="TextBox 701"/>
          <p:cNvSpPr>
            <a:spLocks noChangeArrowheads="1"/>
          </p:cNvSpPr>
          <p:nvPr/>
        </p:nvSpPr>
        <p:spPr bwMode="auto">
          <a:xfrm>
            <a:off x="1376749" y="3037863"/>
            <a:ext cx="543739"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1400">
                <a:solidFill>
                  <a:schemeClr val="tx2">
                    <a:lumMod val="75000"/>
                  </a:schemeClr>
                </a:solidFill>
                <a:latin typeface="微软雅黑" pitchFamily="34" charset="-122"/>
                <a:ea typeface="微软雅黑" pitchFamily="34" charset="-122"/>
                <a:sym typeface="Arial" pitchFamily="34" charset="0"/>
              </a:rPr>
              <a:t>标题</a:t>
            </a:r>
          </a:p>
        </p:txBody>
      </p:sp>
      <p:sp>
        <p:nvSpPr>
          <p:cNvPr id="94" name="TextBox 702"/>
          <p:cNvSpPr>
            <a:spLocks noChangeArrowheads="1"/>
          </p:cNvSpPr>
          <p:nvPr/>
        </p:nvSpPr>
        <p:spPr bwMode="auto">
          <a:xfrm>
            <a:off x="3497649" y="3907813"/>
            <a:ext cx="543739"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1400">
                <a:solidFill>
                  <a:schemeClr val="tx2">
                    <a:lumMod val="75000"/>
                  </a:schemeClr>
                </a:solidFill>
                <a:latin typeface="微软雅黑" pitchFamily="34" charset="-122"/>
                <a:ea typeface="微软雅黑" pitchFamily="34" charset="-122"/>
                <a:sym typeface="Arial" pitchFamily="34" charset="0"/>
              </a:rPr>
              <a:t>标题</a:t>
            </a:r>
            <a:endParaRPr lang="zh-CN" altLang="en-US">
              <a:solidFill>
                <a:schemeClr val="tx2">
                  <a:lumMod val="75000"/>
                </a:schemeClr>
              </a:solidFill>
            </a:endParaRPr>
          </a:p>
        </p:txBody>
      </p:sp>
      <p:sp>
        <p:nvSpPr>
          <p:cNvPr id="95" name="TextBox 703"/>
          <p:cNvSpPr>
            <a:spLocks noChangeArrowheads="1"/>
          </p:cNvSpPr>
          <p:nvPr/>
        </p:nvSpPr>
        <p:spPr bwMode="auto">
          <a:xfrm>
            <a:off x="3173799" y="1734526"/>
            <a:ext cx="543739"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1400" dirty="0">
                <a:solidFill>
                  <a:schemeClr val="tx2">
                    <a:lumMod val="75000"/>
                  </a:schemeClr>
                </a:solidFill>
                <a:latin typeface="微软雅黑" pitchFamily="34" charset="-122"/>
                <a:ea typeface="微软雅黑" pitchFamily="34" charset="-122"/>
                <a:sym typeface="Arial" pitchFamily="34" charset="0"/>
              </a:rPr>
              <a:t>标题</a:t>
            </a:r>
            <a:endParaRPr lang="zh-CN" altLang="en-US" dirty="0">
              <a:solidFill>
                <a:schemeClr val="tx2">
                  <a:lumMod val="75000"/>
                </a:schemeClr>
              </a:solidFill>
            </a:endParaRPr>
          </a:p>
        </p:txBody>
      </p:sp>
      <p:sp>
        <p:nvSpPr>
          <p:cNvPr id="96" name="TextBox 704"/>
          <p:cNvSpPr>
            <a:spLocks noChangeArrowheads="1"/>
          </p:cNvSpPr>
          <p:nvPr/>
        </p:nvSpPr>
        <p:spPr bwMode="auto">
          <a:xfrm>
            <a:off x="4399349" y="931251"/>
            <a:ext cx="543739"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1400">
                <a:solidFill>
                  <a:schemeClr val="tx2">
                    <a:lumMod val="75000"/>
                  </a:schemeClr>
                </a:solidFill>
                <a:latin typeface="微软雅黑" pitchFamily="34" charset="-122"/>
                <a:ea typeface="微软雅黑" pitchFamily="34" charset="-122"/>
                <a:sym typeface="Arial" pitchFamily="34" charset="0"/>
              </a:rPr>
              <a:t>标题</a:t>
            </a:r>
            <a:endParaRPr lang="zh-CN" altLang="en-US">
              <a:solidFill>
                <a:schemeClr val="tx2">
                  <a:lumMod val="75000"/>
                </a:schemeClr>
              </a:solidFill>
            </a:endParaRPr>
          </a:p>
        </p:txBody>
      </p:sp>
      <p:sp>
        <p:nvSpPr>
          <p:cNvPr id="97" name="TextBox 705"/>
          <p:cNvSpPr>
            <a:spLocks noChangeArrowheads="1"/>
          </p:cNvSpPr>
          <p:nvPr/>
        </p:nvSpPr>
        <p:spPr bwMode="auto">
          <a:xfrm>
            <a:off x="4681924" y="3139463"/>
            <a:ext cx="543739"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1400">
                <a:solidFill>
                  <a:schemeClr val="tx2">
                    <a:lumMod val="75000"/>
                  </a:schemeClr>
                </a:solidFill>
                <a:latin typeface="微软雅黑" pitchFamily="34" charset="-122"/>
                <a:ea typeface="微软雅黑" pitchFamily="34" charset="-122"/>
                <a:sym typeface="Arial" pitchFamily="34" charset="0"/>
              </a:rPr>
              <a:t>标题</a:t>
            </a:r>
            <a:endParaRPr lang="zh-CN" altLang="en-US">
              <a:solidFill>
                <a:schemeClr val="tx2">
                  <a:lumMod val="75000"/>
                </a:schemeClr>
              </a:solidFill>
            </a:endParaRPr>
          </a:p>
        </p:txBody>
      </p:sp>
      <p:sp>
        <p:nvSpPr>
          <p:cNvPr id="98" name="TextBox 706"/>
          <p:cNvSpPr>
            <a:spLocks noChangeArrowheads="1"/>
          </p:cNvSpPr>
          <p:nvPr/>
        </p:nvSpPr>
        <p:spPr bwMode="auto">
          <a:xfrm>
            <a:off x="5009743" y="650263"/>
            <a:ext cx="543739"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1400">
                <a:solidFill>
                  <a:schemeClr val="tx2">
                    <a:lumMod val="75000"/>
                  </a:schemeClr>
                </a:solidFill>
                <a:latin typeface="微软雅黑" pitchFamily="34" charset="-122"/>
                <a:ea typeface="微软雅黑" pitchFamily="34" charset="-122"/>
                <a:sym typeface="Arial" pitchFamily="34" charset="0"/>
              </a:rPr>
              <a:t>标题</a:t>
            </a:r>
          </a:p>
        </p:txBody>
      </p:sp>
      <p:sp>
        <p:nvSpPr>
          <p:cNvPr id="99" name="TextBox 707"/>
          <p:cNvSpPr>
            <a:spLocks noChangeArrowheads="1"/>
          </p:cNvSpPr>
          <p:nvPr/>
        </p:nvSpPr>
        <p:spPr bwMode="auto">
          <a:xfrm>
            <a:off x="5591562" y="2339363"/>
            <a:ext cx="543739"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1400">
                <a:solidFill>
                  <a:schemeClr val="tx2">
                    <a:lumMod val="75000"/>
                  </a:schemeClr>
                </a:solidFill>
                <a:latin typeface="微软雅黑" pitchFamily="34" charset="-122"/>
                <a:ea typeface="微软雅黑" pitchFamily="34" charset="-122"/>
                <a:sym typeface="Arial" pitchFamily="34" charset="0"/>
              </a:rPr>
              <a:t>标题</a:t>
            </a:r>
            <a:endParaRPr lang="zh-CN" altLang="en-US">
              <a:solidFill>
                <a:schemeClr val="tx2">
                  <a:lumMod val="75000"/>
                </a:schemeClr>
              </a:solidFill>
            </a:endParaRPr>
          </a:p>
        </p:txBody>
      </p:sp>
      <p:sp>
        <p:nvSpPr>
          <p:cNvPr id="100" name="TextBox 708"/>
          <p:cNvSpPr>
            <a:spLocks noChangeArrowheads="1"/>
          </p:cNvSpPr>
          <p:nvPr/>
        </p:nvSpPr>
        <p:spPr bwMode="auto">
          <a:xfrm>
            <a:off x="2508637" y="4041163"/>
            <a:ext cx="543739"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1400">
                <a:solidFill>
                  <a:schemeClr val="tx2">
                    <a:lumMod val="75000"/>
                  </a:schemeClr>
                </a:solidFill>
                <a:latin typeface="微软雅黑" pitchFamily="34" charset="-122"/>
                <a:ea typeface="微软雅黑" pitchFamily="34" charset="-122"/>
                <a:sym typeface="Arial" pitchFamily="34" charset="0"/>
              </a:rPr>
              <a:t>标题</a:t>
            </a:r>
            <a:endParaRPr lang="zh-CN" altLang="en-US">
              <a:solidFill>
                <a:schemeClr val="tx2">
                  <a:lumMod val="75000"/>
                </a:schemeClr>
              </a:solidFill>
            </a:endParaRPr>
          </a:p>
        </p:txBody>
      </p:sp>
      <p:grpSp>
        <p:nvGrpSpPr>
          <p:cNvPr id="101" name="组合 100"/>
          <p:cNvGrpSpPr/>
          <p:nvPr/>
        </p:nvGrpSpPr>
        <p:grpSpPr>
          <a:xfrm>
            <a:off x="1916389" y="1498816"/>
            <a:ext cx="627062" cy="627063"/>
            <a:chOff x="3128963" y="2082800"/>
            <a:chExt cx="627062" cy="627063"/>
          </a:xfrm>
        </p:grpSpPr>
        <p:sp>
          <p:nvSpPr>
            <p:cNvPr id="102" name="Freeform 24"/>
            <p:cNvSpPr>
              <a:spLocks noEditPoints="1" noChangeArrowheads="1"/>
            </p:cNvSpPr>
            <p:nvPr/>
          </p:nvSpPr>
          <p:spPr bwMode="auto">
            <a:xfrm rot="16200000">
              <a:off x="3128962" y="2082801"/>
              <a:ext cx="627063" cy="627062"/>
            </a:xfrm>
            <a:custGeom>
              <a:avLst/>
              <a:gdLst>
                <a:gd name="T0" fmla="*/ 77 w 146"/>
                <a:gd name="T1" fmla="*/ 0 h 146"/>
                <a:gd name="T2" fmla="*/ 77 w 146"/>
                <a:gd name="T3" fmla="*/ 146 h 146"/>
                <a:gd name="T4" fmla="*/ 146 w 146"/>
                <a:gd name="T5" fmla="*/ 73 h 146"/>
                <a:gd name="T6" fmla="*/ 77 w 146"/>
                <a:gd name="T7" fmla="*/ 0 h 146"/>
                <a:gd name="T8" fmla="*/ 73 w 146"/>
                <a:gd name="T9" fmla="*/ 0 h 146"/>
                <a:gd name="T10" fmla="*/ 0 w 146"/>
                <a:gd name="T11" fmla="*/ 73 h 146"/>
                <a:gd name="T12" fmla="*/ 73 w 146"/>
                <a:gd name="T13" fmla="*/ 146 h 146"/>
                <a:gd name="T14" fmla="*/ 73 w 146"/>
                <a:gd name="T15" fmla="*/ 0 h 146"/>
                <a:gd name="T16" fmla="*/ 0 60000 65536"/>
                <a:gd name="T17" fmla="*/ 0 60000 65536"/>
                <a:gd name="T18" fmla="*/ 0 60000 65536"/>
                <a:gd name="T19" fmla="*/ 0 60000 65536"/>
                <a:gd name="T20" fmla="*/ 0 60000 65536"/>
                <a:gd name="T21" fmla="*/ 0 60000 65536"/>
                <a:gd name="T22" fmla="*/ 0 60000 65536"/>
                <a:gd name="T23" fmla="*/ 0 60000 65536"/>
                <a:gd name="T24" fmla="*/ 0 w 146"/>
                <a:gd name="T25" fmla="*/ 0 h 146"/>
                <a:gd name="T26" fmla="*/ 146 w 146"/>
                <a:gd name="T27" fmla="*/ 146 h 14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46" h="146">
                  <a:moveTo>
                    <a:pt x="77" y="0"/>
                  </a:moveTo>
                  <a:cubicBezTo>
                    <a:pt x="77" y="146"/>
                    <a:pt x="77" y="146"/>
                    <a:pt x="77" y="146"/>
                  </a:cubicBezTo>
                  <a:cubicBezTo>
                    <a:pt x="115" y="144"/>
                    <a:pt x="146" y="112"/>
                    <a:pt x="146" y="73"/>
                  </a:cubicBezTo>
                  <a:cubicBezTo>
                    <a:pt x="146" y="34"/>
                    <a:pt x="115" y="2"/>
                    <a:pt x="77" y="0"/>
                  </a:cubicBezTo>
                  <a:moveTo>
                    <a:pt x="73" y="0"/>
                  </a:moveTo>
                  <a:cubicBezTo>
                    <a:pt x="32" y="0"/>
                    <a:pt x="0" y="33"/>
                    <a:pt x="0" y="73"/>
                  </a:cubicBezTo>
                  <a:cubicBezTo>
                    <a:pt x="0" y="113"/>
                    <a:pt x="32" y="146"/>
                    <a:pt x="73" y="146"/>
                  </a:cubicBezTo>
                  <a:cubicBezTo>
                    <a:pt x="73" y="0"/>
                    <a:pt x="73" y="0"/>
                    <a:pt x="73" y="0"/>
                  </a:cubicBezTo>
                </a:path>
              </a:pathLst>
            </a:custGeom>
            <a:solidFill>
              <a:srgbClr val="EFE9EB"/>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chemeClr val="tx2">
                    <a:lumMod val="75000"/>
                  </a:schemeClr>
                </a:solidFill>
                <a:sym typeface="宋体" pitchFamily="2" charset="-122"/>
              </a:endParaRPr>
            </a:p>
          </p:txBody>
        </p:sp>
        <p:sp>
          <p:nvSpPr>
            <p:cNvPr id="103" name="Freeform 25"/>
            <p:cNvSpPr>
              <a:spLocks noChangeArrowheads="1"/>
            </p:cNvSpPr>
            <p:nvPr/>
          </p:nvSpPr>
          <p:spPr bwMode="auto">
            <a:xfrm rot="16200000">
              <a:off x="3434556" y="2075657"/>
              <a:ext cx="15875" cy="627062"/>
            </a:xfrm>
            <a:custGeom>
              <a:avLst/>
              <a:gdLst>
                <a:gd name="T0" fmla="*/ 0 w 4"/>
                <a:gd name="T1" fmla="*/ 0 h 146"/>
                <a:gd name="T2" fmla="*/ 0 w 4"/>
                <a:gd name="T3" fmla="*/ 0 h 146"/>
                <a:gd name="T4" fmla="*/ 0 w 4"/>
                <a:gd name="T5" fmla="*/ 146 h 146"/>
                <a:gd name="T6" fmla="*/ 0 w 4"/>
                <a:gd name="T7" fmla="*/ 146 h 146"/>
                <a:gd name="T8" fmla="*/ 4 w 4"/>
                <a:gd name="T9" fmla="*/ 146 h 146"/>
                <a:gd name="T10" fmla="*/ 4 w 4"/>
                <a:gd name="T11" fmla="*/ 0 h 146"/>
                <a:gd name="T12" fmla="*/ 0 w 4"/>
                <a:gd name="T13" fmla="*/ 0 h 146"/>
                <a:gd name="T14" fmla="*/ 0 60000 65536"/>
                <a:gd name="T15" fmla="*/ 0 60000 65536"/>
                <a:gd name="T16" fmla="*/ 0 60000 65536"/>
                <a:gd name="T17" fmla="*/ 0 60000 65536"/>
                <a:gd name="T18" fmla="*/ 0 60000 65536"/>
                <a:gd name="T19" fmla="*/ 0 60000 65536"/>
                <a:gd name="T20" fmla="*/ 0 60000 65536"/>
                <a:gd name="T21" fmla="*/ 0 w 4"/>
                <a:gd name="T22" fmla="*/ 0 h 146"/>
                <a:gd name="T23" fmla="*/ 4 w 4"/>
                <a:gd name="T24" fmla="*/ 146 h 14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 h="146">
                  <a:moveTo>
                    <a:pt x="0" y="0"/>
                  </a:moveTo>
                  <a:cubicBezTo>
                    <a:pt x="0" y="0"/>
                    <a:pt x="0" y="0"/>
                    <a:pt x="0" y="0"/>
                  </a:cubicBezTo>
                  <a:cubicBezTo>
                    <a:pt x="0" y="146"/>
                    <a:pt x="0" y="146"/>
                    <a:pt x="0" y="146"/>
                  </a:cubicBezTo>
                  <a:cubicBezTo>
                    <a:pt x="0" y="146"/>
                    <a:pt x="0" y="146"/>
                    <a:pt x="0" y="146"/>
                  </a:cubicBezTo>
                  <a:cubicBezTo>
                    <a:pt x="1" y="146"/>
                    <a:pt x="2" y="146"/>
                    <a:pt x="4" y="146"/>
                  </a:cubicBezTo>
                  <a:cubicBezTo>
                    <a:pt x="4" y="0"/>
                    <a:pt x="4" y="0"/>
                    <a:pt x="4" y="0"/>
                  </a:cubicBezTo>
                  <a:cubicBezTo>
                    <a:pt x="2" y="0"/>
                    <a:pt x="1" y="0"/>
                    <a:pt x="0" y="0"/>
                  </a:cubicBezTo>
                </a:path>
              </a:pathLst>
            </a:custGeom>
            <a:solidFill>
              <a:srgbClr val="878285"/>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chemeClr val="tx2">
                    <a:lumMod val="75000"/>
                  </a:schemeClr>
                </a:solidFill>
                <a:sym typeface="宋体" pitchFamily="2" charset="-122"/>
              </a:endParaRPr>
            </a:p>
          </p:txBody>
        </p:sp>
        <p:sp>
          <p:nvSpPr>
            <p:cNvPr id="104" name="Oval 26"/>
            <p:cNvSpPr>
              <a:spLocks noChangeArrowheads="1"/>
            </p:cNvSpPr>
            <p:nvPr/>
          </p:nvSpPr>
          <p:spPr bwMode="auto">
            <a:xfrm rot="16200000">
              <a:off x="3163094" y="2116931"/>
              <a:ext cx="554038" cy="555625"/>
            </a:xfrm>
            <a:prstGeom prst="ellipse">
              <a:avLst/>
            </a:prstGeom>
            <a:solidFill>
              <a:srgbClr val="B0C01A"/>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sz="1600">
                <a:solidFill>
                  <a:schemeClr val="tx2">
                    <a:lumMod val="75000"/>
                  </a:schemeClr>
                </a:solidFill>
                <a:sym typeface="宋体" pitchFamily="2" charset="-122"/>
              </a:endParaRPr>
            </a:p>
          </p:txBody>
        </p:sp>
        <p:sp>
          <p:nvSpPr>
            <p:cNvPr id="105" name="Freeform 27"/>
            <p:cNvSpPr>
              <a:spLocks noChangeArrowheads="1"/>
            </p:cNvSpPr>
            <p:nvPr/>
          </p:nvSpPr>
          <p:spPr bwMode="auto">
            <a:xfrm rot="16200000">
              <a:off x="3291681" y="2247107"/>
              <a:ext cx="301625" cy="300038"/>
            </a:xfrm>
            <a:custGeom>
              <a:avLst/>
              <a:gdLst>
                <a:gd name="T0" fmla="*/ 67 w 70"/>
                <a:gd name="T1" fmla="*/ 27 h 70"/>
                <a:gd name="T2" fmla="*/ 43 w 70"/>
                <a:gd name="T3" fmla="*/ 27 h 70"/>
                <a:gd name="T4" fmla="*/ 43 w 70"/>
                <a:gd name="T5" fmla="*/ 3 h 70"/>
                <a:gd name="T6" fmla="*/ 40 w 70"/>
                <a:gd name="T7" fmla="*/ 0 h 70"/>
                <a:gd name="T8" fmla="*/ 30 w 70"/>
                <a:gd name="T9" fmla="*/ 0 h 70"/>
                <a:gd name="T10" fmla="*/ 28 w 70"/>
                <a:gd name="T11" fmla="*/ 3 h 70"/>
                <a:gd name="T12" fmla="*/ 28 w 70"/>
                <a:gd name="T13" fmla="*/ 27 h 70"/>
                <a:gd name="T14" fmla="*/ 3 w 70"/>
                <a:gd name="T15" fmla="*/ 27 h 70"/>
                <a:gd name="T16" fmla="*/ 0 w 70"/>
                <a:gd name="T17" fmla="*/ 30 h 70"/>
                <a:gd name="T18" fmla="*/ 0 w 70"/>
                <a:gd name="T19" fmla="*/ 40 h 70"/>
                <a:gd name="T20" fmla="*/ 3 w 70"/>
                <a:gd name="T21" fmla="*/ 42 h 70"/>
                <a:gd name="T22" fmla="*/ 28 w 70"/>
                <a:gd name="T23" fmla="*/ 42 h 70"/>
                <a:gd name="T24" fmla="*/ 28 w 70"/>
                <a:gd name="T25" fmla="*/ 67 h 70"/>
                <a:gd name="T26" fmla="*/ 30 w 70"/>
                <a:gd name="T27" fmla="*/ 70 h 70"/>
                <a:gd name="T28" fmla="*/ 40 w 70"/>
                <a:gd name="T29" fmla="*/ 70 h 70"/>
                <a:gd name="T30" fmla="*/ 43 w 70"/>
                <a:gd name="T31" fmla="*/ 67 h 70"/>
                <a:gd name="T32" fmla="*/ 43 w 70"/>
                <a:gd name="T33" fmla="*/ 42 h 70"/>
                <a:gd name="T34" fmla="*/ 67 w 70"/>
                <a:gd name="T35" fmla="*/ 42 h 70"/>
                <a:gd name="T36" fmla="*/ 70 w 70"/>
                <a:gd name="T37" fmla="*/ 40 h 70"/>
                <a:gd name="T38" fmla="*/ 70 w 70"/>
                <a:gd name="T39" fmla="*/ 30 h 70"/>
                <a:gd name="T40" fmla="*/ 67 w 70"/>
                <a:gd name="T41" fmla="*/ 27 h 70"/>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70"/>
                <a:gd name="T64" fmla="*/ 0 h 70"/>
                <a:gd name="T65" fmla="*/ 70 w 70"/>
                <a:gd name="T66" fmla="*/ 70 h 70"/>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70" h="70">
                  <a:moveTo>
                    <a:pt x="67" y="27"/>
                  </a:moveTo>
                  <a:cubicBezTo>
                    <a:pt x="43" y="27"/>
                    <a:pt x="43" y="27"/>
                    <a:pt x="43" y="27"/>
                  </a:cubicBezTo>
                  <a:cubicBezTo>
                    <a:pt x="43" y="3"/>
                    <a:pt x="43" y="3"/>
                    <a:pt x="43" y="3"/>
                  </a:cubicBezTo>
                  <a:cubicBezTo>
                    <a:pt x="43" y="1"/>
                    <a:pt x="42" y="0"/>
                    <a:pt x="40" y="0"/>
                  </a:cubicBezTo>
                  <a:cubicBezTo>
                    <a:pt x="30" y="0"/>
                    <a:pt x="30" y="0"/>
                    <a:pt x="30" y="0"/>
                  </a:cubicBezTo>
                  <a:cubicBezTo>
                    <a:pt x="29" y="0"/>
                    <a:pt x="28" y="1"/>
                    <a:pt x="28" y="3"/>
                  </a:cubicBezTo>
                  <a:cubicBezTo>
                    <a:pt x="28" y="27"/>
                    <a:pt x="28" y="27"/>
                    <a:pt x="28" y="27"/>
                  </a:cubicBezTo>
                  <a:cubicBezTo>
                    <a:pt x="3" y="27"/>
                    <a:pt x="3" y="27"/>
                    <a:pt x="3" y="27"/>
                  </a:cubicBezTo>
                  <a:cubicBezTo>
                    <a:pt x="2" y="27"/>
                    <a:pt x="0" y="28"/>
                    <a:pt x="0" y="30"/>
                  </a:cubicBezTo>
                  <a:cubicBezTo>
                    <a:pt x="0" y="40"/>
                    <a:pt x="0" y="40"/>
                    <a:pt x="0" y="40"/>
                  </a:cubicBezTo>
                  <a:cubicBezTo>
                    <a:pt x="0" y="41"/>
                    <a:pt x="2" y="42"/>
                    <a:pt x="3" y="42"/>
                  </a:cubicBezTo>
                  <a:cubicBezTo>
                    <a:pt x="28" y="42"/>
                    <a:pt x="28" y="42"/>
                    <a:pt x="28" y="42"/>
                  </a:cubicBezTo>
                  <a:cubicBezTo>
                    <a:pt x="28" y="67"/>
                    <a:pt x="28" y="67"/>
                    <a:pt x="28" y="67"/>
                  </a:cubicBezTo>
                  <a:cubicBezTo>
                    <a:pt x="28" y="68"/>
                    <a:pt x="29" y="70"/>
                    <a:pt x="30" y="70"/>
                  </a:cubicBezTo>
                  <a:cubicBezTo>
                    <a:pt x="40" y="70"/>
                    <a:pt x="40" y="70"/>
                    <a:pt x="40" y="70"/>
                  </a:cubicBezTo>
                  <a:cubicBezTo>
                    <a:pt x="42" y="70"/>
                    <a:pt x="43" y="68"/>
                    <a:pt x="43" y="67"/>
                  </a:cubicBezTo>
                  <a:cubicBezTo>
                    <a:pt x="43" y="42"/>
                    <a:pt x="43" y="42"/>
                    <a:pt x="43" y="42"/>
                  </a:cubicBezTo>
                  <a:cubicBezTo>
                    <a:pt x="67" y="42"/>
                    <a:pt x="67" y="42"/>
                    <a:pt x="67" y="42"/>
                  </a:cubicBezTo>
                  <a:cubicBezTo>
                    <a:pt x="69" y="42"/>
                    <a:pt x="70" y="41"/>
                    <a:pt x="70" y="40"/>
                  </a:cubicBezTo>
                  <a:cubicBezTo>
                    <a:pt x="70" y="30"/>
                    <a:pt x="70" y="30"/>
                    <a:pt x="70" y="30"/>
                  </a:cubicBezTo>
                  <a:cubicBezTo>
                    <a:pt x="70" y="28"/>
                    <a:pt x="69" y="27"/>
                    <a:pt x="67" y="27"/>
                  </a:cubicBezTo>
                  <a:close/>
                </a:path>
              </a:pathLst>
            </a:custGeom>
            <a:solidFill>
              <a:srgbClr val="EFE9EB"/>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chemeClr val="tx2">
                    <a:lumMod val="75000"/>
                  </a:schemeClr>
                </a:solidFill>
                <a:sym typeface="宋体" pitchFamily="2" charset="-122"/>
              </a:endParaRPr>
            </a:p>
          </p:txBody>
        </p:sp>
      </p:grpSp>
      <p:grpSp>
        <p:nvGrpSpPr>
          <p:cNvPr id="106" name="组合 105"/>
          <p:cNvGrpSpPr/>
          <p:nvPr/>
        </p:nvGrpSpPr>
        <p:grpSpPr>
          <a:xfrm>
            <a:off x="6605311" y="1322121"/>
            <a:ext cx="630237" cy="625475"/>
            <a:chOff x="5545138" y="1727200"/>
            <a:chExt cx="630237" cy="625475"/>
          </a:xfrm>
        </p:grpSpPr>
        <p:sp>
          <p:nvSpPr>
            <p:cNvPr id="107" name="Freeform 44"/>
            <p:cNvSpPr>
              <a:spLocks noEditPoints="1" noChangeArrowheads="1"/>
            </p:cNvSpPr>
            <p:nvPr/>
          </p:nvSpPr>
          <p:spPr bwMode="auto">
            <a:xfrm rot="16200000">
              <a:off x="5547519" y="1724819"/>
              <a:ext cx="625475" cy="630237"/>
            </a:xfrm>
            <a:custGeom>
              <a:avLst/>
              <a:gdLst>
                <a:gd name="T0" fmla="*/ 76 w 146"/>
                <a:gd name="T1" fmla="*/ 0 h 147"/>
                <a:gd name="T2" fmla="*/ 76 w 146"/>
                <a:gd name="T3" fmla="*/ 146 h 147"/>
                <a:gd name="T4" fmla="*/ 146 w 146"/>
                <a:gd name="T5" fmla="*/ 73 h 147"/>
                <a:gd name="T6" fmla="*/ 76 w 146"/>
                <a:gd name="T7" fmla="*/ 0 h 147"/>
                <a:gd name="T8" fmla="*/ 72 w 146"/>
                <a:gd name="T9" fmla="*/ 0 h 147"/>
                <a:gd name="T10" fmla="*/ 0 w 146"/>
                <a:gd name="T11" fmla="*/ 73 h 147"/>
                <a:gd name="T12" fmla="*/ 72 w 146"/>
                <a:gd name="T13" fmla="*/ 147 h 147"/>
                <a:gd name="T14" fmla="*/ 72 w 146"/>
                <a:gd name="T15" fmla="*/ 0 h 147"/>
                <a:gd name="T16" fmla="*/ 0 60000 65536"/>
                <a:gd name="T17" fmla="*/ 0 60000 65536"/>
                <a:gd name="T18" fmla="*/ 0 60000 65536"/>
                <a:gd name="T19" fmla="*/ 0 60000 65536"/>
                <a:gd name="T20" fmla="*/ 0 60000 65536"/>
                <a:gd name="T21" fmla="*/ 0 60000 65536"/>
                <a:gd name="T22" fmla="*/ 0 60000 65536"/>
                <a:gd name="T23" fmla="*/ 0 60000 65536"/>
                <a:gd name="T24" fmla="*/ 0 w 146"/>
                <a:gd name="T25" fmla="*/ 0 h 147"/>
                <a:gd name="T26" fmla="*/ 146 w 146"/>
                <a:gd name="T27" fmla="*/ 147 h 14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46" h="147">
                  <a:moveTo>
                    <a:pt x="76" y="0"/>
                  </a:moveTo>
                  <a:cubicBezTo>
                    <a:pt x="76" y="146"/>
                    <a:pt x="76" y="146"/>
                    <a:pt x="76" y="146"/>
                  </a:cubicBezTo>
                  <a:cubicBezTo>
                    <a:pt x="115" y="145"/>
                    <a:pt x="146" y="113"/>
                    <a:pt x="146" y="73"/>
                  </a:cubicBezTo>
                  <a:cubicBezTo>
                    <a:pt x="146" y="34"/>
                    <a:pt x="115" y="2"/>
                    <a:pt x="76" y="0"/>
                  </a:cubicBezTo>
                  <a:moveTo>
                    <a:pt x="72" y="0"/>
                  </a:moveTo>
                  <a:cubicBezTo>
                    <a:pt x="32" y="1"/>
                    <a:pt x="0" y="33"/>
                    <a:pt x="0" y="73"/>
                  </a:cubicBezTo>
                  <a:cubicBezTo>
                    <a:pt x="0" y="113"/>
                    <a:pt x="32" y="146"/>
                    <a:pt x="72" y="147"/>
                  </a:cubicBezTo>
                  <a:cubicBezTo>
                    <a:pt x="72" y="0"/>
                    <a:pt x="72" y="0"/>
                    <a:pt x="72" y="0"/>
                  </a:cubicBezTo>
                </a:path>
              </a:pathLst>
            </a:custGeom>
            <a:solidFill>
              <a:srgbClr val="EFE9EB"/>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chemeClr val="tx2">
                    <a:lumMod val="75000"/>
                  </a:schemeClr>
                </a:solidFill>
                <a:sym typeface="宋体" pitchFamily="2" charset="-122"/>
              </a:endParaRPr>
            </a:p>
          </p:txBody>
        </p:sp>
        <p:sp>
          <p:nvSpPr>
            <p:cNvPr id="108" name="Freeform 45"/>
            <p:cNvSpPr>
              <a:spLocks noChangeArrowheads="1"/>
            </p:cNvSpPr>
            <p:nvPr/>
          </p:nvSpPr>
          <p:spPr bwMode="auto">
            <a:xfrm rot="16200000">
              <a:off x="5852319" y="1721644"/>
              <a:ext cx="15875" cy="630237"/>
            </a:xfrm>
            <a:custGeom>
              <a:avLst/>
              <a:gdLst>
                <a:gd name="T0" fmla="*/ 1 w 4"/>
                <a:gd name="T1" fmla="*/ 0 h 147"/>
                <a:gd name="T2" fmla="*/ 0 w 4"/>
                <a:gd name="T3" fmla="*/ 0 h 147"/>
                <a:gd name="T4" fmla="*/ 0 w 4"/>
                <a:gd name="T5" fmla="*/ 147 h 147"/>
                <a:gd name="T6" fmla="*/ 1 w 4"/>
                <a:gd name="T7" fmla="*/ 147 h 147"/>
                <a:gd name="T8" fmla="*/ 4 w 4"/>
                <a:gd name="T9" fmla="*/ 146 h 147"/>
                <a:gd name="T10" fmla="*/ 4 w 4"/>
                <a:gd name="T11" fmla="*/ 0 h 147"/>
                <a:gd name="T12" fmla="*/ 1 w 4"/>
                <a:gd name="T13" fmla="*/ 0 h 147"/>
                <a:gd name="T14" fmla="*/ 0 60000 65536"/>
                <a:gd name="T15" fmla="*/ 0 60000 65536"/>
                <a:gd name="T16" fmla="*/ 0 60000 65536"/>
                <a:gd name="T17" fmla="*/ 0 60000 65536"/>
                <a:gd name="T18" fmla="*/ 0 60000 65536"/>
                <a:gd name="T19" fmla="*/ 0 60000 65536"/>
                <a:gd name="T20" fmla="*/ 0 60000 65536"/>
                <a:gd name="T21" fmla="*/ 0 w 4"/>
                <a:gd name="T22" fmla="*/ 0 h 147"/>
                <a:gd name="T23" fmla="*/ 4 w 4"/>
                <a:gd name="T24" fmla="*/ 147 h 14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 h="147">
                  <a:moveTo>
                    <a:pt x="1" y="0"/>
                  </a:moveTo>
                  <a:cubicBezTo>
                    <a:pt x="0" y="0"/>
                    <a:pt x="0" y="0"/>
                    <a:pt x="0" y="0"/>
                  </a:cubicBezTo>
                  <a:cubicBezTo>
                    <a:pt x="0" y="147"/>
                    <a:pt x="0" y="147"/>
                    <a:pt x="0" y="147"/>
                  </a:cubicBezTo>
                  <a:cubicBezTo>
                    <a:pt x="0" y="147"/>
                    <a:pt x="0" y="147"/>
                    <a:pt x="1" y="147"/>
                  </a:cubicBezTo>
                  <a:cubicBezTo>
                    <a:pt x="2" y="147"/>
                    <a:pt x="3" y="147"/>
                    <a:pt x="4" y="146"/>
                  </a:cubicBezTo>
                  <a:cubicBezTo>
                    <a:pt x="4" y="0"/>
                    <a:pt x="4" y="0"/>
                    <a:pt x="4" y="0"/>
                  </a:cubicBezTo>
                  <a:cubicBezTo>
                    <a:pt x="3" y="0"/>
                    <a:pt x="2" y="0"/>
                    <a:pt x="1" y="0"/>
                  </a:cubicBezTo>
                </a:path>
              </a:pathLst>
            </a:custGeom>
            <a:solidFill>
              <a:srgbClr val="878285"/>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chemeClr val="tx2">
                    <a:lumMod val="75000"/>
                  </a:schemeClr>
                </a:solidFill>
                <a:sym typeface="宋体" pitchFamily="2" charset="-122"/>
              </a:endParaRPr>
            </a:p>
          </p:txBody>
        </p:sp>
        <p:sp>
          <p:nvSpPr>
            <p:cNvPr id="109" name="Oval 46"/>
            <p:cNvSpPr>
              <a:spLocks noChangeArrowheads="1"/>
            </p:cNvSpPr>
            <p:nvPr/>
          </p:nvSpPr>
          <p:spPr bwMode="auto">
            <a:xfrm rot="16200000">
              <a:off x="5584032" y="1766094"/>
              <a:ext cx="552450" cy="554037"/>
            </a:xfrm>
            <a:prstGeom prst="ellipse">
              <a:avLst/>
            </a:prstGeom>
            <a:solidFill>
              <a:srgbClr val="0094D6"/>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sz="1600">
                <a:solidFill>
                  <a:schemeClr val="tx2">
                    <a:lumMod val="75000"/>
                  </a:schemeClr>
                </a:solidFill>
                <a:sym typeface="宋体" pitchFamily="2" charset="-122"/>
              </a:endParaRPr>
            </a:p>
          </p:txBody>
        </p:sp>
        <p:sp>
          <p:nvSpPr>
            <p:cNvPr id="110" name="Freeform 47"/>
            <p:cNvSpPr>
              <a:spLocks noChangeArrowheads="1"/>
            </p:cNvSpPr>
            <p:nvPr/>
          </p:nvSpPr>
          <p:spPr bwMode="auto">
            <a:xfrm>
              <a:off x="5705475" y="1895475"/>
              <a:ext cx="336550" cy="295275"/>
            </a:xfrm>
            <a:custGeom>
              <a:avLst/>
              <a:gdLst>
                <a:gd name="T0" fmla="*/ 71 w 79"/>
                <a:gd name="T1" fmla="*/ 8 h 69"/>
                <a:gd name="T2" fmla="*/ 43 w 79"/>
                <a:gd name="T3" fmla="*/ 8 h 69"/>
                <a:gd name="T4" fmla="*/ 40 w 79"/>
                <a:gd name="T5" fmla="*/ 11 h 69"/>
                <a:gd name="T6" fmla="*/ 40 w 79"/>
                <a:gd name="T7" fmla="*/ 11 h 69"/>
                <a:gd name="T8" fmla="*/ 36 w 79"/>
                <a:gd name="T9" fmla="*/ 8 h 69"/>
                <a:gd name="T10" fmla="*/ 8 w 79"/>
                <a:gd name="T11" fmla="*/ 8 h 69"/>
                <a:gd name="T12" fmla="*/ 8 w 79"/>
                <a:gd name="T13" fmla="*/ 37 h 69"/>
                <a:gd name="T14" fmla="*/ 11 w 79"/>
                <a:gd name="T15" fmla="*/ 40 h 69"/>
                <a:gd name="T16" fmla="*/ 40 w 79"/>
                <a:gd name="T17" fmla="*/ 69 h 69"/>
                <a:gd name="T18" fmla="*/ 40 w 79"/>
                <a:gd name="T19" fmla="*/ 69 h 69"/>
                <a:gd name="T20" fmla="*/ 68 w 79"/>
                <a:gd name="T21" fmla="*/ 40 h 69"/>
                <a:gd name="T22" fmla="*/ 71 w 79"/>
                <a:gd name="T23" fmla="*/ 37 h 69"/>
                <a:gd name="T24" fmla="*/ 71 w 79"/>
                <a:gd name="T25" fmla="*/ 8 h 69"/>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79"/>
                <a:gd name="T40" fmla="*/ 0 h 69"/>
                <a:gd name="T41" fmla="*/ 79 w 79"/>
                <a:gd name="T42" fmla="*/ 69 h 69"/>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79" h="69">
                  <a:moveTo>
                    <a:pt x="71" y="8"/>
                  </a:moveTo>
                  <a:cubicBezTo>
                    <a:pt x="64" y="0"/>
                    <a:pt x="51" y="0"/>
                    <a:pt x="43" y="8"/>
                  </a:cubicBezTo>
                  <a:cubicBezTo>
                    <a:pt x="40" y="11"/>
                    <a:pt x="40" y="11"/>
                    <a:pt x="40" y="11"/>
                  </a:cubicBezTo>
                  <a:cubicBezTo>
                    <a:pt x="40" y="11"/>
                    <a:pt x="40" y="11"/>
                    <a:pt x="40" y="11"/>
                  </a:cubicBezTo>
                  <a:cubicBezTo>
                    <a:pt x="36" y="8"/>
                    <a:pt x="36" y="8"/>
                    <a:pt x="36" y="8"/>
                  </a:cubicBezTo>
                  <a:cubicBezTo>
                    <a:pt x="29" y="0"/>
                    <a:pt x="16" y="0"/>
                    <a:pt x="8" y="8"/>
                  </a:cubicBezTo>
                  <a:cubicBezTo>
                    <a:pt x="0" y="16"/>
                    <a:pt x="0" y="29"/>
                    <a:pt x="8" y="37"/>
                  </a:cubicBezTo>
                  <a:cubicBezTo>
                    <a:pt x="11" y="40"/>
                    <a:pt x="11" y="40"/>
                    <a:pt x="11" y="40"/>
                  </a:cubicBezTo>
                  <a:cubicBezTo>
                    <a:pt x="40" y="69"/>
                    <a:pt x="40" y="69"/>
                    <a:pt x="40" y="69"/>
                  </a:cubicBezTo>
                  <a:cubicBezTo>
                    <a:pt x="40" y="69"/>
                    <a:pt x="40" y="69"/>
                    <a:pt x="40" y="69"/>
                  </a:cubicBezTo>
                  <a:cubicBezTo>
                    <a:pt x="68" y="40"/>
                    <a:pt x="68" y="40"/>
                    <a:pt x="68" y="40"/>
                  </a:cubicBezTo>
                  <a:cubicBezTo>
                    <a:pt x="71" y="37"/>
                    <a:pt x="71" y="37"/>
                    <a:pt x="71" y="37"/>
                  </a:cubicBezTo>
                  <a:cubicBezTo>
                    <a:pt x="79" y="29"/>
                    <a:pt x="79" y="16"/>
                    <a:pt x="71" y="8"/>
                  </a:cubicBezTo>
                  <a:close/>
                </a:path>
              </a:pathLst>
            </a:custGeom>
            <a:solidFill>
              <a:srgbClr val="EFE9EB"/>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chemeClr val="tx2">
                    <a:lumMod val="75000"/>
                  </a:schemeClr>
                </a:solidFill>
                <a:sym typeface="宋体" pitchFamily="2" charset="-122"/>
              </a:endParaRPr>
            </a:p>
          </p:txBody>
        </p:sp>
      </p:grpSp>
      <p:sp>
        <p:nvSpPr>
          <p:cNvPr id="117" name="TextBox 116"/>
          <p:cNvSpPr txBox="1"/>
          <p:nvPr/>
        </p:nvSpPr>
        <p:spPr>
          <a:xfrm>
            <a:off x="683676" y="194243"/>
            <a:ext cx="3870455" cy="338554"/>
          </a:xfrm>
          <a:prstGeom prst="rect">
            <a:avLst/>
          </a:prstGeom>
          <a:noFill/>
        </p:spPr>
        <p:txBody>
          <a:bodyPr wrap="square" rtlCol="0">
            <a:spAutoFit/>
          </a:bodyPr>
          <a:lstStyle/>
          <a:p>
            <a:r>
              <a:rPr lang="zh-CN" altLang="en-US" sz="1600" b="1" dirty="0" smtClean="0">
                <a:solidFill>
                  <a:schemeClr val="tx1">
                    <a:lumMod val="65000"/>
                    <a:lumOff val="35000"/>
                  </a:schemeClr>
                </a:solidFill>
                <a:latin typeface="微软雅黑" pitchFamily="34" charset="-122"/>
                <a:ea typeface="微软雅黑" pitchFamily="34" charset="-122"/>
              </a:rPr>
              <a:t>在此输入你的文本内容</a:t>
            </a:r>
            <a:endParaRPr lang="zh-CN" altLang="en-US" sz="1600" b="1" dirty="0">
              <a:solidFill>
                <a:schemeClr val="tx1">
                  <a:lumMod val="65000"/>
                  <a:lumOff val="35000"/>
                </a:schemeClr>
              </a:solidFill>
              <a:latin typeface="微软雅黑" pitchFamily="34" charset="-122"/>
              <a:ea typeface="微软雅黑" pitchFamily="34" charset="-122"/>
            </a:endParaRPr>
          </a:p>
        </p:txBody>
      </p:sp>
      <p:sp>
        <p:nvSpPr>
          <p:cNvPr id="118" name="矩形 117"/>
          <p:cNvSpPr/>
          <p:nvPr/>
        </p:nvSpPr>
        <p:spPr>
          <a:xfrm>
            <a:off x="683676" y="440464"/>
            <a:ext cx="2430295" cy="184666"/>
          </a:xfrm>
          <a:prstGeom prst="rect">
            <a:avLst/>
          </a:prstGeom>
        </p:spPr>
        <p:txBody>
          <a:bodyPr wrap="square">
            <a:spAutoFit/>
          </a:bodyPr>
          <a:lstStyle/>
          <a:p>
            <a:r>
              <a:rPr lang="en-US" altLang="zh-CN" sz="600" dirty="0">
                <a:solidFill>
                  <a:schemeClr val="tx1">
                    <a:lumMod val="65000"/>
                    <a:lumOff val="35000"/>
                  </a:schemeClr>
                </a:solidFill>
              </a:rPr>
              <a:t>Always believe that something wonderful is about to happen.</a:t>
            </a:r>
            <a:endParaRPr lang="zh-CN" altLang="en-US" sz="600" dirty="0">
              <a:solidFill>
                <a:schemeClr val="tx1">
                  <a:lumMod val="65000"/>
                  <a:lumOff val="35000"/>
                </a:schemeClr>
              </a:solidFill>
            </a:endParaRPr>
          </a:p>
        </p:txBody>
      </p:sp>
      <p:pic>
        <p:nvPicPr>
          <p:cNvPr id="119" name="图片 11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14039" y="194576"/>
            <a:ext cx="469637" cy="504684"/>
          </a:xfrm>
          <a:prstGeom prst="rect">
            <a:avLst/>
          </a:prstGeom>
        </p:spPr>
      </p:pic>
      <p:cxnSp>
        <p:nvCxnSpPr>
          <p:cNvPr id="120" name="直接连接符 119"/>
          <p:cNvCxnSpPr/>
          <p:nvPr/>
        </p:nvCxnSpPr>
        <p:spPr bwMode="auto">
          <a:xfrm>
            <a:off x="755682" y="625130"/>
            <a:ext cx="2358289" cy="0"/>
          </a:xfrm>
          <a:prstGeom prst="line">
            <a:avLst/>
          </a:prstGeom>
          <a:solidFill>
            <a:schemeClr val="accent1"/>
          </a:solidFill>
          <a:ln w="9525" cap="flat" cmpd="sng" algn="ctr">
            <a:solidFill>
              <a:schemeClr val="tx1">
                <a:lumMod val="50000"/>
                <a:lumOff val="50000"/>
              </a:schemeClr>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121" name="图片 12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679405" y="265861"/>
            <a:ext cx="1212896" cy="430161"/>
          </a:xfrm>
          <a:prstGeom prst="rect">
            <a:avLst/>
          </a:prstGeom>
        </p:spPr>
      </p:pic>
      <p:sp>
        <p:nvSpPr>
          <p:cNvPr id="122" name="TextBox 121"/>
          <p:cNvSpPr txBox="1"/>
          <p:nvPr/>
        </p:nvSpPr>
        <p:spPr>
          <a:xfrm>
            <a:off x="239505" y="255798"/>
            <a:ext cx="418704" cy="369332"/>
          </a:xfrm>
          <a:prstGeom prst="rect">
            <a:avLst/>
          </a:prstGeom>
          <a:noFill/>
        </p:spPr>
        <p:txBody>
          <a:bodyPr wrap="none" rtlCol="0">
            <a:spAutoFit/>
          </a:bodyPr>
          <a:lstStyle/>
          <a:p>
            <a:r>
              <a:rPr lang="en-US" altLang="zh-CN" dirty="0" smtClean="0">
                <a:solidFill>
                  <a:schemeClr val="bg1"/>
                </a:solidFill>
              </a:rPr>
              <a:t>01</a:t>
            </a:r>
            <a:endParaRPr lang="zh-CN" altLang="en-US" dirty="0">
              <a:solidFill>
                <a:schemeClr val="bg1"/>
              </a:solidFill>
            </a:endParaRPr>
          </a:p>
        </p:txBody>
      </p:sp>
    </p:spTree>
    <p:extLst>
      <p:ext uri="{BB962C8B-B14F-4D97-AF65-F5344CB8AC3E}">
        <p14:creationId xmlns:p14="http://schemas.microsoft.com/office/powerpoint/2010/main" val="27861890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101"/>
                                        </p:tgtEl>
                                        <p:attrNameLst>
                                          <p:attrName>style.visibility</p:attrName>
                                        </p:attrNameLst>
                                      </p:cBhvr>
                                      <p:to>
                                        <p:strVal val="visible"/>
                                      </p:to>
                                    </p:set>
                                    <p:anim calcmode="lin" valueType="num">
                                      <p:cBhvr>
                                        <p:cTn id="7" dur="500" fill="hold"/>
                                        <p:tgtEl>
                                          <p:spTgt spid="101"/>
                                        </p:tgtEl>
                                        <p:attrNameLst>
                                          <p:attrName>ppt_w</p:attrName>
                                        </p:attrNameLst>
                                      </p:cBhvr>
                                      <p:tavLst>
                                        <p:tav tm="0">
                                          <p:val>
                                            <p:fltVal val="0"/>
                                          </p:val>
                                        </p:tav>
                                        <p:tav tm="100000">
                                          <p:val>
                                            <p:strVal val="#ppt_w"/>
                                          </p:val>
                                        </p:tav>
                                      </p:tavLst>
                                    </p:anim>
                                    <p:anim calcmode="lin" valueType="num">
                                      <p:cBhvr>
                                        <p:cTn id="8" dur="500" fill="hold"/>
                                        <p:tgtEl>
                                          <p:spTgt spid="101"/>
                                        </p:tgtEl>
                                        <p:attrNameLst>
                                          <p:attrName>ppt_h</p:attrName>
                                        </p:attrNameLst>
                                      </p:cBhvr>
                                      <p:tavLst>
                                        <p:tav tm="0">
                                          <p:val>
                                            <p:fltVal val="0"/>
                                          </p:val>
                                        </p:tav>
                                        <p:tav tm="100000">
                                          <p:val>
                                            <p:strVal val="#ppt_h"/>
                                          </p:val>
                                        </p:tav>
                                      </p:tavLst>
                                    </p:anim>
                                    <p:animEffect transition="in" filter="fade">
                                      <p:cBhvr>
                                        <p:cTn id="9" dur="500"/>
                                        <p:tgtEl>
                                          <p:spTgt spid="101"/>
                                        </p:tgtEl>
                                      </p:cBhvr>
                                    </p:animEffect>
                                  </p:childTnLst>
                                </p:cTn>
                              </p:par>
                              <p:par>
                                <p:cTn id="10" presetID="10" presetClass="entr" presetSubtype="0" fill="hold" grpId="0" nodeType="withEffect">
                                  <p:stCondLst>
                                    <p:cond delay="0"/>
                                  </p:stCondLst>
                                  <p:childTnLst>
                                    <p:set>
                                      <p:cBhvr>
                                        <p:cTn id="11" dur="1" fill="hold">
                                          <p:stCondLst>
                                            <p:cond delay="0"/>
                                          </p:stCondLst>
                                        </p:cTn>
                                        <p:tgtEl>
                                          <p:spTgt spid="88"/>
                                        </p:tgtEl>
                                        <p:attrNameLst>
                                          <p:attrName>style.visibility</p:attrName>
                                        </p:attrNameLst>
                                      </p:cBhvr>
                                      <p:to>
                                        <p:strVal val="visible"/>
                                      </p:to>
                                    </p:set>
                                    <p:animEffect transition="in" filter="fade">
                                      <p:cBhvr>
                                        <p:cTn id="12" dur="300"/>
                                        <p:tgtEl>
                                          <p:spTgt spid="88"/>
                                        </p:tgtEl>
                                      </p:cBhvr>
                                    </p:animEffect>
                                  </p:childTnLst>
                                </p:cTn>
                              </p:par>
                            </p:childTnLst>
                          </p:cTn>
                        </p:par>
                        <p:par>
                          <p:cTn id="13" fill="hold">
                            <p:stCondLst>
                              <p:cond delay="500"/>
                            </p:stCondLst>
                            <p:childTnLst>
                              <p:par>
                                <p:cTn id="14" presetID="22" presetClass="entr" presetSubtype="8" fill="hold" nodeType="after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wipe(left)">
                                      <p:cBhvr>
                                        <p:cTn id="16" dur="1250"/>
                                        <p:tgtEl>
                                          <p:spTgt spid="13"/>
                                        </p:tgtEl>
                                      </p:cBhvr>
                                    </p:animEffect>
                                  </p:childTnLst>
                                </p:cTn>
                              </p:par>
                            </p:childTnLst>
                          </p:cTn>
                        </p:par>
                        <p:par>
                          <p:cTn id="17" fill="hold">
                            <p:stCondLst>
                              <p:cond delay="1750"/>
                            </p:stCondLst>
                            <p:childTnLst>
                              <p:par>
                                <p:cTn id="18" presetID="53" presetClass="entr" presetSubtype="16" fill="hold" nodeType="afterEffect">
                                  <p:stCondLst>
                                    <p:cond delay="0"/>
                                  </p:stCondLst>
                                  <p:childTnLst>
                                    <p:set>
                                      <p:cBhvr>
                                        <p:cTn id="19" dur="1" fill="hold">
                                          <p:stCondLst>
                                            <p:cond delay="0"/>
                                          </p:stCondLst>
                                        </p:cTn>
                                        <p:tgtEl>
                                          <p:spTgt spid="36"/>
                                        </p:tgtEl>
                                        <p:attrNameLst>
                                          <p:attrName>style.visibility</p:attrName>
                                        </p:attrNameLst>
                                      </p:cBhvr>
                                      <p:to>
                                        <p:strVal val="visible"/>
                                      </p:to>
                                    </p:set>
                                    <p:anim calcmode="lin" valueType="num">
                                      <p:cBhvr>
                                        <p:cTn id="20" dur="500" fill="hold"/>
                                        <p:tgtEl>
                                          <p:spTgt spid="36"/>
                                        </p:tgtEl>
                                        <p:attrNameLst>
                                          <p:attrName>ppt_w</p:attrName>
                                        </p:attrNameLst>
                                      </p:cBhvr>
                                      <p:tavLst>
                                        <p:tav tm="0">
                                          <p:val>
                                            <p:fltVal val="0"/>
                                          </p:val>
                                        </p:tav>
                                        <p:tav tm="100000">
                                          <p:val>
                                            <p:strVal val="#ppt_w"/>
                                          </p:val>
                                        </p:tav>
                                      </p:tavLst>
                                    </p:anim>
                                    <p:anim calcmode="lin" valueType="num">
                                      <p:cBhvr>
                                        <p:cTn id="21" dur="500" fill="hold"/>
                                        <p:tgtEl>
                                          <p:spTgt spid="36"/>
                                        </p:tgtEl>
                                        <p:attrNameLst>
                                          <p:attrName>ppt_h</p:attrName>
                                        </p:attrNameLst>
                                      </p:cBhvr>
                                      <p:tavLst>
                                        <p:tav tm="0">
                                          <p:val>
                                            <p:fltVal val="0"/>
                                          </p:val>
                                        </p:tav>
                                        <p:tav tm="100000">
                                          <p:val>
                                            <p:strVal val="#ppt_h"/>
                                          </p:val>
                                        </p:tav>
                                      </p:tavLst>
                                    </p:anim>
                                    <p:animEffect transition="in" filter="fade">
                                      <p:cBhvr>
                                        <p:cTn id="22" dur="500"/>
                                        <p:tgtEl>
                                          <p:spTgt spid="36"/>
                                        </p:tgtEl>
                                      </p:cBhvr>
                                    </p:animEffect>
                                  </p:childTnLst>
                                </p:cTn>
                              </p:par>
                            </p:childTnLst>
                          </p:cTn>
                        </p:par>
                        <p:par>
                          <p:cTn id="23" fill="hold">
                            <p:stCondLst>
                              <p:cond delay="2250"/>
                            </p:stCondLst>
                            <p:childTnLst>
                              <p:par>
                                <p:cTn id="24" presetID="10" presetClass="entr" presetSubtype="0" fill="hold" grpId="0" nodeType="afterEffect">
                                  <p:stCondLst>
                                    <p:cond delay="0"/>
                                  </p:stCondLst>
                                  <p:childTnLst>
                                    <p:set>
                                      <p:cBhvr>
                                        <p:cTn id="25" dur="1" fill="hold">
                                          <p:stCondLst>
                                            <p:cond delay="0"/>
                                          </p:stCondLst>
                                        </p:cTn>
                                        <p:tgtEl>
                                          <p:spTgt spid="93"/>
                                        </p:tgtEl>
                                        <p:attrNameLst>
                                          <p:attrName>style.visibility</p:attrName>
                                        </p:attrNameLst>
                                      </p:cBhvr>
                                      <p:to>
                                        <p:strVal val="visible"/>
                                      </p:to>
                                    </p:set>
                                    <p:animEffect transition="in" filter="fade">
                                      <p:cBhvr>
                                        <p:cTn id="26" dur="300"/>
                                        <p:tgtEl>
                                          <p:spTgt spid="93"/>
                                        </p:tgtEl>
                                      </p:cBhvr>
                                    </p:animEffect>
                                  </p:childTnLst>
                                </p:cTn>
                              </p:par>
                            </p:childTnLst>
                          </p:cTn>
                        </p:par>
                        <p:par>
                          <p:cTn id="27" fill="hold">
                            <p:stCondLst>
                              <p:cond delay="2550"/>
                            </p:stCondLst>
                            <p:childTnLst>
                              <p:par>
                                <p:cTn id="28" presetID="53" presetClass="entr" presetSubtype="16" fill="hold" nodeType="afterEffect">
                                  <p:stCondLst>
                                    <p:cond delay="0"/>
                                  </p:stCondLst>
                                  <p:childTnLst>
                                    <p:set>
                                      <p:cBhvr>
                                        <p:cTn id="29" dur="1" fill="hold">
                                          <p:stCondLst>
                                            <p:cond delay="0"/>
                                          </p:stCondLst>
                                        </p:cTn>
                                        <p:tgtEl>
                                          <p:spTgt spid="47"/>
                                        </p:tgtEl>
                                        <p:attrNameLst>
                                          <p:attrName>style.visibility</p:attrName>
                                        </p:attrNameLst>
                                      </p:cBhvr>
                                      <p:to>
                                        <p:strVal val="visible"/>
                                      </p:to>
                                    </p:set>
                                    <p:anim calcmode="lin" valueType="num">
                                      <p:cBhvr>
                                        <p:cTn id="30" dur="500" fill="hold"/>
                                        <p:tgtEl>
                                          <p:spTgt spid="47"/>
                                        </p:tgtEl>
                                        <p:attrNameLst>
                                          <p:attrName>ppt_w</p:attrName>
                                        </p:attrNameLst>
                                      </p:cBhvr>
                                      <p:tavLst>
                                        <p:tav tm="0">
                                          <p:val>
                                            <p:fltVal val="0"/>
                                          </p:val>
                                        </p:tav>
                                        <p:tav tm="100000">
                                          <p:val>
                                            <p:strVal val="#ppt_w"/>
                                          </p:val>
                                        </p:tav>
                                      </p:tavLst>
                                    </p:anim>
                                    <p:anim calcmode="lin" valueType="num">
                                      <p:cBhvr>
                                        <p:cTn id="31" dur="500" fill="hold"/>
                                        <p:tgtEl>
                                          <p:spTgt spid="47"/>
                                        </p:tgtEl>
                                        <p:attrNameLst>
                                          <p:attrName>ppt_h</p:attrName>
                                        </p:attrNameLst>
                                      </p:cBhvr>
                                      <p:tavLst>
                                        <p:tav tm="0">
                                          <p:val>
                                            <p:fltVal val="0"/>
                                          </p:val>
                                        </p:tav>
                                        <p:tav tm="100000">
                                          <p:val>
                                            <p:strVal val="#ppt_h"/>
                                          </p:val>
                                        </p:tav>
                                      </p:tavLst>
                                    </p:anim>
                                    <p:animEffect transition="in" filter="fade">
                                      <p:cBhvr>
                                        <p:cTn id="32" dur="500"/>
                                        <p:tgtEl>
                                          <p:spTgt spid="47"/>
                                        </p:tgtEl>
                                      </p:cBhvr>
                                    </p:animEffect>
                                  </p:childTnLst>
                                </p:cTn>
                              </p:par>
                            </p:childTnLst>
                          </p:cTn>
                        </p:par>
                        <p:par>
                          <p:cTn id="33" fill="hold">
                            <p:stCondLst>
                              <p:cond delay="3050"/>
                            </p:stCondLst>
                            <p:childTnLst>
                              <p:par>
                                <p:cTn id="34" presetID="10" presetClass="entr" presetSubtype="0" fill="hold" grpId="0" nodeType="afterEffect">
                                  <p:stCondLst>
                                    <p:cond delay="0"/>
                                  </p:stCondLst>
                                  <p:childTnLst>
                                    <p:set>
                                      <p:cBhvr>
                                        <p:cTn id="35" dur="1" fill="hold">
                                          <p:stCondLst>
                                            <p:cond delay="0"/>
                                          </p:stCondLst>
                                        </p:cTn>
                                        <p:tgtEl>
                                          <p:spTgt spid="94"/>
                                        </p:tgtEl>
                                        <p:attrNameLst>
                                          <p:attrName>style.visibility</p:attrName>
                                        </p:attrNameLst>
                                      </p:cBhvr>
                                      <p:to>
                                        <p:strVal val="visible"/>
                                      </p:to>
                                    </p:set>
                                    <p:animEffect transition="in" filter="fade">
                                      <p:cBhvr>
                                        <p:cTn id="36" dur="300"/>
                                        <p:tgtEl>
                                          <p:spTgt spid="94"/>
                                        </p:tgtEl>
                                      </p:cBhvr>
                                    </p:animEffect>
                                  </p:childTnLst>
                                </p:cTn>
                              </p:par>
                            </p:childTnLst>
                          </p:cTn>
                        </p:par>
                        <p:par>
                          <p:cTn id="37" fill="hold">
                            <p:stCondLst>
                              <p:cond delay="3350"/>
                            </p:stCondLst>
                            <p:childTnLst>
                              <p:par>
                                <p:cTn id="38" presetID="53" presetClass="entr" presetSubtype="16" fill="hold" nodeType="afterEffect">
                                  <p:stCondLst>
                                    <p:cond delay="0"/>
                                  </p:stCondLst>
                                  <p:childTnLst>
                                    <p:set>
                                      <p:cBhvr>
                                        <p:cTn id="39" dur="1" fill="hold">
                                          <p:stCondLst>
                                            <p:cond delay="0"/>
                                          </p:stCondLst>
                                        </p:cTn>
                                        <p:tgtEl>
                                          <p:spTgt spid="79"/>
                                        </p:tgtEl>
                                        <p:attrNameLst>
                                          <p:attrName>style.visibility</p:attrName>
                                        </p:attrNameLst>
                                      </p:cBhvr>
                                      <p:to>
                                        <p:strVal val="visible"/>
                                      </p:to>
                                    </p:set>
                                    <p:anim calcmode="lin" valueType="num">
                                      <p:cBhvr>
                                        <p:cTn id="40" dur="500" fill="hold"/>
                                        <p:tgtEl>
                                          <p:spTgt spid="79"/>
                                        </p:tgtEl>
                                        <p:attrNameLst>
                                          <p:attrName>ppt_w</p:attrName>
                                        </p:attrNameLst>
                                      </p:cBhvr>
                                      <p:tavLst>
                                        <p:tav tm="0">
                                          <p:val>
                                            <p:fltVal val="0"/>
                                          </p:val>
                                        </p:tav>
                                        <p:tav tm="100000">
                                          <p:val>
                                            <p:strVal val="#ppt_w"/>
                                          </p:val>
                                        </p:tav>
                                      </p:tavLst>
                                    </p:anim>
                                    <p:anim calcmode="lin" valueType="num">
                                      <p:cBhvr>
                                        <p:cTn id="41" dur="500" fill="hold"/>
                                        <p:tgtEl>
                                          <p:spTgt spid="79"/>
                                        </p:tgtEl>
                                        <p:attrNameLst>
                                          <p:attrName>ppt_h</p:attrName>
                                        </p:attrNameLst>
                                      </p:cBhvr>
                                      <p:tavLst>
                                        <p:tav tm="0">
                                          <p:val>
                                            <p:fltVal val="0"/>
                                          </p:val>
                                        </p:tav>
                                        <p:tav tm="100000">
                                          <p:val>
                                            <p:strVal val="#ppt_h"/>
                                          </p:val>
                                        </p:tav>
                                      </p:tavLst>
                                    </p:anim>
                                    <p:animEffect transition="in" filter="fade">
                                      <p:cBhvr>
                                        <p:cTn id="42" dur="500"/>
                                        <p:tgtEl>
                                          <p:spTgt spid="79"/>
                                        </p:tgtEl>
                                      </p:cBhvr>
                                    </p:animEffect>
                                  </p:childTnLst>
                                </p:cTn>
                              </p:par>
                            </p:childTnLst>
                          </p:cTn>
                        </p:par>
                        <p:par>
                          <p:cTn id="43" fill="hold">
                            <p:stCondLst>
                              <p:cond delay="3850"/>
                            </p:stCondLst>
                            <p:childTnLst>
                              <p:par>
                                <p:cTn id="44" presetID="10" presetClass="entr" presetSubtype="0" fill="hold" grpId="0" nodeType="afterEffect">
                                  <p:stCondLst>
                                    <p:cond delay="0"/>
                                  </p:stCondLst>
                                  <p:childTnLst>
                                    <p:set>
                                      <p:cBhvr>
                                        <p:cTn id="45" dur="1" fill="hold">
                                          <p:stCondLst>
                                            <p:cond delay="0"/>
                                          </p:stCondLst>
                                        </p:cTn>
                                        <p:tgtEl>
                                          <p:spTgt spid="97"/>
                                        </p:tgtEl>
                                        <p:attrNameLst>
                                          <p:attrName>style.visibility</p:attrName>
                                        </p:attrNameLst>
                                      </p:cBhvr>
                                      <p:to>
                                        <p:strVal val="visible"/>
                                      </p:to>
                                    </p:set>
                                    <p:animEffect transition="in" filter="fade">
                                      <p:cBhvr>
                                        <p:cTn id="46" dur="300"/>
                                        <p:tgtEl>
                                          <p:spTgt spid="97"/>
                                        </p:tgtEl>
                                      </p:cBhvr>
                                    </p:animEffect>
                                  </p:childTnLst>
                                </p:cTn>
                              </p:par>
                            </p:childTnLst>
                          </p:cTn>
                        </p:par>
                        <p:par>
                          <p:cTn id="47" fill="hold">
                            <p:stCondLst>
                              <p:cond delay="4150"/>
                            </p:stCondLst>
                            <p:childTnLst>
                              <p:par>
                                <p:cTn id="48" presetID="53" presetClass="entr" presetSubtype="16" fill="hold" nodeType="afterEffect">
                                  <p:stCondLst>
                                    <p:cond delay="0"/>
                                  </p:stCondLst>
                                  <p:childTnLst>
                                    <p:set>
                                      <p:cBhvr>
                                        <p:cTn id="49" dur="1" fill="hold">
                                          <p:stCondLst>
                                            <p:cond delay="0"/>
                                          </p:stCondLst>
                                        </p:cTn>
                                        <p:tgtEl>
                                          <p:spTgt spid="64"/>
                                        </p:tgtEl>
                                        <p:attrNameLst>
                                          <p:attrName>style.visibility</p:attrName>
                                        </p:attrNameLst>
                                      </p:cBhvr>
                                      <p:to>
                                        <p:strVal val="visible"/>
                                      </p:to>
                                    </p:set>
                                    <p:anim calcmode="lin" valueType="num">
                                      <p:cBhvr>
                                        <p:cTn id="50" dur="500" fill="hold"/>
                                        <p:tgtEl>
                                          <p:spTgt spid="64"/>
                                        </p:tgtEl>
                                        <p:attrNameLst>
                                          <p:attrName>ppt_w</p:attrName>
                                        </p:attrNameLst>
                                      </p:cBhvr>
                                      <p:tavLst>
                                        <p:tav tm="0">
                                          <p:val>
                                            <p:fltVal val="0"/>
                                          </p:val>
                                        </p:tav>
                                        <p:tav tm="100000">
                                          <p:val>
                                            <p:strVal val="#ppt_w"/>
                                          </p:val>
                                        </p:tav>
                                      </p:tavLst>
                                    </p:anim>
                                    <p:anim calcmode="lin" valueType="num">
                                      <p:cBhvr>
                                        <p:cTn id="51" dur="500" fill="hold"/>
                                        <p:tgtEl>
                                          <p:spTgt spid="64"/>
                                        </p:tgtEl>
                                        <p:attrNameLst>
                                          <p:attrName>ppt_h</p:attrName>
                                        </p:attrNameLst>
                                      </p:cBhvr>
                                      <p:tavLst>
                                        <p:tav tm="0">
                                          <p:val>
                                            <p:fltVal val="0"/>
                                          </p:val>
                                        </p:tav>
                                        <p:tav tm="100000">
                                          <p:val>
                                            <p:strVal val="#ppt_h"/>
                                          </p:val>
                                        </p:tav>
                                      </p:tavLst>
                                    </p:anim>
                                    <p:animEffect transition="in" filter="fade">
                                      <p:cBhvr>
                                        <p:cTn id="52" dur="500"/>
                                        <p:tgtEl>
                                          <p:spTgt spid="64"/>
                                        </p:tgtEl>
                                      </p:cBhvr>
                                    </p:animEffect>
                                  </p:childTnLst>
                                </p:cTn>
                              </p:par>
                            </p:childTnLst>
                          </p:cTn>
                        </p:par>
                        <p:par>
                          <p:cTn id="53" fill="hold">
                            <p:stCondLst>
                              <p:cond delay="4650"/>
                            </p:stCondLst>
                            <p:childTnLst>
                              <p:par>
                                <p:cTn id="54" presetID="10" presetClass="entr" presetSubtype="0" fill="hold" grpId="0" nodeType="afterEffect">
                                  <p:stCondLst>
                                    <p:cond delay="0"/>
                                  </p:stCondLst>
                                  <p:childTnLst>
                                    <p:set>
                                      <p:cBhvr>
                                        <p:cTn id="55" dur="1" fill="hold">
                                          <p:stCondLst>
                                            <p:cond delay="0"/>
                                          </p:stCondLst>
                                        </p:cTn>
                                        <p:tgtEl>
                                          <p:spTgt spid="99"/>
                                        </p:tgtEl>
                                        <p:attrNameLst>
                                          <p:attrName>style.visibility</p:attrName>
                                        </p:attrNameLst>
                                      </p:cBhvr>
                                      <p:to>
                                        <p:strVal val="visible"/>
                                      </p:to>
                                    </p:set>
                                    <p:animEffect transition="in" filter="fade">
                                      <p:cBhvr>
                                        <p:cTn id="56" dur="300"/>
                                        <p:tgtEl>
                                          <p:spTgt spid="99"/>
                                        </p:tgtEl>
                                      </p:cBhvr>
                                    </p:animEffect>
                                  </p:childTnLst>
                                </p:cTn>
                              </p:par>
                            </p:childTnLst>
                          </p:cTn>
                        </p:par>
                        <p:par>
                          <p:cTn id="57" fill="hold">
                            <p:stCondLst>
                              <p:cond delay="4950"/>
                            </p:stCondLst>
                            <p:childTnLst>
                              <p:par>
                                <p:cTn id="58" presetID="10" presetClass="entr" presetSubtype="0" fill="hold" grpId="0" nodeType="afterEffect">
                                  <p:stCondLst>
                                    <p:cond delay="0"/>
                                  </p:stCondLst>
                                  <p:childTnLst>
                                    <p:set>
                                      <p:cBhvr>
                                        <p:cTn id="59" dur="1" fill="hold">
                                          <p:stCondLst>
                                            <p:cond delay="0"/>
                                          </p:stCondLst>
                                        </p:cTn>
                                        <p:tgtEl>
                                          <p:spTgt spid="90"/>
                                        </p:tgtEl>
                                        <p:attrNameLst>
                                          <p:attrName>style.visibility</p:attrName>
                                        </p:attrNameLst>
                                      </p:cBhvr>
                                      <p:to>
                                        <p:strVal val="visible"/>
                                      </p:to>
                                    </p:set>
                                    <p:animEffect transition="in" filter="fade">
                                      <p:cBhvr>
                                        <p:cTn id="60" dur="300"/>
                                        <p:tgtEl>
                                          <p:spTgt spid="90"/>
                                        </p:tgtEl>
                                      </p:cBhvr>
                                    </p:animEffect>
                                  </p:childTnLst>
                                </p:cTn>
                              </p:par>
                            </p:childTnLst>
                          </p:cTn>
                        </p:par>
                        <p:par>
                          <p:cTn id="61" fill="hold">
                            <p:stCondLst>
                              <p:cond delay="5250"/>
                            </p:stCondLst>
                            <p:childTnLst>
                              <p:par>
                                <p:cTn id="62" presetID="53" presetClass="entr" presetSubtype="16" fill="hold" nodeType="afterEffect">
                                  <p:stCondLst>
                                    <p:cond delay="0"/>
                                  </p:stCondLst>
                                  <p:childTnLst>
                                    <p:set>
                                      <p:cBhvr>
                                        <p:cTn id="63" dur="1" fill="hold">
                                          <p:stCondLst>
                                            <p:cond delay="0"/>
                                          </p:stCondLst>
                                        </p:cTn>
                                        <p:tgtEl>
                                          <p:spTgt spid="42"/>
                                        </p:tgtEl>
                                        <p:attrNameLst>
                                          <p:attrName>style.visibility</p:attrName>
                                        </p:attrNameLst>
                                      </p:cBhvr>
                                      <p:to>
                                        <p:strVal val="visible"/>
                                      </p:to>
                                    </p:set>
                                    <p:anim calcmode="lin" valueType="num">
                                      <p:cBhvr>
                                        <p:cTn id="64" dur="500" fill="hold"/>
                                        <p:tgtEl>
                                          <p:spTgt spid="42"/>
                                        </p:tgtEl>
                                        <p:attrNameLst>
                                          <p:attrName>ppt_w</p:attrName>
                                        </p:attrNameLst>
                                      </p:cBhvr>
                                      <p:tavLst>
                                        <p:tav tm="0">
                                          <p:val>
                                            <p:fltVal val="0"/>
                                          </p:val>
                                        </p:tav>
                                        <p:tav tm="100000">
                                          <p:val>
                                            <p:strVal val="#ppt_w"/>
                                          </p:val>
                                        </p:tav>
                                      </p:tavLst>
                                    </p:anim>
                                    <p:anim calcmode="lin" valueType="num">
                                      <p:cBhvr>
                                        <p:cTn id="65" dur="500" fill="hold"/>
                                        <p:tgtEl>
                                          <p:spTgt spid="42"/>
                                        </p:tgtEl>
                                        <p:attrNameLst>
                                          <p:attrName>ppt_h</p:attrName>
                                        </p:attrNameLst>
                                      </p:cBhvr>
                                      <p:tavLst>
                                        <p:tav tm="0">
                                          <p:val>
                                            <p:fltVal val="0"/>
                                          </p:val>
                                        </p:tav>
                                        <p:tav tm="100000">
                                          <p:val>
                                            <p:strVal val="#ppt_h"/>
                                          </p:val>
                                        </p:tav>
                                      </p:tavLst>
                                    </p:anim>
                                    <p:animEffect transition="in" filter="fade">
                                      <p:cBhvr>
                                        <p:cTn id="66" dur="500"/>
                                        <p:tgtEl>
                                          <p:spTgt spid="42"/>
                                        </p:tgtEl>
                                      </p:cBhvr>
                                    </p:animEffect>
                                  </p:childTnLst>
                                </p:cTn>
                              </p:par>
                            </p:childTnLst>
                          </p:cTn>
                        </p:par>
                        <p:par>
                          <p:cTn id="67" fill="hold">
                            <p:stCondLst>
                              <p:cond delay="5750"/>
                            </p:stCondLst>
                            <p:childTnLst>
                              <p:par>
                                <p:cTn id="68" presetID="22" presetClass="entr" presetSubtype="8" fill="hold" nodeType="afterEffect">
                                  <p:stCondLst>
                                    <p:cond delay="0"/>
                                  </p:stCondLst>
                                  <p:childTnLst>
                                    <p:set>
                                      <p:cBhvr>
                                        <p:cTn id="69" dur="1" fill="hold">
                                          <p:stCondLst>
                                            <p:cond delay="0"/>
                                          </p:stCondLst>
                                        </p:cTn>
                                        <p:tgtEl>
                                          <p:spTgt spid="24"/>
                                        </p:tgtEl>
                                        <p:attrNameLst>
                                          <p:attrName>style.visibility</p:attrName>
                                        </p:attrNameLst>
                                      </p:cBhvr>
                                      <p:to>
                                        <p:strVal val="visible"/>
                                      </p:to>
                                    </p:set>
                                    <p:animEffect transition="in" filter="wipe(left)">
                                      <p:cBhvr>
                                        <p:cTn id="70" dur="1250"/>
                                        <p:tgtEl>
                                          <p:spTgt spid="24"/>
                                        </p:tgtEl>
                                      </p:cBhvr>
                                    </p:animEffect>
                                  </p:childTnLst>
                                </p:cTn>
                              </p:par>
                            </p:childTnLst>
                          </p:cTn>
                        </p:par>
                        <p:par>
                          <p:cTn id="71" fill="hold">
                            <p:stCondLst>
                              <p:cond delay="7000"/>
                            </p:stCondLst>
                            <p:childTnLst>
                              <p:par>
                                <p:cTn id="72" presetID="10" presetClass="entr" presetSubtype="0" fill="hold" grpId="0" nodeType="afterEffect">
                                  <p:stCondLst>
                                    <p:cond delay="0"/>
                                  </p:stCondLst>
                                  <p:childTnLst>
                                    <p:set>
                                      <p:cBhvr>
                                        <p:cTn id="73" dur="1" fill="hold">
                                          <p:stCondLst>
                                            <p:cond delay="0"/>
                                          </p:stCondLst>
                                        </p:cTn>
                                        <p:tgtEl>
                                          <p:spTgt spid="95"/>
                                        </p:tgtEl>
                                        <p:attrNameLst>
                                          <p:attrName>style.visibility</p:attrName>
                                        </p:attrNameLst>
                                      </p:cBhvr>
                                      <p:to>
                                        <p:strVal val="visible"/>
                                      </p:to>
                                    </p:set>
                                    <p:animEffect transition="in" filter="fade">
                                      <p:cBhvr>
                                        <p:cTn id="74" dur="300"/>
                                        <p:tgtEl>
                                          <p:spTgt spid="95"/>
                                        </p:tgtEl>
                                      </p:cBhvr>
                                    </p:animEffect>
                                  </p:childTnLst>
                                </p:cTn>
                              </p:par>
                            </p:childTnLst>
                          </p:cTn>
                        </p:par>
                        <p:par>
                          <p:cTn id="75" fill="hold">
                            <p:stCondLst>
                              <p:cond delay="7300"/>
                            </p:stCondLst>
                            <p:childTnLst>
                              <p:par>
                                <p:cTn id="76" presetID="53" presetClass="entr" presetSubtype="16" fill="hold" nodeType="afterEffect">
                                  <p:stCondLst>
                                    <p:cond delay="0"/>
                                  </p:stCondLst>
                                  <p:childTnLst>
                                    <p:set>
                                      <p:cBhvr>
                                        <p:cTn id="77" dur="1" fill="hold">
                                          <p:stCondLst>
                                            <p:cond delay="0"/>
                                          </p:stCondLst>
                                        </p:cTn>
                                        <p:tgtEl>
                                          <p:spTgt spid="74"/>
                                        </p:tgtEl>
                                        <p:attrNameLst>
                                          <p:attrName>style.visibility</p:attrName>
                                        </p:attrNameLst>
                                      </p:cBhvr>
                                      <p:to>
                                        <p:strVal val="visible"/>
                                      </p:to>
                                    </p:set>
                                    <p:anim calcmode="lin" valueType="num">
                                      <p:cBhvr>
                                        <p:cTn id="78" dur="500" fill="hold"/>
                                        <p:tgtEl>
                                          <p:spTgt spid="74"/>
                                        </p:tgtEl>
                                        <p:attrNameLst>
                                          <p:attrName>ppt_w</p:attrName>
                                        </p:attrNameLst>
                                      </p:cBhvr>
                                      <p:tavLst>
                                        <p:tav tm="0">
                                          <p:val>
                                            <p:fltVal val="0"/>
                                          </p:val>
                                        </p:tav>
                                        <p:tav tm="100000">
                                          <p:val>
                                            <p:strVal val="#ppt_w"/>
                                          </p:val>
                                        </p:tav>
                                      </p:tavLst>
                                    </p:anim>
                                    <p:anim calcmode="lin" valueType="num">
                                      <p:cBhvr>
                                        <p:cTn id="79" dur="500" fill="hold"/>
                                        <p:tgtEl>
                                          <p:spTgt spid="74"/>
                                        </p:tgtEl>
                                        <p:attrNameLst>
                                          <p:attrName>ppt_h</p:attrName>
                                        </p:attrNameLst>
                                      </p:cBhvr>
                                      <p:tavLst>
                                        <p:tav tm="0">
                                          <p:val>
                                            <p:fltVal val="0"/>
                                          </p:val>
                                        </p:tav>
                                        <p:tav tm="100000">
                                          <p:val>
                                            <p:strVal val="#ppt_h"/>
                                          </p:val>
                                        </p:tav>
                                      </p:tavLst>
                                    </p:anim>
                                    <p:animEffect transition="in" filter="fade">
                                      <p:cBhvr>
                                        <p:cTn id="80" dur="500"/>
                                        <p:tgtEl>
                                          <p:spTgt spid="74"/>
                                        </p:tgtEl>
                                      </p:cBhvr>
                                    </p:animEffect>
                                  </p:childTnLst>
                                </p:cTn>
                              </p:par>
                            </p:childTnLst>
                          </p:cTn>
                        </p:par>
                        <p:par>
                          <p:cTn id="81" fill="hold">
                            <p:stCondLst>
                              <p:cond delay="7800"/>
                            </p:stCondLst>
                            <p:childTnLst>
                              <p:par>
                                <p:cTn id="82" presetID="10" presetClass="entr" presetSubtype="0" fill="hold" grpId="0" nodeType="afterEffect">
                                  <p:stCondLst>
                                    <p:cond delay="0"/>
                                  </p:stCondLst>
                                  <p:childTnLst>
                                    <p:set>
                                      <p:cBhvr>
                                        <p:cTn id="83" dur="1" fill="hold">
                                          <p:stCondLst>
                                            <p:cond delay="0"/>
                                          </p:stCondLst>
                                        </p:cTn>
                                        <p:tgtEl>
                                          <p:spTgt spid="96"/>
                                        </p:tgtEl>
                                        <p:attrNameLst>
                                          <p:attrName>style.visibility</p:attrName>
                                        </p:attrNameLst>
                                      </p:cBhvr>
                                      <p:to>
                                        <p:strVal val="visible"/>
                                      </p:to>
                                    </p:set>
                                    <p:animEffect transition="in" filter="fade">
                                      <p:cBhvr>
                                        <p:cTn id="84" dur="300"/>
                                        <p:tgtEl>
                                          <p:spTgt spid="96"/>
                                        </p:tgtEl>
                                      </p:cBhvr>
                                    </p:animEffect>
                                  </p:childTnLst>
                                </p:cTn>
                              </p:par>
                            </p:childTnLst>
                          </p:cTn>
                        </p:par>
                        <p:par>
                          <p:cTn id="85" fill="hold">
                            <p:stCondLst>
                              <p:cond delay="8100"/>
                            </p:stCondLst>
                            <p:childTnLst>
                              <p:par>
                                <p:cTn id="86" presetID="53" presetClass="entr" presetSubtype="16" fill="hold" nodeType="afterEffect">
                                  <p:stCondLst>
                                    <p:cond delay="0"/>
                                  </p:stCondLst>
                                  <p:childTnLst>
                                    <p:set>
                                      <p:cBhvr>
                                        <p:cTn id="87" dur="1" fill="hold">
                                          <p:stCondLst>
                                            <p:cond delay="0"/>
                                          </p:stCondLst>
                                        </p:cTn>
                                        <p:tgtEl>
                                          <p:spTgt spid="69"/>
                                        </p:tgtEl>
                                        <p:attrNameLst>
                                          <p:attrName>style.visibility</p:attrName>
                                        </p:attrNameLst>
                                      </p:cBhvr>
                                      <p:to>
                                        <p:strVal val="visible"/>
                                      </p:to>
                                    </p:set>
                                    <p:anim calcmode="lin" valueType="num">
                                      <p:cBhvr>
                                        <p:cTn id="88" dur="500" fill="hold"/>
                                        <p:tgtEl>
                                          <p:spTgt spid="69"/>
                                        </p:tgtEl>
                                        <p:attrNameLst>
                                          <p:attrName>ppt_w</p:attrName>
                                        </p:attrNameLst>
                                      </p:cBhvr>
                                      <p:tavLst>
                                        <p:tav tm="0">
                                          <p:val>
                                            <p:fltVal val="0"/>
                                          </p:val>
                                        </p:tav>
                                        <p:tav tm="100000">
                                          <p:val>
                                            <p:strVal val="#ppt_w"/>
                                          </p:val>
                                        </p:tav>
                                      </p:tavLst>
                                    </p:anim>
                                    <p:anim calcmode="lin" valueType="num">
                                      <p:cBhvr>
                                        <p:cTn id="89" dur="500" fill="hold"/>
                                        <p:tgtEl>
                                          <p:spTgt spid="69"/>
                                        </p:tgtEl>
                                        <p:attrNameLst>
                                          <p:attrName>ppt_h</p:attrName>
                                        </p:attrNameLst>
                                      </p:cBhvr>
                                      <p:tavLst>
                                        <p:tav tm="0">
                                          <p:val>
                                            <p:fltVal val="0"/>
                                          </p:val>
                                        </p:tav>
                                        <p:tav tm="100000">
                                          <p:val>
                                            <p:strVal val="#ppt_h"/>
                                          </p:val>
                                        </p:tav>
                                      </p:tavLst>
                                    </p:anim>
                                    <p:animEffect transition="in" filter="fade">
                                      <p:cBhvr>
                                        <p:cTn id="90" dur="500"/>
                                        <p:tgtEl>
                                          <p:spTgt spid="69"/>
                                        </p:tgtEl>
                                      </p:cBhvr>
                                    </p:animEffect>
                                  </p:childTnLst>
                                </p:cTn>
                              </p:par>
                            </p:childTnLst>
                          </p:cTn>
                        </p:par>
                        <p:par>
                          <p:cTn id="91" fill="hold">
                            <p:stCondLst>
                              <p:cond delay="8600"/>
                            </p:stCondLst>
                            <p:childTnLst>
                              <p:par>
                                <p:cTn id="92" presetID="10" presetClass="entr" presetSubtype="0" fill="hold" grpId="0" nodeType="afterEffect">
                                  <p:stCondLst>
                                    <p:cond delay="0"/>
                                  </p:stCondLst>
                                  <p:childTnLst>
                                    <p:set>
                                      <p:cBhvr>
                                        <p:cTn id="93" dur="1" fill="hold">
                                          <p:stCondLst>
                                            <p:cond delay="0"/>
                                          </p:stCondLst>
                                        </p:cTn>
                                        <p:tgtEl>
                                          <p:spTgt spid="98"/>
                                        </p:tgtEl>
                                        <p:attrNameLst>
                                          <p:attrName>style.visibility</p:attrName>
                                        </p:attrNameLst>
                                      </p:cBhvr>
                                      <p:to>
                                        <p:strVal val="visible"/>
                                      </p:to>
                                    </p:set>
                                    <p:animEffect transition="in" filter="fade">
                                      <p:cBhvr>
                                        <p:cTn id="94" dur="300"/>
                                        <p:tgtEl>
                                          <p:spTgt spid="98"/>
                                        </p:tgtEl>
                                      </p:cBhvr>
                                    </p:animEffect>
                                  </p:childTnLst>
                                </p:cTn>
                              </p:par>
                            </p:childTnLst>
                          </p:cTn>
                        </p:par>
                        <p:par>
                          <p:cTn id="95" fill="hold">
                            <p:stCondLst>
                              <p:cond delay="8900"/>
                            </p:stCondLst>
                            <p:childTnLst>
                              <p:par>
                                <p:cTn id="96" presetID="10" presetClass="entr" presetSubtype="0" fill="hold" grpId="0" nodeType="afterEffect">
                                  <p:stCondLst>
                                    <p:cond delay="0"/>
                                  </p:stCondLst>
                                  <p:childTnLst>
                                    <p:set>
                                      <p:cBhvr>
                                        <p:cTn id="97" dur="1" fill="hold">
                                          <p:stCondLst>
                                            <p:cond delay="0"/>
                                          </p:stCondLst>
                                        </p:cTn>
                                        <p:tgtEl>
                                          <p:spTgt spid="92"/>
                                        </p:tgtEl>
                                        <p:attrNameLst>
                                          <p:attrName>style.visibility</p:attrName>
                                        </p:attrNameLst>
                                      </p:cBhvr>
                                      <p:to>
                                        <p:strVal val="visible"/>
                                      </p:to>
                                    </p:set>
                                    <p:animEffect transition="in" filter="fade">
                                      <p:cBhvr>
                                        <p:cTn id="98" dur="300"/>
                                        <p:tgtEl>
                                          <p:spTgt spid="92"/>
                                        </p:tgtEl>
                                      </p:cBhvr>
                                    </p:animEffect>
                                  </p:childTnLst>
                                </p:cTn>
                              </p:par>
                            </p:childTnLst>
                          </p:cTn>
                        </p:par>
                        <p:par>
                          <p:cTn id="99" fill="hold">
                            <p:stCondLst>
                              <p:cond delay="9200"/>
                            </p:stCondLst>
                            <p:childTnLst>
                              <p:par>
                                <p:cTn id="100" presetID="10" presetClass="entr" presetSubtype="0" fill="hold" grpId="0" nodeType="afterEffect">
                                  <p:stCondLst>
                                    <p:cond delay="0"/>
                                  </p:stCondLst>
                                  <p:childTnLst>
                                    <p:set>
                                      <p:cBhvr>
                                        <p:cTn id="101" dur="1" fill="hold">
                                          <p:stCondLst>
                                            <p:cond delay="0"/>
                                          </p:stCondLst>
                                        </p:cTn>
                                        <p:tgtEl>
                                          <p:spTgt spid="89"/>
                                        </p:tgtEl>
                                        <p:attrNameLst>
                                          <p:attrName>style.visibility</p:attrName>
                                        </p:attrNameLst>
                                      </p:cBhvr>
                                      <p:to>
                                        <p:strVal val="visible"/>
                                      </p:to>
                                    </p:set>
                                    <p:animEffect transition="in" filter="fade">
                                      <p:cBhvr>
                                        <p:cTn id="102" dur="300"/>
                                        <p:tgtEl>
                                          <p:spTgt spid="89"/>
                                        </p:tgtEl>
                                      </p:cBhvr>
                                    </p:animEffect>
                                  </p:childTnLst>
                                </p:cTn>
                              </p:par>
                            </p:childTnLst>
                          </p:cTn>
                        </p:par>
                        <p:par>
                          <p:cTn id="103" fill="hold">
                            <p:stCondLst>
                              <p:cond delay="9500"/>
                            </p:stCondLst>
                            <p:childTnLst>
                              <p:par>
                                <p:cTn id="104" presetID="22" presetClass="entr" presetSubtype="8" fill="hold" nodeType="afterEffect">
                                  <p:stCondLst>
                                    <p:cond delay="0"/>
                                  </p:stCondLst>
                                  <p:childTnLst>
                                    <p:set>
                                      <p:cBhvr>
                                        <p:cTn id="105" dur="1" fill="hold">
                                          <p:stCondLst>
                                            <p:cond delay="0"/>
                                          </p:stCondLst>
                                        </p:cTn>
                                        <p:tgtEl>
                                          <p:spTgt spid="3"/>
                                        </p:tgtEl>
                                        <p:attrNameLst>
                                          <p:attrName>style.visibility</p:attrName>
                                        </p:attrNameLst>
                                      </p:cBhvr>
                                      <p:to>
                                        <p:strVal val="visible"/>
                                      </p:to>
                                    </p:set>
                                    <p:animEffect transition="in" filter="wipe(left)">
                                      <p:cBhvr>
                                        <p:cTn id="106" dur="500"/>
                                        <p:tgtEl>
                                          <p:spTgt spid="3"/>
                                        </p:tgtEl>
                                      </p:cBhvr>
                                    </p:animEffect>
                                  </p:childTnLst>
                                </p:cTn>
                              </p:par>
                            </p:childTnLst>
                          </p:cTn>
                        </p:par>
                        <p:par>
                          <p:cTn id="107" fill="hold">
                            <p:stCondLst>
                              <p:cond delay="10000"/>
                            </p:stCondLst>
                            <p:childTnLst>
                              <p:par>
                                <p:cTn id="108" presetID="53" presetClass="entr" presetSubtype="16" fill="hold" nodeType="afterEffect">
                                  <p:stCondLst>
                                    <p:cond delay="0"/>
                                  </p:stCondLst>
                                  <p:childTnLst>
                                    <p:set>
                                      <p:cBhvr>
                                        <p:cTn id="109" dur="1" fill="hold">
                                          <p:stCondLst>
                                            <p:cond delay="0"/>
                                          </p:stCondLst>
                                        </p:cTn>
                                        <p:tgtEl>
                                          <p:spTgt spid="30"/>
                                        </p:tgtEl>
                                        <p:attrNameLst>
                                          <p:attrName>style.visibility</p:attrName>
                                        </p:attrNameLst>
                                      </p:cBhvr>
                                      <p:to>
                                        <p:strVal val="visible"/>
                                      </p:to>
                                    </p:set>
                                    <p:anim calcmode="lin" valueType="num">
                                      <p:cBhvr>
                                        <p:cTn id="110" dur="500" fill="hold"/>
                                        <p:tgtEl>
                                          <p:spTgt spid="30"/>
                                        </p:tgtEl>
                                        <p:attrNameLst>
                                          <p:attrName>ppt_w</p:attrName>
                                        </p:attrNameLst>
                                      </p:cBhvr>
                                      <p:tavLst>
                                        <p:tav tm="0">
                                          <p:val>
                                            <p:fltVal val="0"/>
                                          </p:val>
                                        </p:tav>
                                        <p:tav tm="100000">
                                          <p:val>
                                            <p:strVal val="#ppt_w"/>
                                          </p:val>
                                        </p:tav>
                                      </p:tavLst>
                                    </p:anim>
                                    <p:anim calcmode="lin" valueType="num">
                                      <p:cBhvr>
                                        <p:cTn id="111" dur="500" fill="hold"/>
                                        <p:tgtEl>
                                          <p:spTgt spid="30"/>
                                        </p:tgtEl>
                                        <p:attrNameLst>
                                          <p:attrName>ppt_h</p:attrName>
                                        </p:attrNameLst>
                                      </p:cBhvr>
                                      <p:tavLst>
                                        <p:tav tm="0">
                                          <p:val>
                                            <p:fltVal val="0"/>
                                          </p:val>
                                        </p:tav>
                                        <p:tav tm="100000">
                                          <p:val>
                                            <p:strVal val="#ppt_h"/>
                                          </p:val>
                                        </p:tav>
                                      </p:tavLst>
                                    </p:anim>
                                    <p:animEffect transition="in" filter="fade">
                                      <p:cBhvr>
                                        <p:cTn id="112" dur="500"/>
                                        <p:tgtEl>
                                          <p:spTgt spid="30"/>
                                        </p:tgtEl>
                                      </p:cBhvr>
                                    </p:animEffect>
                                  </p:childTnLst>
                                </p:cTn>
                              </p:par>
                            </p:childTnLst>
                          </p:cTn>
                        </p:par>
                        <p:par>
                          <p:cTn id="113" fill="hold">
                            <p:stCondLst>
                              <p:cond delay="10500"/>
                            </p:stCondLst>
                            <p:childTnLst>
                              <p:par>
                                <p:cTn id="114" presetID="10" presetClass="entr" presetSubtype="0" fill="hold" grpId="0" nodeType="afterEffect">
                                  <p:stCondLst>
                                    <p:cond delay="0"/>
                                  </p:stCondLst>
                                  <p:childTnLst>
                                    <p:set>
                                      <p:cBhvr>
                                        <p:cTn id="115" dur="1" fill="hold">
                                          <p:stCondLst>
                                            <p:cond delay="0"/>
                                          </p:stCondLst>
                                        </p:cTn>
                                        <p:tgtEl>
                                          <p:spTgt spid="100"/>
                                        </p:tgtEl>
                                        <p:attrNameLst>
                                          <p:attrName>style.visibility</p:attrName>
                                        </p:attrNameLst>
                                      </p:cBhvr>
                                      <p:to>
                                        <p:strVal val="visible"/>
                                      </p:to>
                                    </p:set>
                                    <p:animEffect transition="in" filter="fade">
                                      <p:cBhvr>
                                        <p:cTn id="116" dur="300"/>
                                        <p:tgtEl>
                                          <p:spTgt spid="100"/>
                                        </p:tgtEl>
                                      </p:cBhvr>
                                    </p:animEffect>
                                  </p:childTnLst>
                                </p:cTn>
                              </p:par>
                            </p:childTnLst>
                          </p:cTn>
                        </p:par>
                        <p:par>
                          <p:cTn id="117" fill="hold">
                            <p:stCondLst>
                              <p:cond delay="10800"/>
                            </p:stCondLst>
                            <p:childTnLst>
                              <p:par>
                                <p:cTn id="118" presetID="10" presetClass="entr" presetSubtype="0" fill="hold" grpId="0" nodeType="afterEffect">
                                  <p:stCondLst>
                                    <p:cond delay="0"/>
                                  </p:stCondLst>
                                  <p:childTnLst>
                                    <p:set>
                                      <p:cBhvr>
                                        <p:cTn id="119" dur="1" fill="hold">
                                          <p:stCondLst>
                                            <p:cond delay="0"/>
                                          </p:stCondLst>
                                        </p:cTn>
                                        <p:tgtEl>
                                          <p:spTgt spid="91"/>
                                        </p:tgtEl>
                                        <p:attrNameLst>
                                          <p:attrName>style.visibility</p:attrName>
                                        </p:attrNameLst>
                                      </p:cBhvr>
                                      <p:to>
                                        <p:strVal val="visible"/>
                                      </p:to>
                                    </p:set>
                                    <p:animEffect transition="in" filter="fade">
                                      <p:cBhvr>
                                        <p:cTn id="120" dur="300"/>
                                        <p:tgtEl>
                                          <p:spTgt spid="91"/>
                                        </p:tgtEl>
                                      </p:cBhvr>
                                    </p:animEffect>
                                  </p:childTnLst>
                                </p:cTn>
                              </p:par>
                            </p:childTnLst>
                          </p:cTn>
                        </p:par>
                        <p:par>
                          <p:cTn id="121" fill="hold">
                            <p:stCondLst>
                              <p:cond delay="11100"/>
                            </p:stCondLst>
                            <p:childTnLst>
                              <p:par>
                                <p:cTn id="122" presetID="53" presetClass="entr" presetSubtype="16" fill="hold" nodeType="afterEffect">
                                  <p:stCondLst>
                                    <p:cond delay="0"/>
                                  </p:stCondLst>
                                  <p:childTnLst>
                                    <p:set>
                                      <p:cBhvr>
                                        <p:cTn id="123" dur="1" fill="hold">
                                          <p:stCondLst>
                                            <p:cond delay="0"/>
                                          </p:stCondLst>
                                        </p:cTn>
                                        <p:tgtEl>
                                          <p:spTgt spid="106"/>
                                        </p:tgtEl>
                                        <p:attrNameLst>
                                          <p:attrName>style.visibility</p:attrName>
                                        </p:attrNameLst>
                                      </p:cBhvr>
                                      <p:to>
                                        <p:strVal val="visible"/>
                                      </p:to>
                                    </p:set>
                                    <p:anim calcmode="lin" valueType="num">
                                      <p:cBhvr>
                                        <p:cTn id="124" dur="500" fill="hold"/>
                                        <p:tgtEl>
                                          <p:spTgt spid="106"/>
                                        </p:tgtEl>
                                        <p:attrNameLst>
                                          <p:attrName>ppt_w</p:attrName>
                                        </p:attrNameLst>
                                      </p:cBhvr>
                                      <p:tavLst>
                                        <p:tav tm="0">
                                          <p:val>
                                            <p:fltVal val="0"/>
                                          </p:val>
                                        </p:tav>
                                        <p:tav tm="100000">
                                          <p:val>
                                            <p:strVal val="#ppt_w"/>
                                          </p:val>
                                        </p:tav>
                                      </p:tavLst>
                                    </p:anim>
                                    <p:anim calcmode="lin" valueType="num">
                                      <p:cBhvr>
                                        <p:cTn id="125" dur="500" fill="hold"/>
                                        <p:tgtEl>
                                          <p:spTgt spid="106"/>
                                        </p:tgtEl>
                                        <p:attrNameLst>
                                          <p:attrName>ppt_h</p:attrName>
                                        </p:attrNameLst>
                                      </p:cBhvr>
                                      <p:tavLst>
                                        <p:tav tm="0">
                                          <p:val>
                                            <p:fltVal val="0"/>
                                          </p:val>
                                        </p:tav>
                                        <p:tav tm="100000">
                                          <p:val>
                                            <p:strVal val="#ppt_h"/>
                                          </p:val>
                                        </p:tav>
                                      </p:tavLst>
                                    </p:anim>
                                    <p:animEffect transition="in" filter="fade">
                                      <p:cBhvr>
                                        <p:cTn id="126" dur="500"/>
                                        <p:tgtEl>
                                          <p:spTgt spid="10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8" grpId="0"/>
      <p:bldP spid="89" grpId="0"/>
      <p:bldP spid="90" grpId="0"/>
      <p:bldP spid="91" grpId="0"/>
      <p:bldP spid="92" grpId="0"/>
      <p:bldP spid="93" grpId="0"/>
      <p:bldP spid="94" grpId="0"/>
      <p:bldP spid="95" grpId="0"/>
      <p:bldP spid="96" grpId="0"/>
      <p:bldP spid="97" grpId="0"/>
      <p:bldP spid="98" grpId="0"/>
      <p:bldP spid="99" grpId="0"/>
      <p:bldP spid="100"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75B029CA-FE95-4881-80B5-E602ED585F5A}" type="slidenum">
              <a:rPr lang="zh-CN" altLang="en-US" smtClean="0"/>
              <a:t>22</a:t>
            </a:fld>
            <a:endParaRPr lang="zh-CN" altLang="en-US"/>
          </a:p>
        </p:txBody>
      </p:sp>
      <p:sp>
        <p:nvSpPr>
          <p:cNvPr id="3" name="TextBox 44"/>
          <p:cNvSpPr>
            <a:spLocks noChangeArrowheads="1"/>
          </p:cNvSpPr>
          <p:nvPr/>
        </p:nvSpPr>
        <p:spPr bwMode="auto">
          <a:xfrm>
            <a:off x="6945313" y="4797425"/>
            <a:ext cx="1706562"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just"/>
            <a:endParaRPr lang="zh-CN" altLang="zh-CN" sz="700">
              <a:solidFill>
                <a:schemeClr val="bg1"/>
              </a:solidFill>
              <a:latin typeface="微软雅黑" pitchFamily="34" charset="-122"/>
              <a:ea typeface="微软雅黑" pitchFamily="34" charset="-122"/>
              <a:sym typeface="Arial" pitchFamily="34" charset="0"/>
            </a:endParaRPr>
          </a:p>
        </p:txBody>
      </p:sp>
      <p:sp>
        <p:nvSpPr>
          <p:cNvPr id="4" name="Rectangle 5"/>
          <p:cNvSpPr>
            <a:spLocks noChangeArrowheads="1"/>
          </p:cNvSpPr>
          <p:nvPr/>
        </p:nvSpPr>
        <p:spPr bwMode="auto">
          <a:xfrm rot="16200000">
            <a:off x="6577107" y="1918285"/>
            <a:ext cx="920262" cy="2241848"/>
          </a:xfrm>
          <a:prstGeom prst="rect">
            <a:avLst/>
          </a:prstGeom>
          <a:solidFill>
            <a:srgbClr val="B0C01A"/>
          </a:solidFill>
          <a:ln>
            <a:noFill/>
          </a:ln>
        </p:spPr>
        <p:txBody>
          <a:bodyPr/>
          <a:lstStyle/>
          <a:p>
            <a:endParaRPr lang="zh-CN" altLang="zh-CN" sz="1600">
              <a:solidFill>
                <a:srgbClr val="000000"/>
              </a:solidFill>
              <a:sym typeface="宋体" pitchFamily="2" charset="-122"/>
            </a:endParaRPr>
          </a:p>
        </p:txBody>
      </p:sp>
      <p:sp>
        <p:nvSpPr>
          <p:cNvPr id="5" name="Rectangle 6"/>
          <p:cNvSpPr>
            <a:spLocks noChangeArrowheads="1"/>
          </p:cNvSpPr>
          <p:nvPr/>
        </p:nvSpPr>
        <p:spPr bwMode="auto">
          <a:xfrm rot="16200000">
            <a:off x="6574176" y="998023"/>
            <a:ext cx="926123" cy="2241848"/>
          </a:xfrm>
          <a:prstGeom prst="rect">
            <a:avLst/>
          </a:prstGeom>
          <a:solidFill>
            <a:srgbClr val="0094D6"/>
          </a:solidFill>
          <a:ln>
            <a:noFill/>
          </a:ln>
        </p:spPr>
        <p:txBody>
          <a:bodyPr/>
          <a:lstStyle/>
          <a:p>
            <a:endParaRPr lang="zh-CN" altLang="zh-CN" sz="1600">
              <a:solidFill>
                <a:srgbClr val="000000"/>
              </a:solidFill>
              <a:sym typeface="宋体" pitchFamily="2" charset="-122"/>
            </a:endParaRPr>
          </a:p>
        </p:txBody>
      </p:sp>
      <p:sp>
        <p:nvSpPr>
          <p:cNvPr id="6" name="Rectangle 9"/>
          <p:cNvSpPr>
            <a:spLocks noChangeArrowheads="1"/>
          </p:cNvSpPr>
          <p:nvPr/>
        </p:nvSpPr>
        <p:spPr bwMode="auto">
          <a:xfrm rot="16200000">
            <a:off x="1642111" y="1921216"/>
            <a:ext cx="923192" cy="2238917"/>
          </a:xfrm>
          <a:prstGeom prst="rect">
            <a:avLst/>
          </a:prstGeom>
          <a:solidFill>
            <a:srgbClr val="B0C01A"/>
          </a:solidFill>
          <a:ln>
            <a:noFill/>
          </a:ln>
        </p:spPr>
        <p:txBody>
          <a:bodyPr/>
          <a:lstStyle/>
          <a:p>
            <a:endParaRPr lang="zh-CN" altLang="zh-CN" sz="1600">
              <a:solidFill>
                <a:srgbClr val="000000"/>
              </a:solidFill>
              <a:sym typeface="宋体" pitchFamily="2" charset="-122"/>
            </a:endParaRPr>
          </a:p>
        </p:txBody>
      </p:sp>
      <p:sp>
        <p:nvSpPr>
          <p:cNvPr id="7" name="Rectangle 10"/>
          <p:cNvSpPr>
            <a:spLocks noChangeArrowheads="1"/>
          </p:cNvSpPr>
          <p:nvPr/>
        </p:nvSpPr>
        <p:spPr bwMode="auto">
          <a:xfrm rot="16200000">
            <a:off x="1643578" y="1002419"/>
            <a:ext cx="920262" cy="2238917"/>
          </a:xfrm>
          <a:prstGeom prst="rect">
            <a:avLst/>
          </a:prstGeom>
          <a:solidFill>
            <a:srgbClr val="0094D6"/>
          </a:solidFill>
          <a:ln>
            <a:noFill/>
          </a:ln>
        </p:spPr>
        <p:txBody>
          <a:bodyPr/>
          <a:lstStyle/>
          <a:p>
            <a:endParaRPr lang="zh-CN" altLang="zh-CN" sz="1600">
              <a:solidFill>
                <a:srgbClr val="000000"/>
              </a:solidFill>
              <a:sym typeface="宋体" pitchFamily="2" charset="-122"/>
            </a:endParaRPr>
          </a:p>
        </p:txBody>
      </p:sp>
      <p:grpSp>
        <p:nvGrpSpPr>
          <p:cNvPr id="8" name="组合 7"/>
          <p:cNvGrpSpPr/>
          <p:nvPr/>
        </p:nvGrpSpPr>
        <p:grpSpPr>
          <a:xfrm>
            <a:off x="3223165" y="2564423"/>
            <a:ext cx="2693149" cy="1245577"/>
            <a:chOff x="3223165" y="2564423"/>
            <a:chExt cx="2693149" cy="1245577"/>
          </a:xfrm>
          <a:solidFill>
            <a:srgbClr val="B0C01A"/>
          </a:solidFill>
        </p:grpSpPr>
        <p:sp>
          <p:nvSpPr>
            <p:cNvPr id="9" name="Freeform 7"/>
            <p:cNvSpPr>
              <a:spLocks noChangeArrowheads="1"/>
            </p:cNvSpPr>
            <p:nvPr/>
          </p:nvSpPr>
          <p:spPr bwMode="auto">
            <a:xfrm rot="16200000">
              <a:off x="4938933" y="2832619"/>
              <a:ext cx="1245577" cy="709185"/>
            </a:xfrm>
            <a:custGeom>
              <a:avLst/>
              <a:gdLst>
                <a:gd name="T0" fmla="*/ 425 w 425"/>
                <a:gd name="T1" fmla="*/ 0 h 242"/>
                <a:gd name="T2" fmla="*/ 0 w 425"/>
                <a:gd name="T3" fmla="*/ 0 h 242"/>
                <a:gd name="T4" fmla="*/ 106 w 425"/>
                <a:gd name="T5" fmla="*/ 242 h 242"/>
                <a:gd name="T6" fmla="*/ 420 w 425"/>
                <a:gd name="T7" fmla="*/ 242 h 242"/>
                <a:gd name="T8" fmla="*/ 425 w 425"/>
                <a:gd name="T9" fmla="*/ 0 h 242"/>
                <a:gd name="T10" fmla="*/ 0 60000 65536"/>
                <a:gd name="T11" fmla="*/ 0 60000 65536"/>
                <a:gd name="T12" fmla="*/ 0 60000 65536"/>
                <a:gd name="T13" fmla="*/ 0 60000 65536"/>
                <a:gd name="T14" fmla="*/ 0 60000 65536"/>
                <a:gd name="T15" fmla="*/ 0 w 425"/>
                <a:gd name="T16" fmla="*/ 0 h 242"/>
                <a:gd name="T17" fmla="*/ 425 w 425"/>
                <a:gd name="T18" fmla="*/ 242 h 242"/>
              </a:gdLst>
              <a:ahLst/>
              <a:cxnLst>
                <a:cxn ang="T10">
                  <a:pos x="T0" y="T1"/>
                </a:cxn>
                <a:cxn ang="T11">
                  <a:pos x="T2" y="T3"/>
                </a:cxn>
                <a:cxn ang="T12">
                  <a:pos x="T4" y="T5"/>
                </a:cxn>
                <a:cxn ang="T13">
                  <a:pos x="T6" y="T7"/>
                </a:cxn>
                <a:cxn ang="T14">
                  <a:pos x="T8" y="T9"/>
                </a:cxn>
              </a:cxnLst>
              <a:rect l="T15" t="T16" r="T17" b="T18"/>
              <a:pathLst>
                <a:path w="425" h="242">
                  <a:moveTo>
                    <a:pt x="425" y="0"/>
                  </a:moveTo>
                  <a:lnTo>
                    <a:pt x="0" y="0"/>
                  </a:lnTo>
                  <a:lnTo>
                    <a:pt x="106" y="242"/>
                  </a:lnTo>
                  <a:lnTo>
                    <a:pt x="420" y="242"/>
                  </a:lnTo>
                  <a:lnTo>
                    <a:pt x="425" y="0"/>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sz="1600">
                <a:solidFill>
                  <a:srgbClr val="000000"/>
                </a:solidFill>
                <a:sym typeface="宋体" pitchFamily="2" charset="-122"/>
              </a:endParaRPr>
            </a:p>
          </p:txBody>
        </p:sp>
        <p:sp>
          <p:nvSpPr>
            <p:cNvPr id="10" name="Freeform 11"/>
            <p:cNvSpPr>
              <a:spLocks noChangeArrowheads="1"/>
            </p:cNvSpPr>
            <p:nvPr/>
          </p:nvSpPr>
          <p:spPr bwMode="auto">
            <a:xfrm rot="16200000">
              <a:off x="2960831" y="2832619"/>
              <a:ext cx="1239715" cy="715047"/>
            </a:xfrm>
            <a:custGeom>
              <a:avLst/>
              <a:gdLst>
                <a:gd name="T0" fmla="*/ 423 w 423"/>
                <a:gd name="T1" fmla="*/ 244 h 244"/>
                <a:gd name="T2" fmla="*/ 0 w 423"/>
                <a:gd name="T3" fmla="*/ 244 h 244"/>
                <a:gd name="T4" fmla="*/ 105 w 423"/>
                <a:gd name="T5" fmla="*/ 0 h 244"/>
                <a:gd name="T6" fmla="*/ 420 w 423"/>
                <a:gd name="T7" fmla="*/ 0 h 244"/>
                <a:gd name="T8" fmla="*/ 423 w 423"/>
                <a:gd name="T9" fmla="*/ 244 h 244"/>
                <a:gd name="T10" fmla="*/ 0 60000 65536"/>
                <a:gd name="T11" fmla="*/ 0 60000 65536"/>
                <a:gd name="T12" fmla="*/ 0 60000 65536"/>
                <a:gd name="T13" fmla="*/ 0 60000 65536"/>
                <a:gd name="T14" fmla="*/ 0 60000 65536"/>
                <a:gd name="T15" fmla="*/ 0 w 423"/>
                <a:gd name="T16" fmla="*/ 0 h 244"/>
                <a:gd name="T17" fmla="*/ 423 w 423"/>
                <a:gd name="T18" fmla="*/ 244 h 244"/>
              </a:gdLst>
              <a:ahLst/>
              <a:cxnLst>
                <a:cxn ang="T10">
                  <a:pos x="T0" y="T1"/>
                </a:cxn>
                <a:cxn ang="T11">
                  <a:pos x="T2" y="T3"/>
                </a:cxn>
                <a:cxn ang="T12">
                  <a:pos x="T4" y="T5"/>
                </a:cxn>
                <a:cxn ang="T13">
                  <a:pos x="T6" y="T7"/>
                </a:cxn>
                <a:cxn ang="T14">
                  <a:pos x="T8" y="T9"/>
                </a:cxn>
              </a:cxnLst>
              <a:rect l="T15" t="T16" r="T17" b="T18"/>
              <a:pathLst>
                <a:path w="423" h="244">
                  <a:moveTo>
                    <a:pt x="423" y="244"/>
                  </a:moveTo>
                  <a:lnTo>
                    <a:pt x="0" y="244"/>
                  </a:lnTo>
                  <a:lnTo>
                    <a:pt x="105" y="0"/>
                  </a:lnTo>
                  <a:lnTo>
                    <a:pt x="420" y="0"/>
                  </a:lnTo>
                  <a:lnTo>
                    <a:pt x="423" y="244"/>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sz="1600">
                <a:solidFill>
                  <a:srgbClr val="000000"/>
                </a:solidFill>
                <a:sym typeface="宋体" pitchFamily="2" charset="-122"/>
              </a:endParaRPr>
            </a:p>
          </p:txBody>
        </p:sp>
        <p:sp>
          <p:nvSpPr>
            <p:cNvPr id="11" name="Rectangle 13"/>
            <p:cNvSpPr>
              <a:spLocks noChangeArrowheads="1"/>
            </p:cNvSpPr>
            <p:nvPr/>
          </p:nvSpPr>
          <p:spPr bwMode="auto">
            <a:xfrm rot="16200000">
              <a:off x="3957209" y="2560081"/>
              <a:ext cx="1230923" cy="1268915"/>
            </a:xfrm>
            <a:prstGeom prst="rect">
              <a:avLst/>
            </a:pr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sz="1600">
                <a:solidFill>
                  <a:srgbClr val="000000"/>
                </a:solidFill>
                <a:sym typeface="宋体" pitchFamily="2" charset="-122"/>
              </a:endParaRPr>
            </a:p>
          </p:txBody>
        </p:sp>
      </p:grpSp>
      <p:grpSp>
        <p:nvGrpSpPr>
          <p:cNvPr id="12" name="组合 11"/>
          <p:cNvGrpSpPr/>
          <p:nvPr/>
        </p:nvGrpSpPr>
        <p:grpSpPr>
          <a:xfrm>
            <a:off x="3223166" y="1333500"/>
            <a:ext cx="2693147" cy="1248509"/>
            <a:chOff x="3223166" y="1333500"/>
            <a:chExt cx="2693147" cy="1248509"/>
          </a:xfrm>
          <a:solidFill>
            <a:srgbClr val="0094D6"/>
          </a:solidFill>
        </p:grpSpPr>
        <p:sp>
          <p:nvSpPr>
            <p:cNvPr id="13" name="Freeform 8"/>
            <p:cNvSpPr>
              <a:spLocks noChangeArrowheads="1"/>
            </p:cNvSpPr>
            <p:nvPr/>
          </p:nvSpPr>
          <p:spPr bwMode="auto">
            <a:xfrm rot="16200000">
              <a:off x="4937467" y="1603162"/>
              <a:ext cx="1248508" cy="709185"/>
            </a:xfrm>
            <a:custGeom>
              <a:avLst/>
              <a:gdLst>
                <a:gd name="T0" fmla="*/ 426 w 426"/>
                <a:gd name="T1" fmla="*/ 0 h 242"/>
                <a:gd name="T2" fmla="*/ 3 w 426"/>
                <a:gd name="T3" fmla="*/ 0 h 242"/>
                <a:gd name="T4" fmla="*/ 0 w 426"/>
                <a:gd name="T5" fmla="*/ 242 h 242"/>
                <a:gd name="T6" fmla="*/ 316 w 426"/>
                <a:gd name="T7" fmla="*/ 242 h 242"/>
                <a:gd name="T8" fmla="*/ 426 w 426"/>
                <a:gd name="T9" fmla="*/ 0 h 242"/>
                <a:gd name="T10" fmla="*/ 0 60000 65536"/>
                <a:gd name="T11" fmla="*/ 0 60000 65536"/>
                <a:gd name="T12" fmla="*/ 0 60000 65536"/>
                <a:gd name="T13" fmla="*/ 0 60000 65536"/>
                <a:gd name="T14" fmla="*/ 0 60000 65536"/>
                <a:gd name="T15" fmla="*/ 0 w 426"/>
                <a:gd name="T16" fmla="*/ 0 h 242"/>
                <a:gd name="T17" fmla="*/ 426 w 426"/>
                <a:gd name="T18" fmla="*/ 242 h 242"/>
              </a:gdLst>
              <a:ahLst/>
              <a:cxnLst>
                <a:cxn ang="T10">
                  <a:pos x="T0" y="T1"/>
                </a:cxn>
                <a:cxn ang="T11">
                  <a:pos x="T2" y="T3"/>
                </a:cxn>
                <a:cxn ang="T12">
                  <a:pos x="T4" y="T5"/>
                </a:cxn>
                <a:cxn ang="T13">
                  <a:pos x="T6" y="T7"/>
                </a:cxn>
                <a:cxn ang="T14">
                  <a:pos x="T8" y="T9"/>
                </a:cxn>
              </a:cxnLst>
              <a:rect l="T15" t="T16" r="T17" b="T18"/>
              <a:pathLst>
                <a:path w="426" h="242">
                  <a:moveTo>
                    <a:pt x="426" y="0"/>
                  </a:moveTo>
                  <a:lnTo>
                    <a:pt x="3" y="0"/>
                  </a:lnTo>
                  <a:lnTo>
                    <a:pt x="0" y="242"/>
                  </a:lnTo>
                  <a:lnTo>
                    <a:pt x="316" y="242"/>
                  </a:lnTo>
                  <a:lnTo>
                    <a:pt x="426" y="0"/>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sz="1600">
                <a:solidFill>
                  <a:srgbClr val="000000"/>
                </a:solidFill>
                <a:sym typeface="宋体" pitchFamily="2" charset="-122"/>
              </a:endParaRPr>
            </a:p>
          </p:txBody>
        </p:sp>
        <p:sp>
          <p:nvSpPr>
            <p:cNvPr id="14" name="Freeform 12"/>
            <p:cNvSpPr>
              <a:spLocks noChangeArrowheads="1"/>
            </p:cNvSpPr>
            <p:nvPr/>
          </p:nvSpPr>
          <p:spPr bwMode="auto">
            <a:xfrm rot="16200000">
              <a:off x="2956436" y="1600231"/>
              <a:ext cx="1248508" cy="715047"/>
            </a:xfrm>
            <a:custGeom>
              <a:avLst/>
              <a:gdLst>
                <a:gd name="T0" fmla="*/ 426 w 426"/>
                <a:gd name="T1" fmla="*/ 244 h 244"/>
                <a:gd name="T2" fmla="*/ 1 w 426"/>
                <a:gd name="T3" fmla="*/ 244 h 244"/>
                <a:gd name="T4" fmla="*/ 0 w 426"/>
                <a:gd name="T5" fmla="*/ 0 h 244"/>
                <a:gd name="T6" fmla="*/ 314 w 426"/>
                <a:gd name="T7" fmla="*/ 0 h 244"/>
                <a:gd name="T8" fmla="*/ 426 w 426"/>
                <a:gd name="T9" fmla="*/ 244 h 244"/>
                <a:gd name="T10" fmla="*/ 0 60000 65536"/>
                <a:gd name="T11" fmla="*/ 0 60000 65536"/>
                <a:gd name="T12" fmla="*/ 0 60000 65536"/>
                <a:gd name="T13" fmla="*/ 0 60000 65536"/>
                <a:gd name="T14" fmla="*/ 0 60000 65536"/>
                <a:gd name="T15" fmla="*/ 0 w 426"/>
                <a:gd name="T16" fmla="*/ 0 h 244"/>
                <a:gd name="T17" fmla="*/ 426 w 426"/>
                <a:gd name="T18" fmla="*/ 244 h 244"/>
              </a:gdLst>
              <a:ahLst/>
              <a:cxnLst>
                <a:cxn ang="T10">
                  <a:pos x="T0" y="T1"/>
                </a:cxn>
                <a:cxn ang="T11">
                  <a:pos x="T2" y="T3"/>
                </a:cxn>
                <a:cxn ang="T12">
                  <a:pos x="T4" y="T5"/>
                </a:cxn>
                <a:cxn ang="T13">
                  <a:pos x="T6" y="T7"/>
                </a:cxn>
                <a:cxn ang="T14">
                  <a:pos x="T8" y="T9"/>
                </a:cxn>
              </a:cxnLst>
              <a:rect l="T15" t="T16" r="T17" b="T18"/>
              <a:pathLst>
                <a:path w="426" h="244">
                  <a:moveTo>
                    <a:pt x="426" y="244"/>
                  </a:moveTo>
                  <a:lnTo>
                    <a:pt x="1" y="244"/>
                  </a:lnTo>
                  <a:lnTo>
                    <a:pt x="0" y="0"/>
                  </a:lnTo>
                  <a:lnTo>
                    <a:pt x="314" y="0"/>
                  </a:lnTo>
                  <a:lnTo>
                    <a:pt x="426" y="244"/>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sz="1600">
                <a:solidFill>
                  <a:srgbClr val="000000"/>
                </a:solidFill>
                <a:sym typeface="宋体" pitchFamily="2" charset="-122"/>
              </a:endParaRPr>
            </a:p>
          </p:txBody>
        </p:sp>
        <p:sp>
          <p:nvSpPr>
            <p:cNvPr id="15" name="Rectangle 14"/>
            <p:cNvSpPr>
              <a:spLocks noChangeArrowheads="1"/>
            </p:cNvSpPr>
            <p:nvPr/>
          </p:nvSpPr>
          <p:spPr bwMode="auto">
            <a:xfrm rot="16200000">
              <a:off x="3949882" y="1321831"/>
              <a:ext cx="1245577" cy="1268915"/>
            </a:xfrm>
            <a:prstGeom prst="rect">
              <a:avLst/>
            </a:pr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sz="1600">
                <a:solidFill>
                  <a:srgbClr val="000000"/>
                </a:solidFill>
                <a:sym typeface="宋体" pitchFamily="2" charset="-122"/>
              </a:endParaRPr>
            </a:p>
          </p:txBody>
        </p:sp>
      </p:grpSp>
      <p:sp>
        <p:nvSpPr>
          <p:cNvPr id="16" name="Freeform 15"/>
          <p:cNvSpPr>
            <a:spLocks noEditPoints="1" noChangeArrowheads="1"/>
          </p:cNvSpPr>
          <p:nvPr/>
        </p:nvSpPr>
        <p:spPr bwMode="auto">
          <a:xfrm>
            <a:off x="4370466" y="1636836"/>
            <a:ext cx="313566" cy="674077"/>
          </a:xfrm>
          <a:custGeom>
            <a:avLst/>
            <a:gdLst>
              <a:gd name="T0" fmla="*/ 72 w 77"/>
              <a:gd name="T1" fmla="*/ 96 h 165"/>
              <a:gd name="T2" fmla="*/ 77 w 77"/>
              <a:gd name="T3" fmla="*/ 94 h 165"/>
              <a:gd name="T4" fmla="*/ 53 w 77"/>
              <a:gd name="T5" fmla="*/ 38 h 165"/>
              <a:gd name="T6" fmla="*/ 23 w 77"/>
              <a:gd name="T7" fmla="*/ 38 h 165"/>
              <a:gd name="T8" fmla="*/ 0 w 77"/>
              <a:gd name="T9" fmla="*/ 94 h 165"/>
              <a:gd name="T10" fmla="*/ 5 w 77"/>
              <a:gd name="T11" fmla="*/ 96 h 165"/>
              <a:gd name="T12" fmla="*/ 26 w 77"/>
              <a:gd name="T13" fmla="*/ 56 h 165"/>
              <a:gd name="T14" fmla="*/ 29 w 77"/>
              <a:gd name="T15" fmla="*/ 74 h 165"/>
              <a:gd name="T16" fmla="*/ 7 w 77"/>
              <a:gd name="T17" fmla="*/ 112 h 165"/>
              <a:gd name="T18" fmla="*/ 29 w 77"/>
              <a:gd name="T19" fmla="*/ 112 h 165"/>
              <a:gd name="T20" fmla="*/ 36 w 77"/>
              <a:gd name="T21" fmla="*/ 165 h 165"/>
              <a:gd name="T22" fmla="*/ 42 w 77"/>
              <a:gd name="T23" fmla="*/ 165 h 165"/>
              <a:gd name="T24" fmla="*/ 48 w 77"/>
              <a:gd name="T25" fmla="*/ 112 h 165"/>
              <a:gd name="T26" fmla="*/ 69 w 77"/>
              <a:gd name="T27" fmla="*/ 112 h 165"/>
              <a:gd name="T28" fmla="*/ 48 w 77"/>
              <a:gd name="T29" fmla="*/ 74 h 165"/>
              <a:gd name="T30" fmla="*/ 51 w 77"/>
              <a:gd name="T31" fmla="*/ 56 h 165"/>
              <a:gd name="T32" fmla="*/ 72 w 77"/>
              <a:gd name="T33" fmla="*/ 96 h 165"/>
              <a:gd name="T34" fmla="*/ 37 w 77"/>
              <a:gd name="T35" fmla="*/ 25 h 165"/>
              <a:gd name="T36" fmla="*/ 46 w 77"/>
              <a:gd name="T37" fmla="*/ 22 h 165"/>
              <a:gd name="T38" fmla="*/ 50 w 77"/>
              <a:gd name="T39" fmla="*/ 13 h 165"/>
              <a:gd name="T40" fmla="*/ 47 w 77"/>
              <a:gd name="T41" fmla="*/ 4 h 165"/>
              <a:gd name="T42" fmla="*/ 37 w 77"/>
              <a:gd name="T43" fmla="*/ 0 h 165"/>
              <a:gd name="T44" fmla="*/ 28 w 77"/>
              <a:gd name="T45" fmla="*/ 4 h 165"/>
              <a:gd name="T46" fmla="*/ 25 w 77"/>
              <a:gd name="T47" fmla="*/ 13 h 165"/>
              <a:gd name="T48" fmla="*/ 28 w 77"/>
              <a:gd name="T49" fmla="*/ 22 h 165"/>
              <a:gd name="T50" fmla="*/ 37 w 77"/>
              <a:gd name="T51" fmla="*/ 25 h 165"/>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77"/>
              <a:gd name="T79" fmla="*/ 0 h 165"/>
              <a:gd name="T80" fmla="*/ 77 w 77"/>
              <a:gd name="T81" fmla="*/ 165 h 165"/>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77" h="165">
                <a:moveTo>
                  <a:pt x="72" y="96"/>
                </a:moveTo>
                <a:cubicBezTo>
                  <a:pt x="74" y="96"/>
                  <a:pt x="76" y="95"/>
                  <a:pt x="77" y="94"/>
                </a:cubicBezTo>
                <a:cubicBezTo>
                  <a:pt x="53" y="38"/>
                  <a:pt x="53" y="38"/>
                  <a:pt x="53" y="38"/>
                </a:cubicBezTo>
                <a:cubicBezTo>
                  <a:pt x="23" y="38"/>
                  <a:pt x="23" y="38"/>
                  <a:pt x="23" y="38"/>
                </a:cubicBezTo>
                <a:cubicBezTo>
                  <a:pt x="0" y="94"/>
                  <a:pt x="0" y="94"/>
                  <a:pt x="0" y="94"/>
                </a:cubicBezTo>
                <a:cubicBezTo>
                  <a:pt x="5" y="96"/>
                  <a:pt x="5" y="96"/>
                  <a:pt x="5" y="96"/>
                </a:cubicBezTo>
                <a:cubicBezTo>
                  <a:pt x="26" y="56"/>
                  <a:pt x="26" y="56"/>
                  <a:pt x="26" y="56"/>
                </a:cubicBezTo>
                <a:cubicBezTo>
                  <a:pt x="29" y="74"/>
                  <a:pt x="29" y="74"/>
                  <a:pt x="29" y="74"/>
                </a:cubicBezTo>
                <a:cubicBezTo>
                  <a:pt x="7" y="112"/>
                  <a:pt x="7" y="112"/>
                  <a:pt x="7" y="112"/>
                </a:cubicBezTo>
                <a:cubicBezTo>
                  <a:pt x="29" y="112"/>
                  <a:pt x="29" y="112"/>
                  <a:pt x="29" y="112"/>
                </a:cubicBezTo>
                <a:cubicBezTo>
                  <a:pt x="36" y="165"/>
                  <a:pt x="36" y="165"/>
                  <a:pt x="36" y="165"/>
                </a:cubicBezTo>
                <a:cubicBezTo>
                  <a:pt x="42" y="165"/>
                  <a:pt x="42" y="165"/>
                  <a:pt x="42" y="165"/>
                </a:cubicBezTo>
                <a:cubicBezTo>
                  <a:pt x="48" y="112"/>
                  <a:pt x="48" y="112"/>
                  <a:pt x="48" y="112"/>
                </a:cubicBezTo>
                <a:cubicBezTo>
                  <a:pt x="69" y="112"/>
                  <a:pt x="69" y="112"/>
                  <a:pt x="69" y="112"/>
                </a:cubicBezTo>
                <a:cubicBezTo>
                  <a:pt x="48" y="74"/>
                  <a:pt x="48" y="74"/>
                  <a:pt x="48" y="74"/>
                </a:cubicBezTo>
                <a:cubicBezTo>
                  <a:pt x="51" y="56"/>
                  <a:pt x="51" y="56"/>
                  <a:pt x="51" y="56"/>
                </a:cubicBezTo>
                <a:lnTo>
                  <a:pt x="72" y="96"/>
                </a:lnTo>
                <a:close/>
                <a:moveTo>
                  <a:pt x="37" y="25"/>
                </a:moveTo>
                <a:cubicBezTo>
                  <a:pt x="41" y="25"/>
                  <a:pt x="44" y="24"/>
                  <a:pt x="46" y="22"/>
                </a:cubicBezTo>
                <a:cubicBezTo>
                  <a:pt x="49" y="19"/>
                  <a:pt x="50" y="16"/>
                  <a:pt x="50" y="13"/>
                </a:cubicBezTo>
                <a:cubicBezTo>
                  <a:pt x="50" y="9"/>
                  <a:pt x="49" y="6"/>
                  <a:pt x="47" y="4"/>
                </a:cubicBezTo>
                <a:cubicBezTo>
                  <a:pt x="44" y="1"/>
                  <a:pt x="41" y="0"/>
                  <a:pt x="37" y="0"/>
                </a:cubicBezTo>
                <a:cubicBezTo>
                  <a:pt x="34" y="0"/>
                  <a:pt x="31" y="1"/>
                  <a:pt x="28" y="4"/>
                </a:cubicBezTo>
                <a:cubicBezTo>
                  <a:pt x="26" y="6"/>
                  <a:pt x="25" y="9"/>
                  <a:pt x="25" y="13"/>
                </a:cubicBezTo>
                <a:cubicBezTo>
                  <a:pt x="25" y="16"/>
                  <a:pt x="26" y="19"/>
                  <a:pt x="28" y="22"/>
                </a:cubicBezTo>
                <a:cubicBezTo>
                  <a:pt x="31" y="24"/>
                  <a:pt x="34" y="25"/>
                  <a:pt x="37" y="25"/>
                </a:cubicBezTo>
                <a:close/>
              </a:path>
            </a:pathLst>
          </a:custGeom>
          <a:solidFill>
            <a:srgbClr val="FFFFF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sym typeface="宋体" pitchFamily="2" charset="-122"/>
            </a:endParaRPr>
          </a:p>
        </p:txBody>
      </p:sp>
      <p:sp>
        <p:nvSpPr>
          <p:cNvPr id="17" name="Freeform 16"/>
          <p:cNvSpPr>
            <a:spLocks noChangeArrowheads="1"/>
          </p:cNvSpPr>
          <p:nvPr/>
        </p:nvSpPr>
        <p:spPr bwMode="auto">
          <a:xfrm>
            <a:off x="3926491" y="1960685"/>
            <a:ext cx="93777" cy="23446"/>
          </a:xfrm>
          <a:custGeom>
            <a:avLst/>
            <a:gdLst>
              <a:gd name="T0" fmla="*/ 32 w 32"/>
              <a:gd name="T1" fmla="*/ 0 h 8"/>
              <a:gd name="T2" fmla="*/ 31 w 32"/>
              <a:gd name="T3" fmla="*/ 8 h 8"/>
              <a:gd name="T4" fmla="*/ 0 w 32"/>
              <a:gd name="T5" fmla="*/ 8 h 8"/>
              <a:gd name="T6" fmla="*/ 1 w 32"/>
              <a:gd name="T7" fmla="*/ 0 h 8"/>
              <a:gd name="T8" fmla="*/ 32 w 32"/>
              <a:gd name="T9" fmla="*/ 0 h 8"/>
              <a:gd name="T10" fmla="*/ 0 60000 65536"/>
              <a:gd name="T11" fmla="*/ 0 60000 65536"/>
              <a:gd name="T12" fmla="*/ 0 60000 65536"/>
              <a:gd name="T13" fmla="*/ 0 60000 65536"/>
              <a:gd name="T14" fmla="*/ 0 60000 65536"/>
              <a:gd name="T15" fmla="*/ 0 w 32"/>
              <a:gd name="T16" fmla="*/ 0 h 8"/>
              <a:gd name="T17" fmla="*/ 32 w 32"/>
              <a:gd name="T18" fmla="*/ 8 h 8"/>
            </a:gdLst>
            <a:ahLst/>
            <a:cxnLst>
              <a:cxn ang="T10">
                <a:pos x="T0" y="T1"/>
              </a:cxn>
              <a:cxn ang="T11">
                <a:pos x="T2" y="T3"/>
              </a:cxn>
              <a:cxn ang="T12">
                <a:pos x="T4" y="T5"/>
              </a:cxn>
              <a:cxn ang="T13">
                <a:pos x="T6" y="T7"/>
              </a:cxn>
              <a:cxn ang="T14">
                <a:pos x="T8" y="T9"/>
              </a:cxn>
            </a:cxnLst>
            <a:rect l="T15" t="T16" r="T17" b="T18"/>
            <a:pathLst>
              <a:path w="32" h="8">
                <a:moveTo>
                  <a:pt x="32" y="0"/>
                </a:moveTo>
                <a:lnTo>
                  <a:pt x="31" y="8"/>
                </a:lnTo>
                <a:lnTo>
                  <a:pt x="0" y="8"/>
                </a:lnTo>
                <a:lnTo>
                  <a:pt x="1" y="0"/>
                </a:lnTo>
                <a:lnTo>
                  <a:pt x="32" y="0"/>
                </a:lnTo>
                <a:close/>
              </a:path>
            </a:pathLst>
          </a:custGeom>
          <a:solidFill>
            <a:srgbClr val="FFFFF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sym typeface="宋体" pitchFamily="2" charset="-122"/>
            </a:endParaRPr>
          </a:p>
        </p:txBody>
      </p:sp>
      <p:sp>
        <p:nvSpPr>
          <p:cNvPr id="18" name="Freeform 20"/>
          <p:cNvSpPr>
            <a:spLocks noEditPoints="1" noChangeArrowheads="1"/>
          </p:cNvSpPr>
          <p:nvPr/>
        </p:nvSpPr>
        <p:spPr bwMode="auto">
          <a:xfrm>
            <a:off x="4458381" y="2829658"/>
            <a:ext cx="202206" cy="597877"/>
          </a:xfrm>
          <a:custGeom>
            <a:avLst/>
            <a:gdLst>
              <a:gd name="T0" fmla="*/ 50 w 50"/>
              <a:gd name="T1" fmla="*/ 96 h 147"/>
              <a:gd name="T2" fmla="*/ 41 w 50"/>
              <a:gd name="T3" fmla="*/ 96 h 147"/>
              <a:gd name="T4" fmla="*/ 41 w 50"/>
              <a:gd name="T5" fmla="*/ 147 h 147"/>
              <a:gd name="T6" fmla="*/ 28 w 50"/>
              <a:gd name="T7" fmla="*/ 147 h 147"/>
              <a:gd name="T8" fmla="*/ 28 w 50"/>
              <a:gd name="T9" fmla="*/ 96 h 147"/>
              <a:gd name="T10" fmla="*/ 21 w 50"/>
              <a:gd name="T11" fmla="*/ 96 h 147"/>
              <a:gd name="T12" fmla="*/ 21 w 50"/>
              <a:gd name="T13" fmla="*/ 147 h 147"/>
              <a:gd name="T14" fmla="*/ 9 w 50"/>
              <a:gd name="T15" fmla="*/ 147 h 147"/>
              <a:gd name="T16" fmla="*/ 9 w 50"/>
              <a:gd name="T17" fmla="*/ 96 h 147"/>
              <a:gd name="T18" fmla="*/ 0 w 50"/>
              <a:gd name="T19" fmla="*/ 96 h 147"/>
              <a:gd name="T20" fmla="*/ 0 w 50"/>
              <a:gd name="T21" fmla="*/ 46 h 147"/>
              <a:gd name="T22" fmla="*/ 4 w 50"/>
              <a:gd name="T23" fmla="*/ 35 h 147"/>
              <a:gd name="T24" fmla="*/ 15 w 50"/>
              <a:gd name="T25" fmla="*/ 28 h 147"/>
              <a:gd name="T26" fmla="*/ 25 w 50"/>
              <a:gd name="T27" fmla="*/ 26 h 147"/>
              <a:gd name="T28" fmla="*/ 38 w 50"/>
              <a:gd name="T29" fmla="*/ 29 h 147"/>
              <a:gd name="T30" fmla="*/ 49 w 50"/>
              <a:gd name="T31" fmla="*/ 41 h 147"/>
              <a:gd name="T32" fmla="*/ 50 w 50"/>
              <a:gd name="T33" fmla="*/ 45 h 147"/>
              <a:gd name="T34" fmla="*/ 50 w 50"/>
              <a:gd name="T35" fmla="*/ 96 h 147"/>
              <a:gd name="T36" fmla="*/ 36 w 50"/>
              <a:gd name="T37" fmla="*/ 11 h 147"/>
              <a:gd name="T38" fmla="*/ 33 w 50"/>
              <a:gd name="T39" fmla="*/ 18 h 147"/>
              <a:gd name="T40" fmla="*/ 25 w 50"/>
              <a:gd name="T41" fmla="*/ 22 h 147"/>
              <a:gd name="T42" fmla="*/ 17 w 50"/>
              <a:gd name="T43" fmla="*/ 18 h 147"/>
              <a:gd name="T44" fmla="*/ 14 w 50"/>
              <a:gd name="T45" fmla="*/ 11 h 147"/>
              <a:gd name="T46" fmla="*/ 17 w 50"/>
              <a:gd name="T47" fmla="*/ 3 h 147"/>
              <a:gd name="T48" fmla="*/ 25 w 50"/>
              <a:gd name="T49" fmla="*/ 0 h 147"/>
              <a:gd name="T50" fmla="*/ 33 w 50"/>
              <a:gd name="T51" fmla="*/ 3 h 147"/>
              <a:gd name="T52" fmla="*/ 36 w 50"/>
              <a:gd name="T53" fmla="*/ 11 h 147"/>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50"/>
              <a:gd name="T82" fmla="*/ 0 h 147"/>
              <a:gd name="T83" fmla="*/ 50 w 50"/>
              <a:gd name="T84" fmla="*/ 147 h 147"/>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50" h="147">
                <a:moveTo>
                  <a:pt x="50" y="96"/>
                </a:moveTo>
                <a:cubicBezTo>
                  <a:pt x="41" y="96"/>
                  <a:pt x="41" y="96"/>
                  <a:pt x="41" y="96"/>
                </a:cubicBezTo>
                <a:cubicBezTo>
                  <a:pt x="41" y="147"/>
                  <a:pt x="41" y="147"/>
                  <a:pt x="41" y="147"/>
                </a:cubicBezTo>
                <a:cubicBezTo>
                  <a:pt x="28" y="147"/>
                  <a:pt x="28" y="147"/>
                  <a:pt x="28" y="147"/>
                </a:cubicBezTo>
                <a:cubicBezTo>
                  <a:pt x="28" y="96"/>
                  <a:pt x="28" y="96"/>
                  <a:pt x="28" y="96"/>
                </a:cubicBezTo>
                <a:cubicBezTo>
                  <a:pt x="21" y="96"/>
                  <a:pt x="21" y="96"/>
                  <a:pt x="21" y="96"/>
                </a:cubicBezTo>
                <a:cubicBezTo>
                  <a:pt x="21" y="147"/>
                  <a:pt x="21" y="147"/>
                  <a:pt x="21" y="147"/>
                </a:cubicBezTo>
                <a:cubicBezTo>
                  <a:pt x="9" y="147"/>
                  <a:pt x="9" y="147"/>
                  <a:pt x="9" y="147"/>
                </a:cubicBezTo>
                <a:cubicBezTo>
                  <a:pt x="9" y="96"/>
                  <a:pt x="9" y="96"/>
                  <a:pt x="9" y="96"/>
                </a:cubicBezTo>
                <a:cubicBezTo>
                  <a:pt x="0" y="96"/>
                  <a:pt x="0" y="96"/>
                  <a:pt x="0" y="96"/>
                </a:cubicBezTo>
                <a:cubicBezTo>
                  <a:pt x="0" y="46"/>
                  <a:pt x="0" y="46"/>
                  <a:pt x="0" y="46"/>
                </a:cubicBezTo>
                <a:cubicBezTo>
                  <a:pt x="0" y="42"/>
                  <a:pt x="1" y="39"/>
                  <a:pt x="4" y="35"/>
                </a:cubicBezTo>
                <a:cubicBezTo>
                  <a:pt x="8" y="31"/>
                  <a:pt x="11" y="29"/>
                  <a:pt x="15" y="28"/>
                </a:cubicBezTo>
                <a:cubicBezTo>
                  <a:pt x="20" y="27"/>
                  <a:pt x="23" y="26"/>
                  <a:pt x="25" y="26"/>
                </a:cubicBezTo>
                <a:cubicBezTo>
                  <a:pt x="30" y="26"/>
                  <a:pt x="34" y="27"/>
                  <a:pt x="38" y="29"/>
                </a:cubicBezTo>
                <a:cubicBezTo>
                  <a:pt x="44" y="32"/>
                  <a:pt x="47" y="36"/>
                  <a:pt x="49" y="41"/>
                </a:cubicBezTo>
                <a:cubicBezTo>
                  <a:pt x="50" y="43"/>
                  <a:pt x="50" y="44"/>
                  <a:pt x="50" y="45"/>
                </a:cubicBezTo>
                <a:lnTo>
                  <a:pt x="50" y="96"/>
                </a:lnTo>
                <a:close/>
                <a:moveTo>
                  <a:pt x="36" y="11"/>
                </a:moveTo>
                <a:cubicBezTo>
                  <a:pt x="36" y="14"/>
                  <a:pt x="35" y="16"/>
                  <a:pt x="33" y="18"/>
                </a:cubicBezTo>
                <a:cubicBezTo>
                  <a:pt x="31" y="20"/>
                  <a:pt x="28" y="22"/>
                  <a:pt x="25" y="22"/>
                </a:cubicBezTo>
                <a:cubicBezTo>
                  <a:pt x="22" y="22"/>
                  <a:pt x="19" y="20"/>
                  <a:pt x="17" y="18"/>
                </a:cubicBezTo>
                <a:cubicBezTo>
                  <a:pt x="15" y="16"/>
                  <a:pt x="14" y="14"/>
                  <a:pt x="14" y="11"/>
                </a:cubicBezTo>
                <a:cubicBezTo>
                  <a:pt x="14" y="8"/>
                  <a:pt x="15" y="5"/>
                  <a:pt x="17" y="3"/>
                </a:cubicBezTo>
                <a:cubicBezTo>
                  <a:pt x="20" y="1"/>
                  <a:pt x="22" y="0"/>
                  <a:pt x="25" y="0"/>
                </a:cubicBezTo>
                <a:cubicBezTo>
                  <a:pt x="28" y="0"/>
                  <a:pt x="31" y="1"/>
                  <a:pt x="33" y="3"/>
                </a:cubicBezTo>
                <a:cubicBezTo>
                  <a:pt x="35" y="5"/>
                  <a:pt x="36" y="8"/>
                  <a:pt x="36" y="11"/>
                </a:cubicBezTo>
                <a:close/>
              </a:path>
            </a:pathLst>
          </a:custGeom>
          <a:solidFill>
            <a:srgbClr val="FFFFF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sym typeface="宋体" pitchFamily="2" charset="-122"/>
            </a:endParaRPr>
          </a:p>
        </p:txBody>
      </p:sp>
      <p:sp>
        <p:nvSpPr>
          <p:cNvPr id="19" name="Freeform 21"/>
          <p:cNvSpPr>
            <a:spLocks noChangeArrowheads="1"/>
          </p:cNvSpPr>
          <p:nvPr/>
        </p:nvSpPr>
        <p:spPr bwMode="auto">
          <a:xfrm>
            <a:off x="3947006" y="3042139"/>
            <a:ext cx="172900" cy="172915"/>
          </a:xfrm>
          <a:custGeom>
            <a:avLst/>
            <a:gdLst>
              <a:gd name="T0" fmla="*/ 32 w 59"/>
              <a:gd name="T1" fmla="*/ 0 h 59"/>
              <a:gd name="T2" fmla="*/ 32 w 59"/>
              <a:gd name="T3" fmla="*/ 26 h 59"/>
              <a:gd name="T4" fmla="*/ 59 w 59"/>
              <a:gd name="T5" fmla="*/ 26 h 59"/>
              <a:gd name="T6" fmla="*/ 59 w 59"/>
              <a:gd name="T7" fmla="*/ 33 h 59"/>
              <a:gd name="T8" fmla="*/ 32 w 59"/>
              <a:gd name="T9" fmla="*/ 33 h 59"/>
              <a:gd name="T10" fmla="*/ 32 w 59"/>
              <a:gd name="T11" fmla="*/ 59 h 59"/>
              <a:gd name="T12" fmla="*/ 27 w 59"/>
              <a:gd name="T13" fmla="*/ 59 h 59"/>
              <a:gd name="T14" fmla="*/ 27 w 59"/>
              <a:gd name="T15" fmla="*/ 33 h 59"/>
              <a:gd name="T16" fmla="*/ 0 w 59"/>
              <a:gd name="T17" fmla="*/ 33 h 59"/>
              <a:gd name="T18" fmla="*/ 0 w 59"/>
              <a:gd name="T19" fmla="*/ 26 h 59"/>
              <a:gd name="T20" fmla="*/ 27 w 59"/>
              <a:gd name="T21" fmla="*/ 26 h 59"/>
              <a:gd name="T22" fmla="*/ 27 w 59"/>
              <a:gd name="T23" fmla="*/ 0 h 59"/>
              <a:gd name="T24" fmla="*/ 32 w 59"/>
              <a:gd name="T25" fmla="*/ 0 h 59"/>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59"/>
              <a:gd name="T40" fmla="*/ 0 h 59"/>
              <a:gd name="T41" fmla="*/ 59 w 59"/>
              <a:gd name="T42" fmla="*/ 59 h 59"/>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59" h="59">
                <a:moveTo>
                  <a:pt x="32" y="0"/>
                </a:moveTo>
                <a:lnTo>
                  <a:pt x="32" y="26"/>
                </a:lnTo>
                <a:lnTo>
                  <a:pt x="59" y="26"/>
                </a:lnTo>
                <a:lnTo>
                  <a:pt x="59" y="33"/>
                </a:lnTo>
                <a:lnTo>
                  <a:pt x="32" y="33"/>
                </a:lnTo>
                <a:lnTo>
                  <a:pt x="32" y="59"/>
                </a:lnTo>
                <a:lnTo>
                  <a:pt x="27" y="59"/>
                </a:lnTo>
                <a:lnTo>
                  <a:pt x="27" y="33"/>
                </a:lnTo>
                <a:lnTo>
                  <a:pt x="0" y="33"/>
                </a:lnTo>
                <a:lnTo>
                  <a:pt x="0" y="26"/>
                </a:lnTo>
                <a:lnTo>
                  <a:pt x="27" y="26"/>
                </a:lnTo>
                <a:lnTo>
                  <a:pt x="27" y="0"/>
                </a:lnTo>
                <a:lnTo>
                  <a:pt x="32" y="0"/>
                </a:lnTo>
                <a:close/>
              </a:path>
            </a:pathLst>
          </a:custGeom>
          <a:solidFill>
            <a:srgbClr val="FFFFF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sym typeface="宋体" pitchFamily="2" charset="-122"/>
            </a:endParaRPr>
          </a:p>
        </p:txBody>
      </p:sp>
      <p:sp>
        <p:nvSpPr>
          <p:cNvPr id="20" name="矩形 1"/>
          <p:cNvSpPr>
            <a:spLocks noChangeArrowheads="1"/>
          </p:cNvSpPr>
          <p:nvPr/>
        </p:nvSpPr>
        <p:spPr bwMode="auto">
          <a:xfrm>
            <a:off x="1109872" y="1846291"/>
            <a:ext cx="183275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p>
            <a:r>
              <a:rPr lang="zh-CN" altLang="en-US" sz="1200" kern="0" dirty="0" smtClean="0">
                <a:solidFill>
                  <a:schemeClr val="bg1"/>
                </a:solidFill>
                <a:latin typeface="微软雅黑" pitchFamily="34" charset="-122"/>
                <a:ea typeface="微软雅黑" pitchFamily="34" charset="-122"/>
                <a:cs typeface="Raleway Light"/>
              </a:rPr>
              <a:t>这里输入简单的文字概述里输入简单文字概述输入简单的文字概述</a:t>
            </a:r>
            <a:endParaRPr lang="zh-CN" altLang="en-US" sz="1200" dirty="0">
              <a:solidFill>
                <a:schemeClr val="bg1"/>
              </a:solidFill>
              <a:latin typeface="微软雅黑" pitchFamily="34" charset="-122"/>
              <a:ea typeface="微软雅黑" pitchFamily="34" charset="-122"/>
              <a:sym typeface="微软雅黑" pitchFamily="34" charset="-122"/>
            </a:endParaRPr>
          </a:p>
        </p:txBody>
      </p:sp>
      <p:sp>
        <p:nvSpPr>
          <p:cNvPr id="21" name="矩形 1"/>
          <p:cNvSpPr>
            <a:spLocks noChangeArrowheads="1"/>
          </p:cNvSpPr>
          <p:nvPr/>
        </p:nvSpPr>
        <p:spPr bwMode="auto">
          <a:xfrm>
            <a:off x="1109872" y="2742927"/>
            <a:ext cx="183275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p>
            <a:r>
              <a:rPr lang="zh-CN" altLang="en-US" sz="1200" kern="0" dirty="0" smtClean="0">
                <a:solidFill>
                  <a:schemeClr val="bg1"/>
                </a:solidFill>
                <a:latin typeface="微软雅黑" pitchFamily="34" charset="-122"/>
                <a:ea typeface="微软雅黑" pitchFamily="34" charset="-122"/>
                <a:cs typeface="Raleway Light"/>
              </a:rPr>
              <a:t>这里输入简单的文字概述里输入简单文字概述输入简单的文字概述</a:t>
            </a:r>
            <a:endParaRPr lang="zh-CN" altLang="en-US" sz="1200" dirty="0">
              <a:solidFill>
                <a:schemeClr val="bg1"/>
              </a:solidFill>
              <a:latin typeface="微软雅黑" pitchFamily="34" charset="-122"/>
              <a:ea typeface="微软雅黑" pitchFamily="34" charset="-122"/>
              <a:sym typeface="微软雅黑" pitchFamily="34" charset="-122"/>
            </a:endParaRPr>
          </a:p>
        </p:txBody>
      </p:sp>
      <p:sp>
        <p:nvSpPr>
          <p:cNvPr id="22" name="矩形 1"/>
          <p:cNvSpPr>
            <a:spLocks noChangeArrowheads="1"/>
          </p:cNvSpPr>
          <p:nvPr/>
        </p:nvSpPr>
        <p:spPr bwMode="auto">
          <a:xfrm>
            <a:off x="6178882" y="1846291"/>
            <a:ext cx="183275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p>
            <a:r>
              <a:rPr lang="zh-CN" altLang="en-US" sz="1200" kern="0" dirty="0" smtClean="0">
                <a:solidFill>
                  <a:schemeClr val="bg1"/>
                </a:solidFill>
                <a:latin typeface="微软雅黑" pitchFamily="34" charset="-122"/>
                <a:ea typeface="微软雅黑" pitchFamily="34" charset="-122"/>
                <a:cs typeface="Raleway Light"/>
              </a:rPr>
              <a:t>这里输入简单的文字概述里输入简单文字概述输入简单的文字概述</a:t>
            </a:r>
            <a:endParaRPr lang="zh-CN" altLang="en-US" sz="1200" dirty="0">
              <a:solidFill>
                <a:schemeClr val="bg1"/>
              </a:solidFill>
              <a:latin typeface="微软雅黑" pitchFamily="34" charset="-122"/>
              <a:ea typeface="微软雅黑" pitchFamily="34" charset="-122"/>
              <a:sym typeface="微软雅黑" pitchFamily="34" charset="-122"/>
            </a:endParaRPr>
          </a:p>
        </p:txBody>
      </p:sp>
      <p:sp>
        <p:nvSpPr>
          <p:cNvPr id="23" name="矩形 1"/>
          <p:cNvSpPr>
            <a:spLocks noChangeArrowheads="1"/>
          </p:cNvSpPr>
          <p:nvPr/>
        </p:nvSpPr>
        <p:spPr bwMode="auto">
          <a:xfrm>
            <a:off x="6178882" y="2742927"/>
            <a:ext cx="183275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p>
            <a:r>
              <a:rPr lang="zh-CN" altLang="en-US" sz="1200" kern="0" dirty="0" smtClean="0">
                <a:solidFill>
                  <a:schemeClr val="bg1"/>
                </a:solidFill>
                <a:latin typeface="微软雅黑" pitchFamily="34" charset="-122"/>
                <a:ea typeface="微软雅黑" pitchFamily="34" charset="-122"/>
                <a:cs typeface="Raleway Light"/>
              </a:rPr>
              <a:t>这里输入简单的文字概述里输入简单文字概述输入简单的文字概述</a:t>
            </a:r>
            <a:endParaRPr lang="zh-CN" altLang="en-US" sz="1200" dirty="0">
              <a:solidFill>
                <a:schemeClr val="bg1"/>
              </a:solidFill>
              <a:latin typeface="微软雅黑" pitchFamily="34" charset="-122"/>
              <a:ea typeface="微软雅黑" pitchFamily="34" charset="-122"/>
              <a:sym typeface="微软雅黑" pitchFamily="34" charset="-122"/>
            </a:endParaRPr>
          </a:p>
        </p:txBody>
      </p:sp>
      <p:sp>
        <p:nvSpPr>
          <p:cNvPr id="24" name="TextBox 682"/>
          <p:cNvSpPr>
            <a:spLocks noChangeArrowheads="1"/>
          </p:cNvSpPr>
          <p:nvPr/>
        </p:nvSpPr>
        <p:spPr bwMode="auto">
          <a:xfrm>
            <a:off x="4891429" y="1829871"/>
            <a:ext cx="631399" cy="3621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2000" dirty="0">
                <a:solidFill>
                  <a:schemeClr val="bg1"/>
                </a:solidFill>
                <a:latin typeface="方正中等线简体" pitchFamily="2" charset="-122"/>
                <a:ea typeface="方正中等线简体" pitchFamily="2" charset="-122"/>
              </a:rPr>
              <a:t>36%</a:t>
            </a:r>
            <a:endParaRPr lang="zh-CN" altLang="en-US" sz="2000" dirty="0">
              <a:solidFill>
                <a:schemeClr val="bg1"/>
              </a:solidFill>
              <a:latin typeface="方正中等线简体" pitchFamily="2" charset="-122"/>
              <a:ea typeface="方正中等线简体" pitchFamily="2" charset="-122"/>
            </a:endParaRPr>
          </a:p>
        </p:txBody>
      </p:sp>
      <p:sp>
        <p:nvSpPr>
          <p:cNvPr id="25" name="TextBox 682"/>
          <p:cNvSpPr>
            <a:spLocks noChangeArrowheads="1"/>
          </p:cNvSpPr>
          <p:nvPr/>
        </p:nvSpPr>
        <p:spPr bwMode="auto">
          <a:xfrm>
            <a:off x="4891429" y="2967909"/>
            <a:ext cx="631399" cy="3621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2000">
                <a:solidFill>
                  <a:schemeClr val="bg1"/>
                </a:solidFill>
                <a:latin typeface="方正中等线简体" pitchFamily="2" charset="-122"/>
                <a:ea typeface="方正中等线简体" pitchFamily="2" charset="-122"/>
              </a:rPr>
              <a:t>54%</a:t>
            </a:r>
            <a:endParaRPr lang="zh-CN" altLang="en-US" sz="2000">
              <a:solidFill>
                <a:schemeClr val="bg1"/>
              </a:solidFill>
              <a:latin typeface="方正中等线简体" pitchFamily="2" charset="-122"/>
              <a:ea typeface="方正中等线简体" pitchFamily="2" charset="-122"/>
            </a:endParaRPr>
          </a:p>
        </p:txBody>
      </p:sp>
      <p:sp>
        <p:nvSpPr>
          <p:cNvPr id="32" name="TextBox 31"/>
          <p:cNvSpPr txBox="1"/>
          <p:nvPr/>
        </p:nvSpPr>
        <p:spPr>
          <a:xfrm>
            <a:off x="683676" y="194243"/>
            <a:ext cx="3870455" cy="338554"/>
          </a:xfrm>
          <a:prstGeom prst="rect">
            <a:avLst/>
          </a:prstGeom>
          <a:noFill/>
        </p:spPr>
        <p:txBody>
          <a:bodyPr wrap="square" rtlCol="0">
            <a:spAutoFit/>
          </a:bodyPr>
          <a:lstStyle/>
          <a:p>
            <a:r>
              <a:rPr lang="zh-CN" altLang="en-US" sz="1600" b="1" dirty="0" smtClean="0">
                <a:solidFill>
                  <a:schemeClr val="tx1">
                    <a:lumMod val="65000"/>
                    <a:lumOff val="35000"/>
                  </a:schemeClr>
                </a:solidFill>
                <a:latin typeface="微软雅黑" pitchFamily="34" charset="-122"/>
                <a:ea typeface="微软雅黑" pitchFamily="34" charset="-122"/>
              </a:rPr>
              <a:t>在此输入你的文本内容</a:t>
            </a:r>
            <a:endParaRPr lang="zh-CN" altLang="en-US" sz="1600" b="1" dirty="0">
              <a:solidFill>
                <a:schemeClr val="tx1">
                  <a:lumMod val="65000"/>
                  <a:lumOff val="35000"/>
                </a:schemeClr>
              </a:solidFill>
              <a:latin typeface="微软雅黑" pitchFamily="34" charset="-122"/>
              <a:ea typeface="微软雅黑" pitchFamily="34" charset="-122"/>
            </a:endParaRPr>
          </a:p>
        </p:txBody>
      </p:sp>
      <p:sp>
        <p:nvSpPr>
          <p:cNvPr id="33" name="矩形 32"/>
          <p:cNvSpPr/>
          <p:nvPr/>
        </p:nvSpPr>
        <p:spPr>
          <a:xfrm>
            <a:off x="683676" y="440464"/>
            <a:ext cx="2430295" cy="184666"/>
          </a:xfrm>
          <a:prstGeom prst="rect">
            <a:avLst/>
          </a:prstGeom>
        </p:spPr>
        <p:txBody>
          <a:bodyPr wrap="square">
            <a:spAutoFit/>
          </a:bodyPr>
          <a:lstStyle/>
          <a:p>
            <a:r>
              <a:rPr lang="en-US" altLang="zh-CN" sz="600" dirty="0">
                <a:solidFill>
                  <a:schemeClr val="tx1">
                    <a:lumMod val="65000"/>
                    <a:lumOff val="35000"/>
                  </a:schemeClr>
                </a:solidFill>
              </a:rPr>
              <a:t>Always believe that something wonderful is about to happen.</a:t>
            </a:r>
            <a:endParaRPr lang="zh-CN" altLang="en-US" sz="600" dirty="0">
              <a:solidFill>
                <a:schemeClr val="tx1">
                  <a:lumMod val="65000"/>
                  <a:lumOff val="35000"/>
                </a:schemeClr>
              </a:solidFill>
            </a:endParaRPr>
          </a:p>
        </p:txBody>
      </p:sp>
      <p:pic>
        <p:nvPicPr>
          <p:cNvPr id="34" name="图片 3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14039" y="194576"/>
            <a:ext cx="469637" cy="504684"/>
          </a:xfrm>
          <a:prstGeom prst="rect">
            <a:avLst/>
          </a:prstGeom>
        </p:spPr>
      </p:pic>
      <p:cxnSp>
        <p:nvCxnSpPr>
          <p:cNvPr id="35" name="直接连接符 34"/>
          <p:cNvCxnSpPr/>
          <p:nvPr/>
        </p:nvCxnSpPr>
        <p:spPr bwMode="auto">
          <a:xfrm>
            <a:off x="755682" y="625130"/>
            <a:ext cx="2358289" cy="0"/>
          </a:xfrm>
          <a:prstGeom prst="line">
            <a:avLst/>
          </a:prstGeom>
          <a:solidFill>
            <a:schemeClr val="accent1"/>
          </a:solidFill>
          <a:ln w="9525" cap="flat" cmpd="sng" algn="ctr">
            <a:solidFill>
              <a:schemeClr val="tx1">
                <a:lumMod val="50000"/>
                <a:lumOff val="50000"/>
              </a:schemeClr>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36" name="图片 3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679405" y="265861"/>
            <a:ext cx="1212896" cy="430161"/>
          </a:xfrm>
          <a:prstGeom prst="rect">
            <a:avLst/>
          </a:prstGeom>
        </p:spPr>
      </p:pic>
      <p:sp>
        <p:nvSpPr>
          <p:cNvPr id="37" name="TextBox 36"/>
          <p:cNvSpPr txBox="1"/>
          <p:nvPr/>
        </p:nvSpPr>
        <p:spPr>
          <a:xfrm>
            <a:off x="239505" y="255798"/>
            <a:ext cx="418704" cy="369332"/>
          </a:xfrm>
          <a:prstGeom prst="rect">
            <a:avLst/>
          </a:prstGeom>
          <a:noFill/>
        </p:spPr>
        <p:txBody>
          <a:bodyPr wrap="none" rtlCol="0">
            <a:spAutoFit/>
          </a:bodyPr>
          <a:lstStyle/>
          <a:p>
            <a:r>
              <a:rPr lang="en-US" altLang="zh-CN" dirty="0" smtClean="0">
                <a:solidFill>
                  <a:schemeClr val="bg1"/>
                </a:solidFill>
              </a:rPr>
              <a:t>01</a:t>
            </a:r>
            <a:endParaRPr lang="zh-CN" altLang="en-US" dirty="0">
              <a:solidFill>
                <a:schemeClr val="bg1"/>
              </a:solidFill>
            </a:endParaRPr>
          </a:p>
        </p:txBody>
      </p:sp>
    </p:spTree>
    <p:extLst>
      <p:ext uri="{BB962C8B-B14F-4D97-AF65-F5344CB8AC3E}">
        <p14:creationId xmlns:p14="http://schemas.microsoft.com/office/powerpoint/2010/main" val="20994711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arn(inVertical)">
                                      <p:cBhvr>
                                        <p:cTn id="7" dur="500"/>
                                        <p:tgtEl>
                                          <p:spTgt spid="12"/>
                                        </p:tgtEl>
                                      </p:cBhvr>
                                    </p:animEffect>
                                  </p:childTnLst>
                                </p:cTn>
                              </p:par>
                            </p:childTnLst>
                          </p:cTn>
                        </p:par>
                        <p:par>
                          <p:cTn id="8" fill="hold">
                            <p:stCondLst>
                              <p:cond delay="500"/>
                            </p:stCondLst>
                            <p:childTnLst>
                              <p:par>
                                <p:cTn id="9" presetID="1" presetClass="entr" presetSubtype="0" fill="hold" grpId="0" nodeType="after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par>
                          <p:cTn id="11" fill="hold">
                            <p:stCondLst>
                              <p:cond delay="500"/>
                            </p:stCondLst>
                            <p:childTnLst>
                              <p:par>
                                <p:cTn id="12" presetID="53" presetClass="entr" presetSubtype="16" fill="hold" grpId="0" nodeType="afterEffect">
                                  <p:stCondLst>
                                    <p:cond delay="0"/>
                                  </p:stCondLst>
                                  <p:childTnLst>
                                    <p:set>
                                      <p:cBhvr>
                                        <p:cTn id="13" dur="1" fill="hold">
                                          <p:stCondLst>
                                            <p:cond delay="0"/>
                                          </p:stCondLst>
                                        </p:cTn>
                                        <p:tgtEl>
                                          <p:spTgt spid="16"/>
                                        </p:tgtEl>
                                        <p:attrNameLst>
                                          <p:attrName>style.visibility</p:attrName>
                                        </p:attrNameLst>
                                      </p:cBhvr>
                                      <p:to>
                                        <p:strVal val="visible"/>
                                      </p:to>
                                    </p:set>
                                    <p:anim calcmode="lin" valueType="num">
                                      <p:cBhvr>
                                        <p:cTn id="14" dur="500" fill="hold"/>
                                        <p:tgtEl>
                                          <p:spTgt spid="16"/>
                                        </p:tgtEl>
                                        <p:attrNameLst>
                                          <p:attrName>ppt_w</p:attrName>
                                        </p:attrNameLst>
                                      </p:cBhvr>
                                      <p:tavLst>
                                        <p:tav tm="0">
                                          <p:val>
                                            <p:fltVal val="0"/>
                                          </p:val>
                                        </p:tav>
                                        <p:tav tm="100000">
                                          <p:val>
                                            <p:strVal val="#ppt_w"/>
                                          </p:val>
                                        </p:tav>
                                      </p:tavLst>
                                    </p:anim>
                                    <p:anim calcmode="lin" valueType="num">
                                      <p:cBhvr>
                                        <p:cTn id="15" dur="500" fill="hold"/>
                                        <p:tgtEl>
                                          <p:spTgt spid="16"/>
                                        </p:tgtEl>
                                        <p:attrNameLst>
                                          <p:attrName>ppt_h</p:attrName>
                                        </p:attrNameLst>
                                      </p:cBhvr>
                                      <p:tavLst>
                                        <p:tav tm="0">
                                          <p:val>
                                            <p:fltVal val="0"/>
                                          </p:val>
                                        </p:tav>
                                        <p:tav tm="100000">
                                          <p:val>
                                            <p:strVal val="#ppt_h"/>
                                          </p:val>
                                        </p:tav>
                                      </p:tavLst>
                                    </p:anim>
                                    <p:animEffect transition="in" filter="fade">
                                      <p:cBhvr>
                                        <p:cTn id="16" dur="500"/>
                                        <p:tgtEl>
                                          <p:spTgt spid="16"/>
                                        </p:tgtEl>
                                      </p:cBhvr>
                                    </p:animEffect>
                                  </p:childTnLst>
                                </p:cTn>
                              </p:par>
                            </p:childTnLst>
                          </p:cTn>
                        </p:par>
                        <p:par>
                          <p:cTn id="17" fill="hold">
                            <p:stCondLst>
                              <p:cond delay="1000"/>
                            </p:stCondLst>
                            <p:childTnLst>
                              <p:par>
                                <p:cTn id="18" presetID="10" presetClass="entr" presetSubtype="0" fill="hold" grpId="0" nodeType="afterEffect">
                                  <p:stCondLst>
                                    <p:cond delay="0"/>
                                  </p:stCondLst>
                                  <p:childTnLst>
                                    <p:set>
                                      <p:cBhvr>
                                        <p:cTn id="19" dur="1" fill="hold">
                                          <p:stCondLst>
                                            <p:cond delay="0"/>
                                          </p:stCondLst>
                                        </p:cTn>
                                        <p:tgtEl>
                                          <p:spTgt spid="24"/>
                                        </p:tgtEl>
                                        <p:attrNameLst>
                                          <p:attrName>style.visibility</p:attrName>
                                        </p:attrNameLst>
                                      </p:cBhvr>
                                      <p:to>
                                        <p:strVal val="visible"/>
                                      </p:to>
                                    </p:set>
                                    <p:animEffect transition="in" filter="fade">
                                      <p:cBhvr>
                                        <p:cTn id="20" dur="500"/>
                                        <p:tgtEl>
                                          <p:spTgt spid="24"/>
                                        </p:tgtEl>
                                      </p:cBhvr>
                                    </p:animEffect>
                                  </p:childTnLst>
                                </p:cTn>
                              </p:par>
                            </p:childTnLst>
                          </p:cTn>
                        </p:par>
                        <p:par>
                          <p:cTn id="21" fill="hold">
                            <p:stCondLst>
                              <p:cond delay="1500"/>
                            </p:stCondLst>
                            <p:childTnLst>
                              <p:par>
                                <p:cTn id="22" presetID="22" presetClass="entr" presetSubtype="2" fill="hold" grpId="0" nodeType="after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wipe(right)">
                                      <p:cBhvr>
                                        <p:cTn id="24" dur="500"/>
                                        <p:tgtEl>
                                          <p:spTgt spid="7"/>
                                        </p:tgtEl>
                                      </p:cBhvr>
                                    </p:animEffect>
                                  </p:childTnLst>
                                </p:cTn>
                              </p:par>
                            </p:childTnLst>
                          </p:cTn>
                        </p:par>
                        <p:par>
                          <p:cTn id="25" fill="hold">
                            <p:stCondLst>
                              <p:cond delay="2000"/>
                            </p:stCondLst>
                            <p:childTnLst>
                              <p:par>
                                <p:cTn id="26" presetID="22" presetClass="entr" presetSubtype="8" fill="hold" grpId="0" nodeType="afterEffect">
                                  <p:stCondLst>
                                    <p:cond delay="0"/>
                                  </p:stCondLst>
                                  <p:childTnLst>
                                    <p:set>
                                      <p:cBhvr>
                                        <p:cTn id="27" dur="1" fill="hold">
                                          <p:stCondLst>
                                            <p:cond delay="0"/>
                                          </p:stCondLst>
                                        </p:cTn>
                                        <p:tgtEl>
                                          <p:spTgt spid="20"/>
                                        </p:tgtEl>
                                        <p:attrNameLst>
                                          <p:attrName>style.visibility</p:attrName>
                                        </p:attrNameLst>
                                      </p:cBhvr>
                                      <p:to>
                                        <p:strVal val="visible"/>
                                      </p:to>
                                    </p:set>
                                    <p:animEffect transition="in" filter="wipe(left)">
                                      <p:cBhvr>
                                        <p:cTn id="28" dur="500"/>
                                        <p:tgtEl>
                                          <p:spTgt spid="20"/>
                                        </p:tgtEl>
                                      </p:cBhvr>
                                    </p:animEffect>
                                  </p:childTnLst>
                                </p:cTn>
                              </p:par>
                            </p:childTnLst>
                          </p:cTn>
                        </p:par>
                        <p:par>
                          <p:cTn id="29" fill="hold">
                            <p:stCondLst>
                              <p:cond delay="2500"/>
                            </p:stCondLst>
                            <p:childTnLst>
                              <p:par>
                                <p:cTn id="30" presetID="22" presetClass="entr" presetSubtype="8" fill="hold" grpId="0" nodeType="afterEffect">
                                  <p:stCondLst>
                                    <p:cond delay="0"/>
                                  </p:stCondLst>
                                  <p:childTnLst>
                                    <p:set>
                                      <p:cBhvr>
                                        <p:cTn id="31" dur="1" fill="hold">
                                          <p:stCondLst>
                                            <p:cond delay="0"/>
                                          </p:stCondLst>
                                        </p:cTn>
                                        <p:tgtEl>
                                          <p:spTgt spid="5"/>
                                        </p:tgtEl>
                                        <p:attrNameLst>
                                          <p:attrName>style.visibility</p:attrName>
                                        </p:attrNameLst>
                                      </p:cBhvr>
                                      <p:to>
                                        <p:strVal val="visible"/>
                                      </p:to>
                                    </p:set>
                                    <p:animEffect transition="in" filter="wipe(left)">
                                      <p:cBhvr>
                                        <p:cTn id="32" dur="500"/>
                                        <p:tgtEl>
                                          <p:spTgt spid="5"/>
                                        </p:tgtEl>
                                      </p:cBhvr>
                                    </p:animEffect>
                                  </p:childTnLst>
                                </p:cTn>
                              </p:par>
                            </p:childTnLst>
                          </p:cTn>
                        </p:par>
                        <p:par>
                          <p:cTn id="33" fill="hold">
                            <p:stCondLst>
                              <p:cond delay="3000"/>
                            </p:stCondLst>
                            <p:childTnLst>
                              <p:par>
                                <p:cTn id="34" presetID="22" presetClass="entr" presetSubtype="8" fill="hold" grpId="0" nodeType="afterEffect">
                                  <p:stCondLst>
                                    <p:cond delay="0"/>
                                  </p:stCondLst>
                                  <p:childTnLst>
                                    <p:set>
                                      <p:cBhvr>
                                        <p:cTn id="35" dur="1" fill="hold">
                                          <p:stCondLst>
                                            <p:cond delay="0"/>
                                          </p:stCondLst>
                                        </p:cTn>
                                        <p:tgtEl>
                                          <p:spTgt spid="22"/>
                                        </p:tgtEl>
                                        <p:attrNameLst>
                                          <p:attrName>style.visibility</p:attrName>
                                        </p:attrNameLst>
                                      </p:cBhvr>
                                      <p:to>
                                        <p:strVal val="visible"/>
                                      </p:to>
                                    </p:set>
                                    <p:animEffect transition="in" filter="wipe(left)">
                                      <p:cBhvr>
                                        <p:cTn id="36" dur="500"/>
                                        <p:tgtEl>
                                          <p:spTgt spid="22"/>
                                        </p:tgtEl>
                                      </p:cBhvr>
                                    </p:animEffect>
                                  </p:childTnLst>
                                </p:cTn>
                              </p:par>
                            </p:childTnLst>
                          </p:cTn>
                        </p:par>
                        <p:par>
                          <p:cTn id="37" fill="hold">
                            <p:stCondLst>
                              <p:cond delay="3500"/>
                            </p:stCondLst>
                            <p:childTnLst>
                              <p:par>
                                <p:cTn id="38" presetID="16" presetClass="entr" presetSubtype="21" fill="hold" nodeType="afterEffect">
                                  <p:stCondLst>
                                    <p:cond delay="0"/>
                                  </p:stCondLst>
                                  <p:childTnLst>
                                    <p:set>
                                      <p:cBhvr>
                                        <p:cTn id="39" dur="1" fill="hold">
                                          <p:stCondLst>
                                            <p:cond delay="0"/>
                                          </p:stCondLst>
                                        </p:cTn>
                                        <p:tgtEl>
                                          <p:spTgt spid="8"/>
                                        </p:tgtEl>
                                        <p:attrNameLst>
                                          <p:attrName>style.visibility</p:attrName>
                                        </p:attrNameLst>
                                      </p:cBhvr>
                                      <p:to>
                                        <p:strVal val="visible"/>
                                      </p:to>
                                    </p:set>
                                    <p:animEffect transition="in" filter="barn(inVertical)">
                                      <p:cBhvr>
                                        <p:cTn id="40" dur="500"/>
                                        <p:tgtEl>
                                          <p:spTgt spid="8"/>
                                        </p:tgtEl>
                                      </p:cBhvr>
                                    </p:animEffect>
                                  </p:childTnLst>
                                </p:cTn>
                              </p:par>
                            </p:childTnLst>
                          </p:cTn>
                        </p:par>
                        <p:par>
                          <p:cTn id="41" fill="hold">
                            <p:stCondLst>
                              <p:cond delay="4000"/>
                            </p:stCondLst>
                            <p:childTnLst>
                              <p:par>
                                <p:cTn id="42" presetID="1" presetClass="entr" presetSubtype="0" fill="hold" grpId="0" nodeType="afterEffect">
                                  <p:stCondLst>
                                    <p:cond delay="0"/>
                                  </p:stCondLst>
                                  <p:childTnLst>
                                    <p:set>
                                      <p:cBhvr>
                                        <p:cTn id="43" dur="1" fill="hold">
                                          <p:stCondLst>
                                            <p:cond delay="0"/>
                                          </p:stCondLst>
                                        </p:cTn>
                                        <p:tgtEl>
                                          <p:spTgt spid="19"/>
                                        </p:tgtEl>
                                        <p:attrNameLst>
                                          <p:attrName>style.visibility</p:attrName>
                                        </p:attrNameLst>
                                      </p:cBhvr>
                                      <p:to>
                                        <p:strVal val="visible"/>
                                      </p:to>
                                    </p:set>
                                  </p:childTnLst>
                                </p:cTn>
                              </p:par>
                            </p:childTnLst>
                          </p:cTn>
                        </p:par>
                        <p:par>
                          <p:cTn id="44" fill="hold">
                            <p:stCondLst>
                              <p:cond delay="4000"/>
                            </p:stCondLst>
                            <p:childTnLst>
                              <p:par>
                                <p:cTn id="45" presetID="53" presetClass="entr" presetSubtype="16" fill="hold" grpId="0" nodeType="afterEffect">
                                  <p:stCondLst>
                                    <p:cond delay="0"/>
                                  </p:stCondLst>
                                  <p:childTnLst>
                                    <p:set>
                                      <p:cBhvr>
                                        <p:cTn id="46" dur="1" fill="hold">
                                          <p:stCondLst>
                                            <p:cond delay="0"/>
                                          </p:stCondLst>
                                        </p:cTn>
                                        <p:tgtEl>
                                          <p:spTgt spid="18"/>
                                        </p:tgtEl>
                                        <p:attrNameLst>
                                          <p:attrName>style.visibility</p:attrName>
                                        </p:attrNameLst>
                                      </p:cBhvr>
                                      <p:to>
                                        <p:strVal val="visible"/>
                                      </p:to>
                                    </p:set>
                                    <p:anim calcmode="lin" valueType="num">
                                      <p:cBhvr>
                                        <p:cTn id="47" dur="500" fill="hold"/>
                                        <p:tgtEl>
                                          <p:spTgt spid="18"/>
                                        </p:tgtEl>
                                        <p:attrNameLst>
                                          <p:attrName>ppt_w</p:attrName>
                                        </p:attrNameLst>
                                      </p:cBhvr>
                                      <p:tavLst>
                                        <p:tav tm="0">
                                          <p:val>
                                            <p:fltVal val="0"/>
                                          </p:val>
                                        </p:tav>
                                        <p:tav tm="100000">
                                          <p:val>
                                            <p:strVal val="#ppt_w"/>
                                          </p:val>
                                        </p:tav>
                                      </p:tavLst>
                                    </p:anim>
                                    <p:anim calcmode="lin" valueType="num">
                                      <p:cBhvr>
                                        <p:cTn id="48" dur="500" fill="hold"/>
                                        <p:tgtEl>
                                          <p:spTgt spid="18"/>
                                        </p:tgtEl>
                                        <p:attrNameLst>
                                          <p:attrName>ppt_h</p:attrName>
                                        </p:attrNameLst>
                                      </p:cBhvr>
                                      <p:tavLst>
                                        <p:tav tm="0">
                                          <p:val>
                                            <p:fltVal val="0"/>
                                          </p:val>
                                        </p:tav>
                                        <p:tav tm="100000">
                                          <p:val>
                                            <p:strVal val="#ppt_h"/>
                                          </p:val>
                                        </p:tav>
                                      </p:tavLst>
                                    </p:anim>
                                    <p:animEffect transition="in" filter="fade">
                                      <p:cBhvr>
                                        <p:cTn id="49" dur="500"/>
                                        <p:tgtEl>
                                          <p:spTgt spid="18"/>
                                        </p:tgtEl>
                                      </p:cBhvr>
                                    </p:animEffect>
                                  </p:childTnLst>
                                </p:cTn>
                              </p:par>
                            </p:childTnLst>
                          </p:cTn>
                        </p:par>
                        <p:par>
                          <p:cTn id="50" fill="hold">
                            <p:stCondLst>
                              <p:cond delay="4500"/>
                            </p:stCondLst>
                            <p:childTnLst>
                              <p:par>
                                <p:cTn id="51" presetID="10" presetClass="entr" presetSubtype="0" fill="hold" grpId="0" nodeType="afterEffect">
                                  <p:stCondLst>
                                    <p:cond delay="0"/>
                                  </p:stCondLst>
                                  <p:childTnLst>
                                    <p:set>
                                      <p:cBhvr>
                                        <p:cTn id="52" dur="1" fill="hold">
                                          <p:stCondLst>
                                            <p:cond delay="0"/>
                                          </p:stCondLst>
                                        </p:cTn>
                                        <p:tgtEl>
                                          <p:spTgt spid="25"/>
                                        </p:tgtEl>
                                        <p:attrNameLst>
                                          <p:attrName>style.visibility</p:attrName>
                                        </p:attrNameLst>
                                      </p:cBhvr>
                                      <p:to>
                                        <p:strVal val="visible"/>
                                      </p:to>
                                    </p:set>
                                    <p:animEffect transition="in" filter="fade">
                                      <p:cBhvr>
                                        <p:cTn id="53" dur="500"/>
                                        <p:tgtEl>
                                          <p:spTgt spid="25"/>
                                        </p:tgtEl>
                                      </p:cBhvr>
                                    </p:animEffect>
                                  </p:childTnLst>
                                </p:cTn>
                              </p:par>
                            </p:childTnLst>
                          </p:cTn>
                        </p:par>
                        <p:par>
                          <p:cTn id="54" fill="hold">
                            <p:stCondLst>
                              <p:cond delay="5000"/>
                            </p:stCondLst>
                            <p:childTnLst>
                              <p:par>
                                <p:cTn id="55" presetID="22" presetClass="entr" presetSubtype="2" fill="hold" grpId="0" nodeType="afterEffect">
                                  <p:stCondLst>
                                    <p:cond delay="0"/>
                                  </p:stCondLst>
                                  <p:childTnLst>
                                    <p:set>
                                      <p:cBhvr>
                                        <p:cTn id="56" dur="1" fill="hold">
                                          <p:stCondLst>
                                            <p:cond delay="0"/>
                                          </p:stCondLst>
                                        </p:cTn>
                                        <p:tgtEl>
                                          <p:spTgt spid="6"/>
                                        </p:tgtEl>
                                        <p:attrNameLst>
                                          <p:attrName>style.visibility</p:attrName>
                                        </p:attrNameLst>
                                      </p:cBhvr>
                                      <p:to>
                                        <p:strVal val="visible"/>
                                      </p:to>
                                    </p:set>
                                    <p:animEffect transition="in" filter="wipe(right)">
                                      <p:cBhvr>
                                        <p:cTn id="57" dur="500"/>
                                        <p:tgtEl>
                                          <p:spTgt spid="6"/>
                                        </p:tgtEl>
                                      </p:cBhvr>
                                    </p:animEffect>
                                  </p:childTnLst>
                                </p:cTn>
                              </p:par>
                            </p:childTnLst>
                          </p:cTn>
                        </p:par>
                        <p:par>
                          <p:cTn id="58" fill="hold">
                            <p:stCondLst>
                              <p:cond delay="5500"/>
                            </p:stCondLst>
                            <p:childTnLst>
                              <p:par>
                                <p:cTn id="59" presetID="22" presetClass="entr" presetSubtype="8" fill="hold" grpId="0" nodeType="afterEffect">
                                  <p:stCondLst>
                                    <p:cond delay="0"/>
                                  </p:stCondLst>
                                  <p:childTnLst>
                                    <p:set>
                                      <p:cBhvr>
                                        <p:cTn id="60" dur="1" fill="hold">
                                          <p:stCondLst>
                                            <p:cond delay="0"/>
                                          </p:stCondLst>
                                        </p:cTn>
                                        <p:tgtEl>
                                          <p:spTgt spid="21"/>
                                        </p:tgtEl>
                                        <p:attrNameLst>
                                          <p:attrName>style.visibility</p:attrName>
                                        </p:attrNameLst>
                                      </p:cBhvr>
                                      <p:to>
                                        <p:strVal val="visible"/>
                                      </p:to>
                                    </p:set>
                                    <p:animEffect transition="in" filter="wipe(left)">
                                      <p:cBhvr>
                                        <p:cTn id="61" dur="500"/>
                                        <p:tgtEl>
                                          <p:spTgt spid="21"/>
                                        </p:tgtEl>
                                      </p:cBhvr>
                                    </p:animEffect>
                                  </p:childTnLst>
                                </p:cTn>
                              </p:par>
                            </p:childTnLst>
                          </p:cTn>
                        </p:par>
                        <p:par>
                          <p:cTn id="62" fill="hold">
                            <p:stCondLst>
                              <p:cond delay="6000"/>
                            </p:stCondLst>
                            <p:childTnLst>
                              <p:par>
                                <p:cTn id="63" presetID="22" presetClass="entr" presetSubtype="8" fill="hold" grpId="0" nodeType="afterEffect">
                                  <p:stCondLst>
                                    <p:cond delay="0"/>
                                  </p:stCondLst>
                                  <p:childTnLst>
                                    <p:set>
                                      <p:cBhvr>
                                        <p:cTn id="64" dur="1" fill="hold">
                                          <p:stCondLst>
                                            <p:cond delay="0"/>
                                          </p:stCondLst>
                                        </p:cTn>
                                        <p:tgtEl>
                                          <p:spTgt spid="4"/>
                                        </p:tgtEl>
                                        <p:attrNameLst>
                                          <p:attrName>style.visibility</p:attrName>
                                        </p:attrNameLst>
                                      </p:cBhvr>
                                      <p:to>
                                        <p:strVal val="visible"/>
                                      </p:to>
                                    </p:set>
                                    <p:animEffect transition="in" filter="wipe(left)">
                                      <p:cBhvr>
                                        <p:cTn id="65" dur="500"/>
                                        <p:tgtEl>
                                          <p:spTgt spid="4"/>
                                        </p:tgtEl>
                                      </p:cBhvr>
                                    </p:animEffect>
                                  </p:childTnLst>
                                </p:cTn>
                              </p:par>
                            </p:childTnLst>
                          </p:cTn>
                        </p:par>
                        <p:par>
                          <p:cTn id="66" fill="hold">
                            <p:stCondLst>
                              <p:cond delay="6500"/>
                            </p:stCondLst>
                            <p:childTnLst>
                              <p:par>
                                <p:cTn id="67" presetID="22" presetClass="entr" presetSubtype="8" fill="hold" grpId="0" nodeType="afterEffect">
                                  <p:stCondLst>
                                    <p:cond delay="0"/>
                                  </p:stCondLst>
                                  <p:childTnLst>
                                    <p:set>
                                      <p:cBhvr>
                                        <p:cTn id="68" dur="1" fill="hold">
                                          <p:stCondLst>
                                            <p:cond delay="0"/>
                                          </p:stCondLst>
                                        </p:cTn>
                                        <p:tgtEl>
                                          <p:spTgt spid="23"/>
                                        </p:tgtEl>
                                        <p:attrNameLst>
                                          <p:attrName>style.visibility</p:attrName>
                                        </p:attrNameLst>
                                      </p:cBhvr>
                                      <p:to>
                                        <p:strVal val="visible"/>
                                      </p:to>
                                    </p:set>
                                    <p:animEffect transition="in" filter="wipe(left)">
                                      <p:cBhvr>
                                        <p:cTn id="69"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16" grpId="0" animBg="1"/>
      <p:bldP spid="17" grpId="0" animBg="1"/>
      <p:bldP spid="18" grpId="0" animBg="1"/>
      <p:bldP spid="19" grpId="0" animBg="1"/>
      <p:bldP spid="20" grpId="0"/>
      <p:bldP spid="21" grpId="0"/>
      <p:bldP spid="22" grpId="0"/>
      <p:bldP spid="23" grpId="0"/>
      <p:bldP spid="24" grpId="0"/>
      <p:bldP spid="25"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75B029CA-FE95-4881-80B5-E602ED585F5A}" type="slidenum">
              <a:rPr lang="zh-CN" altLang="en-US" smtClean="0"/>
              <a:t>23</a:t>
            </a:fld>
            <a:endParaRPr lang="zh-CN" altLang="en-US"/>
          </a:p>
        </p:txBody>
      </p:sp>
      <p:sp>
        <p:nvSpPr>
          <p:cNvPr id="3" name="TextBox 44"/>
          <p:cNvSpPr>
            <a:spLocks noChangeArrowheads="1"/>
          </p:cNvSpPr>
          <p:nvPr/>
        </p:nvSpPr>
        <p:spPr bwMode="auto">
          <a:xfrm>
            <a:off x="6945313" y="4797425"/>
            <a:ext cx="1706562"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just"/>
            <a:endParaRPr lang="zh-CN" altLang="zh-CN" sz="700">
              <a:solidFill>
                <a:schemeClr val="bg1"/>
              </a:solidFill>
              <a:latin typeface="微软雅黑" pitchFamily="34" charset="-122"/>
              <a:ea typeface="微软雅黑" pitchFamily="34" charset="-122"/>
              <a:sym typeface="Arial" pitchFamily="34" charset="0"/>
            </a:endParaRPr>
          </a:p>
        </p:txBody>
      </p:sp>
      <p:sp>
        <p:nvSpPr>
          <p:cNvPr id="4" name="Oval 5"/>
          <p:cNvSpPr>
            <a:spLocks noChangeArrowheads="1"/>
          </p:cNvSpPr>
          <p:nvPr/>
        </p:nvSpPr>
        <p:spPr bwMode="auto">
          <a:xfrm>
            <a:off x="4302125" y="3730625"/>
            <a:ext cx="539750" cy="538163"/>
          </a:xfrm>
          <a:prstGeom prst="ellipse">
            <a:avLst/>
          </a:prstGeom>
          <a:solidFill>
            <a:srgbClr val="FFFF00"/>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chemeClr val="tx2">
                  <a:lumMod val="75000"/>
                </a:schemeClr>
              </a:solidFill>
              <a:sym typeface="宋体" pitchFamily="2" charset="-122"/>
            </a:endParaRPr>
          </a:p>
        </p:txBody>
      </p:sp>
      <p:sp>
        <p:nvSpPr>
          <p:cNvPr id="5" name="Freeform 6"/>
          <p:cNvSpPr>
            <a:spLocks noChangeArrowheads="1"/>
          </p:cNvSpPr>
          <p:nvPr/>
        </p:nvSpPr>
        <p:spPr bwMode="auto">
          <a:xfrm>
            <a:off x="4543425" y="2033588"/>
            <a:ext cx="61913" cy="1724025"/>
          </a:xfrm>
          <a:custGeom>
            <a:avLst/>
            <a:gdLst>
              <a:gd name="T0" fmla="*/ 43 w 43"/>
              <a:gd name="T1" fmla="*/ 0 h 1197"/>
              <a:gd name="T2" fmla="*/ 43 w 43"/>
              <a:gd name="T3" fmla="*/ 1197 h 1197"/>
              <a:gd name="T4" fmla="*/ 0 w 43"/>
              <a:gd name="T5" fmla="*/ 1197 h 1197"/>
              <a:gd name="T6" fmla="*/ 0 w 43"/>
              <a:gd name="T7" fmla="*/ 0 h 1197"/>
              <a:gd name="T8" fmla="*/ 43 w 43"/>
              <a:gd name="T9" fmla="*/ 0 h 1197"/>
              <a:gd name="T10" fmla="*/ 43 w 43"/>
              <a:gd name="T11" fmla="*/ 0 h 1197"/>
              <a:gd name="T12" fmla="*/ 0 60000 65536"/>
              <a:gd name="T13" fmla="*/ 0 60000 65536"/>
              <a:gd name="T14" fmla="*/ 0 60000 65536"/>
              <a:gd name="T15" fmla="*/ 0 60000 65536"/>
              <a:gd name="T16" fmla="*/ 0 60000 65536"/>
              <a:gd name="T17" fmla="*/ 0 60000 65536"/>
              <a:gd name="T18" fmla="*/ 0 w 43"/>
              <a:gd name="T19" fmla="*/ 0 h 1197"/>
              <a:gd name="T20" fmla="*/ 43 w 43"/>
              <a:gd name="T21" fmla="*/ 1197 h 1197"/>
            </a:gdLst>
            <a:ahLst/>
            <a:cxnLst>
              <a:cxn ang="T12">
                <a:pos x="T0" y="T1"/>
              </a:cxn>
              <a:cxn ang="T13">
                <a:pos x="T2" y="T3"/>
              </a:cxn>
              <a:cxn ang="T14">
                <a:pos x="T4" y="T5"/>
              </a:cxn>
              <a:cxn ang="T15">
                <a:pos x="T6" y="T7"/>
              </a:cxn>
              <a:cxn ang="T16">
                <a:pos x="T8" y="T9"/>
              </a:cxn>
              <a:cxn ang="T17">
                <a:pos x="T10" y="T11"/>
              </a:cxn>
            </a:cxnLst>
            <a:rect l="T18" t="T19" r="T20" b="T21"/>
            <a:pathLst>
              <a:path w="43" h="1197">
                <a:moveTo>
                  <a:pt x="43" y="0"/>
                </a:moveTo>
                <a:lnTo>
                  <a:pt x="43" y="1197"/>
                </a:lnTo>
                <a:lnTo>
                  <a:pt x="0" y="1197"/>
                </a:lnTo>
                <a:lnTo>
                  <a:pt x="0" y="0"/>
                </a:lnTo>
                <a:lnTo>
                  <a:pt x="43" y="0"/>
                </a:lnTo>
                <a:lnTo>
                  <a:pt x="43" y="0"/>
                </a:lnTo>
                <a:close/>
              </a:path>
            </a:pathLst>
          </a:custGeom>
          <a:solidFill>
            <a:srgbClr val="0094D6"/>
          </a:solidFill>
          <a:ln>
            <a:noFill/>
          </a:ln>
          <a:extLst/>
        </p:spPr>
        <p:txBody>
          <a:bodyPr/>
          <a:lstStyle/>
          <a:p>
            <a:endParaRPr lang="zh-CN" altLang="zh-CN">
              <a:solidFill>
                <a:schemeClr val="tx2">
                  <a:lumMod val="75000"/>
                </a:schemeClr>
              </a:solidFill>
              <a:sym typeface="宋体" pitchFamily="2" charset="-122"/>
            </a:endParaRPr>
          </a:p>
        </p:txBody>
      </p:sp>
      <p:sp>
        <p:nvSpPr>
          <p:cNvPr id="6" name="Freeform 7"/>
          <p:cNvSpPr>
            <a:spLocks noChangeArrowheads="1"/>
          </p:cNvSpPr>
          <p:nvPr/>
        </p:nvSpPr>
        <p:spPr bwMode="auto">
          <a:xfrm>
            <a:off x="3262313" y="1673225"/>
            <a:ext cx="617537" cy="714375"/>
          </a:xfrm>
          <a:custGeom>
            <a:avLst/>
            <a:gdLst>
              <a:gd name="T0" fmla="*/ 338 w 338"/>
              <a:gd name="T1" fmla="*/ 122 h 390"/>
              <a:gd name="T2" fmla="*/ 336 w 338"/>
              <a:gd name="T3" fmla="*/ 109 h 390"/>
              <a:gd name="T4" fmla="*/ 319 w 338"/>
              <a:gd name="T5" fmla="*/ 62 h 390"/>
              <a:gd name="T6" fmla="*/ 312 w 338"/>
              <a:gd name="T7" fmla="*/ 51 h 390"/>
              <a:gd name="T8" fmla="*/ 276 w 338"/>
              <a:gd name="T9" fmla="*/ 18 h 390"/>
              <a:gd name="T10" fmla="*/ 265 w 338"/>
              <a:gd name="T11" fmla="*/ 12 h 390"/>
              <a:gd name="T12" fmla="*/ 216 w 338"/>
              <a:gd name="T13" fmla="*/ 0 h 390"/>
              <a:gd name="T14" fmla="*/ 0 w 338"/>
              <a:gd name="T15" fmla="*/ 0 h 390"/>
              <a:gd name="T16" fmla="*/ 0 w 338"/>
              <a:gd name="T17" fmla="*/ 34 h 390"/>
              <a:gd name="T18" fmla="*/ 209 w 338"/>
              <a:gd name="T19" fmla="*/ 34 h 390"/>
              <a:gd name="T20" fmla="*/ 304 w 338"/>
              <a:gd name="T21" fmla="*/ 128 h 390"/>
              <a:gd name="T22" fmla="*/ 304 w 338"/>
              <a:gd name="T23" fmla="*/ 390 h 390"/>
              <a:gd name="T24" fmla="*/ 338 w 338"/>
              <a:gd name="T25" fmla="*/ 390 h 390"/>
              <a:gd name="T26" fmla="*/ 338 w 338"/>
              <a:gd name="T27" fmla="*/ 122 h 39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338"/>
              <a:gd name="T43" fmla="*/ 0 h 390"/>
              <a:gd name="T44" fmla="*/ 338 w 338"/>
              <a:gd name="T45" fmla="*/ 390 h 390"/>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338" h="390">
                <a:moveTo>
                  <a:pt x="338" y="122"/>
                </a:moveTo>
                <a:cubicBezTo>
                  <a:pt x="336" y="109"/>
                  <a:pt x="336" y="109"/>
                  <a:pt x="336" y="109"/>
                </a:cubicBezTo>
                <a:cubicBezTo>
                  <a:pt x="333" y="91"/>
                  <a:pt x="328" y="77"/>
                  <a:pt x="319" y="62"/>
                </a:cubicBezTo>
                <a:cubicBezTo>
                  <a:pt x="312" y="51"/>
                  <a:pt x="312" y="51"/>
                  <a:pt x="312" y="51"/>
                </a:cubicBezTo>
                <a:cubicBezTo>
                  <a:pt x="302" y="38"/>
                  <a:pt x="290" y="28"/>
                  <a:pt x="276" y="18"/>
                </a:cubicBezTo>
                <a:cubicBezTo>
                  <a:pt x="265" y="12"/>
                  <a:pt x="265" y="12"/>
                  <a:pt x="265" y="12"/>
                </a:cubicBezTo>
                <a:cubicBezTo>
                  <a:pt x="249" y="5"/>
                  <a:pt x="234" y="1"/>
                  <a:pt x="216" y="0"/>
                </a:cubicBezTo>
                <a:cubicBezTo>
                  <a:pt x="0" y="0"/>
                  <a:pt x="0" y="0"/>
                  <a:pt x="0" y="0"/>
                </a:cubicBezTo>
                <a:cubicBezTo>
                  <a:pt x="0" y="34"/>
                  <a:pt x="0" y="34"/>
                  <a:pt x="0" y="34"/>
                </a:cubicBezTo>
                <a:cubicBezTo>
                  <a:pt x="209" y="34"/>
                  <a:pt x="209" y="34"/>
                  <a:pt x="209" y="34"/>
                </a:cubicBezTo>
                <a:cubicBezTo>
                  <a:pt x="261" y="34"/>
                  <a:pt x="304" y="76"/>
                  <a:pt x="304" y="128"/>
                </a:cubicBezTo>
                <a:cubicBezTo>
                  <a:pt x="304" y="390"/>
                  <a:pt x="304" y="390"/>
                  <a:pt x="304" y="390"/>
                </a:cubicBezTo>
                <a:cubicBezTo>
                  <a:pt x="338" y="390"/>
                  <a:pt x="338" y="390"/>
                  <a:pt x="338" y="390"/>
                </a:cubicBezTo>
                <a:cubicBezTo>
                  <a:pt x="338" y="301"/>
                  <a:pt x="338" y="211"/>
                  <a:pt x="338" y="122"/>
                </a:cubicBezTo>
                <a:close/>
              </a:path>
            </a:pathLst>
          </a:custGeom>
          <a:solidFill>
            <a:srgbClr val="0094D6"/>
          </a:solidFill>
          <a:ln>
            <a:noFill/>
          </a:ln>
          <a:extLst/>
        </p:spPr>
        <p:txBody>
          <a:bodyPr/>
          <a:lstStyle/>
          <a:p>
            <a:endParaRPr lang="zh-CN" altLang="zh-CN">
              <a:solidFill>
                <a:schemeClr val="tx2">
                  <a:lumMod val="75000"/>
                </a:schemeClr>
              </a:solidFill>
              <a:sym typeface="宋体" pitchFamily="2" charset="-122"/>
            </a:endParaRPr>
          </a:p>
        </p:txBody>
      </p:sp>
      <p:sp>
        <p:nvSpPr>
          <p:cNvPr id="7" name="Freeform 8"/>
          <p:cNvSpPr>
            <a:spLocks noChangeArrowheads="1"/>
          </p:cNvSpPr>
          <p:nvPr/>
        </p:nvSpPr>
        <p:spPr bwMode="auto">
          <a:xfrm>
            <a:off x="5267325" y="1673225"/>
            <a:ext cx="617538" cy="714375"/>
          </a:xfrm>
          <a:custGeom>
            <a:avLst/>
            <a:gdLst>
              <a:gd name="T0" fmla="*/ 0 w 338"/>
              <a:gd name="T1" fmla="*/ 122 h 390"/>
              <a:gd name="T2" fmla="*/ 1 w 338"/>
              <a:gd name="T3" fmla="*/ 109 h 390"/>
              <a:gd name="T4" fmla="*/ 19 w 338"/>
              <a:gd name="T5" fmla="*/ 62 h 390"/>
              <a:gd name="T6" fmla="*/ 25 w 338"/>
              <a:gd name="T7" fmla="*/ 51 h 390"/>
              <a:gd name="T8" fmla="*/ 62 w 338"/>
              <a:gd name="T9" fmla="*/ 18 h 390"/>
              <a:gd name="T10" fmla="*/ 73 w 338"/>
              <a:gd name="T11" fmla="*/ 12 h 390"/>
              <a:gd name="T12" fmla="*/ 122 w 338"/>
              <a:gd name="T13" fmla="*/ 0 h 390"/>
              <a:gd name="T14" fmla="*/ 338 w 338"/>
              <a:gd name="T15" fmla="*/ 0 h 390"/>
              <a:gd name="T16" fmla="*/ 338 w 338"/>
              <a:gd name="T17" fmla="*/ 34 h 390"/>
              <a:gd name="T18" fmla="*/ 128 w 338"/>
              <a:gd name="T19" fmla="*/ 34 h 390"/>
              <a:gd name="T20" fmla="*/ 34 w 338"/>
              <a:gd name="T21" fmla="*/ 128 h 390"/>
              <a:gd name="T22" fmla="*/ 34 w 338"/>
              <a:gd name="T23" fmla="*/ 390 h 390"/>
              <a:gd name="T24" fmla="*/ 0 w 338"/>
              <a:gd name="T25" fmla="*/ 390 h 390"/>
              <a:gd name="T26" fmla="*/ 0 w 338"/>
              <a:gd name="T27" fmla="*/ 122 h 39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338"/>
              <a:gd name="T43" fmla="*/ 0 h 390"/>
              <a:gd name="T44" fmla="*/ 338 w 338"/>
              <a:gd name="T45" fmla="*/ 390 h 390"/>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338" h="390">
                <a:moveTo>
                  <a:pt x="0" y="122"/>
                </a:moveTo>
                <a:cubicBezTo>
                  <a:pt x="1" y="109"/>
                  <a:pt x="1" y="109"/>
                  <a:pt x="1" y="109"/>
                </a:cubicBezTo>
                <a:cubicBezTo>
                  <a:pt x="4" y="91"/>
                  <a:pt x="10" y="77"/>
                  <a:pt x="19" y="62"/>
                </a:cubicBezTo>
                <a:cubicBezTo>
                  <a:pt x="25" y="51"/>
                  <a:pt x="25" y="51"/>
                  <a:pt x="25" y="51"/>
                </a:cubicBezTo>
                <a:cubicBezTo>
                  <a:pt x="36" y="38"/>
                  <a:pt x="47" y="28"/>
                  <a:pt x="62" y="18"/>
                </a:cubicBezTo>
                <a:cubicBezTo>
                  <a:pt x="73" y="12"/>
                  <a:pt x="73" y="12"/>
                  <a:pt x="73" y="12"/>
                </a:cubicBezTo>
                <a:cubicBezTo>
                  <a:pt x="89" y="5"/>
                  <a:pt x="104" y="1"/>
                  <a:pt x="122" y="0"/>
                </a:cubicBezTo>
                <a:cubicBezTo>
                  <a:pt x="338" y="0"/>
                  <a:pt x="338" y="0"/>
                  <a:pt x="338" y="0"/>
                </a:cubicBezTo>
                <a:cubicBezTo>
                  <a:pt x="338" y="34"/>
                  <a:pt x="338" y="34"/>
                  <a:pt x="338" y="34"/>
                </a:cubicBezTo>
                <a:cubicBezTo>
                  <a:pt x="128" y="34"/>
                  <a:pt x="128" y="34"/>
                  <a:pt x="128" y="34"/>
                </a:cubicBezTo>
                <a:cubicBezTo>
                  <a:pt x="76" y="34"/>
                  <a:pt x="34" y="76"/>
                  <a:pt x="34" y="128"/>
                </a:cubicBezTo>
                <a:cubicBezTo>
                  <a:pt x="34" y="390"/>
                  <a:pt x="34" y="390"/>
                  <a:pt x="34" y="390"/>
                </a:cubicBezTo>
                <a:cubicBezTo>
                  <a:pt x="0" y="390"/>
                  <a:pt x="0" y="390"/>
                  <a:pt x="0" y="390"/>
                </a:cubicBezTo>
                <a:cubicBezTo>
                  <a:pt x="0" y="301"/>
                  <a:pt x="0" y="211"/>
                  <a:pt x="0" y="122"/>
                </a:cubicBezTo>
                <a:close/>
              </a:path>
            </a:pathLst>
          </a:custGeom>
          <a:solidFill>
            <a:srgbClr val="0094D6"/>
          </a:solidFill>
          <a:ln>
            <a:noFill/>
          </a:ln>
          <a:extLst/>
        </p:spPr>
        <p:txBody>
          <a:bodyPr/>
          <a:lstStyle/>
          <a:p>
            <a:endParaRPr lang="zh-CN" altLang="zh-CN">
              <a:solidFill>
                <a:schemeClr val="tx2">
                  <a:lumMod val="75000"/>
                </a:schemeClr>
              </a:solidFill>
              <a:sym typeface="宋体" pitchFamily="2" charset="-122"/>
            </a:endParaRPr>
          </a:p>
        </p:txBody>
      </p:sp>
      <p:sp>
        <p:nvSpPr>
          <p:cNvPr id="8" name="Freeform 9"/>
          <p:cNvSpPr>
            <a:spLocks noChangeArrowheads="1"/>
          </p:cNvSpPr>
          <p:nvPr/>
        </p:nvSpPr>
        <p:spPr bwMode="auto">
          <a:xfrm>
            <a:off x="4597400" y="2351088"/>
            <a:ext cx="730250" cy="1227137"/>
          </a:xfrm>
          <a:custGeom>
            <a:avLst/>
            <a:gdLst>
              <a:gd name="T0" fmla="*/ 0 w 400"/>
              <a:gd name="T1" fmla="*/ 637 h 671"/>
              <a:gd name="T2" fmla="*/ 272 w 400"/>
              <a:gd name="T3" fmla="*/ 637 h 671"/>
              <a:gd name="T4" fmla="*/ 366 w 400"/>
              <a:gd name="T5" fmla="*/ 542 h 671"/>
              <a:gd name="T6" fmla="*/ 366 w 400"/>
              <a:gd name="T7" fmla="*/ 0 h 671"/>
              <a:gd name="T8" fmla="*/ 400 w 400"/>
              <a:gd name="T9" fmla="*/ 0 h 671"/>
              <a:gd name="T10" fmla="*/ 400 w 400"/>
              <a:gd name="T11" fmla="*/ 549 h 671"/>
              <a:gd name="T12" fmla="*/ 387 w 400"/>
              <a:gd name="T13" fmla="*/ 598 h 671"/>
              <a:gd name="T14" fmla="*/ 381 w 400"/>
              <a:gd name="T15" fmla="*/ 609 h 671"/>
              <a:gd name="T16" fmla="*/ 348 w 400"/>
              <a:gd name="T17" fmla="*/ 645 h 671"/>
              <a:gd name="T18" fmla="*/ 338 w 400"/>
              <a:gd name="T19" fmla="*/ 652 h 671"/>
              <a:gd name="T20" fmla="*/ 291 w 400"/>
              <a:gd name="T21" fmla="*/ 669 h 671"/>
              <a:gd name="T22" fmla="*/ 278 w 400"/>
              <a:gd name="T23" fmla="*/ 671 h 671"/>
              <a:gd name="T24" fmla="*/ 0 w 400"/>
              <a:gd name="T25" fmla="*/ 671 h 671"/>
              <a:gd name="T26" fmla="*/ 0 w 400"/>
              <a:gd name="T27" fmla="*/ 637 h 67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400"/>
              <a:gd name="T43" fmla="*/ 0 h 671"/>
              <a:gd name="T44" fmla="*/ 400 w 400"/>
              <a:gd name="T45" fmla="*/ 671 h 67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400" h="671">
                <a:moveTo>
                  <a:pt x="0" y="637"/>
                </a:moveTo>
                <a:cubicBezTo>
                  <a:pt x="272" y="637"/>
                  <a:pt x="272" y="637"/>
                  <a:pt x="272" y="637"/>
                </a:cubicBezTo>
                <a:cubicBezTo>
                  <a:pt x="323" y="637"/>
                  <a:pt x="366" y="594"/>
                  <a:pt x="366" y="542"/>
                </a:cubicBezTo>
                <a:cubicBezTo>
                  <a:pt x="366" y="0"/>
                  <a:pt x="366" y="0"/>
                  <a:pt x="366" y="0"/>
                </a:cubicBezTo>
                <a:cubicBezTo>
                  <a:pt x="400" y="0"/>
                  <a:pt x="400" y="0"/>
                  <a:pt x="400" y="0"/>
                </a:cubicBezTo>
                <a:cubicBezTo>
                  <a:pt x="400" y="549"/>
                  <a:pt x="400" y="549"/>
                  <a:pt x="400" y="549"/>
                </a:cubicBezTo>
                <a:cubicBezTo>
                  <a:pt x="399" y="567"/>
                  <a:pt x="395" y="582"/>
                  <a:pt x="387" y="598"/>
                </a:cubicBezTo>
                <a:cubicBezTo>
                  <a:pt x="381" y="609"/>
                  <a:pt x="381" y="609"/>
                  <a:pt x="381" y="609"/>
                </a:cubicBezTo>
                <a:cubicBezTo>
                  <a:pt x="372" y="623"/>
                  <a:pt x="362" y="634"/>
                  <a:pt x="348" y="645"/>
                </a:cubicBezTo>
                <a:cubicBezTo>
                  <a:pt x="338" y="652"/>
                  <a:pt x="338" y="652"/>
                  <a:pt x="338" y="652"/>
                </a:cubicBezTo>
                <a:cubicBezTo>
                  <a:pt x="323" y="661"/>
                  <a:pt x="309" y="666"/>
                  <a:pt x="291" y="669"/>
                </a:cubicBezTo>
                <a:cubicBezTo>
                  <a:pt x="278" y="671"/>
                  <a:pt x="278" y="671"/>
                  <a:pt x="278" y="671"/>
                </a:cubicBezTo>
                <a:cubicBezTo>
                  <a:pt x="193" y="671"/>
                  <a:pt x="85" y="671"/>
                  <a:pt x="0" y="671"/>
                </a:cubicBezTo>
                <a:cubicBezTo>
                  <a:pt x="0" y="637"/>
                  <a:pt x="0" y="637"/>
                  <a:pt x="0" y="637"/>
                </a:cubicBezTo>
                <a:close/>
              </a:path>
            </a:pathLst>
          </a:custGeom>
          <a:solidFill>
            <a:srgbClr val="0094D6"/>
          </a:solidFill>
          <a:ln>
            <a:noFill/>
          </a:ln>
          <a:extLst/>
        </p:spPr>
        <p:txBody>
          <a:bodyPr/>
          <a:lstStyle/>
          <a:p>
            <a:endParaRPr lang="zh-CN" altLang="zh-CN">
              <a:solidFill>
                <a:schemeClr val="tx2">
                  <a:lumMod val="75000"/>
                </a:schemeClr>
              </a:solidFill>
              <a:sym typeface="宋体" pitchFamily="2" charset="-122"/>
            </a:endParaRPr>
          </a:p>
        </p:txBody>
      </p:sp>
      <p:sp>
        <p:nvSpPr>
          <p:cNvPr id="9" name="Freeform 10"/>
          <p:cNvSpPr>
            <a:spLocks noChangeArrowheads="1"/>
          </p:cNvSpPr>
          <p:nvPr/>
        </p:nvSpPr>
        <p:spPr bwMode="auto">
          <a:xfrm>
            <a:off x="3819525" y="2351088"/>
            <a:ext cx="730250" cy="1227137"/>
          </a:xfrm>
          <a:custGeom>
            <a:avLst/>
            <a:gdLst>
              <a:gd name="T0" fmla="*/ 122 w 400"/>
              <a:gd name="T1" fmla="*/ 671 h 671"/>
              <a:gd name="T2" fmla="*/ 109 w 400"/>
              <a:gd name="T3" fmla="*/ 669 h 671"/>
              <a:gd name="T4" fmla="*/ 61 w 400"/>
              <a:gd name="T5" fmla="*/ 652 h 671"/>
              <a:gd name="T6" fmla="*/ 51 w 400"/>
              <a:gd name="T7" fmla="*/ 645 h 671"/>
              <a:gd name="T8" fmla="*/ 18 w 400"/>
              <a:gd name="T9" fmla="*/ 609 h 671"/>
              <a:gd name="T10" fmla="*/ 12 w 400"/>
              <a:gd name="T11" fmla="*/ 598 h 671"/>
              <a:gd name="T12" fmla="*/ 0 w 400"/>
              <a:gd name="T13" fmla="*/ 549 h 671"/>
              <a:gd name="T14" fmla="*/ 0 w 400"/>
              <a:gd name="T15" fmla="*/ 0 h 671"/>
              <a:gd name="T16" fmla="*/ 34 w 400"/>
              <a:gd name="T17" fmla="*/ 0 h 671"/>
              <a:gd name="T18" fmla="*/ 34 w 400"/>
              <a:gd name="T19" fmla="*/ 542 h 671"/>
              <a:gd name="T20" fmla="*/ 128 w 400"/>
              <a:gd name="T21" fmla="*/ 637 h 671"/>
              <a:gd name="T22" fmla="*/ 400 w 400"/>
              <a:gd name="T23" fmla="*/ 637 h 671"/>
              <a:gd name="T24" fmla="*/ 400 w 400"/>
              <a:gd name="T25" fmla="*/ 671 h 671"/>
              <a:gd name="T26" fmla="*/ 122 w 400"/>
              <a:gd name="T27" fmla="*/ 671 h 67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400"/>
              <a:gd name="T43" fmla="*/ 0 h 671"/>
              <a:gd name="T44" fmla="*/ 400 w 400"/>
              <a:gd name="T45" fmla="*/ 671 h 67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400" h="671">
                <a:moveTo>
                  <a:pt x="122" y="671"/>
                </a:moveTo>
                <a:cubicBezTo>
                  <a:pt x="109" y="669"/>
                  <a:pt x="109" y="669"/>
                  <a:pt x="109" y="669"/>
                </a:cubicBezTo>
                <a:cubicBezTo>
                  <a:pt x="91" y="666"/>
                  <a:pt x="77" y="661"/>
                  <a:pt x="61" y="652"/>
                </a:cubicBezTo>
                <a:cubicBezTo>
                  <a:pt x="51" y="645"/>
                  <a:pt x="51" y="645"/>
                  <a:pt x="51" y="645"/>
                </a:cubicBezTo>
                <a:cubicBezTo>
                  <a:pt x="38" y="634"/>
                  <a:pt x="28" y="623"/>
                  <a:pt x="18" y="609"/>
                </a:cubicBezTo>
                <a:cubicBezTo>
                  <a:pt x="12" y="598"/>
                  <a:pt x="12" y="598"/>
                  <a:pt x="12" y="598"/>
                </a:cubicBezTo>
                <a:cubicBezTo>
                  <a:pt x="5" y="582"/>
                  <a:pt x="1" y="567"/>
                  <a:pt x="0" y="549"/>
                </a:cubicBezTo>
                <a:cubicBezTo>
                  <a:pt x="0" y="0"/>
                  <a:pt x="0" y="0"/>
                  <a:pt x="0" y="0"/>
                </a:cubicBezTo>
                <a:cubicBezTo>
                  <a:pt x="34" y="0"/>
                  <a:pt x="34" y="0"/>
                  <a:pt x="34" y="0"/>
                </a:cubicBezTo>
                <a:cubicBezTo>
                  <a:pt x="34" y="542"/>
                  <a:pt x="34" y="542"/>
                  <a:pt x="34" y="542"/>
                </a:cubicBezTo>
                <a:cubicBezTo>
                  <a:pt x="34" y="594"/>
                  <a:pt x="76" y="637"/>
                  <a:pt x="128" y="637"/>
                </a:cubicBezTo>
                <a:cubicBezTo>
                  <a:pt x="400" y="637"/>
                  <a:pt x="400" y="637"/>
                  <a:pt x="400" y="637"/>
                </a:cubicBezTo>
                <a:cubicBezTo>
                  <a:pt x="400" y="671"/>
                  <a:pt x="400" y="671"/>
                  <a:pt x="400" y="671"/>
                </a:cubicBezTo>
                <a:cubicBezTo>
                  <a:pt x="315" y="671"/>
                  <a:pt x="207" y="671"/>
                  <a:pt x="122" y="671"/>
                </a:cubicBezTo>
                <a:close/>
              </a:path>
            </a:pathLst>
          </a:custGeom>
          <a:solidFill>
            <a:srgbClr val="0094D6"/>
          </a:solidFill>
          <a:ln>
            <a:noFill/>
          </a:ln>
          <a:extLst/>
        </p:spPr>
        <p:txBody>
          <a:bodyPr/>
          <a:lstStyle/>
          <a:p>
            <a:endParaRPr lang="zh-CN" altLang="zh-CN">
              <a:solidFill>
                <a:schemeClr val="tx2">
                  <a:lumMod val="75000"/>
                </a:schemeClr>
              </a:solidFill>
              <a:sym typeface="宋体" pitchFamily="2" charset="-122"/>
            </a:endParaRPr>
          </a:p>
        </p:txBody>
      </p:sp>
      <p:sp>
        <p:nvSpPr>
          <p:cNvPr id="10" name="Freeform 11"/>
          <p:cNvSpPr>
            <a:spLocks noChangeArrowheads="1"/>
          </p:cNvSpPr>
          <p:nvPr/>
        </p:nvSpPr>
        <p:spPr bwMode="auto">
          <a:xfrm>
            <a:off x="3092450" y="3514725"/>
            <a:ext cx="1208088" cy="874713"/>
          </a:xfrm>
          <a:custGeom>
            <a:avLst/>
            <a:gdLst>
              <a:gd name="T0" fmla="*/ 369 w 660"/>
              <a:gd name="T1" fmla="*/ 0 h 478"/>
              <a:gd name="T2" fmla="*/ 356 w 660"/>
              <a:gd name="T3" fmla="*/ 1 h 478"/>
              <a:gd name="T4" fmla="*/ 309 w 660"/>
              <a:gd name="T5" fmla="*/ 18 h 478"/>
              <a:gd name="T6" fmla="*/ 298 w 660"/>
              <a:gd name="T7" fmla="*/ 25 h 478"/>
              <a:gd name="T8" fmla="*/ 265 w 660"/>
              <a:gd name="T9" fmla="*/ 61 h 478"/>
              <a:gd name="T10" fmla="*/ 260 w 660"/>
              <a:gd name="T11" fmla="*/ 72 h 478"/>
              <a:gd name="T12" fmla="*/ 247 w 660"/>
              <a:gd name="T13" fmla="*/ 121 h 478"/>
              <a:gd name="T14" fmla="*/ 247 w 660"/>
              <a:gd name="T15" fmla="*/ 151 h 478"/>
              <a:gd name="T16" fmla="*/ 247 w 660"/>
              <a:gd name="T17" fmla="*/ 151 h 478"/>
              <a:gd name="T18" fmla="*/ 247 w 660"/>
              <a:gd name="T19" fmla="*/ 250 h 478"/>
              <a:gd name="T20" fmla="*/ 247 w 660"/>
              <a:gd name="T21" fmla="*/ 251 h 478"/>
              <a:gd name="T22" fmla="*/ 247 w 660"/>
              <a:gd name="T23" fmla="*/ 251 h 478"/>
              <a:gd name="T24" fmla="*/ 247 w 660"/>
              <a:gd name="T25" fmla="*/ 350 h 478"/>
              <a:gd name="T26" fmla="*/ 153 w 660"/>
              <a:gd name="T27" fmla="*/ 444 h 478"/>
              <a:gd name="T28" fmla="*/ 129 w 660"/>
              <a:gd name="T29" fmla="*/ 444 h 478"/>
              <a:gd name="T30" fmla="*/ 35 w 660"/>
              <a:gd name="T31" fmla="*/ 350 h 478"/>
              <a:gd name="T32" fmla="*/ 35 w 660"/>
              <a:gd name="T33" fmla="*/ 88 h 478"/>
              <a:gd name="T34" fmla="*/ 0 w 660"/>
              <a:gd name="T35" fmla="*/ 88 h 478"/>
              <a:gd name="T36" fmla="*/ 1 w 660"/>
              <a:gd name="T37" fmla="*/ 356 h 478"/>
              <a:gd name="T38" fmla="*/ 2 w 660"/>
              <a:gd name="T39" fmla="*/ 369 h 478"/>
              <a:gd name="T40" fmla="*/ 19 w 660"/>
              <a:gd name="T41" fmla="*/ 416 h 478"/>
              <a:gd name="T42" fmla="*/ 26 w 660"/>
              <a:gd name="T43" fmla="*/ 427 h 478"/>
              <a:gd name="T44" fmla="*/ 62 w 660"/>
              <a:gd name="T45" fmla="*/ 460 h 478"/>
              <a:gd name="T46" fmla="*/ 73 w 660"/>
              <a:gd name="T47" fmla="*/ 466 h 478"/>
              <a:gd name="T48" fmla="*/ 122 w 660"/>
              <a:gd name="T49" fmla="*/ 478 h 478"/>
              <a:gd name="T50" fmla="*/ 159 w 660"/>
              <a:gd name="T51" fmla="*/ 478 h 478"/>
              <a:gd name="T52" fmla="*/ 208 w 660"/>
              <a:gd name="T53" fmla="*/ 466 h 478"/>
              <a:gd name="T54" fmla="*/ 219 w 660"/>
              <a:gd name="T55" fmla="*/ 460 h 478"/>
              <a:gd name="T56" fmla="*/ 255 w 660"/>
              <a:gd name="T57" fmla="*/ 427 h 478"/>
              <a:gd name="T58" fmla="*/ 262 w 660"/>
              <a:gd name="T59" fmla="*/ 416 h 478"/>
              <a:gd name="T60" fmla="*/ 280 w 660"/>
              <a:gd name="T61" fmla="*/ 369 h 478"/>
              <a:gd name="T62" fmla="*/ 281 w 660"/>
              <a:gd name="T63" fmla="*/ 356 h 478"/>
              <a:gd name="T64" fmla="*/ 281 w 660"/>
              <a:gd name="T65" fmla="*/ 251 h 478"/>
              <a:gd name="T66" fmla="*/ 281 w 660"/>
              <a:gd name="T67" fmla="*/ 251 h 478"/>
              <a:gd name="T68" fmla="*/ 281 w 660"/>
              <a:gd name="T69" fmla="*/ 128 h 478"/>
              <a:gd name="T70" fmla="*/ 375 w 660"/>
              <a:gd name="T71" fmla="*/ 34 h 478"/>
              <a:gd name="T72" fmla="*/ 660 w 660"/>
              <a:gd name="T73" fmla="*/ 34 h 478"/>
              <a:gd name="T74" fmla="*/ 660 w 660"/>
              <a:gd name="T75" fmla="*/ 0 h 478"/>
              <a:gd name="T76" fmla="*/ 369 w 660"/>
              <a:gd name="T77" fmla="*/ 0 h 478"/>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660"/>
              <a:gd name="T118" fmla="*/ 0 h 478"/>
              <a:gd name="T119" fmla="*/ 660 w 660"/>
              <a:gd name="T120" fmla="*/ 478 h 478"/>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660" h="478">
                <a:moveTo>
                  <a:pt x="369" y="0"/>
                </a:moveTo>
                <a:cubicBezTo>
                  <a:pt x="356" y="1"/>
                  <a:pt x="356" y="1"/>
                  <a:pt x="356" y="1"/>
                </a:cubicBezTo>
                <a:cubicBezTo>
                  <a:pt x="338" y="4"/>
                  <a:pt x="324" y="9"/>
                  <a:pt x="309" y="18"/>
                </a:cubicBezTo>
                <a:cubicBezTo>
                  <a:pt x="298" y="25"/>
                  <a:pt x="298" y="25"/>
                  <a:pt x="298" y="25"/>
                </a:cubicBezTo>
                <a:cubicBezTo>
                  <a:pt x="285" y="36"/>
                  <a:pt x="275" y="47"/>
                  <a:pt x="265" y="61"/>
                </a:cubicBezTo>
                <a:cubicBezTo>
                  <a:pt x="260" y="72"/>
                  <a:pt x="260" y="72"/>
                  <a:pt x="260" y="72"/>
                </a:cubicBezTo>
                <a:cubicBezTo>
                  <a:pt x="252" y="88"/>
                  <a:pt x="248" y="104"/>
                  <a:pt x="247" y="121"/>
                </a:cubicBezTo>
                <a:cubicBezTo>
                  <a:pt x="247" y="151"/>
                  <a:pt x="247" y="151"/>
                  <a:pt x="247" y="151"/>
                </a:cubicBezTo>
                <a:cubicBezTo>
                  <a:pt x="247" y="151"/>
                  <a:pt x="247" y="151"/>
                  <a:pt x="247" y="151"/>
                </a:cubicBezTo>
                <a:cubicBezTo>
                  <a:pt x="247" y="250"/>
                  <a:pt x="247" y="250"/>
                  <a:pt x="247" y="250"/>
                </a:cubicBezTo>
                <a:cubicBezTo>
                  <a:pt x="247" y="251"/>
                  <a:pt x="247" y="251"/>
                  <a:pt x="247" y="251"/>
                </a:cubicBezTo>
                <a:cubicBezTo>
                  <a:pt x="247" y="251"/>
                  <a:pt x="247" y="251"/>
                  <a:pt x="247" y="251"/>
                </a:cubicBezTo>
                <a:cubicBezTo>
                  <a:pt x="247" y="350"/>
                  <a:pt x="247" y="350"/>
                  <a:pt x="247" y="350"/>
                </a:cubicBezTo>
                <a:cubicBezTo>
                  <a:pt x="247" y="402"/>
                  <a:pt x="204" y="444"/>
                  <a:pt x="153" y="444"/>
                </a:cubicBezTo>
                <a:cubicBezTo>
                  <a:pt x="129" y="444"/>
                  <a:pt x="129" y="444"/>
                  <a:pt x="129" y="444"/>
                </a:cubicBezTo>
                <a:cubicBezTo>
                  <a:pt x="77" y="444"/>
                  <a:pt x="35" y="402"/>
                  <a:pt x="35" y="350"/>
                </a:cubicBezTo>
                <a:cubicBezTo>
                  <a:pt x="35" y="88"/>
                  <a:pt x="35" y="88"/>
                  <a:pt x="35" y="88"/>
                </a:cubicBezTo>
                <a:cubicBezTo>
                  <a:pt x="0" y="88"/>
                  <a:pt x="0" y="88"/>
                  <a:pt x="0" y="88"/>
                </a:cubicBezTo>
                <a:cubicBezTo>
                  <a:pt x="0" y="177"/>
                  <a:pt x="0" y="267"/>
                  <a:pt x="1" y="356"/>
                </a:cubicBezTo>
                <a:cubicBezTo>
                  <a:pt x="2" y="369"/>
                  <a:pt x="2" y="369"/>
                  <a:pt x="2" y="369"/>
                </a:cubicBezTo>
                <a:cubicBezTo>
                  <a:pt x="5" y="387"/>
                  <a:pt x="10" y="401"/>
                  <a:pt x="19" y="416"/>
                </a:cubicBezTo>
                <a:cubicBezTo>
                  <a:pt x="26" y="427"/>
                  <a:pt x="26" y="427"/>
                  <a:pt x="26" y="427"/>
                </a:cubicBezTo>
                <a:cubicBezTo>
                  <a:pt x="37" y="440"/>
                  <a:pt x="48" y="450"/>
                  <a:pt x="62" y="460"/>
                </a:cubicBezTo>
                <a:cubicBezTo>
                  <a:pt x="73" y="466"/>
                  <a:pt x="73" y="466"/>
                  <a:pt x="73" y="466"/>
                </a:cubicBezTo>
                <a:cubicBezTo>
                  <a:pt x="89" y="473"/>
                  <a:pt x="104" y="477"/>
                  <a:pt x="122" y="478"/>
                </a:cubicBezTo>
                <a:cubicBezTo>
                  <a:pt x="159" y="478"/>
                  <a:pt x="159" y="478"/>
                  <a:pt x="159" y="478"/>
                </a:cubicBezTo>
                <a:cubicBezTo>
                  <a:pt x="177" y="477"/>
                  <a:pt x="192" y="473"/>
                  <a:pt x="208" y="466"/>
                </a:cubicBezTo>
                <a:cubicBezTo>
                  <a:pt x="219" y="460"/>
                  <a:pt x="219" y="460"/>
                  <a:pt x="219" y="460"/>
                </a:cubicBezTo>
                <a:cubicBezTo>
                  <a:pt x="234" y="450"/>
                  <a:pt x="245" y="440"/>
                  <a:pt x="255" y="427"/>
                </a:cubicBezTo>
                <a:cubicBezTo>
                  <a:pt x="262" y="416"/>
                  <a:pt x="262" y="416"/>
                  <a:pt x="262" y="416"/>
                </a:cubicBezTo>
                <a:cubicBezTo>
                  <a:pt x="271" y="401"/>
                  <a:pt x="276" y="387"/>
                  <a:pt x="280" y="369"/>
                </a:cubicBezTo>
                <a:cubicBezTo>
                  <a:pt x="281" y="356"/>
                  <a:pt x="281" y="356"/>
                  <a:pt x="281" y="356"/>
                </a:cubicBezTo>
                <a:cubicBezTo>
                  <a:pt x="281" y="311"/>
                  <a:pt x="281" y="281"/>
                  <a:pt x="281" y="251"/>
                </a:cubicBezTo>
                <a:cubicBezTo>
                  <a:pt x="281" y="251"/>
                  <a:pt x="281" y="251"/>
                  <a:pt x="281" y="251"/>
                </a:cubicBezTo>
                <a:cubicBezTo>
                  <a:pt x="281" y="128"/>
                  <a:pt x="281" y="128"/>
                  <a:pt x="281" y="128"/>
                </a:cubicBezTo>
                <a:cubicBezTo>
                  <a:pt x="281" y="76"/>
                  <a:pt x="323" y="34"/>
                  <a:pt x="375" y="34"/>
                </a:cubicBezTo>
                <a:cubicBezTo>
                  <a:pt x="660" y="34"/>
                  <a:pt x="660" y="34"/>
                  <a:pt x="660" y="34"/>
                </a:cubicBezTo>
                <a:cubicBezTo>
                  <a:pt x="660" y="0"/>
                  <a:pt x="660" y="0"/>
                  <a:pt x="660" y="0"/>
                </a:cubicBezTo>
                <a:cubicBezTo>
                  <a:pt x="570" y="0"/>
                  <a:pt x="458" y="0"/>
                  <a:pt x="369" y="0"/>
                </a:cubicBezTo>
                <a:close/>
              </a:path>
            </a:pathLst>
          </a:custGeom>
          <a:solidFill>
            <a:srgbClr val="0094D6"/>
          </a:solidFill>
          <a:ln>
            <a:noFill/>
          </a:ln>
          <a:extLst/>
        </p:spPr>
        <p:txBody>
          <a:bodyPr/>
          <a:lstStyle/>
          <a:p>
            <a:endParaRPr lang="zh-CN" altLang="zh-CN">
              <a:solidFill>
                <a:schemeClr val="tx2">
                  <a:lumMod val="75000"/>
                </a:schemeClr>
              </a:solidFill>
              <a:sym typeface="宋体" pitchFamily="2" charset="-122"/>
            </a:endParaRPr>
          </a:p>
        </p:txBody>
      </p:sp>
      <p:sp>
        <p:nvSpPr>
          <p:cNvPr id="11" name="Freeform 12"/>
          <p:cNvSpPr>
            <a:spLocks noChangeArrowheads="1"/>
          </p:cNvSpPr>
          <p:nvPr/>
        </p:nvSpPr>
        <p:spPr bwMode="auto">
          <a:xfrm>
            <a:off x="4848225" y="3514725"/>
            <a:ext cx="1204913" cy="874713"/>
          </a:xfrm>
          <a:custGeom>
            <a:avLst/>
            <a:gdLst>
              <a:gd name="T0" fmla="*/ 291 w 659"/>
              <a:gd name="T1" fmla="*/ 0 h 478"/>
              <a:gd name="T2" fmla="*/ 304 w 659"/>
              <a:gd name="T3" fmla="*/ 1 h 478"/>
              <a:gd name="T4" fmla="*/ 351 w 659"/>
              <a:gd name="T5" fmla="*/ 18 h 478"/>
              <a:gd name="T6" fmla="*/ 361 w 659"/>
              <a:gd name="T7" fmla="*/ 25 h 478"/>
              <a:gd name="T8" fmla="*/ 394 w 659"/>
              <a:gd name="T9" fmla="*/ 61 h 478"/>
              <a:gd name="T10" fmla="*/ 400 w 659"/>
              <a:gd name="T11" fmla="*/ 72 h 478"/>
              <a:gd name="T12" fmla="*/ 413 w 659"/>
              <a:gd name="T13" fmla="*/ 121 h 478"/>
              <a:gd name="T14" fmla="*/ 413 w 659"/>
              <a:gd name="T15" fmla="*/ 151 h 478"/>
              <a:gd name="T16" fmla="*/ 413 w 659"/>
              <a:gd name="T17" fmla="*/ 151 h 478"/>
              <a:gd name="T18" fmla="*/ 413 w 659"/>
              <a:gd name="T19" fmla="*/ 250 h 478"/>
              <a:gd name="T20" fmla="*/ 413 w 659"/>
              <a:gd name="T21" fmla="*/ 251 h 478"/>
              <a:gd name="T22" fmla="*/ 413 w 659"/>
              <a:gd name="T23" fmla="*/ 251 h 478"/>
              <a:gd name="T24" fmla="*/ 413 w 659"/>
              <a:gd name="T25" fmla="*/ 350 h 478"/>
              <a:gd name="T26" fmla="*/ 507 w 659"/>
              <a:gd name="T27" fmla="*/ 444 h 478"/>
              <a:gd name="T28" fmla="*/ 531 w 659"/>
              <a:gd name="T29" fmla="*/ 444 h 478"/>
              <a:gd name="T30" fmla="*/ 625 w 659"/>
              <a:gd name="T31" fmla="*/ 350 h 478"/>
              <a:gd name="T32" fmla="*/ 625 w 659"/>
              <a:gd name="T33" fmla="*/ 88 h 478"/>
              <a:gd name="T34" fmla="*/ 659 w 659"/>
              <a:gd name="T35" fmla="*/ 88 h 478"/>
              <a:gd name="T36" fmla="*/ 659 w 659"/>
              <a:gd name="T37" fmla="*/ 356 h 478"/>
              <a:gd name="T38" fmla="*/ 658 w 659"/>
              <a:gd name="T39" fmla="*/ 369 h 478"/>
              <a:gd name="T40" fmla="*/ 641 w 659"/>
              <a:gd name="T41" fmla="*/ 416 h 478"/>
              <a:gd name="T42" fmla="*/ 634 w 659"/>
              <a:gd name="T43" fmla="*/ 427 h 478"/>
              <a:gd name="T44" fmla="*/ 597 w 659"/>
              <a:gd name="T45" fmla="*/ 460 h 478"/>
              <a:gd name="T46" fmla="*/ 587 w 659"/>
              <a:gd name="T47" fmla="*/ 466 h 478"/>
              <a:gd name="T48" fmla="*/ 537 w 659"/>
              <a:gd name="T49" fmla="*/ 478 h 478"/>
              <a:gd name="T50" fmla="*/ 501 w 659"/>
              <a:gd name="T51" fmla="*/ 478 h 478"/>
              <a:gd name="T52" fmla="*/ 451 w 659"/>
              <a:gd name="T53" fmla="*/ 466 h 478"/>
              <a:gd name="T54" fmla="*/ 441 w 659"/>
              <a:gd name="T55" fmla="*/ 460 h 478"/>
              <a:gd name="T56" fmla="*/ 404 w 659"/>
              <a:gd name="T57" fmla="*/ 427 h 478"/>
              <a:gd name="T58" fmla="*/ 397 w 659"/>
              <a:gd name="T59" fmla="*/ 416 h 478"/>
              <a:gd name="T60" fmla="*/ 380 w 659"/>
              <a:gd name="T61" fmla="*/ 369 h 478"/>
              <a:gd name="T62" fmla="*/ 379 w 659"/>
              <a:gd name="T63" fmla="*/ 356 h 478"/>
              <a:gd name="T64" fmla="*/ 379 w 659"/>
              <a:gd name="T65" fmla="*/ 251 h 478"/>
              <a:gd name="T66" fmla="*/ 379 w 659"/>
              <a:gd name="T67" fmla="*/ 251 h 478"/>
              <a:gd name="T68" fmla="*/ 379 w 659"/>
              <a:gd name="T69" fmla="*/ 128 h 478"/>
              <a:gd name="T70" fmla="*/ 284 w 659"/>
              <a:gd name="T71" fmla="*/ 34 h 478"/>
              <a:gd name="T72" fmla="*/ 0 w 659"/>
              <a:gd name="T73" fmla="*/ 34 h 478"/>
              <a:gd name="T74" fmla="*/ 0 w 659"/>
              <a:gd name="T75" fmla="*/ 0 h 478"/>
              <a:gd name="T76" fmla="*/ 291 w 659"/>
              <a:gd name="T77" fmla="*/ 0 h 478"/>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659"/>
              <a:gd name="T118" fmla="*/ 0 h 478"/>
              <a:gd name="T119" fmla="*/ 659 w 659"/>
              <a:gd name="T120" fmla="*/ 478 h 478"/>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659" h="478">
                <a:moveTo>
                  <a:pt x="291" y="0"/>
                </a:moveTo>
                <a:cubicBezTo>
                  <a:pt x="304" y="1"/>
                  <a:pt x="304" y="1"/>
                  <a:pt x="304" y="1"/>
                </a:cubicBezTo>
                <a:cubicBezTo>
                  <a:pt x="321" y="4"/>
                  <a:pt x="336" y="9"/>
                  <a:pt x="351" y="18"/>
                </a:cubicBezTo>
                <a:cubicBezTo>
                  <a:pt x="361" y="25"/>
                  <a:pt x="361" y="25"/>
                  <a:pt x="361" y="25"/>
                </a:cubicBezTo>
                <a:cubicBezTo>
                  <a:pt x="375" y="36"/>
                  <a:pt x="385" y="47"/>
                  <a:pt x="394" y="61"/>
                </a:cubicBezTo>
                <a:cubicBezTo>
                  <a:pt x="400" y="72"/>
                  <a:pt x="400" y="72"/>
                  <a:pt x="400" y="72"/>
                </a:cubicBezTo>
                <a:cubicBezTo>
                  <a:pt x="408" y="88"/>
                  <a:pt x="411" y="104"/>
                  <a:pt x="413" y="121"/>
                </a:cubicBezTo>
                <a:cubicBezTo>
                  <a:pt x="413" y="151"/>
                  <a:pt x="413" y="151"/>
                  <a:pt x="413" y="151"/>
                </a:cubicBezTo>
                <a:cubicBezTo>
                  <a:pt x="413" y="151"/>
                  <a:pt x="413" y="151"/>
                  <a:pt x="413" y="151"/>
                </a:cubicBezTo>
                <a:cubicBezTo>
                  <a:pt x="413" y="250"/>
                  <a:pt x="413" y="250"/>
                  <a:pt x="413" y="250"/>
                </a:cubicBezTo>
                <a:cubicBezTo>
                  <a:pt x="413" y="251"/>
                  <a:pt x="413" y="251"/>
                  <a:pt x="413" y="251"/>
                </a:cubicBezTo>
                <a:cubicBezTo>
                  <a:pt x="413" y="251"/>
                  <a:pt x="413" y="251"/>
                  <a:pt x="413" y="251"/>
                </a:cubicBezTo>
                <a:cubicBezTo>
                  <a:pt x="413" y="350"/>
                  <a:pt x="413" y="350"/>
                  <a:pt x="413" y="350"/>
                </a:cubicBezTo>
                <a:cubicBezTo>
                  <a:pt x="413" y="402"/>
                  <a:pt x="455" y="444"/>
                  <a:pt x="507" y="444"/>
                </a:cubicBezTo>
                <a:cubicBezTo>
                  <a:pt x="531" y="444"/>
                  <a:pt x="531" y="444"/>
                  <a:pt x="531" y="444"/>
                </a:cubicBezTo>
                <a:cubicBezTo>
                  <a:pt x="583" y="444"/>
                  <a:pt x="625" y="402"/>
                  <a:pt x="625" y="350"/>
                </a:cubicBezTo>
                <a:cubicBezTo>
                  <a:pt x="625" y="88"/>
                  <a:pt x="625" y="88"/>
                  <a:pt x="625" y="88"/>
                </a:cubicBezTo>
                <a:cubicBezTo>
                  <a:pt x="659" y="88"/>
                  <a:pt x="659" y="88"/>
                  <a:pt x="659" y="88"/>
                </a:cubicBezTo>
                <a:cubicBezTo>
                  <a:pt x="659" y="177"/>
                  <a:pt x="659" y="267"/>
                  <a:pt x="659" y="356"/>
                </a:cubicBezTo>
                <a:cubicBezTo>
                  <a:pt x="658" y="369"/>
                  <a:pt x="658" y="369"/>
                  <a:pt x="658" y="369"/>
                </a:cubicBezTo>
                <a:cubicBezTo>
                  <a:pt x="655" y="387"/>
                  <a:pt x="649" y="401"/>
                  <a:pt x="641" y="416"/>
                </a:cubicBezTo>
                <a:cubicBezTo>
                  <a:pt x="634" y="427"/>
                  <a:pt x="634" y="427"/>
                  <a:pt x="634" y="427"/>
                </a:cubicBezTo>
                <a:cubicBezTo>
                  <a:pt x="623" y="440"/>
                  <a:pt x="612" y="450"/>
                  <a:pt x="597" y="460"/>
                </a:cubicBezTo>
                <a:cubicBezTo>
                  <a:pt x="587" y="466"/>
                  <a:pt x="587" y="466"/>
                  <a:pt x="587" y="466"/>
                </a:cubicBezTo>
                <a:cubicBezTo>
                  <a:pt x="570" y="473"/>
                  <a:pt x="555" y="477"/>
                  <a:pt x="537" y="478"/>
                </a:cubicBezTo>
                <a:cubicBezTo>
                  <a:pt x="501" y="478"/>
                  <a:pt x="501" y="478"/>
                  <a:pt x="501" y="478"/>
                </a:cubicBezTo>
                <a:cubicBezTo>
                  <a:pt x="483" y="477"/>
                  <a:pt x="468" y="473"/>
                  <a:pt x="451" y="466"/>
                </a:cubicBezTo>
                <a:cubicBezTo>
                  <a:pt x="441" y="460"/>
                  <a:pt x="441" y="460"/>
                  <a:pt x="441" y="460"/>
                </a:cubicBezTo>
                <a:cubicBezTo>
                  <a:pt x="426" y="450"/>
                  <a:pt x="415" y="440"/>
                  <a:pt x="404" y="427"/>
                </a:cubicBezTo>
                <a:cubicBezTo>
                  <a:pt x="397" y="416"/>
                  <a:pt x="397" y="416"/>
                  <a:pt x="397" y="416"/>
                </a:cubicBezTo>
                <a:cubicBezTo>
                  <a:pt x="389" y="401"/>
                  <a:pt x="383" y="387"/>
                  <a:pt x="380" y="369"/>
                </a:cubicBezTo>
                <a:cubicBezTo>
                  <a:pt x="379" y="356"/>
                  <a:pt x="379" y="356"/>
                  <a:pt x="379" y="356"/>
                </a:cubicBezTo>
                <a:cubicBezTo>
                  <a:pt x="379" y="311"/>
                  <a:pt x="379" y="281"/>
                  <a:pt x="379" y="251"/>
                </a:cubicBezTo>
                <a:cubicBezTo>
                  <a:pt x="379" y="251"/>
                  <a:pt x="379" y="251"/>
                  <a:pt x="379" y="251"/>
                </a:cubicBezTo>
                <a:cubicBezTo>
                  <a:pt x="379" y="128"/>
                  <a:pt x="379" y="128"/>
                  <a:pt x="379" y="128"/>
                </a:cubicBezTo>
                <a:cubicBezTo>
                  <a:pt x="379" y="76"/>
                  <a:pt x="336" y="34"/>
                  <a:pt x="284" y="34"/>
                </a:cubicBezTo>
                <a:cubicBezTo>
                  <a:pt x="0" y="34"/>
                  <a:pt x="0" y="34"/>
                  <a:pt x="0" y="34"/>
                </a:cubicBezTo>
                <a:cubicBezTo>
                  <a:pt x="0" y="0"/>
                  <a:pt x="0" y="0"/>
                  <a:pt x="0" y="0"/>
                </a:cubicBezTo>
                <a:cubicBezTo>
                  <a:pt x="90" y="0"/>
                  <a:pt x="201" y="0"/>
                  <a:pt x="291" y="0"/>
                </a:cubicBezTo>
                <a:close/>
              </a:path>
            </a:pathLst>
          </a:custGeom>
          <a:solidFill>
            <a:srgbClr val="0094D6"/>
          </a:solidFill>
          <a:ln>
            <a:noFill/>
          </a:ln>
          <a:extLst/>
        </p:spPr>
        <p:txBody>
          <a:bodyPr/>
          <a:lstStyle/>
          <a:p>
            <a:endParaRPr lang="zh-CN" altLang="zh-CN">
              <a:solidFill>
                <a:schemeClr val="tx2">
                  <a:lumMod val="75000"/>
                </a:schemeClr>
              </a:solidFill>
              <a:sym typeface="宋体" pitchFamily="2" charset="-122"/>
            </a:endParaRPr>
          </a:p>
        </p:txBody>
      </p:sp>
      <p:sp>
        <p:nvSpPr>
          <p:cNvPr id="12" name="Freeform 13"/>
          <p:cNvSpPr>
            <a:spLocks noChangeArrowheads="1"/>
          </p:cNvSpPr>
          <p:nvPr/>
        </p:nvSpPr>
        <p:spPr bwMode="auto">
          <a:xfrm>
            <a:off x="3092450" y="2709863"/>
            <a:ext cx="788988" cy="782637"/>
          </a:xfrm>
          <a:custGeom>
            <a:avLst/>
            <a:gdLst>
              <a:gd name="T0" fmla="*/ 431 w 431"/>
              <a:gd name="T1" fmla="*/ 339 h 429"/>
              <a:gd name="T2" fmla="*/ 429 w 431"/>
              <a:gd name="T3" fmla="*/ 326 h 429"/>
              <a:gd name="T4" fmla="*/ 412 w 431"/>
              <a:gd name="T5" fmla="*/ 279 h 429"/>
              <a:gd name="T6" fmla="*/ 405 w 431"/>
              <a:gd name="T7" fmla="*/ 269 h 429"/>
              <a:gd name="T8" fmla="*/ 369 w 431"/>
              <a:gd name="T9" fmla="*/ 236 h 429"/>
              <a:gd name="T10" fmla="*/ 358 w 431"/>
              <a:gd name="T11" fmla="*/ 230 h 429"/>
              <a:gd name="T12" fmla="*/ 309 w 431"/>
              <a:gd name="T13" fmla="*/ 218 h 429"/>
              <a:gd name="T14" fmla="*/ 262 w 431"/>
              <a:gd name="T15" fmla="*/ 218 h 429"/>
              <a:gd name="T16" fmla="*/ 262 w 431"/>
              <a:gd name="T17" fmla="*/ 218 h 429"/>
              <a:gd name="T18" fmla="*/ 218 w 431"/>
              <a:gd name="T19" fmla="*/ 218 h 429"/>
              <a:gd name="T20" fmla="*/ 129 w 431"/>
              <a:gd name="T21" fmla="*/ 218 h 429"/>
              <a:gd name="T22" fmla="*/ 35 w 431"/>
              <a:gd name="T23" fmla="*/ 123 h 429"/>
              <a:gd name="T24" fmla="*/ 35 w 431"/>
              <a:gd name="T25" fmla="*/ 0 h 429"/>
              <a:gd name="T26" fmla="*/ 0 w 431"/>
              <a:gd name="T27" fmla="*/ 0 h 429"/>
              <a:gd name="T28" fmla="*/ 1 w 431"/>
              <a:gd name="T29" fmla="*/ 130 h 429"/>
              <a:gd name="T30" fmla="*/ 13 w 431"/>
              <a:gd name="T31" fmla="*/ 179 h 429"/>
              <a:gd name="T32" fmla="*/ 19 w 431"/>
              <a:gd name="T33" fmla="*/ 190 h 429"/>
              <a:gd name="T34" fmla="*/ 52 w 431"/>
              <a:gd name="T35" fmla="*/ 226 h 429"/>
              <a:gd name="T36" fmla="*/ 62 w 431"/>
              <a:gd name="T37" fmla="*/ 233 h 429"/>
              <a:gd name="T38" fmla="*/ 109 w 431"/>
              <a:gd name="T39" fmla="*/ 250 h 429"/>
              <a:gd name="T40" fmla="*/ 122 w 431"/>
              <a:gd name="T41" fmla="*/ 252 h 429"/>
              <a:gd name="T42" fmla="*/ 218 w 431"/>
              <a:gd name="T43" fmla="*/ 252 h 429"/>
              <a:gd name="T44" fmla="*/ 218 w 431"/>
              <a:gd name="T45" fmla="*/ 252 h 429"/>
              <a:gd name="T46" fmla="*/ 302 w 431"/>
              <a:gd name="T47" fmla="*/ 252 h 429"/>
              <a:gd name="T48" fmla="*/ 397 w 431"/>
              <a:gd name="T49" fmla="*/ 346 h 429"/>
              <a:gd name="T50" fmla="*/ 397 w 431"/>
              <a:gd name="T51" fmla="*/ 351 h 429"/>
              <a:gd name="T52" fmla="*/ 431 w 431"/>
              <a:gd name="T53" fmla="*/ 351 h 429"/>
              <a:gd name="T54" fmla="*/ 431 w 431"/>
              <a:gd name="T55" fmla="*/ 339 h 429"/>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431"/>
              <a:gd name="T85" fmla="*/ 0 h 429"/>
              <a:gd name="T86" fmla="*/ 431 w 431"/>
              <a:gd name="T87" fmla="*/ 429 h 429"/>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431" h="429">
                <a:moveTo>
                  <a:pt x="431" y="339"/>
                </a:moveTo>
                <a:cubicBezTo>
                  <a:pt x="429" y="326"/>
                  <a:pt x="429" y="326"/>
                  <a:pt x="429" y="326"/>
                </a:cubicBezTo>
                <a:cubicBezTo>
                  <a:pt x="426" y="309"/>
                  <a:pt x="421" y="295"/>
                  <a:pt x="412" y="279"/>
                </a:cubicBezTo>
                <a:cubicBezTo>
                  <a:pt x="405" y="269"/>
                  <a:pt x="405" y="269"/>
                  <a:pt x="405" y="269"/>
                </a:cubicBezTo>
                <a:cubicBezTo>
                  <a:pt x="395" y="256"/>
                  <a:pt x="383" y="245"/>
                  <a:pt x="369" y="236"/>
                </a:cubicBezTo>
                <a:cubicBezTo>
                  <a:pt x="358" y="230"/>
                  <a:pt x="358" y="230"/>
                  <a:pt x="358" y="230"/>
                </a:cubicBezTo>
                <a:cubicBezTo>
                  <a:pt x="342" y="223"/>
                  <a:pt x="327" y="219"/>
                  <a:pt x="309" y="218"/>
                </a:cubicBezTo>
                <a:cubicBezTo>
                  <a:pt x="262" y="218"/>
                  <a:pt x="262" y="218"/>
                  <a:pt x="262" y="218"/>
                </a:cubicBezTo>
                <a:cubicBezTo>
                  <a:pt x="262" y="218"/>
                  <a:pt x="262" y="218"/>
                  <a:pt x="262" y="218"/>
                </a:cubicBezTo>
                <a:cubicBezTo>
                  <a:pt x="218" y="218"/>
                  <a:pt x="218" y="218"/>
                  <a:pt x="218" y="218"/>
                </a:cubicBezTo>
                <a:cubicBezTo>
                  <a:pt x="129" y="218"/>
                  <a:pt x="129" y="218"/>
                  <a:pt x="129" y="218"/>
                </a:cubicBezTo>
                <a:cubicBezTo>
                  <a:pt x="77" y="218"/>
                  <a:pt x="35" y="175"/>
                  <a:pt x="35" y="123"/>
                </a:cubicBezTo>
                <a:cubicBezTo>
                  <a:pt x="35" y="0"/>
                  <a:pt x="35" y="0"/>
                  <a:pt x="35" y="0"/>
                </a:cubicBezTo>
                <a:cubicBezTo>
                  <a:pt x="0" y="0"/>
                  <a:pt x="0" y="0"/>
                  <a:pt x="0" y="0"/>
                </a:cubicBezTo>
                <a:cubicBezTo>
                  <a:pt x="1" y="130"/>
                  <a:pt x="1" y="130"/>
                  <a:pt x="1" y="130"/>
                </a:cubicBezTo>
                <a:cubicBezTo>
                  <a:pt x="2" y="148"/>
                  <a:pt x="6" y="163"/>
                  <a:pt x="13" y="179"/>
                </a:cubicBezTo>
                <a:cubicBezTo>
                  <a:pt x="19" y="190"/>
                  <a:pt x="19" y="190"/>
                  <a:pt x="19" y="190"/>
                </a:cubicBezTo>
                <a:cubicBezTo>
                  <a:pt x="28" y="204"/>
                  <a:pt x="39" y="215"/>
                  <a:pt x="52" y="226"/>
                </a:cubicBezTo>
                <a:cubicBezTo>
                  <a:pt x="62" y="233"/>
                  <a:pt x="62" y="233"/>
                  <a:pt x="62" y="233"/>
                </a:cubicBezTo>
                <a:cubicBezTo>
                  <a:pt x="78" y="242"/>
                  <a:pt x="92" y="247"/>
                  <a:pt x="109" y="250"/>
                </a:cubicBezTo>
                <a:cubicBezTo>
                  <a:pt x="122" y="252"/>
                  <a:pt x="122" y="252"/>
                  <a:pt x="122" y="252"/>
                </a:cubicBezTo>
                <a:cubicBezTo>
                  <a:pt x="191" y="252"/>
                  <a:pt x="184" y="252"/>
                  <a:pt x="218" y="252"/>
                </a:cubicBezTo>
                <a:cubicBezTo>
                  <a:pt x="218" y="252"/>
                  <a:pt x="218" y="252"/>
                  <a:pt x="218" y="252"/>
                </a:cubicBezTo>
                <a:cubicBezTo>
                  <a:pt x="302" y="252"/>
                  <a:pt x="302" y="252"/>
                  <a:pt x="302" y="252"/>
                </a:cubicBezTo>
                <a:cubicBezTo>
                  <a:pt x="354" y="252"/>
                  <a:pt x="397" y="294"/>
                  <a:pt x="397" y="346"/>
                </a:cubicBezTo>
                <a:cubicBezTo>
                  <a:pt x="397" y="351"/>
                  <a:pt x="397" y="351"/>
                  <a:pt x="397" y="351"/>
                </a:cubicBezTo>
                <a:cubicBezTo>
                  <a:pt x="431" y="351"/>
                  <a:pt x="431" y="351"/>
                  <a:pt x="431" y="351"/>
                </a:cubicBezTo>
                <a:cubicBezTo>
                  <a:pt x="431" y="261"/>
                  <a:pt x="431" y="429"/>
                  <a:pt x="431" y="339"/>
                </a:cubicBezTo>
                <a:close/>
              </a:path>
            </a:pathLst>
          </a:custGeom>
          <a:solidFill>
            <a:srgbClr val="0094D6"/>
          </a:solidFill>
          <a:ln>
            <a:noFill/>
          </a:ln>
          <a:extLst/>
        </p:spPr>
        <p:txBody>
          <a:bodyPr/>
          <a:lstStyle/>
          <a:p>
            <a:endParaRPr lang="zh-CN" altLang="zh-CN">
              <a:solidFill>
                <a:schemeClr val="tx2">
                  <a:lumMod val="75000"/>
                </a:schemeClr>
              </a:solidFill>
              <a:sym typeface="宋体" pitchFamily="2" charset="-122"/>
            </a:endParaRPr>
          </a:p>
        </p:txBody>
      </p:sp>
      <p:sp>
        <p:nvSpPr>
          <p:cNvPr id="13" name="Freeform 14"/>
          <p:cNvSpPr>
            <a:spLocks noChangeArrowheads="1"/>
          </p:cNvSpPr>
          <p:nvPr/>
        </p:nvSpPr>
        <p:spPr bwMode="auto">
          <a:xfrm>
            <a:off x="5267325" y="2709863"/>
            <a:ext cx="785813" cy="782637"/>
          </a:xfrm>
          <a:custGeom>
            <a:avLst/>
            <a:gdLst>
              <a:gd name="T0" fmla="*/ 0 w 430"/>
              <a:gd name="T1" fmla="*/ 339 h 429"/>
              <a:gd name="T2" fmla="*/ 1 w 430"/>
              <a:gd name="T3" fmla="*/ 326 h 429"/>
              <a:gd name="T4" fmla="*/ 19 w 430"/>
              <a:gd name="T5" fmla="*/ 279 h 429"/>
              <a:gd name="T6" fmla="*/ 25 w 430"/>
              <a:gd name="T7" fmla="*/ 269 h 429"/>
              <a:gd name="T8" fmla="*/ 62 w 430"/>
              <a:gd name="T9" fmla="*/ 236 h 429"/>
              <a:gd name="T10" fmla="*/ 73 w 430"/>
              <a:gd name="T11" fmla="*/ 230 h 429"/>
              <a:gd name="T12" fmla="*/ 122 w 430"/>
              <a:gd name="T13" fmla="*/ 218 h 429"/>
              <a:gd name="T14" fmla="*/ 168 w 430"/>
              <a:gd name="T15" fmla="*/ 218 h 429"/>
              <a:gd name="T16" fmla="*/ 168 w 430"/>
              <a:gd name="T17" fmla="*/ 218 h 429"/>
              <a:gd name="T18" fmla="*/ 213 w 430"/>
              <a:gd name="T19" fmla="*/ 218 h 429"/>
              <a:gd name="T20" fmla="*/ 302 w 430"/>
              <a:gd name="T21" fmla="*/ 218 h 429"/>
              <a:gd name="T22" fmla="*/ 396 w 430"/>
              <a:gd name="T23" fmla="*/ 123 h 429"/>
              <a:gd name="T24" fmla="*/ 396 w 430"/>
              <a:gd name="T25" fmla="*/ 0 h 429"/>
              <a:gd name="T26" fmla="*/ 430 w 430"/>
              <a:gd name="T27" fmla="*/ 0 h 429"/>
              <a:gd name="T28" fmla="*/ 430 w 430"/>
              <a:gd name="T29" fmla="*/ 130 h 429"/>
              <a:gd name="T30" fmla="*/ 418 w 430"/>
              <a:gd name="T31" fmla="*/ 179 h 429"/>
              <a:gd name="T32" fmla="*/ 412 w 430"/>
              <a:gd name="T33" fmla="*/ 190 h 429"/>
              <a:gd name="T34" fmla="*/ 379 w 430"/>
              <a:gd name="T35" fmla="*/ 226 h 429"/>
              <a:gd name="T36" fmla="*/ 368 w 430"/>
              <a:gd name="T37" fmla="*/ 233 h 429"/>
              <a:gd name="T38" fmla="*/ 321 w 430"/>
              <a:gd name="T39" fmla="*/ 250 h 429"/>
              <a:gd name="T40" fmla="*/ 308 w 430"/>
              <a:gd name="T41" fmla="*/ 252 h 429"/>
              <a:gd name="T42" fmla="*/ 213 w 430"/>
              <a:gd name="T43" fmla="*/ 252 h 429"/>
              <a:gd name="T44" fmla="*/ 213 w 430"/>
              <a:gd name="T45" fmla="*/ 252 h 429"/>
              <a:gd name="T46" fmla="*/ 128 w 430"/>
              <a:gd name="T47" fmla="*/ 252 h 429"/>
              <a:gd name="T48" fmla="*/ 34 w 430"/>
              <a:gd name="T49" fmla="*/ 346 h 429"/>
              <a:gd name="T50" fmla="*/ 34 w 430"/>
              <a:gd name="T51" fmla="*/ 351 h 429"/>
              <a:gd name="T52" fmla="*/ 0 w 430"/>
              <a:gd name="T53" fmla="*/ 351 h 429"/>
              <a:gd name="T54" fmla="*/ 0 w 430"/>
              <a:gd name="T55" fmla="*/ 339 h 429"/>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430"/>
              <a:gd name="T85" fmla="*/ 0 h 429"/>
              <a:gd name="T86" fmla="*/ 430 w 430"/>
              <a:gd name="T87" fmla="*/ 429 h 429"/>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430" h="429">
                <a:moveTo>
                  <a:pt x="0" y="339"/>
                </a:moveTo>
                <a:cubicBezTo>
                  <a:pt x="1" y="326"/>
                  <a:pt x="1" y="326"/>
                  <a:pt x="1" y="326"/>
                </a:cubicBezTo>
                <a:cubicBezTo>
                  <a:pt x="4" y="309"/>
                  <a:pt x="10" y="295"/>
                  <a:pt x="19" y="279"/>
                </a:cubicBezTo>
                <a:cubicBezTo>
                  <a:pt x="25" y="269"/>
                  <a:pt x="25" y="269"/>
                  <a:pt x="25" y="269"/>
                </a:cubicBezTo>
                <a:cubicBezTo>
                  <a:pt x="36" y="256"/>
                  <a:pt x="47" y="245"/>
                  <a:pt x="62" y="236"/>
                </a:cubicBezTo>
                <a:cubicBezTo>
                  <a:pt x="73" y="230"/>
                  <a:pt x="73" y="230"/>
                  <a:pt x="73" y="230"/>
                </a:cubicBezTo>
                <a:cubicBezTo>
                  <a:pt x="89" y="223"/>
                  <a:pt x="104" y="219"/>
                  <a:pt x="122" y="218"/>
                </a:cubicBezTo>
                <a:cubicBezTo>
                  <a:pt x="168" y="218"/>
                  <a:pt x="168" y="218"/>
                  <a:pt x="168" y="218"/>
                </a:cubicBezTo>
                <a:cubicBezTo>
                  <a:pt x="168" y="218"/>
                  <a:pt x="168" y="218"/>
                  <a:pt x="168" y="218"/>
                </a:cubicBezTo>
                <a:cubicBezTo>
                  <a:pt x="213" y="218"/>
                  <a:pt x="213" y="218"/>
                  <a:pt x="213" y="218"/>
                </a:cubicBezTo>
                <a:cubicBezTo>
                  <a:pt x="302" y="218"/>
                  <a:pt x="302" y="218"/>
                  <a:pt x="302" y="218"/>
                </a:cubicBezTo>
                <a:cubicBezTo>
                  <a:pt x="354" y="218"/>
                  <a:pt x="396" y="175"/>
                  <a:pt x="396" y="123"/>
                </a:cubicBezTo>
                <a:cubicBezTo>
                  <a:pt x="396" y="0"/>
                  <a:pt x="396" y="0"/>
                  <a:pt x="396" y="0"/>
                </a:cubicBezTo>
                <a:cubicBezTo>
                  <a:pt x="430" y="0"/>
                  <a:pt x="430" y="0"/>
                  <a:pt x="430" y="0"/>
                </a:cubicBezTo>
                <a:cubicBezTo>
                  <a:pt x="430" y="130"/>
                  <a:pt x="430" y="130"/>
                  <a:pt x="430" y="130"/>
                </a:cubicBezTo>
                <a:cubicBezTo>
                  <a:pt x="429" y="148"/>
                  <a:pt x="425" y="163"/>
                  <a:pt x="418" y="179"/>
                </a:cubicBezTo>
                <a:cubicBezTo>
                  <a:pt x="412" y="190"/>
                  <a:pt x="412" y="190"/>
                  <a:pt x="412" y="190"/>
                </a:cubicBezTo>
                <a:cubicBezTo>
                  <a:pt x="402" y="204"/>
                  <a:pt x="392" y="215"/>
                  <a:pt x="379" y="226"/>
                </a:cubicBezTo>
                <a:cubicBezTo>
                  <a:pt x="368" y="233"/>
                  <a:pt x="368" y="233"/>
                  <a:pt x="368" y="233"/>
                </a:cubicBezTo>
                <a:cubicBezTo>
                  <a:pt x="353" y="242"/>
                  <a:pt x="339" y="247"/>
                  <a:pt x="321" y="250"/>
                </a:cubicBezTo>
                <a:cubicBezTo>
                  <a:pt x="308" y="252"/>
                  <a:pt x="308" y="252"/>
                  <a:pt x="308" y="252"/>
                </a:cubicBezTo>
                <a:cubicBezTo>
                  <a:pt x="239" y="252"/>
                  <a:pt x="247" y="252"/>
                  <a:pt x="213" y="252"/>
                </a:cubicBezTo>
                <a:cubicBezTo>
                  <a:pt x="213" y="252"/>
                  <a:pt x="213" y="252"/>
                  <a:pt x="213" y="252"/>
                </a:cubicBezTo>
                <a:cubicBezTo>
                  <a:pt x="128" y="252"/>
                  <a:pt x="128" y="252"/>
                  <a:pt x="128" y="252"/>
                </a:cubicBezTo>
                <a:cubicBezTo>
                  <a:pt x="76" y="252"/>
                  <a:pt x="34" y="294"/>
                  <a:pt x="34" y="346"/>
                </a:cubicBezTo>
                <a:cubicBezTo>
                  <a:pt x="34" y="351"/>
                  <a:pt x="34" y="351"/>
                  <a:pt x="34" y="351"/>
                </a:cubicBezTo>
                <a:cubicBezTo>
                  <a:pt x="0" y="351"/>
                  <a:pt x="0" y="351"/>
                  <a:pt x="0" y="351"/>
                </a:cubicBezTo>
                <a:cubicBezTo>
                  <a:pt x="0" y="261"/>
                  <a:pt x="0" y="429"/>
                  <a:pt x="0" y="339"/>
                </a:cubicBezTo>
                <a:close/>
              </a:path>
            </a:pathLst>
          </a:custGeom>
          <a:solidFill>
            <a:srgbClr val="0094D6"/>
          </a:solidFill>
          <a:ln>
            <a:noFill/>
          </a:ln>
          <a:extLst/>
        </p:spPr>
        <p:txBody>
          <a:bodyPr/>
          <a:lstStyle/>
          <a:p>
            <a:endParaRPr lang="zh-CN" altLang="zh-CN">
              <a:solidFill>
                <a:schemeClr val="tx2">
                  <a:lumMod val="75000"/>
                </a:schemeClr>
              </a:solidFill>
              <a:sym typeface="宋体" pitchFamily="2" charset="-122"/>
            </a:endParaRPr>
          </a:p>
        </p:txBody>
      </p:sp>
      <p:sp>
        <p:nvSpPr>
          <p:cNvPr id="14" name="Oval 19"/>
          <p:cNvSpPr>
            <a:spLocks noChangeArrowheads="1"/>
          </p:cNvSpPr>
          <p:nvPr/>
        </p:nvSpPr>
        <p:spPr bwMode="auto">
          <a:xfrm>
            <a:off x="2862263" y="1441450"/>
            <a:ext cx="525462" cy="525463"/>
          </a:xfrm>
          <a:prstGeom prst="ellipse">
            <a:avLst/>
          </a:prstGeom>
          <a:solidFill>
            <a:srgbClr val="B0C01A"/>
          </a:solidFill>
          <a:ln>
            <a:noFill/>
          </a:ln>
          <a:extLst/>
        </p:spPr>
        <p:txBody>
          <a:bodyPr/>
          <a:lstStyle/>
          <a:p>
            <a:endParaRPr lang="zh-CN" altLang="zh-CN">
              <a:solidFill>
                <a:schemeClr val="tx2">
                  <a:lumMod val="75000"/>
                </a:schemeClr>
              </a:solidFill>
              <a:sym typeface="宋体" pitchFamily="2" charset="-122"/>
            </a:endParaRPr>
          </a:p>
        </p:txBody>
      </p:sp>
      <p:sp>
        <p:nvSpPr>
          <p:cNvPr id="15" name="Oval 20"/>
          <p:cNvSpPr>
            <a:spLocks noChangeArrowheads="1"/>
          </p:cNvSpPr>
          <p:nvPr/>
        </p:nvSpPr>
        <p:spPr bwMode="auto">
          <a:xfrm>
            <a:off x="2924175" y="1504950"/>
            <a:ext cx="400050" cy="400050"/>
          </a:xfrm>
          <a:prstGeom prst="ellipse">
            <a:avLst/>
          </a:prstGeom>
          <a:solidFill>
            <a:srgbClr val="B0C01A"/>
          </a:solidFill>
          <a:ln>
            <a:noFill/>
          </a:ln>
          <a:extLst/>
        </p:spPr>
        <p:txBody>
          <a:bodyPr/>
          <a:lstStyle/>
          <a:p>
            <a:endParaRPr lang="zh-CN" altLang="zh-CN" sz="1600">
              <a:solidFill>
                <a:schemeClr val="tx2">
                  <a:lumMod val="75000"/>
                </a:schemeClr>
              </a:solidFill>
              <a:sym typeface="宋体" pitchFamily="2" charset="-122"/>
            </a:endParaRPr>
          </a:p>
        </p:txBody>
      </p:sp>
      <p:sp>
        <p:nvSpPr>
          <p:cNvPr id="16" name="Freeform 21"/>
          <p:cNvSpPr>
            <a:spLocks noEditPoints="1" noChangeArrowheads="1"/>
          </p:cNvSpPr>
          <p:nvPr/>
        </p:nvSpPr>
        <p:spPr bwMode="auto">
          <a:xfrm>
            <a:off x="2997200" y="1560513"/>
            <a:ext cx="255588" cy="252412"/>
          </a:xfrm>
          <a:custGeom>
            <a:avLst/>
            <a:gdLst>
              <a:gd name="T0" fmla="*/ 132 w 177"/>
              <a:gd name="T1" fmla="*/ 62 h 175"/>
              <a:gd name="T2" fmla="*/ 45 w 177"/>
              <a:gd name="T3" fmla="*/ 62 h 175"/>
              <a:gd name="T4" fmla="*/ 45 w 177"/>
              <a:gd name="T5" fmla="*/ 52 h 175"/>
              <a:gd name="T6" fmla="*/ 132 w 177"/>
              <a:gd name="T7" fmla="*/ 52 h 175"/>
              <a:gd name="T8" fmla="*/ 132 w 177"/>
              <a:gd name="T9" fmla="*/ 52 h 175"/>
              <a:gd name="T10" fmla="*/ 132 w 177"/>
              <a:gd name="T11" fmla="*/ 62 h 175"/>
              <a:gd name="T12" fmla="*/ 132 w 177"/>
              <a:gd name="T13" fmla="*/ 62 h 175"/>
              <a:gd name="T14" fmla="*/ 132 w 177"/>
              <a:gd name="T15" fmla="*/ 82 h 175"/>
              <a:gd name="T16" fmla="*/ 45 w 177"/>
              <a:gd name="T17" fmla="*/ 82 h 175"/>
              <a:gd name="T18" fmla="*/ 45 w 177"/>
              <a:gd name="T19" fmla="*/ 72 h 175"/>
              <a:gd name="T20" fmla="*/ 132 w 177"/>
              <a:gd name="T21" fmla="*/ 72 h 175"/>
              <a:gd name="T22" fmla="*/ 132 w 177"/>
              <a:gd name="T23" fmla="*/ 72 h 175"/>
              <a:gd name="T24" fmla="*/ 132 w 177"/>
              <a:gd name="T25" fmla="*/ 82 h 175"/>
              <a:gd name="T26" fmla="*/ 132 w 177"/>
              <a:gd name="T27" fmla="*/ 82 h 175"/>
              <a:gd name="T28" fmla="*/ 89 w 177"/>
              <a:gd name="T29" fmla="*/ 0 h 175"/>
              <a:gd name="T30" fmla="*/ 177 w 177"/>
              <a:gd name="T31" fmla="*/ 58 h 175"/>
              <a:gd name="T32" fmla="*/ 177 w 177"/>
              <a:gd name="T33" fmla="*/ 58 h 175"/>
              <a:gd name="T34" fmla="*/ 146 w 177"/>
              <a:gd name="T35" fmla="*/ 78 h 175"/>
              <a:gd name="T36" fmla="*/ 146 w 177"/>
              <a:gd name="T37" fmla="*/ 38 h 175"/>
              <a:gd name="T38" fmla="*/ 31 w 177"/>
              <a:gd name="T39" fmla="*/ 38 h 175"/>
              <a:gd name="T40" fmla="*/ 31 w 177"/>
              <a:gd name="T41" fmla="*/ 78 h 175"/>
              <a:gd name="T42" fmla="*/ 1 w 177"/>
              <a:gd name="T43" fmla="*/ 58 h 175"/>
              <a:gd name="T44" fmla="*/ 0 w 177"/>
              <a:gd name="T45" fmla="*/ 58 h 175"/>
              <a:gd name="T46" fmla="*/ 89 w 177"/>
              <a:gd name="T47" fmla="*/ 0 h 175"/>
              <a:gd name="T48" fmla="*/ 89 w 177"/>
              <a:gd name="T49" fmla="*/ 0 h 175"/>
              <a:gd name="T50" fmla="*/ 177 w 177"/>
              <a:gd name="T51" fmla="*/ 69 h 175"/>
              <a:gd name="T52" fmla="*/ 177 w 177"/>
              <a:gd name="T53" fmla="*/ 163 h 175"/>
              <a:gd name="T54" fmla="*/ 107 w 177"/>
              <a:gd name="T55" fmla="*/ 116 h 175"/>
              <a:gd name="T56" fmla="*/ 177 w 177"/>
              <a:gd name="T57" fmla="*/ 69 h 175"/>
              <a:gd name="T58" fmla="*/ 177 w 177"/>
              <a:gd name="T59" fmla="*/ 69 h 175"/>
              <a:gd name="T60" fmla="*/ 71 w 177"/>
              <a:gd name="T61" fmla="*/ 116 h 175"/>
              <a:gd name="T62" fmla="*/ 0 w 177"/>
              <a:gd name="T63" fmla="*/ 163 h 175"/>
              <a:gd name="T64" fmla="*/ 0 w 177"/>
              <a:gd name="T65" fmla="*/ 69 h 175"/>
              <a:gd name="T66" fmla="*/ 71 w 177"/>
              <a:gd name="T67" fmla="*/ 116 h 175"/>
              <a:gd name="T68" fmla="*/ 71 w 177"/>
              <a:gd name="T69" fmla="*/ 116 h 175"/>
              <a:gd name="T70" fmla="*/ 177 w 177"/>
              <a:gd name="T71" fmla="*/ 175 h 175"/>
              <a:gd name="T72" fmla="*/ 1 w 177"/>
              <a:gd name="T73" fmla="*/ 175 h 175"/>
              <a:gd name="T74" fmla="*/ 89 w 177"/>
              <a:gd name="T75" fmla="*/ 116 h 175"/>
              <a:gd name="T76" fmla="*/ 177 w 177"/>
              <a:gd name="T77" fmla="*/ 175 h 175"/>
              <a:gd name="T78" fmla="*/ 177 w 177"/>
              <a:gd name="T79" fmla="*/ 175 h 175"/>
              <a:gd name="T80" fmla="*/ 111 w 177"/>
              <a:gd name="T81" fmla="*/ 102 h 175"/>
              <a:gd name="T82" fmla="*/ 67 w 177"/>
              <a:gd name="T83" fmla="*/ 102 h 175"/>
              <a:gd name="T84" fmla="*/ 52 w 177"/>
              <a:gd name="T85" fmla="*/ 92 h 175"/>
              <a:gd name="T86" fmla="*/ 125 w 177"/>
              <a:gd name="T87" fmla="*/ 92 h 175"/>
              <a:gd name="T88" fmla="*/ 111 w 177"/>
              <a:gd name="T89" fmla="*/ 102 h 175"/>
              <a:gd name="T90" fmla="*/ 111 w 177"/>
              <a:gd name="T91" fmla="*/ 102 h 175"/>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177"/>
              <a:gd name="T139" fmla="*/ 0 h 175"/>
              <a:gd name="T140" fmla="*/ 177 w 177"/>
              <a:gd name="T141" fmla="*/ 175 h 175"/>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177" h="175">
                <a:moveTo>
                  <a:pt x="132" y="62"/>
                </a:moveTo>
                <a:lnTo>
                  <a:pt x="45" y="62"/>
                </a:lnTo>
                <a:lnTo>
                  <a:pt x="45" y="52"/>
                </a:lnTo>
                <a:lnTo>
                  <a:pt x="132" y="52"/>
                </a:lnTo>
                <a:lnTo>
                  <a:pt x="132" y="52"/>
                </a:lnTo>
                <a:lnTo>
                  <a:pt x="132" y="62"/>
                </a:lnTo>
                <a:lnTo>
                  <a:pt x="132" y="62"/>
                </a:lnTo>
                <a:close/>
                <a:moveTo>
                  <a:pt x="132" y="82"/>
                </a:moveTo>
                <a:lnTo>
                  <a:pt x="45" y="82"/>
                </a:lnTo>
                <a:lnTo>
                  <a:pt x="45" y="72"/>
                </a:lnTo>
                <a:lnTo>
                  <a:pt x="132" y="72"/>
                </a:lnTo>
                <a:lnTo>
                  <a:pt x="132" y="72"/>
                </a:lnTo>
                <a:lnTo>
                  <a:pt x="132" y="82"/>
                </a:lnTo>
                <a:lnTo>
                  <a:pt x="132" y="82"/>
                </a:lnTo>
                <a:close/>
                <a:moveTo>
                  <a:pt x="89" y="0"/>
                </a:moveTo>
                <a:lnTo>
                  <a:pt x="177" y="58"/>
                </a:lnTo>
                <a:lnTo>
                  <a:pt x="177" y="58"/>
                </a:lnTo>
                <a:lnTo>
                  <a:pt x="146" y="78"/>
                </a:lnTo>
                <a:lnTo>
                  <a:pt x="146" y="38"/>
                </a:lnTo>
                <a:lnTo>
                  <a:pt x="31" y="38"/>
                </a:lnTo>
                <a:lnTo>
                  <a:pt x="31" y="78"/>
                </a:lnTo>
                <a:lnTo>
                  <a:pt x="1" y="58"/>
                </a:lnTo>
                <a:lnTo>
                  <a:pt x="0" y="58"/>
                </a:lnTo>
                <a:lnTo>
                  <a:pt x="89" y="0"/>
                </a:lnTo>
                <a:lnTo>
                  <a:pt x="89" y="0"/>
                </a:lnTo>
                <a:close/>
                <a:moveTo>
                  <a:pt x="177" y="69"/>
                </a:moveTo>
                <a:lnTo>
                  <a:pt x="177" y="163"/>
                </a:lnTo>
                <a:lnTo>
                  <a:pt x="107" y="116"/>
                </a:lnTo>
                <a:lnTo>
                  <a:pt x="177" y="69"/>
                </a:lnTo>
                <a:lnTo>
                  <a:pt x="177" y="69"/>
                </a:lnTo>
                <a:close/>
                <a:moveTo>
                  <a:pt x="71" y="116"/>
                </a:moveTo>
                <a:lnTo>
                  <a:pt x="0" y="163"/>
                </a:lnTo>
                <a:lnTo>
                  <a:pt x="0" y="69"/>
                </a:lnTo>
                <a:lnTo>
                  <a:pt x="71" y="116"/>
                </a:lnTo>
                <a:lnTo>
                  <a:pt x="71" y="116"/>
                </a:lnTo>
                <a:close/>
                <a:moveTo>
                  <a:pt x="177" y="175"/>
                </a:moveTo>
                <a:lnTo>
                  <a:pt x="1" y="175"/>
                </a:lnTo>
                <a:lnTo>
                  <a:pt x="89" y="116"/>
                </a:lnTo>
                <a:lnTo>
                  <a:pt x="177" y="175"/>
                </a:lnTo>
                <a:lnTo>
                  <a:pt x="177" y="175"/>
                </a:lnTo>
                <a:close/>
                <a:moveTo>
                  <a:pt x="111" y="102"/>
                </a:moveTo>
                <a:lnTo>
                  <a:pt x="67" y="102"/>
                </a:lnTo>
                <a:lnTo>
                  <a:pt x="52" y="92"/>
                </a:lnTo>
                <a:lnTo>
                  <a:pt x="125" y="92"/>
                </a:lnTo>
                <a:lnTo>
                  <a:pt x="111" y="102"/>
                </a:lnTo>
                <a:lnTo>
                  <a:pt x="111" y="102"/>
                </a:lnTo>
                <a:close/>
              </a:path>
            </a:pathLst>
          </a:custGeom>
          <a:solidFill>
            <a:srgbClr val="FFFFF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chemeClr val="tx2">
                  <a:lumMod val="75000"/>
                </a:schemeClr>
              </a:solidFill>
              <a:sym typeface="宋体" pitchFamily="2" charset="-122"/>
            </a:endParaRPr>
          </a:p>
        </p:txBody>
      </p:sp>
      <p:sp>
        <p:nvSpPr>
          <p:cNvPr id="17" name="Oval 22"/>
          <p:cNvSpPr>
            <a:spLocks noChangeArrowheads="1"/>
          </p:cNvSpPr>
          <p:nvPr/>
        </p:nvSpPr>
        <p:spPr bwMode="auto">
          <a:xfrm>
            <a:off x="5761038" y="1441450"/>
            <a:ext cx="523875" cy="525463"/>
          </a:xfrm>
          <a:prstGeom prst="ellipse">
            <a:avLst/>
          </a:prstGeom>
          <a:solidFill>
            <a:srgbClr val="B0C01A"/>
          </a:solidFill>
          <a:ln>
            <a:noFill/>
          </a:ln>
          <a:extLst/>
        </p:spPr>
        <p:txBody>
          <a:bodyPr/>
          <a:lstStyle/>
          <a:p>
            <a:endParaRPr lang="zh-CN" altLang="zh-CN">
              <a:solidFill>
                <a:schemeClr val="tx2">
                  <a:lumMod val="75000"/>
                </a:schemeClr>
              </a:solidFill>
              <a:sym typeface="宋体" pitchFamily="2" charset="-122"/>
            </a:endParaRPr>
          </a:p>
        </p:txBody>
      </p:sp>
      <p:sp>
        <p:nvSpPr>
          <p:cNvPr id="18" name="Oval 23"/>
          <p:cNvSpPr>
            <a:spLocks noChangeArrowheads="1"/>
          </p:cNvSpPr>
          <p:nvPr/>
        </p:nvSpPr>
        <p:spPr bwMode="auto">
          <a:xfrm>
            <a:off x="5821363" y="1504950"/>
            <a:ext cx="401637" cy="400050"/>
          </a:xfrm>
          <a:prstGeom prst="ellipse">
            <a:avLst/>
          </a:prstGeom>
          <a:solidFill>
            <a:srgbClr val="B0C01A"/>
          </a:solidFill>
          <a:ln>
            <a:noFill/>
          </a:ln>
          <a:extLst/>
        </p:spPr>
        <p:txBody>
          <a:bodyPr/>
          <a:lstStyle/>
          <a:p>
            <a:endParaRPr lang="zh-CN" altLang="zh-CN" sz="1600">
              <a:solidFill>
                <a:schemeClr val="tx2">
                  <a:lumMod val="75000"/>
                </a:schemeClr>
              </a:solidFill>
              <a:sym typeface="宋体" pitchFamily="2" charset="-122"/>
            </a:endParaRPr>
          </a:p>
        </p:txBody>
      </p:sp>
      <p:sp>
        <p:nvSpPr>
          <p:cNvPr id="19" name="Freeform 24"/>
          <p:cNvSpPr>
            <a:spLocks noEditPoints="1" noChangeArrowheads="1"/>
          </p:cNvSpPr>
          <p:nvPr/>
        </p:nvSpPr>
        <p:spPr bwMode="auto">
          <a:xfrm>
            <a:off x="5891213" y="1587500"/>
            <a:ext cx="261937" cy="201613"/>
          </a:xfrm>
          <a:custGeom>
            <a:avLst/>
            <a:gdLst>
              <a:gd name="T0" fmla="*/ 142 w 142"/>
              <a:gd name="T1" fmla="*/ 62 h 111"/>
              <a:gd name="T2" fmla="*/ 142 w 142"/>
              <a:gd name="T3" fmla="*/ 104 h 111"/>
              <a:gd name="T4" fmla="*/ 135 w 142"/>
              <a:gd name="T5" fmla="*/ 111 h 111"/>
              <a:gd name="T6" fmla="*/ 7 w 142"/>
              <a:gd name="T7" fmla="*/ 111 h 111"/>
              <a:gd name="T8" fmla="*/ 0 w 142"/>
              <a:gd name="T9" fmla="*/ 104 h 111"/>
              <a:gd name="T10" fmla="*/ 0 w 142"/>
              <a:gd name="T11" fmla="*/ 62 h 111"/>
              <a:gd name="T12" fmla="*/ 63 w 142"/>
              <a:gd name="T13" fmla="*/ 62 h 111"/>
              <a:gd name="T14" fmla="*/ 63 w 142"/>
              <a:gd name="T15" fmla="*/ 70 h 111"/>
              <a:gd name="T16" fmla="*/ 67 w 142"/>
              <a:gd name="T17" fmla="*/ 74 h 111"/>
              <a:gd name="T18" fmla="*/ 75 w 142"/>
              <a:gd name="T19" fmla="*/ 74 h 111"/>
              <a:gd name="T20" fmla="*/ 80 w 142"/>
              <a:gd name="T21" fmla="*/ 70 h 111"/>
              <a:gd name="T22" fmla="*/ 80 w 142"/>
              <a:gd name="T23" fmla="*/ 62 h 111"/>
              <a:gd name="T24" fmla="*/ 142 w 142"/>
              <a:gd name="T25" fmla="*/ 62 h 111"/>
              <a:gd name="T26" fmla="*/ 57 w 142"/>
              <a:gd name="T27" fmla="*/ 21 h 111"/>
              <a:gd name="T28" fmla="*/ 86 w 142"/>
              <a:gd name="T29" fmla="*/ 21 h 111"/>
              <a:gd name="T30" fmla="*/ 86 w 142"/>
              <a:gd name="T31" fmla="*/ 12 h 111"/>
              <a:gd name="T32" fmla="*/ 82 w 142"/>
              <a:gd name="T33" fmla="*/ 8 h 111"/>
              <a:gd name="T34" fmla="*/ 61 w 142"/>
              <a:gd name="T35" fmla="*/ 8 h 111"/>
              <a:gd name="T36" fmla="*/ 57 w 142"/>
              <a:gd name="T37" fmla="*/ 12 h 111"/>
              <a:gd name="T38" fmla="*/ 57 w 142"/>
              <a:gd name="T39" fmla="*/ 21 h 111"/>
              <a:gd name="T40" fmla="*/ 7 w 142"/>
              <a:gd name="T41" fmla="*/ 21 h 111"/>
              <a:gd name="T42" fmla="*/ 49 w 142"/>
              <a:gd name="T43" fmla="*/ 21 h 111"/>
              <a:gd name="T44" fmla="*/ 49 w 142"/>
              <a:gd name="T45" fmla="*/ 12 h 111"/>
              <a:gd name="T46" fmla="*/ 61 w 142"/>
              <a:gd name="T47" fmla="*/ 0 h 111"/>
              <a:gd name="T48" fmla="*/ 82 w 142"/>
              <a:gd name="T49" fmla="*/ 0 h 111"/>
              <a:gd name="T50" fmla="*/ 94 w 142"/>
              <a:gd name="T51" fmla="*/ 12 h 111"/>
              <a:gd name="T52" fmla="*/ 94 w 142"/>
              <a:gd name="T53" fmla="*/ 21 h 111"/>
              <a:gd name="T54" fmla="*/ 135 w 142"/>
              <a:gd name="T55" fmla="*/ 21 h 111"/>
              <a:gd name="T56" fmla="*/ 142 w 142"/>
              <a:gd name="T57" fmla="*/ 29 h 111"/>
              <a:gd name="T58" fmla="*/ 142 w 142"/>
              <a:gd name="T59" fmla="*/ 53 h 111"/>
              <a:gd name="T60" fmla="*/ 0 w 142"/>
              <a:gd name="T61" fmla="*/ 53 h 111"/>
              <a:gd name="T62" fmla="*/ 0 w 142"/>
              <a:gd name="T63" fmla="*/ 29 h 111"/>
              <a:gd name="T64" fmla="*/ 7 w 142"/>
              <a:gd name="T65" fmla="*/ 21 h 111"/>
              <a:gd name="T66" fmla="*/ 7 w 142"/>
              <a:gd name="T67" fmla="*/ 21 h 111"/>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142"/>
              <a:gd name="T103" fmla="*/ 0 h 111"/>
              <a:gd name="T104" fmla="*/ 142 w 142"/>
              <a:gd name="T105" fmla="*/ 111 h 111"/>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142" h="111">
                <a:moveTo>
                  <a:pt x="142" y="62"/>
                </a:moveTo>
                <a:cubicBezTo>
                  <a:pt x="142" y="104"/>
                  <a:pt x="142" y="104"/>
                  <a:pt x="142" y="104"/>
                </a:cubicBezTo>
                <a:cubicBezTo>
                  <a:pt x="142" y="108"/>
                  <a:pt x="139" y="111"/>
                  <a:pt x="135" y="111"/>
                </a:cubicBezTo>
                <a:cubicBezTo>
                  <a:pt x="7" y="111"/>
                  <a:pt x="7" y="111"/>
                  <a:pt x="7" y="111"/>
                </a:cubicBezTo>
                <a:cubicBezTo>
                  <a:pt x="3" y="111"/>
                  <a:pt x="0" y="108"/>
                  <a:pt x="0" y="104"/>
                </a:cubicBezTo>
                <a:cubicBezTo>
                  <a:pt x="0" y="62"/>
                  <a:pt x="0" y="62"/>
                  <a:pt x="0" y="62"/>
                </a:cubicBezTo>
                <a:cubicBezTo>
                  <a:pt x="63" y="62"/>
                  <a:pt x="63" y="62"/>
                  <a:pt x="63" y="62"/>
                </a:cubicBezTo>
                <a:cubicBezTo>
                  <a:pt x="63" y="70"/>
                  <a:pt x="63" y="70"/>
                  <a:pt x="63" y="70"/>
                </a:cubicBezTo>
                <a:cubicBezTo>
                  <a:pt x="63" y="72"/>
                  <a:pt x="65" y="74"/>
                  <a:pt x="67" y="74"/>
                </a:cubicBezTo>
                <a:cubicBezTo>
                  <a:pt x="75" y="74"/>
                  <a:pt x="75" y="74"/>
                  <a:pt x="75" y="74"/>
                </a:cubicBezTo>
                <a:cubicBezTo>
                  <a:pt x="78" y="74"/>
                  <a:pt x="80" y="72"/>
                  <a:pt x="80" y="70"/>
                </a:cubicBezTo>
                <a:cubicBezTo>
                  <a:pt x="80" y="62"/>
                  <a:pt x="80" y="62"/>
                  <a:pt x="80" y="62"/>
                </a:cubicBezTo>
                <a:cubicBezTo>
                  <a:pt x="142" y="62"/>
                  <a:pt x="142" y="62"/>
                  <a:pt x="142" y="62"/>
                </a:cubicBezTo>
                <a:close/>
                <a:moveTo>
                  <a:pt x="57" y="21"/>
                </a:moveTo>
                <a:cubicBezTo>
                  <a:pt x="86" y="21"/>
                  <a:pt x="86" y="21"/>
                  <a:pt x="86" y="21"/>
                </a:cubicBezTo>
                <a:cubicBezTo>
                  <a:pt x="86" y="12"/>
                  <a:pt x="86" y="12"/>
                  <a:pt x="86" y="12"/>
                </a:cubicBezTo>
                <a:cubicBezTo>
                  <a:pt x="86" y="10"/>
                  <a:pt x="84" y="8"/>
                  <a:pt x="82" y="8"/>
                </a:cubicBezTo>
                <a:cubicBezTo>
                  <a:pt x="61" y="8"/>
                  <a:pt x="61" y="8"/>
                  <a:pt x="61" y="8"/>
                </a:cubicBezTo>
                <a:cubicBezTo>
                  <a:pt x="59" y="8"/>
                  <a:pt x="57" y="10"/>
                  <a:pt x="57" y="12"/>
                </a:cubicBezTo>
                <a:cubicBezTo>
                  <a:pt x="57" y="21"/>
                  <a:pt x="57" y="21"/>
                  <a:pt x="57" y="21"/>
                </a:cubicBezTo>
                <a:close/>
                <a:moveTo>
                  <a:pt x="7" y="21"/>
                </a:moveTo>
                <a:cubicBezTo>
                  <a:pt x="49" y="21"/>
                  <a:pt x="49" y="21"/>
                  <a:pt x="49" y="21"/>
                </a:cubicBezTo>
                <a:cubicBezTo>
                  <a:pt x="49" y="12"/>
                  <a:pt x="49" y="12"/>
                  <a:pt x="49" y="12"/>
                </a:cubicBezTo>
                <a:cubicBezTo>
                  <a:pt x="49" y="5"/>
                  <a:pt x="54" y="0"/>
                  <a:pt x="61" y="0"/>
                </a:cubicBezTo>
                <a:cubicBezTo>
                  <a:pt x="82" y="0"/>
                  <a:pt x="82" y="0"/>
                  <a:pt x="82" y="0"/>
                </a:cubicBezTo>
                <a:cubicBezTo>
                  <a:pt x="89" y="0"/>
                  <a:pt x="94" y="5"/>
                  <a:pt x="94" y="12"/>
                </a:cubicBezTo>
                <a:cubicBezTo>
                  <a:pt x="94" y="21"/>
                  <a:pt x="94" y="21"/>
                  <a:pt x="94" y="21"/>
                </a:cubicBezTo>
                <a:cubicBezTo>
                  <a:pt x="135" y="21"/>
                  <a:pt x="135" y="21"/>
                  <a:pt x="135" y="21"/>
                </a:cubicBezTo>
                <a:cubicBezTo>
                  <a:pt x="139" y="21"/>
                  <a:pt x="142" y="25"/>
                  <a:pt x="142" y="29"/>
                </a:cubicBezTo>
                <a:cubicBezTo>
                  <a:pt x="142" y="53"/>
                  <a:pt x="142" y="53"/>
                  <a:pt x="142" y="53"/>
                </a:cubicBezTo>
                <a:cubicBezTo>
                  <a:pt x="0" y="53"/>
                  <a:pt x="0" y="53"/>
                  <a:pt x="0" y="53"/>
                </a:cubicBezTo>
                <a:cubicBezTo>
                  <a:pt x="0" y="29"/>
                  <a:pt x="0" y="29"/>
                  <a:pt x="0" y="29"/>
                </a:cubicBezTo>
                <a:cubicBezTo>
                  <a:pt x="0" y="25"/>
                  <a:pt x="3" y="21"/>
                  <a:pt x="7" y="21"/>
                </a:cubicBezTo>
                <a:cubicBezTo>
                  <a:pt x="7" y="21"/>
                  <a:pt x="7" y="21"/>
                  <a:pt x="7" y="21"/>
                </a:cubicBezTo>
                <a:close/>
              </a:path>
            </a:pathLst>
          </a:custGeom>
          <a:solidFill>
            <a:srgbClr val="FFFFF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chemeClr val="tx2">
                  <a:lumMod val="75000"/>
                </a:schemeClr>
              </a:solidFill>
              <a:sym typeface="宋体" pitchFamily="2" charset="-122"/>
            </a:endParaRPr>
          </a:p>
        </p:txBody>
      </p:sp>
      <p:sp>
        <p:nvSpPr>
          <p:cNvPr id="20" name="Oval 25"/>
          <p:cNvSpPr>
            <a:spLocks noChangeArrowheads="1"/>
          </p:cNvSpPr>
          <p:nvPr/>
        </p:nvSpPr>
        <p:spPr bwMode="auto">
          <a:xfrm>
            <a:off x="4310063" y="1628775"/>
            <a:ext cx="525462" cy="525463"/>
          </a:xfrm>
          <a:prstGeom prst="ellipse">
            <a:avLst/>
          </a:prstGeom>
          <a:solidFill>
            <a:srgbClr val="0094D6"/>
          </a:solidFill>
          <a:ln>
            <a:noFill/>
          </a:ln>
          <a:extLst/>
        </p:spPr>
        <p:txBody>
          <a:bodyPr/>
          <a:lstStyle/>
          <a:p>
            <a:endParaRPr lang="zh-CN" altLang="zh-CN">
              <a:solidFill>
                <a:schemeClr val="tx2">
                  <a:lumMod val="75000"/>
                </a:schemeClr>
              </a:solidFill>
              <a:sym typeface="宋体" pitchFamily="2" charset="-122"/>
            </a:endParaRPr>
          </a:p>
        </p:txBody>
      </p:sp>
      <p:sp>
        <p:nvSpPr>
          <p:cNvPr id="21" name="Oval 26"/>
          <p:cNvSpPr>
            <a:spLocks noChangeArrowheads="1"/>
          </p:cNvSpPr>
          <p:nvPr/>
        </p:nvSpPr>
        <p:spPr bwMode="auto">
          <a:xfrm>
            <a:off x="4310063" y="2590800"/>
            <a:ext cx="525462" cy="523875"/>
          </a:xfrm>
          <a:prstGeom prst="ellipse">
            <a:avLst/>
          </a:prstGeom>
          <a:solidFill>
            <a:srgbClr val="0094D6"/>
          </a:solidFill>
          <a:ln w="9525" cmpd="sng">
            <a:noFill/>
            <a:bevel/>
            <a:headEnd/>
            <a:tailEnd/>
          </a:ln>
          <a:extLst/>
        </p:spPr>
        <p:txBody>
          <a:bodyPr/>
          <a:lstStyle/>
          <a:p>
            <a:endParaRPr lang="zh-CN" altLang="zh-CN">
              <a:solidFill>
                <a:schemeClr val="tx2">
                  <a:lumMod val="75000"/>
                </a:schemeClr>
              </a:solidFill>
              <a:sym typeface="宋体" pitchFamily="2" charset="-122"/>
            </a:endParaRPr>
          </a:p>
        </p:txBody>
      </p:sp>
      <p:sp>
        <p:nvSpPr>
          <p:cNvPr id="22" name="Oval 27"/>
          <p:cNvSpPr>
            <a:spLocks noChangeArrowheads="1"/>
          </p:cNvSpPr>
          <p:nvPr/>
        </p:nvSpPr>
        <p:spPr bwMode="auto">
          <a:xfrm>
            <a:off x="4373563" y="1692275"/>
            <a:ext cx="401637" cy="400050"/>
          </a:xfrm>
          <a:prstGeom prst="ellipse">
            <a:avLst/>
          </a:prstGeom>
          <a:solidFill>
            <a:srgbClr val="0094D6"/>
          </a:solidFill>
          <a:ln>
            <a:solidFill>
              <a:srgbClr val="0094D6"/>
            </a:solidFill>
          </a:ln>
          <a:extLst/>
        </p:spPr>
        <p:txBody>
          <a:bodyPr/>
          <a:lstStyle/>
          <a:p>
            <a:endParaRPr lang="zh-CN" altLang="zh-CN" sz="1600">
              <a:solidFill>
                <a:schemeClr val="tx2">
                  <a:lumMod val="75000"/>
                </a:schemeClr>
              </a:solidFill>
              <a:sym typeface="宋体" pitchFamily="2" charset="-122"/>
            </a:endParaRPr>
          </a:p>
        </p:txBody>
      </p:sp>
      <p:sp>
        <p:nvSpPr>
          <p:cNvPr id="23" name="Oval 28"/>
          <p:cNvSpPr>
            <a:spLocks noChangeArrowheads="1"/>
          </p:cNvSpPr>
          <p:nvPr/>
        </p:nvSpPr>
        <p:spPr bwMode="auto">
          <a:xfrm>
            <a:off x="4373563" y="2652713"/>
            <a:ext cx="401637" cy="400050"/>
          </a:xfrm>
          <a:prstGeom prst="ellipse">
            <a:avLst/>
          </a:prstGeom>
          <a:solidFill>
            <a:srgbClr val="0094D6"/>
          </a:solidFill>
          <a:ln>
            <a:noFill/>
          </a:ln>
        </p:spPr>
        <p:txBody>
          <a:bodyPr/>
          <a:lstStyle/>
          <a:p>
            <a:endParaRPr lang="zh-CN" altLang="zh-CN" sz="1600">
              <a:solidFill>
                <a:schemeClr val="tx2">
                  <a:lumMod val="75000"/>
                </a:schemeClr>
              </a:solidFill>
              <a:sym typeface="宋体" pitchFamily="2" charset="-122"/>
            </a:endParaRPr>
          </a:p>
        </p:txBody>
      </p:sp>
      <p:sp>
        <p:nvSpPr>
          <p:cNvPr id="24" name="Freeform 29"/>
          <p:cNvSpPr>
            <a:spLocks noEditPoints="1" noChangeArrowheads="1"/>
          </p:cNvSpPr>
          <p:nvPr/>
        </p:nvSpPr>
        <p:spPr bwMode="auto">
          <a:xfrm>
            <a:off x="4443413" y="1741488"/>
            <a:ext cx="258762" cy="303212"/>
          </a:xfrm>
          <a:custGeom>
            <a:avLst/>
            <a:gdLst>
              <a:gd name="T0" fmla="*/ 90 w 142"/>
              <a:gd name="T1" fmla="*/ 141 h 165"/>
              <a:gd name="T2" fmla="*/ 92 w 142"/>
              <a:gd name="T3" fmla="*/ 148 h 165"/>
              <a:gd name="T4" fmla="*/ 51 w 142"/>
              <a:gd name="T5" fmla="*/ 150 h 165"/>
              <a:gd name="T6" fmla="*/ 49 w 142"/>
              <a:gd name="T7" fmla="*/ 144 h 165"/>
              <a:gd name="T8" fmla="*/ 51 w 142"/>
              <a:gd name="T9" fmla="*/ 141 h 165"/>
              <a:gd name="T10" fmla="*/ 85 w 142"/>
              <a:gd name="T11" fmla="*/ 160 h 165"/>
              <a:gd name="T12" fmla="*/ 61 w 142"/>
              <a:gd name="T13" fmla="*/ 165 h 165"/>
              <a:gd name="T14" fmla="*/ 56 w 142"/>
              <a:gd name="T15" fmla="*/ 155 h 165"/>
              <a:gd name="T16" fmla="*/ 71 w 142"/>
              <a:gd name="T17" fmla="*/ 38 h 165"/>
              <a:gd name="T18" fmla="*/ 89 w 142"/>
              <a:gd name="T19" fmla="*/ 136 h 165"/>
              <a:gd name="T20" fmla="*/ 34 w 142"/>
              <a:gd name="T21" fmla="*/ 74 h 165"/>
              <a:gd name="T22" fmla="*/ 71 w 142"/>
              <a:gd name="T23" fmla="*/ 38 h 165"/>
              <a:gd name="T24" fmla="*/ 78 w 142"/>
              <a:gd name="T25" fmla="*/ 45 h 165"/>
              <a:gd name="T26" fmla="*/ 85 w 142"/>
              <a:gd name="T27" fmla="*/ 49 h 165"/>
              <a:gd name="T28" fmla="*/ 77 w 142"/>
              <a:gd name="T29" fmla="*/ 48 h 165"/>
              <a:gd name="T30" fmla="*/ 54 w 142"/>
              <a:gd name="T31" fmla="*/ 58 h 165"/>
              <a:gd name="T32" fmla="*/ 45 w 142"/>
              <a:gd name="T33" fmla="*/ 75 h 165"/>
              <a:gd name="T34" fmla="*/ 43 w 142"/>
              <a:gd name="T35" fmla="*/ 89 h 165"/>
              <a:gd name="T36" fmla="*/ 41 w 142"/>
              <a:gd name="T37" fmla="*/ 81 h 165"/>
              <a:gd name="T38" fmla="*/ 41 w 142"/>
              <a:gd name="T39" fmla="*/ 65 h 165"/>
              <a:gd name="T40" fmla="*/ 50 w 142"/>
              <a:gd name="T41" fmla="*/ 52 h 165"/>
              <a:gd name="T42" fmla="*/ 71 w 142"/>
              <a:gd name="T43" fmla="*/ 44 h 165"/>
              <a:gd name="T44" fmla="*/ 75 w 142"/>
              <a:gd name="T45" fmla="*/ 44 h 165"/>
              <a:gd name="T46" fmla="*/ 75 w 142"/>
              <a:gd name="T47" fmla="*/ 0 h 165"/>
              <a:gd name="T48" fmla="*/ 71 w 142"/>
              <a:gd name="T49" fmla="*/ 25 h 165"/>
              <a:gd name="T50" fmla="*/ 67 w 142"/>
              <a:gd name="T51" fmla="*/ 0 h 165"/>
              <a:gd name="T52" fmla="*/ 124 w 142"/>
              <a:gd name="T53" fmla="*/ 24 h 165"/>
              <a:gd name="T54" fmla="*/ 101 w 142"/>
              <a:gd name="T55" fmla="*/ 35 h 165"/>
              <a:gd name="T56" fmla="*/ 37 w 142"/>
              <a:gd name="T57" fmla="*/ 111 h 165"/>
              <a:gd name="T58" fmla="*/ 18 w 142"/>
              <a:gd name="T59" fmla="*/ 118 h 165"/>
              <a:gd name="T60" fmla="*/ 37 w 142"/>
              <a:gd name="T61" fmla="*/ 111 h 165"/>
              <a:gd name="T62" fmla="*/ 24 w 142"/>
              <a:gd name="T63" fmla="*/ 18 h 165"/>
              <a:gd name="T64" fmla="*/ 34 w 142"/>
              <a:gd name="T65" fmla="*/ 41 h 165"/>
              <a:gd name="T66" fmla="*/ 24 w 142"/>
              <a:gd name="T67" fmla="*/ 18 h 165"/>
              <a:gd name="T68" fmla="*/ 118 w 142"/>
              <a:gd name="T69" fmla="*/ 124 h 165"/>
              <a:gd name="T70" fmla="*/ 111 w 142"/>
              <a:gd name="T71" fmla="*/ 105 h 165"/>
              <a:gd name="T72" fmla="*/ 105 w 142"/>
              <a:gd name="T73" fmla="*/ 111 h 165"/>
              <a:gd name="T74" fmla="*/ 142 w 142"/>
              <a:gd name="T75" fmla="*/ 75 h 165"/>
              <a:gd name="T76" fmla="*/ 121 w 142"/>
              <a:gd name="T77" fmla="*/ 75 h 165"/>
              <a:gd name="T78" fmla="*/ 142 w 142"/>
              <a:gd name="T79" fmla="*/ 67 h 165"/>
              <a:gd name="T80" fmla="*/ 0 w 142"/>
              <a:gd name="T81" fmla="*/ 75 h 165"/>
              <a:gd name="T82" fmla="*/ 22 w 142"/>
              <a:gd name="T83" fmla="*/ 67 h 165"/>
              <a:gd name="T84" fmla="*/ 21 w 142"/>
              <a:gd name="T85" fmla="*/ 75 h 16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142"/>
              <a:gd name="T130" fmla="*/ 0 h 165"/>
              <a:gd name="T131" fmla="*/ 142 w 142"/>
              <a:gd name="T132" fmla="*/ 165 h 16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142" h="165">
                <a:moveTo>
                  <a:pt x="51" y="141"/>
                </a:moveTo>
                <a:cubicBezTo>
                  <a:pt x="90" y="141"/>
                  <a:pt x="90" y="141"/>
                  <a:pt x="90" y="141"/>
                </a:cubicBezTo>
                <a:cubicBezTo>
                  <a:pt x="91" y="141"/>
                  <a:pt x="92" y="143"/>
                  <a:pt x="92" y="144"/>
                </a:cubicBezTo>
                <a:cubicBezTo>
                  <a:pt x="92" y="148"/>
                  <a:pt x="92" y="148"/>
                  <a:pt x="92" y="148"/>
                </a:cubicBezTo>
                <a:cubicBezTo>
                  <a:pt x="92" y="149"/>
                  <a:pt x="91" y="150"/>
                  <a:pt x="90" y="150"/>
                </a:cubicBezTo>
                <a:cubicBezTo>
                  <a:pt x="51" y="150"/>
                  <a:pt x="51" y="150"/>
                  <a:pt x="51" y="150"/>
                </a:cubicBezTo>
                <a:cubicBezTo>
                  <a:pt x="50" y="150"/>
                  <a:pt x="49" y="149"/>
                  <a:pt x="49" y="148"/>
                </a:cubicBezTo>
                <a:cubicBezTo>
                  <a:pt x="49" y="144"/>
                  <a:pt x="49" y="144"/>
                  <a:pt x="49" y="144"/>
                </a:cubicBezTo>
                <a:cubicBezTo>
                  <a:pt x="49" y="143"/>
                  <a:pt x="50" y="141"/>
                  <a:pt x="51" y="141"/>
                </a:cubicBezTo>
                <a:cubicBezTo>
                  <a:pt x="51" y="141"/>
                  <a:pt x="51" y="141"/>
                  <a:pt x="51" y="141"/>
                </a:cubicBezTo>
                <a:close/>
                <a:moveTo>
                  <a:pt x="85" y="155"/>
                </a:moveTo>
                <a:cubicBezTo>
                  <a:pt x="85" y="160"/>
                  <a:pt x="85" y="160"/>
                  <a:pt x="85" y="160"/>
                </a:cubicBezTo>
                <a:cubicBezTo>
                  <a:pt x="85" y="162"/>
                  <a:pt x="83" y="165"/>
                  <a:pt x="80" y="165"/>
                </a:cubicBezTo>
                <a:cubicBezTo>
                  <a:pt x="61" y="165"/>
                  <a:pt x="61" y="165"/>
                  <a:pt x="61" y="165"/>
                </a:cubicBezTo>
                <a:cubicBezTo>
                  <a:pt x="58" y="165"/>
                  <a:pt x="56" y="162"/>
                  <a:pt x="56" y="160"/>
                </a:cubicBezTo>
                <a:cubicBezTo>
                  <a:pt x="56" y="155"/>
                  <a:pt x="56" y="155"/>
                  <a:pt x="56" y="155"/>
                </a:cubicBezTo>
                <a:cubicBezTo>
                  <a:pt x="85" y="155"/>
                  <a:pt x="85" y="155"/>
                  <a:pt x="85" y="155"/>
                </a:cubicBezTo>
                <a:close/>
                <a:moveTo>
                  <a:pt x="71" y="38"/>
                </a:moveTo>
                <a:cubicBezTo>
                  <a:pt x="91" y="38"/>
                  <a:pt x="107" y="54"/>
                  <a:pt x="107" y="74"/>
                </a:cubicBezTo>
                <a:cubicBezTo>
                  <a:pt x="107" y="97"/>
                  <a:pt x="89" y="103"/>
                  <a:pt x="89" y="136"/>
                </a:cubicBezTo>
                <a:cubicBezTo>
                  <a:pt x="52" y="136"/>
                  <a:pt x="52" y="136"/>
                  <a:pt x="52" y="136"/>
                </a:cubicBezTo>
                <a:cubicBezTo>
                  <a:pt x="52" y="103"/>
                  <a:pt x="34" y="97"/>
                  <a:pt x="34" y="74"/>
                </a:cubicBezTo>
                <a:cubicBezTo>
                  <a:pt x="34" y="54"/>
                  <a:pt x="50" y="38"/>
                  <a:pt x="71" y="38"/>
                </a:cubicBezTo>
                <a:cubicBezTo>
                  <a:pt x="71" y="38"/>
                  <a:pt x="71" y="38"/>
                  <a:pt x="71" y="38"/>
                </a:cubicBezTo>
                <a:close/>
                <a:moveTo>
                  <a:pt x="75" y="44"/>
                </a:moveTo>
                <a:cubicBezTo>
                  <a:pt x="78" y="45"/>
                  <a:pt x="78" y="45"/>
                  <a:pt x="78" y="45"/>
                </a:cubicBezTo>
                <a:cubicBezTo>
                  <a:pt x="83" y="46"/>
                  <a:pt x="86" y="48"/>
                  <a:pt x="90" y="51"/>
                </a:cubicBezTo>
                <a:cubicBezTo>
                  <a:pt x="88" y="50"/>
                  <a:pt x="87" y="50"/>
                  <a:pt x="85" y="49"/>
                </a:cubicBezTo>
                <a:cubicBezTo>
                  <a:pt x="82" y="48"/>
                  <a:pt x="82" y="48"/>
                  <a:pt x="82" y="48"/>
                </a:cubicBezTo>
                <a:cubicBezTo>
                  <a:pt x="80" y="48"/>
                  <a:pt x="79" y="48"/>
                  <a:pt x="77" y="48"/>
                </a:cubicBezTo>
                <a:cubicBezTo>
                  <a:pt x="74" y="48"/>
                  <a:pt x="71" y="48"/>
                  <a:pt x="69" y="49"/>
                </a:cubicBezTo>
                <a:cubicBezTo>
                  <a:pt x="63" y="51"/>
                  <a:pt x="59" y="54"/>
                  <a:pt x="54" y="58"/>
                </a:cubicBezTo>
                <a:cubicBezTo>
                  <a:pt x="52" y="60"/>
                  <a:pt x="52" y="60"/>
                  <a:pt x="52" y="60"/>
                </a:cubicBezTo>
                <a:cubicBezTo>
                  <a:pt x="49" y="65"/>
                  <a:pt x="46" y="69"/>
                  <a:pt x="45" y="75"/>
                </a:cubicBezTo>
                <a:cubicBezTo>
                  <a:pt x="44" y="79"/>
                  <a:pt x="44" y="79"/>
                  <a:pt x="44" y="79"/>
                </a:cubicBezTo>
                <a:cubicBezTo>
                  <a:pt x="43" y="82"/>
                  <a:pt x="43" y="85"/>
                  <a:pt x="43" y="89"/>
                </a:cubicBezTo>
                <a:cubicBezTo>
                  <a:pt x="43" y="87"/>
                  <a:pt x="42" y="85"/>
                  <a:pt x="41" y="84"/>
                </a:cubicBezTo>
                <a:cubicBezTo>
                  <a:pt x="41" y="81"/>
                  <a:pt x="41" y="81"/>
                  <a:pt x="41" y="81"/>
                </a:cubicBezTo>
                <a:cubicBezTo>
                  <a:pt x="40" y="77"/>
                  <a:pt x="40" y="73"/>
                  <a:pt x="41" y="68"/>
                </a:cubicBezTo>
                <a:cubicBezTo>
                  <a:pt x="41" y="65"/>
                  <a:pt x="41" y="65"/>
                  <a:pt x="41" y="65"/>
                </a:cubicBezTo>
                <a:cubicBezTo>
                  <a:pt x="43" y="61"/>
                  <a:pt x="45" y="58"/>
                  <a:pt x="48" y="54"/>
                </a:cubicBezTo>
                <a:cubicBezTo>
                  <a:pt x="50" y="52"/>
                  <a:pt x="50" y="52"/>
                  <a:pt x="50" y="52"/>
                </a:cubicBezTo>
                <a:cubicBezTo>
                  <a:pt x="54" y="48"/>
                  <a:pt x="58" y="46"/>
                  <a:pt x="63" y="45"/>
                </a:cubicBezTo>
                <a:cubicBezTo>
                  <a:pt x="66" y="44"/>
                  <a:pt x="68" y="44"/>
                  <a:pt x="71" y="44"/>
                </a:cubicBezTo>
                <a:cubicBezTo>
                  <a:pt x="72" y="44"/>
                  <a:pt x="74" y="44"/>
                  <a:pt x="75" y="44"/>
                </a:cubicBezTo>
                <a:cubicBezTo>
                  <a:pt x="75" y="44"/>
                  <a:pt x="75" y="44"/>
                  <a:pt x="75" y="44"/>
                </a:cubicBezTo>
                <a:close/>
                <a:moveTo>
                  <a:pt x="67" y="0"/>
                </a:moveTo>
                <a:cubicBezTo>
                  <a:pt x="75" y="0"/>
                  <a:pt x="75" y="0"/>
                  <a:pt x="75" y="0"/>
                </a:cubicBezTo>
                <a:cubicBezTo>
                  <a:pt x="75" y="25"/>
                  <a:pt x="75" y="25"/>
                  <a:pt x="75" y="25"/>
                </a:cubicBezTo>
                <a:cubicBezTo>
                  <a:pt x="74" y="25"/>
                  <a:pt x="72" y="25"/>
                  <a:pt x="71" y="25"/>
                </a:cubicBezTo>
                <a:cubicBezTo>
                  <a:pt x="69" y="25"/>
                  <a:pt x="68" y="25"/>
                  <a:pt x="67" y="25"/>
                </a:cubicBezTo>
                <a:cubicBezTo>
                  <a:pt x="67" y="0"/>
                  <a:pt x="67" y="0"/>
                  <a:pt x="67" y="0"/>
                </a:cubicBezTo>
                <a:close/>
                <a:moveTo>
                  <a:pt x="118" y="18"/>
                </a:moveTo>
                <a:cubicBezTo>
                  <a:pt x="124" y="24"/>
                  <a:pt x="124" y="24"/>
                  <a:pt x="124" y="24"/>
                </a:cubicBezTo>
                <a:cubicBezTo>
                  <a:pt x="107" y="41"/>
                  <a:pt x="107" y="41"/>
                  <a:pt x="107" y="41"/>
                </a:cubicBezTo>
                <a:cubicBezTo>
                  <a:pt x="105" y="39"/>
                  <a:pt x="103" y="37"/>
                  <a:pt x="101" y="35"/>
                </a:cubicBezTo>
                <a:cubicBezTo>
                  <a:pt x="118" y="18"/>
                  <a:pt x="118" y="18"/>
                  <a:pt x="118" y="18"/>
                </a:cubicBezTo>
                <a:close/>
                <a:moveTo>
                  <a:pt x="37" y="111"/>
                </a:moveTo>
                <a:cubicBezTo>
                  <a:pt x="24" y="124"/>
                  <a:pt x="24" y="124"/>
                  <a:pt x="24" y="124"/>
                </a:cubicBezTo>
                <a:cubicBezTo>
                  <a:pt x="18" y="118"/>
                  <a:pt x="18" y="118"/>
                  <a:pt x="18" y="118"/>
                </a:cubicBezTo>
                <a:cubicBezTo>
                  <a:pt x="31" y="105"/>
                  <a:pt x="31" y="105"/>
                  <a:pt x="31" y="105"/>
                </a:cubicBezTo>
                <a:cubicBezTo>
                  <a:pt x="33" y="107"/>
                  <a:pt x="35" y="109"/>
                  <a:pt x="37" y="111"/>
                </a:cubicBezTo>
                <a:cubicBezTo>
                  <a:pt x="37" y="111"/>
                  <a:pt x="37" y="111"/>
                  <a:pt x="37" y="111"/>
                </a:cubicBezTo>
                <a:close/>
                <a:moveTo>
                  <a:pt x="24" y="18"/>
                </a:moveTo>
                <a:cubicBezTo>
                  <a:pt x="18" y="24"/>
                  <a:pt x="18" y="24"/>
                  <a:pt x="18" y="24"/>
                </a:cubicBezTo>
                <a:cubicBezTo>
                  <a:pt x="34" y="41"/>
                  <a:pt x="34" y="41"/>
                  <a:pt x="34" y="41"/>
                </a:cubicBezTo>
                <a:cubicBezTo>
                  <a:pt x="37" y="39"/>
                  <a:pt x="39" y="37"/>
                  <a:pt x="41" y="35"/>
                </a:cubicBezTo>
                <a:cubicBezTo>
                  <a:pt x="24" y="18"/>
                  <a:pt x="24" y="18"/>
                  <a:pt x="24" y="18"/>
                </a:cubicBezTo>
                <a:close/>
                <a:moveTo>
                  <a:pt x="105" y="111"/>
                </a:moveTo>
                <a:cubicBezTo>
                  <a:pt x="118" y="124"/>
                  <a:pt x="118" y="124"/>
                  <a:pt x="118" y="124"/>
                </a:cubicBezTo>
                <a:cubicBezTo>
                  <a:pt x="124" y="118"/>
                  <a:pt x="124" y="118"/>
                  <a:pt x="124" y="118"/>
                </a:cubicBezTo>
                <a:cubicBezTo>
                  <a:pt x="111" y="105"/>
                  <a:pt x="111" y="105"/>
                  <a:pt x="111" y="105"/>
                </a:cubicBezTo>
                <a:cubicBezTo>
                  <a:pt x="109" y="107"/>
                  <a:pt x="107" y="109"/>
                  <a:pt x="105" y="111"/>
                </a:cubicBezTo>
                <a:cubicBezTo>
                  <a:pt x="105" y="111"/>
                  <a:pt x="105" y="111"/>
                  <a:pt x="105" y="111"/>
                </a:cubicBezTo>
                <a:close/>
                <a:moveTo>
                  <a:pt x="142" y="67"/>
                </a:moveTo>
                <a:cubicBezTo>
                  <a:pt x="142" y="75"/>
                  <a:pt x="142" y="75"/>
                  <a:pt x="142" y="75"/>
                </a:cubicBezTo>
                <a:cubicBezTo>
                  <a:pt x="121" y="75"/>
                  <a:pt x="121" y="75"/>
                  <a:pt x="121" y="75"/>
                </a:cubicBezTo>
                <a:cubicBezTo>
                  <a:pt x="121" y="75"/>
                  <a:pt x="121" y="75"/>
                  <a:pt x="121" y="75"/>
                </a:cubicBezTo>
                <a:cubicBezTo>
                  <a:pt x="121" y="72"/>
                  <a:pt x="120" y="69"/>
                  <a:pt x="120" y="67"/>
                </a:cubicBezTo>
                <a:cubicBezTo>
                  <a:pt x="142" y="67"/>
                  <a:pt x="142" y="67"/>
                  <a:pt x="142" y="67"/>
                </a:cubicBezTo>
                <a:close/>
                <a:moveTo>
                  <a:pt x="21" y="75"/>
                </a:moveTo>
                <a:cubicBezTo>
                  <a:pt x="0" y="75"/>
                  <a:pt x="0" y="75"/>
                  <a:pt x="0" y="75"/>
                </a:cubicBezTo>
                <a:cubicBezTo>
                  <a:pt x="0" y="67"/>
                  <a:pt x="0" y="67"/>
                  <a:pt x="0" y="67"/>
                </a:cubicBezTo>
                <a:cubicBezTo>
                  <a:pt x="22" y="67"/>
                  <a:pt x="22" y="67"/>
                  <a:pt x="22" y="67"/>
                </a:cubicBezTo>
                <a:cubicBezTo>
                  <a:pt x="21" y="69"/>
                  <a:pt x="21" y="72"/>
                  <a:pt x="21" y="75"/>
                </a:cubicBezTo>
                <a:cubicBezTo>
                  <a:pt x="21" y="75"/>
                  <a:pt x="21" y="75"/>
                  <a:pt x="21" y="75"/>
                </a:cubicBezTo>
                <a:cubicBezTo>
                  <a:pt x="21" y="75"/>
                  <a:pt x="21" y="75"/>
                  <a:pt x="21" y="75"/>
                </a:cubicBezTo>
                <a:close/>
              </a:path>
            </a:pathLst>
          </a:custGeom>
          <a:solidFill>
            <a:srgbClr val="FFFFF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chemeClr val="tx2">
                  <a:lumMod val="75000"/>
                </a:schemeClr>
              </a:solidFill>
              <a:sym typeface="宋体" pitchFamily="2" charset="-122"/>
            </a:endParaRPr>
          </a:p>
        </p:txBody>
      </p:sp>
      <p:sp>
        <p:nvSpPr>
          <p:cNvPr id="25" name="Oval 30"/>
          <p:cNvSpPr>
            <a:spLocks noChangeArrowheads="1"/>
          </p:cNvSpPr>
          <p:nvPr/>
        </p:nvSpPr>
        <p:spPr bwMode="auto">
          <a:xfrm>
            <a:off x="3587750" y="2005013"/>
            <a:ext cx="523875" cy="527050"/>
          </a:xfrm>
          <a:prstGeom prst="ellipse">
            <a:avLst/>
          </a:prstGeom>
          <a:solidFill>
            <a:srgbClr val="0094D6"/>
          </a:solidFill>
          <a:ln>
            <a:noFill/>
          </a:ln>
          <a:extLst/>
        </p:spPr>
        <p:txBody>
          <a:bodyPr/>
          <a:lstStyle/>
          <a:p>
            <a:endParaRPr lang="zh-CN" altLang="zh-CN">
              <a:solidFill>
                <a:schemeClr val="tx2">
                  <a:lumMod val="75000"/>
                </a:schemeClr>
              </a:solidFill>
              <a:sym typeface="宋体" pitchFamily="2" charset="-122"/>
            </a:endParaRPr>
          </a:p>
        </p:txBody>
      </p:sp>
      <p:sp>
        <p:nvSpPr>
          <p:cNvPr id="26" name="Oval 31"/>
          <p:cNvSpPr>
            <a:spLocks noChangeArrowheads="1"/>
          </p:cNvSpPr>
          <p:nvPr/>
        </p:nvSpPr>
        <p:spPr bwMode="auto">
          <a:xfrm>
            <a:off x="5033963" y="2005013"/>
            <a:ext cx="527050" cy="527050"/>
          </a:xfrm>
          <a:prstGeom prst="ellipse">
            <a:avLst/>
          </a:prstGeom>
          <a:solidFill>
            <a:srgbClr val="0094D6"/>
          </a:solidFill>
          <a:ln>
            <a:noFill/>
          </a:ln>
          <a:extLst/>
        </p:spPr>
        <p:txBody>
          <a:bodyPr/>
          <a:lstStyle/>
          <a:p>
            <a:endParaRPr lang="zh-CN" altLang="zh-CN">
              <a:solidFill>
                <a:schemeClr val="tx2">
                  <a:lumMod val="75000"/>
                </a:schemeClr>
              </a:solidFill>
              <a:sym typeface="宋体" pitchFamily="2" charset="-122"/>
            </a:endParaRPr>
          </a:p>
        </p:txBody>
      </p:sp>
      <p:sp>
        <p:nvSpPr>
          <p:cNvPr id="27" name="Oval 32"/>
          <p:cNvSpPr>
            <a:spLocks noChangeArrowheads="1"/>
          </p:cNvSpPr>
          <p:nvPr/>
        </p:nvSpPr>
        <p:spPr bwMode="auto">
          <a:xfrm>
            <a:off x="5095875" y="2066925"/>
            <a:ext cx="403225" cy="403225"/>
          </a:xfrm>
          <a:prstGeom prst="ellipse">
            <a:avLst/>
          </a:prstGeom>
          <a:solidFill>
            <a:srgbClr val="0094D6"/>
          </a:solidFill>
          <a:ln>
            <a:noFill/>
          </a:ln>
          <a:extLst/>
        </p:spPr>
        <p:txBody>
          <a:bodyPr/>
          <a:lstStyle/>
          <a:p>
            <a:endParaRPr lang="zh-CN" altLang="zh-CN" sz="1600">
              <a:solidFill>
                <a:schemeClr val="tx2">
                  <a:lumMod val="75000"/>
                </a:schemeClr>
              </a:solidFill>
              <a:sym typeface="宋体" pitchFamily="2" charset="-122"/>
            </a:endParaRPr>
          </a:p>
        </p:txBody>
      </p:sp>
      <p:sp>
        <p:nvSpPr>
          <p:cNvPr id="28" name="Oval 33"/>
          <p:cNvSpPr>
            <a:spLocks noChangeArrowheads="1"/>
          </p:cNvSpPr>
          <p:nvPr/>
        </p:nvSpPr>
        <p:spPr bwMode="auto">
          <a:xfrm>
            <a:off x="3648075" y="2066925"/>
            <a:ext cx="401638" cy="403225"/>
          </a:xfrm>
          <a:prstGeom prst="ellipse">
            <a:avLst/>
          </a:prstGeom>
          <a:solidFill>
            <a:srgbClr val="0094D6"/>
          </a:solidFill>
          <a:ln>
            <a:noFill/>
          </a:ln>
          <a:extLst/>
        </p:spPr>
        <p:txBody>
          <a:bodyPr/>
          <a:lstStyle/>
          <a:p>
            <a:endParaRPr lang="zh-CN" altLang="zh-CN" sz="1600">
              <a:solidFill>
                <a:schemeClr val="tx2">
                  <a:lumMod val="75000"/>
                </a:schemeClr>
              </a:solidFill>
              <a:sym typeface="宋体" pitchFamily="2" charset="-122"/>
            </a:endParaRPr>
          </a:p>
        </p:txBody>
      </p:sp>
      <p:sp>
        <p:nvSpPr>
          <p:cNvPr id="29" name="Freeform 34"/>
          <p:cNvSpPr>
            <a:spLocks noEditPoints="1" noChangeArrowheads="1"/>
          </p:cNvSpPr>
          <p:nvPr/>
        </p:nvSpPr>
        <p:spPr bwMode="auto">
          <a:xfrm>
            <a:off x="5195888" y="2138363"/>
            <a:ext cx="204787" cy="249237"/>
          </a:xfrm>
          <a:custGeom>
            <a:avLst/>
            <a:gdLst>
              <a:gd name="T0" fmla="*/ 56 w 112"/>
              <a:gd name="T1" fmla="*/ 0 h 137"/>
              <a:gd name="T2" fmla="*/ 102 w 112"/>
              <a:gd name="T3" fmla="*/ 46 h 137"/>
              <a:gd name="T4" fmla="*/ 56 w 112"/>
              <a:gd name="T5" fmla="*/ 91 h 137"/>
              <a:gd name="T6" fmla="*/ 10 w 112"/>
              <a:gd name="T7" fmla="*/ 46 h 137"/>
              <a:gd name="T8" fmla="*/ 56 w 112"/>
              <a:gd name="T9" fmla="*/ 0 h 137"/>
              <a:gd name="T10" fmla="*/ 56 w 112"/>
              <a:gd name="T11" fmla="*/ 0 h 137"/>
              <a:gd name="T12" fmla="*/ 56 w 112"/>
              <a:gd name="T13" fmla="*/ 20 h 137"/>
              <a:gd name="T14" fmla="*/ 82 w 112"/>
              <a:gd name="T15" fmla="*/ 46 h 137"/>
              <a:gd name="T16" fmla="*/ 56 w 112"/>
              <a:gd name="T17" fmla="*/ 72 h 137"/>
              <a:gd name="T18" fmla="*/ 30 w 112"/>
              <a:gd name="T19" fmla="*/ 46 h 137"/>
              <a:gd name="T20" fmla="*/ 56 w 112"/>
              <a:gd name="T21" fmla="*/ 20 h 137"/>
              <a:gd name="T22" fmla="*/ 56 w 112"/>
              <a:gd name="T23" fmla="*/ 20 h 137"/>
              <a:gd name="T24" fmla="*/ 56 w 112"/>
              <a:gd name="T25" fmla="*/ 28 h 137"/>
              <a:gd name="T26" fmla="*/ 69 w 112"/>
              <a:gd name="T27" fmla="*/ 33 h 137"/>
              <a:gd name="T28" fmla="*/ 61 w 112"/>
              <a:gd name="T29" fmla="*/ 31 h 137"/>
              <a:gd name="T30" fmla="*/ 42 w 112"/>
              <a:gd name="T31" fmla="*/ 50 h 137"/>
              <a:gd name="T32" fmla="*/ 44 w 112"/>
              <a:gd name="T33" fmla="*/ 59 h 137"/>
              <a:gd name="T34" fmla="*/ 38 w 112"/>
              <a:gd name="T35" fmla="*/ 46 h 137"/>
              <a:gd name="T36" fmla="*/ 56 w 112"/>
              <a:gd name="T37" fmla="*/ 28 h 137"/>
              <a:gd name="T38" fmla="*/ 56 w 112"/>
              <a:gd name="T39" fmla="*/ 28 h 137"/>
              <a:gd name="T40" fmla="*/ 56 w 112"/>
              <a:gd name="T41" fmla="*/ 6 h 137"/>
              <a:gd name="T42" fmla="*/ 60 w 112"/>
              <a:gd name="T43" fmla="*/ 10 h 137"/>
              <a:gd name="T44" fmla="*/ 56 w 112"/>
              <a:gd name="T45" fmla="*/ 14 h 137"/>
              <a:gd name="T46" fmla="*/ 52 w 112"/>
              <a:gd name="T47" fmla="*/ 10 h 137"/>
              <a:gd name="T48" fmla="*/ 56 w 112"/>
              <a:gd name="T49" fmla="*/ 6 h 137"/>
              <a:gd name="T50" fmla="*/ 56 w 112"/>
              <a:gd name="T51" fmla="*/ 6 h 137"/>
              <a:gd name="T52" fmla="*/ 0 w 112"/>
              <a:gd name="T53" fmla="*/ 125 h 137"/>
              <a:gd name="T54" fmla="*/ 10 w 112"/>
              <a:gd name="T55" fmla="*/ 125 h 137"/>
              <a:gd name="T56" fmla="*/ 30 w 112"/>
              <a:gd name="T57" fmla="*/ 93 h 137"/>
              <a:gd name="T58" fmla="*/ 56 w 112"/>
              <a:gd name="T59" fmla="*/ 100 h 137"/>
              <a:gd name="T60" fmla="*/ 83 w 112"/>
              <a:gd name="T61" fmla="*/ 93 h 137"/>
              <a:gd name="T62" fmla="*/ 103 w 112"/>
              <a:gd name="T63" fmla="*/ 125 h 137"/>
              <a:gd name="T64" fmla="*/ 112 w 112"/>
              <a:gd name="T65" fmla="*/ 125 h 137"/>
              <a:gd name="T66" fmla="*/ 112 w 112"/>
              <a:gd name="T67" fmla="*/ 137 h 137"/>
              <a:gd name="T68" fmla="*/ 110 w 112"/>
              <a:gd name="T69" fmla="*/ 137 h 137"/>
              <a:gd name="T70" fmla="*/ 2 w 112"/>
              <a:gd name="T71" fmla="*/ 137 h 137"/>
              <a:gd name="T72" fmla="*/ 0 w 112"/>
              <a:gd name="T73" fmla="*/ 137 h 137"/>
              <a:gd name="T74" fmla="*/ 0 w 112"/>
              <a:gd name="T75" fmla="*/ 125 h 137"/>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112"/>
              <a:gd name="T115" fmla="*/ 0 h 137"/>
              <a:gd name="T116" fmla="*/ 112 w 112"/>
              <a:gd name="T117" fmla="*/ 137 h 137"/>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112" h="137">
                <a:moveTo>
                  <a:pt x="56" y="0"/>
                </a:moveTo>
                <a:cubicBezTo>
                  <a:pt x="81" y="0"/>
                  <a:pt x="102" y="21"/>
                  <a:pt x="102" y="46"/>
                </a:cubicBezTo>
                <a:cubicBezTo>
                  <a:pt x="102" y="71"/>
                  <a:pt x="81" y="91"/>
                  <a:pt x="56" y="91"/>
                </a:cubicBezTo>
                <a:cubicBezTo>
                  <a:pt x="31" y="91"/>
                  <a:pt x="10" y="71"/>
                  <a:pt x="10" y="46"/>
                </a:cubicBezTo>
                <a:cubicBezTo>
                  <a:pt x="10" y="21"/>
                  <a:pt x="31" y="0"/>
                  <a:pt x="56" y="0"/>
                </a:cubicBezTo>
                <a:cubicBezTo>
                  <a:pt x="56" y="0"/>
                  <a:pt x="56" y="0"/>
                  <a:pt x="56" y="0"/>
                </a:cubicBezTo>
                <a:close/>
                <a:moveTo>
                  <a:pt x="56" y="20"/>
                </a:moveTo>
                <a:cubicBezTo>
                  <a:pt x="71" y="20"/>
                  <a:pt x="82" y="31"/>
                  <a:pt x="82" y="46"/>
                </a:cubicBezTo>
                <a:cubicBezTo>
                  <a:pt x="82" y="60"/>
                  <a:pt x="71" y="72"/>
                  <a:pt x="56" y="72"/>
                </a:cubicBezTo>
                <a:cubicBezTo>
                  <a:pt x="42" y="72"/>
                  <a:pt x="30" y="60"/>
                  <a:pt x="30" y="46"/>
                </a:cubicBezTo>
                <a:cubicBezTo>
                  <a:pt x="30" y="31"/>
                  <a:pt x="42" y="20"/>
                  <a:pt x="56" y="20"/>
                </a:cubicBezTo>
                <a:cubicBezTo>
                  <a:pt x="56" y="20"/>
                  <a:pt x="56" y="20"/>
                  <a:pt x="56" y="20"/>
                </a:cubicBezTo>
                <a:close/>
                <a:moveTo>
                  <a:pt x="56" y="28"/>
                </a:moveTo>
                <a:cubicBezTo>
                  <a:pt x="61" y="28"/>
                  <a:pt x="65" y="30"/>
                  <a:pt x="69" y="33"/>
                </a:cubicBezTo>
                <a:cubicBezTo>
                  <a:pt x="66" y="32"/>
                  <a:pt x="64" y="31"/>
                  <a:pt x="61" y="31"/>
                </a:cubicBezTo>
                <a:cubicBezTo>
                  <a:pt x="51" y="31"/>
                  <a:pt x="42" y="40"/>
                  <a:pt x="42" y="50"/>
                </a:cubicBezTo>
                <a:cubicBezTo>
                  <a:pt x="42" y="53"/>
                  <a:pt x="43" y="56"/>
                  <a:pt x="44" y="59"/>
                </a:cubicBezTo>
                <a:cubicBezTo>
                  <a:pt x="41" y="56"/>
                  <a:pt x="38" y="51"/>
                  <a:pt x="38" y="46"/>
                </a:cubicBezTo>
                <a:cubicBezTo>
                  <a:pt x="38" y="36"/>
                  <a:pt x="46" y="28"/>
                  <a:pt x="56" y="28"/>
                </a:cubicBezTo>
                <a:cubicBezTo>
                  <a:pt x="56" y="28"/>
                  <a:pt x="56" y="28"/>
                  <a:pt x="56" y="28"/>
                </a:cubicBezTo>
                <a:close/>
                <a:moveTo>
                  <a:pt x="56" y="6"/>
                </a:moveTo>
                <a:cubicBezTo>
                  <a:pt x="58" y="6"/>
                  <a:pt x="60" y="7"/>
                  <a:pt x="60" y="10"/>
                </a:cubicBezTo>
                <a:cubicBezTo>
                  <a:pt x="60" y="12"/>
                  <a:pt x="58" y="14"/>
                  <a:pt x="56" y="14"/>
                </a:cubicBezTo>
                <a:cubicBezTo>
                  <a:pt x="54" y="14"/>
                  <a:pt x="52" y="12"/>
                  <a:pt x="52" y="10"/>
                </a:cubicBezTo>
                <a:cubicBezTo>
                  <a:pt x="52" y="7"/>
                  <a:pt x="54" y="6"/>
                  <a:pt x="56" y="6"/>
                </a:cubicBezTo>
                <a:cubicBezTo>
                  <a:pt x="56" y="6"/>
                  <a:pt x="56" y="6"/>
                  <a:pt x="56" y="6"/>
                </a:cubicBezTo>
                <a:close/>
                <a:moveTo>
                  <a:pt x="0" y="125"/>
                </a:moveTo>
                <a:cubicBezTo>
                  <a:pt x="10" y="125"/>
                  <a:pt x="10" y="125"/>
                  <a:pt x="10" y="125"/>
                </a:cubicBezTo>
                <a:cubicBezTo>
                  <a:pt x="30" y="93"/>
                  <a:pt x="30" y="93"/>
                  <a:pt x="30" y="93"/>
                </a:cubicBezTo>
                <a:cubicBezTo>
                  <a:pt x="38" y="98"/>
                  <a:pt x="46" y="100"/>
                  <a:pt x="56" y="100"/>
                </a:cubicBezTo>
                <a:cubicBezTo>
                  <a:pt x="66" y="100"/>
                  <a:pt x="75" y="97"/>
                  <a:pt x="83" y="93"/>
                </a:cubicBezTo>
                <a:cubicBezTo>
                  <a:pt x="103" y="125"/>
                  <a:pt x="103" y="125"/>
                  <a:pt x="103" y="125"/>
                </a:cubicBezTo>
                <a:cubicBezTo>
                  <a:pt x="112" y="125"/>
                  <a:pt x="112" y="125"/>
                  <a:pt x="112" y="125"/>
                </a:cubicBezTo>
                <a:cubicBezTo>
                  <a:pt x="112" y="137"/>
                  <a:pt x="112" y="137"/>
                  <a:pt x="112" y="137"/>
                </a:cubicBezTo>
                <a:cubicBezTo>
                  <a:pt x="110" y="137"/>
                  <a:pt x="110" y="137"/>
                  <a:pt x="110" y="137"/>
                </a:cubicBezTo>
                <a:cubicBezTo>
                  <a:pt x="2" y="137"/>
                  <a:pt x="2" y="137"/>
                  <a:pt x="2" y="137"/>
                </a:cubicBezTo>
                <a:cubicBezTo>
                  <a:pt x="0" y="137"/>
                  <a:pt x="0" y="137"/>
                  <a:pt x="0" y="137"/>
                </a:cubicBezTo>
                <a:cubicBezTo>
                  <a:pt x="0" y="125"/>
                  <a:pt x="0" y="125"/>
                  <a:pt x="0" y="125"/>
                </a:cubicBezTo>
                <a:close/>
              </a:path>
            </a:pathLst>
          </a:custGeom>
          <a:solidFill>
            <a:srgbClr val="FFFFF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chemeClr val="tx2">
                  <a:lumMod val="75000"/>
                </a:schemeClr>
              </a:solidFill>
              <a:sym typeface="宋体" pitchFamily="2" charset="-122"/>
            </a:endParaRPr>
          </a:p>
        </p:txBody>
      </p:sp>
      <p:sp>
        <p:nvSpPr>
          <p:cNvPr id="30" name="Freeform 35"/>
          <p:cNvSpPr>
            <a:spLocks noEditPoints="1" noChangeArrowheads="1"/>
          </p:cNvSpPr>
          <p:nvPr/>
        </p:nvSpPr>
        <p:spPr bwMode="auto">
          <a:xfrm>
            <a:off x="3711575" y="2147888"/>
            <a:ext cx="263525" cy="255587"/>
          </a:xfrm>
          <a:custGeom>
            <a:avLst/>
            <a:gdLst>
              <a:gd name="T0" fmla="*/ 132 w 144"/>
              <a:gd name="T1" fmla="*/ 31 h 139"/>
              <a:gd name="T2" fmla="*/ 144 w 144"/>
              <a:gd name="T3" fmla="*/ 56 h 139"/>
              <a:gd name="T4" fmla="*/ 132 w 144"/>
              <a:gd name="T5" fmla="*/ 82 h 139"/>
              <a:gd name="T6" fmla="*/ 132 w 144"/>
              <a:gd name="T7" fmla="*/ 31 h 139"/>
              <a:gd name="T8" fmla="*/ 41 w 144"/>
              <a:gd name="T9" fmla="*/ 34 h 139"/>
              <a:gd name="T10" fmla="*/ 6 w 144"/>
              <a:gd name="T11" fmla="*/ 34 h 139"/>
              <a:gd name="T12" fmla="*/ 0 w 144"/>
              <a:gd name="T13" fmla="*/ 40 h 139"/>
              <a:gd name="T14" fmla="*/ 0 w 144"/>
              <a:gd name="T15" fmla="*/ 43 h 139"/>
              <a:gd name="T16" fmla="*/ 9 w 144"/>
              <a:gd name="T17" fmla="*/ 43 h 139"/>
              <a:gd name="T18" fmla="*/ 9 w 144"/>
              <a:gd name="T19" fmla="*/ 48 h 139"/>
              <a:gd name="T20" fmla="*/ 0 w 144"/>
              <a:gd name="T21" fmla="*/ 48 h 139"/>
              <a:gd name="T22" fmla="*/ 0 w 144"/>
              <a:gd name="T23" fmla="*/ 54 h 139"/>
              <a:gd name="T24" fmla="*/ 9 w 144"/>
              <a:gd name="T25" fmla="*/ 54 h 139"/>
              <a:gd name="T26" fmla="*/ 9 w 144"/>
              <a:gd name="T27" fmla="*/ 59 h 139"/>
              <a:gd name="T28" fmla="*/ 0 w 144"/>
              <a:gd name="T29" fmla="*/ 59 h 139"/>
              <a:gd name="T30" fmla="*/ 0 w 144"/>
              <a:gd name="T31" fmla="*/ 65 h 139"/>
              <a:gd name="T32" fmla="*/ 9 w 144"/>
              <a:gd name="T33" fmla="*/ 65 h 139"/>
              <a:gd name="T34" fmla="*/ 9 w 144"/>
              <a:gd name="T35" fmla="*/ 70 h 139"/>
              <a:gd name="T36" fmla="*/ 0 w 144"/>
              <a:gd name="T37" fmla="*/ 70 h 139"/>
              <a:gd name="T38" fmla="*/ 0 w 144"/>
              <a:gd name="T39" fmla="*/ 73 h 139"/>
              <a:gd name="T40" fmla="*/ 6 w 144"/>
              <a:gd name="T41" fmla="*/ 79 h 139"/>
              <a:gd name="T42" fmla="*/ 19 w 144"/>
              <a:gd name="T43" fmla="*/ 79 h 139"/>
              <a:gd name="T44" fmla="*/ 30 w 144"/>
              <a:gd name="T45" fmla="*/ 133 h 139"/>
              <a:gd name="T46" fmla="*/ 38 w 144"/>
              <a:gd name="T47" fmla="*/ 139 h 139"/>
              <a:gd name="T48" fmla="*/ 52 w 144"/>
              <a:gd name="T49" fmla="*/ 139 h 139"/>
              <a:gd name="T50" fmla="*/ 56 w 144"/>
              <a:gd name="T51" fmla="*/ 130 h 139"/>
              <a:gd name="T52" fmla="*/ 41 w 144"/>
              <a:gd name="T53" fmla="*/ 78 h 139"/>
              <a:gd name="T54" fmla="*/ 41 w 144"/>
              <a:gd name="T55" fmla="*/ 76 h 139"/>
              <a:gd name="T56" fmla="*/ 41 w 144"/>
              <a:gd name="T57" fmla="*/ 34 h 139"/>
              <a:gd name="T58" fmla="*/ 124 w 144"/>
              <a:gd name="T59" fmla="*/ 0 h 139"/>
              <a:gd name="T60" fmla="*/ 124 w 144"/>
              <a:gd name="T61" fmla="*/ 113 h 139"/>
              <a:gd name="T62" fmla="*/ 48 w 144"/>
              <a:gd name="T63" fmla="*/ 78 h 139"/>
              <a:gd name="T64" fmla="*/ 48 w 144"/>
              <a:gd name="T65" fmla="*/ 35 h 139"/>
              <a:gd name="T66" fmla="*/ 124 w 144"/>
              <a:gd name="T67" fmla="*/ 0 h 139"/>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144"/>
              <a:gd name="T103" fmla="*/ 0 h 139"/>
              <a:gd name="T104" fmla="*/ 144 w 144"/>
              <a:gd name="T105" fmla="*/ 139 h 139"/>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144" h="139">
                <a:moveTo>
                  <a:pt x="132" y="31"/>
                </a:moveTo>
                <a:cubicBezTo>
                  <a:pt x="139" y="34"/>
                  <a:pt x="144" y="45"/>
                  <a:pt x="144" y="56"/>
                </a:cubicBezTo>
                <a:cubicBezTo>
                  <a:pt x="144" y="68"/>
                  <a:pt x="139" y="78"/>
                  <a:pt x="132" y="82"/>
                </a:cubicBezTo>
                <a:cubicBezTo>
                  <a:pt x="132" y="31"/>
                  <a:pt x="132" y="31"/>
                  <a:pt x="132" y="31"/>
                </a:cubicBezTo>
                <a:close/>
                <a:moveTo>
                  <a:pt x="41" y="34"/>
                </a:moveTo>
                <a:cubicBezTo>
                  <a:pt x="6" y="34"/>
                  <a:pt x="6" y="34"/>
                  <a:pt x="6" y="34"/>
                </a:cubicBezTo>
                <a:cubicBezTo>
                  <a:pt x="2" y="34"/>
                  <a:pt x="0" y="37"/>
                  <a:pt x="0" y="40"/>
                </a:cubicBezTo>
                <a:cubicBezTo>
                  <a:pt x="0" y="43"/>
                  <a:pt x="0" y="43"/>
                  <a:pt x="0" y="43"/>
                </a:cubicBezTo>
                <a:cubicBezTo>
                  <a:pt x="9" y="43"/>
                  <a:pt x="9" y="43"/>
                  <a:pt x="9" y="43"/>
                </a:cubicBezTo>
                <a:cubicBezTo>
                  <a:pt x="9" y="48"/>
                  <a:pt x="9" y="48"/>
                  <a:pt x="9" y="48"/>
                </a:cubicBezTo>
                <a:cubicBezTo>
                  <a:pt x="0" y="48"/>
                  <a:pt x="0" y="48"/>
                  <a:pt x="0" y="48"/>
                </a:cubicBezTo>
                <a:cubicBezTo>
                  <a:pt x="0" y="54"/>
                  <a:pt x="0" y="54"/>
                  <a:pt x="0" y="54"/>
                </a:cubicBezTo>
                <a:cubicBezTo>
                  <a:pt x="3" y="54"/>
                  <a:pt x="6" y="54"/>
                  <a:pt x="9" y="54"/>
                </a:cubicBezTo>
                <a:cubicBezTo>
                  <a:pt x="9" y="56"/>
                  <a:pt x="9" y="57"/>
                  <a:pt x="9" y="59"/>
                </a:cubicBezTo>
                <a:cubicBezTo>
                  <a:pt x="6" y="59"/>
                  <a:pt x="3" y="59"/>
                  <a:pt x="0" y="59"/>
                </a:cubicBezTo>
                <a:cubicBezTo>
                  <a:pt x="0" y="65"/>
                  <a:pt x="0" y="65"/>
                  <a:pt x="0" y="65"/>
                </a:cubicBezTo>
                <a:cubicBezTo>
                  <a:pt x="9" y="65"/>
                  <a:pt x="9" y="65"/>
                  <a:pt x="9" y="65"/>
                </a:cubicBezTo>
                <a:cubicBezTo>
                  <a:pt x="9" y="70"/>
                  <a:pt x="9" y="70"/>
                  <a:pt x="9" y="70"/>
                </a:cubicBezTo>
                <a:cubicBezTo>
                  <a:pt x="0" y="70"/>
                  <a:pt x="0" y="70"/>
                  <a:pt x="0" y="70"/>
                </a:cubicBezTo>
                <a:cubicBezTo>
                  <a:pt x="0" y="73"/>
                  <a:pt x="0" y="73"/>
                  <a:pt x="0" y="73"/>
                </a:cubicBezTo>
                <a:cubicBezTo>
                  <a:pt x="0" y="76"/>
                  <a:pt x="2" y="79"/>
                  <a:pt x="6" y="79"/>
                </a:cubicBezTo>
                <a:cubicBezTo>
                  <a:pt x="19" y="79"/>
                  <a:pt x="19" y="79"/>
                  <a:pt x="19" y="79"/>
                </a:cubicBezTo>
                <a:cubicBezTo>
                  <a:pt x="19" y="97"/>
                  <a:pt x="24" y="118"/>
                  <a:pt x="30" y="133"/>
                </a:cubicBezTo>
                <a:cubicBezTo>
                  <a:pt x="31" y="135"/>
                  <a:pt x="33" y="139"/>
                  <a:pt x="38" y="139"/>
                </a:cubicBezTo>
                <a:cubicBezTo>
                  <a:pt x="52" y="139"/>
                  <a:pt x="52" y="139"/>
                  <a:pt x="52" y="139"/>
                </a:cubicBezTo>
                <a:cubicBezTo>
                  <a:pt x="58" y="139"/>
                  <a:pt x="57" y="134"/>
                  <a:pt x="56" y="130"/>
                </a:cubicBezTo>
                <a:cubicBezTo>
                  <a:pt x="49" y="114"/>
                  <a:pt x="41" y="96"/>
                  <a:pt x="41" y="78"/>
                </a:cubicBezTo>
                <a:cubicBezTo>
                  <a:pt x="41" y="76"/>
                  <a:pt x="41" y="76"/>
                  <a:pt x="41" y="76"/>
                </a:cubicBezTo>
                <a:cubicBezTo>
                  <a:pt x="41" y="34"/>
                  <a:pt x="41" y="34"/>
                  <a:pt x="41" y="34"/>
                </a:cubicBezTo>
                <a:close/>
                <a:moveTo>
                  <a:pt x="124" y="0"/>
                </a:moveTo>
                <a:cubicBezTo>
                  <a:pt x="124" y="113"/>
                  <a:pt x="124" y="113"/>
                  <a:pt x="124" y="113"/>
                </a:cubicBezTo>
                <a:cubicBezTo>
                  <a:pt x="48" y="78"/>
                  <a:pt x="48" y="78"/>
                  <a:pt x="48" y="78"/>
                </a:cubicBezTo>
                <a:cubicBezTo>
                  <a:pt x="48" y="35"/>
                  <a:pt x="48" y="35"/>
                  <a:pt x="48" y="35"/>
                </a:cubicBezTo>
                <a:cubicBezTo>
                  <a:pt x="124" y="0"/>
                  <a:pt x="124" y="0"/>
                  <a:pt x="124" y="0"/>
                </a:cubicBezTo>
                <a:close/>
              </a:path>
            </a:pathLst>
          </a:custGeom>
          <a:solidFill>
            <a:srgbClr val="FFFFF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chemeClr val="tx2">
                  <a:lumMod val="75000"/>
                </a:schemeClr>
              </a:solidFill>
              <a:sym typeface="宋体" pitchFamily="2" charset="-122"/>
            </a:endParaRPr>
          </a:p>
        </p:txBody>
      </p:sp>
      <p:sp>
        <p:nvSpPr>
          <p:cNvPr id="31" name="Oval 36"/>
          <p:cNvSpPr>
            <a:spLocks noChangeArrowheads="1"/>
          </p:cNvSpPr>
          <p:nvPr/>
        </p:nvSpPr>
        <p:spPr bwMode="auto">
          <a:xfrm>
            <a:off x="2862263" y="2384425"/>
            <a:ext cx="525462" cy="523875"/>
          </a:xfrm>
          <a:prstGeom prst="ellipse">
            <a:avLst/>
          </a:prstGeom>
          <a:solidFill>
            <a:srgbClr val="0094D6"/>
          </a:solidFill>
          <a:ln>
            <a:noFill/>
          </a:ln>
          <a:extLst/>
        </p:spPr>
        <p:txBody>
          <a:bodyPr/>
          <a:lstStyle/>
          <a:p>
            <a:endParaRPr lang="zh-CN" altLang="zh-CN">
              <a:solidFill>
                <a:schemeClr val="tx2">
                  <a:lumMod val="75000"/>
                </a:schemeClr>
              </a:solidFill>
              <a:sym typeface="宋体" pitchFamily="2" charset="-122"/>
            </a:endParaRPr>
          </a:p>
        </p:txBody>
      </p:sp>
      <p:sp>
        <p:nvSpPr>
          <p:cNvPr id="32" name="Oval 37"/>
          <p:cNvSpPr>
            <a:spLocks noChangeArrowheads="1"/>
          </p:cNvSpPr>
          <p:nvPr/>
        </p:nvSpPr>
        <p:spPr bwMode="auto">
          <a:xfrm>
            <a:off x="5761038" y="2384425"/>
            <a:ext cx="523875" cy="523875"/>
          </a:xfrm>
          <a:prstGeom prst="ellipse">
            <a:avLst/>
          </a:prstGeom>
          <a:solidFill>
            <a:srgbClr val="0094D6"/>
          </a:solidFill>
          <a:ln>
            <a:noFill/>
          </a:ln>
          <a:extLst/>
        </p:spPr>
        <p:txBody>
          <a:bodyPr/>
          <a:lstStyle/>
          <a:p>
            <a:endParaRPr lang="zh-CN" altLang="zh-CN">
              <a:solidFill>
                <a:schemeClr val="tx2">
                  <a:lumMod val="75000"/>
                </a:schemeClr>
              </a:solidFill>
              <a:sym typeface="宋体" pitchFamily="2" charset="-122"/>
            </a:endParaRPr>
          </a:p>
        </p:txBody>
      </p:sp>
      <p:sp>
        <p:nvSpPr>
          <p:cNvPr id="33" name="Oval 38"/>
          <p:cNvSpPr>
            <a:spLocks noChangeArrowheads="1"/>
          </p:cNvSpPr>
          <p:nvPr/>
        </p:nvSpPr>
        <p:spPr bwMode="auto">
          <a:xfrm>
            <a:off x="2924175" y="2446338"/>
            <a:ext cx="400050" cy="400050"/>
          </a:xfrm>
          <a:prstGeom prst="ellipse">
            <a:avLst/>
          </a:prstGeom>
          <a:solidFill>
            <a:srgbClr val="0094D6"/>
          </a:solidFill>
          <a:ln>
            <a:noFill/>
          </a:ln>
        </p:spPr>
        <p:txBody>
          <a:bodyPr/>
          <a:lstStyle/>
          <a:p>
            <a:endParaRPr lang="zh-CN" altLang="zh-CN" sz="1600">
              <a:solidFill>
                <a:schemeClr val="tx2">
                  <a:lumMod val="75000"/>
                </a:schemeClr>
              </a:solidFill>
              <a:sym typeface="宋体" pitchFamily="2" charset="-122"/>
            </a:endParaRPr>
          </a:p>
        </p:txBody>
      </p:sp>
      <p:sp>
        <p:nvSpPr>
          <p:cNvPr id="34" name="Oval 39"/>
          <p:cNvSpPr>
            <a:spLocks noChangeArrowheads="1"/>
          </p:cNvSpPr>
          <p:nvPr/>
        </p:nvSpPr>
        <p:spPr bwMode="auto">
          <a:xfrm>
            <a:off x="5821363" y="2446338"/>
            <a:ext cx="401637" cy="400050"/>
          </a:xfrm>
          <a:prstGeom prst="ellipse">
            <a:avLst/>
          </a:prstGeom>
          <a:solidFill>
            <a:srgbClr val="0094D6"/>
          </a:solidFill>
          <a:ln>
            <a:noFill/>
          </a:ln>
        </p:spPr>
        <p:txBody>
          <a:bodyPr/>
          <a:lstStyle/>
          <a:p>
            <a:endParaRPr lang="zh-CN" altLang="zh-CN" sz="1600">
              <a:solidFill>
                <a:schemeClr val="tx2">
                  <a:lumMod val="75000"/>
                </a:schemeClr>
              </a:solidFill>
              <a:sym typeface="宋体" pitchFamily="2" charset="-122"/>
            </a:endParaRPr>
          </a:p>
        </p:txBody>
      </p:sp>
      <p:sp>
        <p:nvSpPr>
          <p:cNvPr id="35" name="Freeform 40"/>
          <p:cNvSpPr>
            <a:spLocks noEditPoints="1" noChangeArrowheads="1"/>
          </p:cNvSpPr>
          <p:nvPr/>
        </p:nvSpPr>
        <p:spPr bwMode="auto">
          <a:xfrm>
            <a:off x="2960688" y="2559050"/>
            <a:ext cx="276225" cy="234950"/>
          </a:xfrm>
          <a:custGeom>
            <a:avLst/>
            <a:gdLst>
              <a:gd name="T0" fmla="*/ 138 w 152"/>
              <a:gd name="T1" fmla="*/ 38 h 129"/>
              <a:gd name="T2" fmla="*/ 136 w 152"/>
              <a:gd name="T3" fmla="*/ 46 h 129"/>
              <a:gd name="T4" fmla="*/ 79 w 152"/>
              <a:gd name="T5" fmla="*/ 54 h 129"/>
              <a:gd name="T6" fmla="*/ 76 w 152"/>
              <a:gd name="T7" fmla="*/ 30 h 129"/>
              <a:gd name="T8" fmla="*/ 76 w 152"/>
              <a:gd name="T9" fmla="*/ 30 h 129"/>
              <a:gd name="T10" fmla="*/ 42 w 152"/>
              <a:gd name="T11" fmla="*/ 36 h 129"/>
              <a:gd name="T12" fmla="*/ 42 w 152"/>
              <a:gd name="T13" fmla="*/ 37 h 129"/>
              <a:gd name="T14" fmla="*/ 46 w 152"/>
              <a:gd name="T15" fmla="*/ 47 h 129"/>
              <a:gd name="T16" fmla="*/ 130 w 152"/>
              <a:gd name="T17" fmla="*/ 62 h 129"/>
              <a:gd name="T18" fmla="*/ 100 w 152"/>
              <a:gd name="T19" fmla="*/ 70 h 129"/>
              <a:gd name="T20" fmla="*/ 66 w 152"/>
              <a:gd name="T21" fmla="*/ 101 h 129"/>
              <a:gd name="T22" fmla="*/ 66 w 152"/>
              <a:gd name="T23" fmla="*/ 101 h 129"/>
              <a:gd name="T24" fmla="*/ 59 w 152"/>
              <a:gd name="T25" fmla="*/ 115 h 129"/>
              <a:gd name="T26" fmla="*/ 31 w 152"/>
              <a:gd name="T27" fmla="*/ 6 h 129"/>
              <a:gd name="T28" fmla="*/ 30 w 152"/>
              <a:gd name="T29" fmla="*/ 3 h 129"/>
              <a:gd name="T30" fmla="*/ 29 w 152"/>
              <a:gd name="T31" fmla="*/ 1 h 129"/>
              <a:gd name="T32" fmla="*/ 45 w 152"/>
              <a:gd name="T33" fmla="*/ 46 h 129"/>
              <a:gd name="T34" fmla="*/ 45 w 152"/>
              <a:gd name="T35" fmla="*/ 47 h 129"/>
              <a:gd name="T36" fmla="*/ 46 w 152"/>
              <a:gd name="T37" fmla="*/ 47 h 129"/>
              <a:gd name="T38" fmla="*/ 46 w 152"/>
              <a:gd name="T39" fmla="*/ 48 h 129"/>
              <a:gd name="T40" fmla="*/ 48 w 152"/>
              <a:gd name="T41" fmla="*/ 54 h 129"/>
              <a:gd name="T42" fmla="*/ 42 w 152"/>
              <a:gd name="T43" fmla="*/ 37 h 129"/>
              <a:gd name="T44" fmla="*/ 39 w 152"/>
              <a:gd name="T45" fmla="*/ 30 h 129"/>
              <a:gd name="T46" fmla="*/ 40 w 152"/>
              <a:gd name="T47" fmla="*/ 31 h 129"/>
              <a:gd name="T48" fmla="*/ 40 w 152"/>
              <a:gd name="T49" fmla="*/ 32 h 129"/>
              <a:gd name="T50" fmla="*/ 41 w 152"/>
              <a:gd name="T51" fmla="*/ 33 h 129"/>
              <a:gd name="T52" fmla="*/ 41 w 152"/>
              <a:gd name="T53" fmla="*/ 34 h 129"/>
              <a:gd name="T54" fmla="*/ 41 w 152"/>
              <a:gd name="T55" fmla="*/ 34 h 129"/>
              <a:gd name="T56" fmla="*/ 41 w 152"/>
              <a:gd name="T57" fmla="*/ 35 h 129"/>
              <a:gd name="T58" fmla="*/ 42 w 152"/>
              <a:gd name="T59" fmla="*/ 37 h 129"/>
              <a:gd name="T60" fmla="*/ 42 w 152"/>
              <a:gd name="T61" fmla="*/ 37 h 129"/>
              <a:gd name="T62" fmla="*/ 115 w 152"/>
              <a:gd name="T63" fmla="*/ 129 h 129"/>
              <a:gd name="T64" fmla="*/ 121 w 152"/>
              <a:gd name="T65" fmla="*/ 115 h 129"/>
              <a:gd name="T66" fmla="*/ 0 w 152"/>
              <a:gd name="T67" fmla="*/ 0 h 129"/>
              <a:gd name="T68" fmla="*/ 29 w 152"/>
              <a:gd name="T69" fmla="*/ 1 h 129"/>
              <a:gd name="T70" fmla="*/ 29 w 152"/>
              <a:gd name="T71" fmla="*/ 1 h 129"/>
              <a:gd name="T72" fmla="*/ 29 w 152"/>
              <a:gd name="T73" fmla="*/ 2 h 129"/>
              <a:gd name="T74" fmla="*/ 30 w 152"/>
              <a:gd name="T75" fmla="*/ 3 h 129"/>
              <a:gd name="T76" fmla="*/ 30 w 152"/>
              <a:gd name="T77" fmla="*/ 3 h 129"/>
              <a:gd name="T78" fmla="*/ 30 w 152"/>
              <a:gd name="T79" fmla="*/ 3 h 129"/>
              <a:gd name="T80" fmla="*/ 30 w 152"/>
              <a:gd name="T81" fmla="*/ 4 h 129"/>
              <a:gd name="T82" fmla="*/ 30 w 152"/>
              <a:gd name="T83" fmla="*/ 4 h 129"/>
              <a:gd name="T84" fmla="*/ 30 w 152"/>
              <a:gd name="T85" fmla="*/ 5 h 129"/>
              <a:gd name="T86" fmla="*/ 31 w 152"/>
              <a:gd name="T87" fmla="*/ 6 h 129"/>
              <a:gd name="T88" fmla="*/ 32 w 152"/>
              <a:gd name="T89" fmla="*/ 8 h 129"/>
              <a:gd name="T90" fmla="*/ 106 w 152"/>
              <a:gd name="T91" fmla="*/ 22 h 129"/>
              <a:gd name="T92" fmla="*/ 152 w 152"/>
              <a:gd name="T93" fmla="*/ 22 h 129"/>
              <a:gd name="T94" fmla="*/ 106 w 152"/>
              <a:gd name="T95" fmla="*/ 78 h 129"/>
              <a:gd name="T96" fmla="*/ 57 w 152"/>
              <a:gd name="T97" fmla="*/ 78 h 129"/>
              <a:gd name="T98" fmla="*/ 65 w 152"/>
              <a:gd name="T99" fmla="*/ 101 h 129"/>
              <a:gd name="T100" fmla="*/ 48 w 152"/>
              <a:gd name="T101" fmla="*/ 78 h 129"/>
              <a:gd name="T102" fmla="*/ 0 w 152"/>
              <a:gd name="T103" fmla="*/ 0 h 129"/>
              <a:gd name="T104" fmla="*/ 51 w 152"/>
              <a:gd name="T105" fmla="*/ 62 h 129"/>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52"/>
              <a:gd name="T160" fmla="*/ 0 h 129"/>
              <a:gd name="T161" fmla="*/ 152 w 152"/>
              <a:gd name="T162" fmla="*/ 129 h 129"/>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52" h="129">
                <a:moveTo>
                  <a:pt x="112" y="38"/>
                </a:moveTo>
                <a:cubicBezTo>
                  <a:pt x="112" y="35"/>
                  <a:pt x="113" y="33"/>
                  <a:pt x="113" y="30"/>
                </a:cubicBezTo>
                <a:cubicBezTo>
                  <a:pt x="141" y="30"/>
                  <a:pt x="141" y="30"/>
                  <a:pt x="141" y="30"/>
                </a:cubicBezTo>
                <a:cubicBezTo>
                  <a:pt x="140" y="33"/>
                  <a:pt x="139" y="35"/>
                  <a:pt x="138" y="38"/>
                </a:cubicBezTo>
                <a:cubicBezTo>
                  <a:pt x="130" y="38"/>
                  <a:pt x="121" y="38"/>
                  <a:pt x="112" y="38"/>
                </a:cubicBezTo>
                <a:close/>
                <a:moveTo>
                  <a:pt x="110" y="54"/>
                </a:moveTo>
                <a:cubicBezTo>
                  <a:pt x="110" y="51"/>
                  <a:pt x="110" y="48"/>
                  <a:pt x="111" y="46"/>
                </a:cubicBezTo>
                <a:cubicBezTo>
                  <a:pt x="119" y="46"/>
                  <a:pt x="128" y="46"/>
                  <a:pt x="136" y="46"/>
                </a:cubicBezTo>
                <a:cubicBezTo>
                  <a:pt x="135" y="48"/>
                  <a:pt x="134" y="51"/>
                  <a:pt x="133" y="54"/>
                </a:cubicBezTo>
                <a:cubicBezTo>
                  <a:pt x="125" y="54"/>
                  <a:pt x="118" y="54"/>
                  <a:pt x="110" y="54"/>
                </a:cubicBezTo>
                <a:close/>
                <a:moveTo>
                  <a:pt x="78" y="46"/>
                </a:moveTo>
                <a:cubicBezTo>
                  <a:pt x="78" y="48"/>
                  <a:pt x="78" y="51"/>
                  <a:pt x="79" y="54"/>
                </a:cubicBezTo>
                <a:cubicBezTo>
                  <a:pt x="86" y="54"/>
                  <a:pt x="94" y="54"/>
                  <a:pt x="102" y="54"/>
                </a:cubicBezTo>
                <a:cubicBezTo>
                  <a:pt x="102" y="51"/>
                  <a:pt x="102" y="48"/>
                  <a:pt x="103" y="46"/>
                </a:cubicBezTo>
                <a:cubicBezTo>
                  <a:pt x="95" y="46"/>
                  <a:pt x="86" y="46"/>
                  <a:pt x="78" y="46"/>
                </a:cubicBezTo>
                <a:close/>
                <a:moveTo>
                  <a:pt x="76" y="30"/>
                </a:moveTo>
                <a:cubicBezTo>
                  <a:pt x="76" y="33"/>
                  <a:pt x="76" y="35"/>
                  <a:pt x="77" y="38"/>
                </a:cubicBezTo>
                <a:cubicBezTo>
                  <a:pt x="86" y="38"/>
                  <a:pt x="95" y="38"/>
                  <a:pt x="104" y="38"/>
                </a:cubicBezTo>
                <a:cubicBezTo>
                  <a:pt x="104" y="35"/>
                  <a:pt x="105" y="33"/>
                  <a:pt x="105" y="30"/>
                </a:cubicBezTo>
                <a:cubicBezTo>
                  <a:pt x="76" y="30"/>
                  <a:pt x="76" y="30"/>
                  <a:pt x="76" y="30"/>
                </a:cubicBezTo>
                <a:close/>
                <a:moveTo>
                  <a:pt x="42" y="37"/>
                </a:moveTo>
                <a:cubicBezTo>
                  <a:pt x="42" y="37"/>
                  <a:pt x="42" y="37"/>
                  <a:pt x="42" y="37"/>
                </a:cubicBezTo>
                <a:cubicBezTo>
                  <a:pt x="42" y="37"/>
                  <a:pt x="42" y="37"/>
                  <a:pt x="42" y="37"/>
                </a:cubicBezTo>
                <a:close/>
                <a:moveTo>
                  <a:pt x="42" y="36"/>
                </a:moveTo>
                <a:cubicBezTo>
                  <a:pt x="42" y="36"/>
                  <a:pt x="42" y="36"/>
                  <a:pt x="42" y="36"/>
                </a:cubicBezTo>
                <a:cubicBezTo>
                  <a:pt x="42" y="36"/>
                  <a:pt x="42" y="36"/>
                  <a:pt x="42" y="36"/>
                </a:cubicBezTo>
                <a:cubicBezTo>
                  <a:pt x="42" y="36"/>
                  <a:pt x="42" y="36"/>
                  <a:pt x="42" y="36"/>
                </a:cubicBezTo>
                <a:cubicBezTo>
                  <a:pt x="42" y="36"/>
                  <a:pt x="42" y="37"/>
                  <a:pt x="42" y="37"/>
                </a:cubicBezTo>
                <a:cubicBezTo>
                  <a:pt x="42" y="37"/>
                  <a:pt x="42" y="37"/>
                  <a:pt x="42" y="37"/>
                </a:cubicBezTo>
                <a:cubicBezTo>
                  <a:pt x="42" y="36"/>
                  <a:pt x="42" y="36"/>
                  <a:pt x="42" y="36"/>
                </a:cubicBezTo>
                <a:close/>
                <a:moveTo>
                  <a:pt x="46" y="47"/>
                </a:moveTo>
                <a:cubicBezTo>
                  <a:pt x="46" y="47"/>
                  <a:pt x="46" y="47"/>
                  <a:pt x="46" y="47"/>
                </a:cubicBezTo>
                <a:cubicBezTo>
                  <a:pt x="46" y="47"/>
                  <a:pt x="46" y="47"/>
                  <a:pt x="46" y="47"/>
                </a:cubicBezTo>
                <a:close/>
                <a:moveTo>
                  <a:pt x="107" y="70"/>
                </a:moveTo>
                <a:cubicBezTo>
                  <a:pt x="127" y="70"/>
                  <a:pt x="127" y="70"/>
                  <a:pt x="127" y="70"/>
                </a:cubicBezTo>
                <a:cubicBezTo>
                  <a:pt x="128" y="67"/>
                  <a:pt x="129" y="64"/>
                  <a:pt x="130" y="62"/>
                </a:cubicBezTo>
                <a:cubicBezTo>
                  <a:pt x="123" y="62"/>
                  <a:pt x="116" y="62"/>
                  <a:pt x="108" y="62"/>
                </a:cubicBezTo>
                <a:cubicBezTo>
                  <a:pt x="108" y="64"/>
                  <a:pt x="108" y="67"/>
                  <a:pt x="107" y="70"/>
                </a:cubicBezTo>
                <a:close/>
                <a:moveTo>
                  <a:pt x="81" y="70"/>
                </a:moveTo>
                <a:cubicBezTo>
                  <a:pt x="100" y="70"/>
                  <a:pt x="100" y="70"/>
                  <a:pt x="100" y="70"/>
                </a:cubicBezTo>
                <a:cubicBezTo>
                  <a:pt x="100" y="67"/>
                  <a:pt x="100" y="64"/>
                  <a:pt x="101" y="62"/>
                </a:cubicBezTo>
                <a:cubicBezTo>
                  <a:pt x="94" y="62"/>
                  <a:pt x="87" y="62"/>
                  <a:pt x="80" y="62"/>
                </a:cubicBezTo>
                <a:cubicBezTo>
                  <a:pt x="80" y="64"/>
                  <a:pt x="81" y="67"/>
                  <a:pt x="81" y="70"/>
                </a:cubicBezTo>
                <a:close/>
                <a:moveTo>
                  <a:pt x="66" y="101"/>
                </a:moveTo>
                <a:cubicBezTo>
                  <a:pt x="73" y="101"/>
                  <a:pt x="79" y="108"/>
                  <a:pt x="79" y="115"/>
                </a:cubicBezTo>
                <a:cubicBezTo>
                  <a:pt x="79" y="123"/>
                  <a:pt x="73" y="129"/>
                  <a:pt x="66" y="129"/>
                </a:cubicBezTo>
                <a:cubicBezTo>
                  <a:pt x="58" y="129"/>
                  <a:pt x="52" y="123"/>
                  <a:pt x="52" y="115"/>
                </a:cubicBezTo>
                <a:cubicBezTo>
                  <a:pt x="52" y="108"/>
                  <a:pt x="58" y="101"/>
                  <a:pt x="66" y="101"/>
                </a:cubicBezTo>
                <a:close/>
                <a:moveTo>
                  <a:pt x="66" y="109"/>
                </a:moveTo>
                <a:cubicBezTo>
                  <a:pt x="69" y="109"/>
                  <a:pt x="72" y="112"/>
                  <a:pt x="72" y="115"/>
                </a:cubicBezTo>
                <a:cubicBezTo>
                  <a:pt x="72" y="119"/>
                  <a:pt x="69" y="121"/>
                  <a:pt x="66" y="121"/>
                </a:cubicBezTo>
                <a:cubicBezTo>
                  <a:pt x="62" y="121"/>
                  <a:pt x="59" y="119"/>
                  <a:pt x="59" y="115"/>
                </a:cubicBezTo>
                <a:cubicBezTo>
                  <a:pt x="59" y="112"/>
                  <a:pt x="62" y="109"/>
                  <a:pt x="66" y="109"/>
                </a:cubicBezTo>
                <a:close/>
                <a:moveTo>
                  <a:pt x="31" y="6"/>
                </a:moveTo>
                <a:cubicBezTo>
                  <a:pt x="31" y="6"/>
                  <a:pt x="31" y="7"/>
                  <a:pt x="31" y="7"/>
                </a:cubicBezTo>
                <a:cubicBezTo>
                  <a:pt x="31" y="6"/>
                  <a:pt x="31" y="6"/>
                  <a:pt x="31" y="6"/>
                </a:cubicBezTo>
                <a:close/>
                <a:moveTo>
                  <a:pt x="30" y="4"/>
                </a:moveTo>
                <a:cubicBezTo>
                  <a:pt x="30" y="4"/>
                  <a:pt x="30" y="4"/>
                  <a:pt x="30" y="4"/>
                </a:cubicBezTo>
                <a:cubicBezTo>
                  <a:pt x="30" y="4"/>
                  <a:pt x="30" y="4"/>
                  <a:pt x="30" y="4"/>
                </a:cubicBezTo>
                <a:close/>
                <a:moveTo>
                  <a:pt x="30" y="3"/>
                </a:moveTo>
                <a:cubicBezTo>
                  <a:pt x="30" y="3"/>
                  <a:pt x="30" y="3"/>
                  <a:pt x="30" y="4"/>
                </a:cubicBezTo>
                <a:cubicBezTo>
                  <a:pt x="30" y="3"/>
                  <a:pt x="30" y="3"/>
                  <a:pt x="30" y="3"/>
                </a:cubicBezTo>
                <a:close/>
                <a:moveTo>
                  <a:pt x="29" y="0"/>
                </a:moveTo>
                <a:cubicBezTo>
                  <a:pt x="29" y="0"/>
                  <a:pt x="29" y="1"/>
                  <a:pt x="29" y="1"/>
                </a:cubicBezTo>
                <a:cubicBezTo>
                  <a:pt x="29" y="0"/>
                  <a:pt x="29" y="0"/>
                  <a:pt x="29" y="0"/>
                </a:cubicBezTo>
                <a:close/>
                <a:moveTo>
                  <a:pt x="45" y="46"/>
                </a:moveTo>
                <a:cubicBezTo>
                  <a:pt x="45" y="46"/>
                  <a:pt x="45" y="46"/>
                  <a:pt x="45" y="46"/>
                </a:cubicBezTo>
                <a:cubicBezTo>
                  <a:pt x="45" y="46"/>
                  <a:pt x="45" y="46"/>
                  <a:pt x="45" y="46"/>
                </a:cubicBezTo>
                <a:cubicBezTo>
                  <a:pt x="45" y="46"/>
                  <a:pt x="45" y="46"/>
                  <a:pt x="45" y="46"/>
                </a:cubicBezTo>
                <a:cubicBezTo>
                  <a:pt x="45" y="46"/>
                  <a:pt x="45" y="46"/>
                  <a:pt x="45" y="46"/>
                </a:cubicBezTo>
                <a:cubicBezTo>
                  <a:pt x="45" y="47"/>
                  <a:pt x="45" y="47"/>
                  <a:pt x="45" y="47"/>
                </a:cubicBezTo>
                <a:cubicBezTo>
                  <a:pt x="45" y="47"/>
                  <a:pt x="45" y="47"/>
                  <a:pt x="45" y="47"/>
                </a:cubicBezTo>
                <a:cubicBezTo>
                  <a:pt x="45" y="47"/>
                  <a:pt x="45" y="47"/>
                  <a:pt x="45" y="47"/>
                </a:cubicBezTo>
                <a:cubicBezTo>
                  <a:pt x="45" y="47"/>
                  <a:pt x="45" y="47"/>
                  <a:pt x="46" y="47"/>
                </a:cubicBezTo>
                <a:cubicBezTo>
                  <a:pt x="46" y="47"/>
                  <a:pt x="46" y="47"/>
                  <a:pt x="46" y="47"/>
                </a:cubicBezTo>
                <a:cubicBezTo>
                  <a:pt x="46" y="47"/>
                  <a:pt x="46" y="47"/>
                  <a:pt x="46" y="47"/>
                </a:cubicBezTo>
                <a:cubicBezTo>
                  <a:pt x="46" y="47"/>
                  <a:pt x="46" y="47"/>
                  <a:pt x="46" y="47"/>
                </a:cubicBezTo>
                <a:cubicBezTo>
                  <a:pt x="46" y="47"/>
                  <a:pt x="46" y="47"/>
                  <a:pt x="46" y="47"/>
                </a:cubicBezTo>
                <a:cubicBezTo>
                  <a:pt x="46" y="47"/>
                  <a:pt x="46" y="47"/>
                  <a:pt x="46" y="48"/>
                </a:cubicBezTo>
                <a:cubicBezTo>
                  <a:pt x="46" y="48"/>
                  <a:pt x="46" y="48"/>
                  <a:pt x="46" y="48"/>
                </a:cubicBezTo>
                <a:cubicBezTo>
                  <a:pt x="46" y="48"/>
                  <a:pt x="46" y="48"/>
                  <a:pt x="46" y="48"/>
                </a:cubicBezTo>
                <a:cubicBezTo>
                  <a:pt x="46" y="48"/>
                  <a:pt x="46" y="48"/>
                  <a:pt x="46" y="48"/>
                </a:cubicBezTo>
                <a:cubicBezTo>
                  <a:pt x="46" y="48"/>
                  <a:pt x="46" y="48"/>
                  <a:pt x="46" y="48"/>
                </a:cubicBezTo>
                <a:cubicBezTo>
                  <a:pt x="47" y="50"/>
                  <a:pt x="47" y="52"/>
                  <a:pt x="48" y="54"/>
                </a:cubicBezTo>
                <a:cubicBezTo>
                  <a:pt x="55" y="54"/>
                  <a:pt x="63" y="54"/>
                  <a:pt x="71" y="54"/>
                </a:cubicBezTo>
                <a:cubicBezTo>
                  <a:pt x="71" y="51"/>
                  <a:pt x="70" y="48"/>
                  <a:pt x="70" y="46"/>
                </a:cubicBezTo>
                <a:cubicBezTo>
                  <a:pt x="61" y="46"/>
                  <a:pt x="53" y="46"/>
                  <a:pt x="45" y="46"/>
                </a:cubicBezTo>
                <a:close/>
                <a:moveTo>
                  <a:pt x="42" y="37"/>
                </a:moveTo>
                <a:cubicBezTo>
                  <a:pt x="42" y="38"/>
                  <a:pt x="42" y="38"/>
                  <a:pt x="42" y="38"/>
                </a:cubicBezTo>
                <a:cubicBezTo>
                  <a:pt x="51" y="38"/>
                  <a:pt x="60" y="38"/>
                  <a:pt x="69" y="38"/>
                </a:cubicBezTo>
                <a:cubicBezTo>
                  <a:pt x="68" y="35"/>
                  <a:pt x="68" y="33"/>
                  <a:pt x="68" y="30"/>
                </a:cubicBezTo>
                <a:cubicBezTo>
                  <a:pt x="39" y="30"/>
                  <a:pt x="39" y="30"/>
                  <a:pt x="39" y="30"/>
                </a:cubicBezTo>
                <a:cubicBezTo>
                  <a:pt x="39" y="30"/>
                  <a:pt x="39" y="30"/>
                  <a:pt x="39" y="30"/>
                </a:cubicBezTo>
                <a:cubicBezTo>
                  <a:pt x="39" y="30"/>
                  <a:pt x="40" y="30"/>
                  <a:pt x="40" y="31"/>
                </a:cubicBezTo>
                <a:cubicBezTo>
                  <a:pt x="40" y="31"/>
                  <a:pt x="40" y="31"/>
                  <a:pt x="40" y="31"/>
                </a:cubicBezTo>
                <a:cubicBezTo>
                  <a:pt x="40" y="31"/>
                  <a:pt x="40" y="31"/>
                  <a:pt x="40" y="31"/>
                </a:cubicBezTo>
                <a:cubicBezTo>
                  <a:pt x="40" y="31"/>
                  <a:pt x="40" y="31"/>
                  <a:pt x="40" y="31"/>
                </a:cubicBezTo>
                <a:cubicBezTo>
                  <a:pt x="40" y="31"/>
                  <a:pt x="40" y="31"/>
                  <a:pt x="40" y="31"/>
                </a:cubicBezTo>
                <a:cubicBezTo>
                  <a:pt x="40" y="31"/>
                  <a:pt x="40" y="31"/>
                  <a:pt x="40" y="31"/>
                </a:cubicBezTo>
                <a:cubicBezTo>
                  <a:pt x="40" y="31"/>
                  <a:pt x="40" y="31"/>
                  <a:pt x="40" y="32"/>
                </a:cubicBezTo>
                <a:cubicBezTo>
                  <a:pt x="40" y="32"/>
                  <a:pt x="40" y="32"/>
                  <a:pt x="40" y="32"/>
                </a:cubicBezTo>
                <a:cubicBezTo>
                  <a:pt x="40" y="32"/>
                  <a:pt x="40" y="32"/>
                  <a:pt x="40" y="32"/>
                </a:cubicBezTo>
                <a:cubicBezTo>
                  <a:pt x="40" y="32"/>
                  <a:pt x="40" y="32"/>
                  <a:pt x="40" y="32"/>
                </a:cubicBezTo>
                <a:cubicBezTo>
                  <a:pt x="40" y="32"/>
                  <a:pt x="40" y="33"/>
                  <a:pt x="41" y="33"/>
                </a:cubicBezTo>
                <a:cubicBezTo>
                  <a:pt x="41" y="33"/>
                  <a:pt x="41" y="33"/>
                  <a:pt x="41" y="33"/>
                </a:cubicBezTo>
                <a:cubicBezTo>
                  <a:pt x="41" y="33"/>
                  <a:pt x="41" y="33"/>
                  <a:pt x="41" y="33"/>
                </a:cubicBezTo>
                <a:cubicBezTo>
                  <a:pt x="41" y="33"/>
                  <a:pt x="41" y="33"/>
                  <a:pt x="41" y="33"/>
                </a:cubicBezTo>
                <a:cubicBezTo>
                  <a:pt x="41" y="33"/>
                  <a:pt x="41" y="33"/>
                  <a:pt x="41" y="34"/>
                </a:cubicBezTo>
                <a:cubicBezTo>
                  <a:pt x="41" y="34"/>
                  <a:pt x="41" y="34"/>
                  <a:pt x="41" y="34"/>
                </a:cubicBezTo>
                <a:cubicBezTo>
                  <a:pt x="41" y="34"/>
                  <a:pt x="41" y="34"/>
                  <a:pt x="41" y="34"/>
                </a:cubicBezTo>
                <a:cubicBezTo>
                  <a:pt x="41" y="34"/>
                  <a:pt x="41" y="34"/>
                  <a:pt x="41" y="34"/>
                </a:cubicBezTo>
                <a:cubicBezTo>
                  <a:pt x="41" y="34"/>
                  <a:pt x="41" y="34"/>
                  <a:pt x="41" y="34"/>
                </a:cubicBezTo>
                <a:cubicBezTo>
                  <a:pt x="41" y="34"/>
                  <a:pt x="41" y="34"/>
                  <a:pt x="41" y="34"/>
                </a:cubicBezTo>
                <a:cubicBezTo>
                  <a:pt x="41" y="34"/>
                  <a:pt x="41" y="34"/>
                  <a:pt x="41" y="34"/>
                </a:cubicBezTo>
                <a:cubicBezTo>
                  <a:pt x="41" y="34"/>
                  <a:pt x="41" y="34"/>
                  <a:pt x="41" y="34"/>
                </a:cubicBezTo>
                <a:cubicBezTo>
                  <a:pt x="41" y="34"/>
                  <a:pt x="41" y="34"/>
                  <a:pt x="41" y="35"/>
                </a:cubicBezTo>
                <a:cubicBezTo>
                  <a:pt x="41" y="35"/>
                  <a:pt x="41" y="35"/>
                  <a:pt x="41" y="35"/>
                </a:cubicBezTo>
                <a:cubicBezTo>
                  <a:pt x="42" y="37"/>
                  <a:pt x="42" y="37"/>
                  <a:pt x="42" y="37"/>
                </a:cubicBezTo>
                <a:close/>
                <a:moveTo>
                  <a:pt x="42" y="37"/>
                </a:moveTo>
                <a:cubicBezTo>
                  <a:pt x="42" y="37"/>
                  <a:pt x="42" y="37"/>
                  <a:pt x="42" y="37"/>
                </a:cubicBezTo>
                <a:cubicBezTo>
                  <a:pt x="42" y="37"/>
                  <a:pt x="42" y="37"/>
                  <a:pt x="42" y="37"/>
                </a:cubicBezTo>
                <a:cubicBezTo>
                  <a:pt x="42" y="37"/>
                  <a:pt x="42" y="37"/>
                  <a:pt x="42" y="37"/>
                </a:cubicBezTo>
                <a:cubicBezTo>
                  <a:pt x="42" y="37"/>
                  <a:pt x="42" y="37"/>
                  <a:pt x="42" y="37"/>
                </a:cubicBezTo>
                <a:cubicBezTo>
                  <a:pt x="42" y="37"/>
                  <a:pt x="42" y="37"/>
                  <a:pt x="42" y="37"/>
                </a:cubicBezTo>
                <a:cubicBezTo>
                  <a:pt x="42" y="37"/>
                  <a:pt x="42" y="37"/>
                  <a:pt x="42" y="37"/>
                </a:cubicBezTo>
                <a:close/>
                <a:moveTo>
                  <a:pt x="115" y="101"/>
                </a:moveTo>
                <a:cubicBezTo>
                  <a:pt x="122" y="101"/>
                  <a:pt x="129" y="108"/>
                  <a:pt x="129" y="115"/>
                </a:cubicBezTo>
                <a:cubicBezTo>
                  <a:pt x="129" y="123"/>
                  <a:pt x="122" y="129"/>
                  <a:pt x="115" y="129"/>
                </a:cubicBezTo>
                <a:cubicBezTo>
                  <a:pt x="107" y="129"/>
                  <a:pt x="101" y="123"/>
                  <a:pt x="101" y="115"/>
                </a:cubicBezTo>
                <a:cubicBezTo>
                  <a:pt x="101" y="108"/>
                  <a:pt x="107" y="101"/>
                  <a:pt x="115" y="101"/>
                </a:cubicBezTo>
                <a:close/>
                <a:moveTo>
                  <a:pt x="115" y="109"/>
                </a:moveTo>
                <a:cubicBezTo>
                  <a:pt x="118" y="109"/>
                  <a:pt x="121" y="112"/>
                  <a:pt x="121" y="115"/>
                </a:cubicBezTo>
                <a:cubicBezTo>
                  <a:pt x="121" y="119"/>
                  <a:pt x="118" y="121"/>
                  <a:pt x="115" y="121"/>
                </a:cubicBezTo>
                <a:cubicBezTo>
                  <a:pt x="111" y="121"/>
                  <a:pt x="109" y="119"/>
                  <a:pt x="109" y="115"/>
                </a:cubicBezTo>
                <a:cubicBezTo>
                  <a:pt x="109" y="112"/>
                  <a:pt x="111" y="109"/>
                  <a:pt x="115" y="109"/>
                </a:cubicBezTo>
                <a:close/>
                <a:moveTo>
                  <a:pt x="0" y="0"/>
                </a:moveTo>
                <a:cubicBezTo>
                  <a:pt x="21" y="0"/>
                  <a:pt x="21" y="0"/>
                  <a:pt x="21" y="0"/>
                </a:cubicBezTo>
                <a:cubicBezTo>
                  <a:pt x="29" y="0"/>
                  <a:pt x="29" y="0"/>
                  <a:pt x="29" y="0"/>
                </a:cubicBezTo>
                <a:cubicBezTo>
                  <a:pt x="29" y="0"/>
                  <a:pt x="29" y="1"/>
                  <a:pt x="29" y="1"/>
                </a:cubicBezTo>
                <a:cubicBezTo>
                  <a:pt x="29" y="1"/>
                  <a:pt x="29" y="1"/>
                  <a:pt x="29" y="1"/>
                </a:cubicBezTo>
                <a:cubicBezTo>
                  <a:pt x="29" y="1"/>
                  <a:pt x="29" y="1"/>
                  <a:pt x="29" y="1"/>
                </a:cubicBezTo>
                <a:cubicBezTo>
                  <a:pt x="29" y="1"/>
                  <a:pt x="29" y="1"/>
                  <a:pt x="29" y="1"/>
                </a:cubicBezTo>
                <a:cubicBezTo>
                  <a:pt x="29" y="1"/>
                  <a:pt x="29" y="1"/>
                  <a:pt x="29" y="1"/>
                </a:cubicBezTo>
                <a:cubicBezTo>
                  <a:pt x="29" y="1"/>
                  <a:pt x="29" y="1"/>
                  <a:pt x="29" y="1"/>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30" y="2"/>
                </a:cubicBezTo>
                <a:cubicBezTo>
                  <a:pt x="30" y="2"/>
                  <a:pt x="30" y="2"/>
                  <a:pt x="30" y="3"/>
                </a:cubicBezTo>
                <a:cubicBezTo>
                  <a:pt x="30" y="3"/>
                  <a:pt x="30" y="3"/>
                  <a:pt x="30" y="3"/>
                </a:cubicBezTo>
                <a:cubicBezTo>
                  <a:pt x="30" y="3"/>
                  <a:pt x="30" y="3"/>
                  <a:pt x="30" y="3"/>
                </a:cubicBezTo>
                <a:cubicBezTo>
                  <a:pt x="30" y="3"/>
                  <a:pt x="30" y="3"/>
                  <a:pt x="30" y="3"/>
                </a:cubicBezTo>
                <a:cubicBezTo>
                  <a:pt x="30" y="3"/>
                  <a:pt x="30" y="3"/>
                  <a:pt x="30" y="3"/>
                </a:cubicBezTo>
                <a:cubicBezTo>
                  <a:pt x="30" y="3"/>
                  <a:pt x="30" y="3"/>
                  <a:pt x="30" y="3"/>
                </a:cubicBezTo>
                <a:cubicBezTo>
                  <a:pt x="30" y="3"/>
                  <a:pt x="30" y="3"/>
                  <a:pt x="30" y="3"/>
                </a:cubicBezTo>
                <a:cubicBezTo>
                  <a:pt x="30" y="3"/>
                  <a:pt x="30" y="3"/>
                  <a:pt x="30" y="3"/>
                </a:cubicBezTo>
                <a:cubicBezTo>
                  <a:pt x="30" y="3"/>
                  <a:pt x="30" y="3"/>
                  <a:pt x="30" y="3"/>
                </a:cubicBezTo>
                <a:cubicBezTo>
                  <a:pt x="30" y="3"/>
                  <a:pt x="30" y="3"/>
                  <a:pt x="30" y="3"/>
                </a:cubicBezTo>
                <a:cubicBezTo>
                  <a:pt x="30" y="3"/>
                  <a:pt x="30" y="3"/>
                  <a:pt x="30" y="4"/>
                </a:cubicBezTo>
                <a:cubicBezTo>
                  <a:pt x="30" y="4"/>
                  <a:pt x="30" y="4"/>
                  <a:pt x="30" y="4"/>
                </a:cubicBezTo>
                <a:cubicBezTo>
                  <a:pt x="30" y="4"/>
                  <a:pt x="30" y="4"/>
                  <a:pt x="30" y="4"/>
                </a:cubicBezTo>
                <a:cubicBezTo>
                  <a:pt x="30" y="4"/>
                  <a:pt x="30" y="4"/>
                  <a:pt x="30" y="4"/>
                </a:cubicBezTo>
                <a:cubicBezTo>
                  <a:pt x="30" y="4"/>
                  <a:pt x="30" y="4"/>
                  <a:pt x="30" y="4"/>
                </a:cubicBezTo>
                <a:cubicBezTo>
                  <a:pt x="30" y="4"/>
                  <a:pt x="30" y="4"/>
                  <a:pt x="30" y="4"/>
                </a:cubicBezTo>
                <a:cubicBezTo>
                  <a:pt x="30" y="4"/>
                  <a:pt x="30" y="4"/>
                  <a:pt x="30" y="4"/>
                </a:cubicBezTo>
                <a:cubicBezTo>
                  <a:pt x="30" y="4"/>
                  <a:pt x="30" y="4"/>
                  <a:pt x="30" y="4"/>
                </a:cubicBezTo>
                <a:cubicBezTo>
                  <a:pt x="30" y="4"/>
                  <a:pt x="30" y="5"/>
                  <a:pt x="30" y="5"/>
                </a:cubicBezTo>
                <a:cubicBezTo>
                  <a:pt x="30" y="5"/>
                  <a:pt x="30" y="5"/>
                  <a:pt x="30" y="5"/>
                </a:cubicBezTo>
                <a:cubicBezTo>
                  <a:pt x="30" y="5"/>
                  <a:pt x="30" y="5"/>
                  <a:pt x="30" y="5"/>
                </a:cubicBezTo>
                <a:cubicBezTo>
                  <a:pt x="30" y="5"/>
                  <a:pt x="30" y="5"/>
                  <a:pt x="30" y="5"/>
                </a:cubicBezTo>
                <a:cubicBezTo>
                  <a:pt x="30" y="5"/>
                  <a:pt x="31" y="5"/>
                  <a:pt x="31" y="5"/>
                </a:cubicBezTo>
                <a:cubicBezTo>
                  <a:pt x="31" y="5"/>
                  <a:pt x="31" y="5"/>
                  <a:pt x="31" y="5"/>
                </a:cubicBezTo>
                <a:cubicBezTo>
                  <a:pt x="31" y="6"/>
                  <a:pt x="31" y="6"/>
                  <a:pt x="31" y="6"/>
                </a:cubicBezTo>
                <a:cubicBezTo>
                  <a:pt x="31" y="6"/>
                  <a:pt x="31" y="6"/>
                  <a:pt x="31" y="6"/>
                </a:cubicBezTo>
                <a:cubicBezTo>
                  <a:pt x="31" y="6"/>
                  <a:pt x="31" y="6"/>
                  <a:pt x="31" y="6"/>
                </a:cubicBezTo>
                <a:cubicBezTo>
                  <a:pt x="31" y="6"/>
                  <a:pt x="31" y="7"/>
                  <a:pt x="31" y="7"/>
                </a:cubicBezTo>
                <a:cubicBezTo>
                  <a:pt x="31" y="7"/>
                  <a:pt x="31" y="7"/>
                  <a:pt x="31" y="7"/>
                </a:cubicBezTo>
                <a:cubicBezTo>
                  <a:pt x="31" y="7"/>
                  <a:pt x="31" y="8"/>
                  <a:pt x="32" y="8"/>
                </a:cubicBezTo>
                <a:cubicBezTo>
                  <a:pt x="33" y="13"/>
                  <a:pt x="35" y="17"/>
                  <a:pt x="37" y="22"/>
                </a:cubicBezTo>
                <a:cubicBezTo>
                  <a:pt x="67" y="22"/>
                  <a:pt x="67" y="22"/>
                  <a:pt x="67" y="22"/>
                </a:cubicBezTo>
                <a:cubicBezTo>
                  <a:pt x="74" y="22"/>
                  <a:pt x="74" y="22"/>
                  <a:pt x="74" y="22"/>
                </a:cubicBezTo>
                <a:cubicBezTo>
                  <a:pt x="106" y="22"/>
                  <a:pt x="106" y="22"/>
                  <a:pt x="106" y="22"/>
                </a:cubicBezTo>
                <a:cubicBezTo>
                  <a:pt x="114" y="22"/>
                  <a:pt x="114" y="22"/>
                  <a:pt x="114" y="22"/>
                </a:cubicBezTo>
                <a:cubicBezTo>
                  <a:pt x="144" y="22"/>
                  <a:pt x="144" y="22"/>
                  <a:pt x="144" y="22"/>
                </a:cubicBezTo>
                <a:cubicBezTo>
                  <a:pt x="146" y="22"/>
                  <a:pt x="146" y="22"/>
                  <a:pt x="146" y="22"/>
                </a:cubicBezTo>
                <a:cubicBezTo>
                  <a:pt x="152" y="22"/>
                  <a:pt x="152" y="22"/>
                  <a:pt x="152" y="22"/>
                </a:cubicBezTo>
                <a:cubicBezTo>
                  <a:pt x="146" y="41"/>
                  <a:pt x="139" y="59"/>
                  <a:pt x="132" y="78"/>
                </a:cubicBezTo>
                <a:cubicBezTo>
                  <a:pt x="127" y="78"/>
                  <a:pt x="127" y="78"/>
                  <a:pt x="127" y="78"/>
                </a:cubicBezTo>
                <a:cubicBezTo>
                  <a:pt x="124" y="78"/>
                  <a:pt x="124" y="78"/>
                  <a:pt x="124" y="78"/>
                </a:cubicBezTo>
                <a:cubicBezTo>
                  <a:pt x="106" y="78"/>
                  <a:pt x="106" y="78"/>
                  <a:pt x="106" y="78"/>
                </a:cubicBezTo>
                <a:cubicBezTo>
                  <a:pt x="98" y="78"/>
                  <a:pt x="98" y="78"/>
                  <a:pt x="98" y="78"/>
                </a:cubicBezTo>
                <a:cubicBezTo>
                  <a:pt x="82" y="78"/>
                  <a:pt x="82" y="78"/>
                  <a:pt x="82" y="78"/>
                </a:cubicBezTo>
                <a:cubicBezTo>
                  <a:pt x="74" y="78"/>
                  <a:pt x="74" y="78"/>
                  <a:pt x="74" y="78"/>
                </a:cubicBezTo>
                <a:cubicBezTo>
                  <a:pt x="57" y="78"/>
                  <a:pt x="57" y="78"/>
                  <a:pt x="57" y="78"/>
                </a:cubicBezTo>
                <a:cubicBezTo>
                  <a:pt x="58" y="83"/>
                  <a:pt x="60" y="88"/>
                  <a:pt x="62" y="93"/>
                </a:cubicBezTo>
                <a:cubicBezTo>
                  <a:pt x="127" y="93"/>
                  <a:pt x="127" y="93"/>
                  <a:pt x="127" y="93"/>
                </a:cubicBezTo>
                <a:cubicBezTo>
                  <a:pt x="124" y="101"/>
                  <a:pt x="124" y="101"/>
                  <a:pt x="124" y="101"/>
                </a:cubicBezTo>
                <a:cubicBezTo>
                  <a:pt x="65" y="101"/>
                  <a:pt x="65" y="101"/>
                  <a:pt x="65" y="101"/>
                </a:cubicBezTo>
                <a:cubicBezTo>
                  <a:pt x="57" y="101"/>
                  <a:pt x="57" y="101"/>
                  <a:pt x="57" y="101"/>
                </a:cubicBezTo>
                <a:cubicBezTo>
                  <a:pt x="57" y="101"/>
                  <a:pt x="57" y="101"/>
                  <a:pt x="57" y="101"/>
                </a:cubicBezTo>
                <a:cubicBezTo>
                  <a:pt x="57" y="101"/>
                  <a:pt x="57" y="101"/>
                  <a:pt x="57" y="101"/>
                </a:cubicBezTo>
                <a:cubicBezTo>
                  <a:pt x="54" y="93"/>
                  <a:pt x="51" y="85"/>
                  <a:pt x="48" y="78"/>
                </a:cubicBezTo>
                <a:cubicBezTo>
                  <a:pt x="48" y="78"/>
                  <a:pt x="48" y="78"/>
                  <a:pt x="48" y="78"/>
                </a:cubicBezTo>
                <a:cubicBezTo>
                  <a:pt x="40" y="54"/>
                  <a:pt x="32" y="31"/>
                  <a:pt x="23" y="8"/>
                </a:cubicBezTo>
                <a:cubicBezTo>
                  <a:pt x="0" y="8"/>
                  <a:pt x="0" y="8"/>
                  <a:pt x="0" y="8"/>
                </a:cubicBezTo>
                <a:cubicBezTo>
                  <a:pt x="0" y="0"/>
                  <a:pt x="0" y="0"/>
                  <a:pt x="0" y="0"/>
                </a:cubicBezTo>
                <a:close/>
                <a:moveTo>
                  <a:pt x="54" y="70"/>
                </a:moveTo>
                <a:cubicBezTo>
                  <a:pt x="73" y="70"/>
                  <a:pt x="73" y="70"/>
                  <a:pt x="73" y="70"/>
                </a:cubicBezTo>
                <a:cubicBezTo>
                  <a:pt x="73" y="67"/>
                  <a:pt x="72" y="64"/>
                  <a:pt x="72" y="62"/>
                </a:cubicBezTo>
                <a:cubicBezTo>
                  <a:pt x="65" y="62"/>
                  <a:pt x="58" y="62"/>
                  <a:pt x="51" y="62"/>
                </a:cubicBezTo>
                <a:cubicBezTo>
                  <a:pt x="52" y="64"/>
                  <a:pt x="53" y="67"/>
                  <a:pt x="54" y="70"/>
                </a:cubicBezTo>
                <a:close/>
              </a:path>
            </a:pathLst>
          </a:custGeom>
          <a:solidFill>
            <a:srgbClr val="FFFFF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chemeClr val="tx2">
                  <a:lumMod val="75000"/>
                </a:schemeClr>
              </a:solidFill>
              <a:sym typeface="宋体" pitchFamily="2" charset="-122"/>
            </a:endParaRPr>
          </a:p>
        </p:txBody>
      </p:sp>
      <p:sp>
        <p:nvSpPr>
          <p:cNvPr id="36" name="Freeform 41"/>
          <p:cNvSpPr>
            <a:spLocks noChangeArrowheads="1"/>
          </p:cNvSpPr>
          <p:nvPr/>
        </p:nvSpPr>
        <p:spPr bwMode="auto">
          <a:xfrm>
            <a:off x="3057525" y="2519363"/>
            <a:ext cx="138113" cy="74612"/>
          </a:xfrm>
          <a:custGeom>
            <a:avLst/>
            <a:gdLst>
              <a:gd name="T0" fmla="*/ 77 w 96"/>
              <a:gd name="T1" fmla="*/ 0 h 52"/>
              <a:gd name="T2" fmla="*/ 96 w 96"/>
              <a:gd name="T3" fmla="*/ 52 h 52"/>
              <a:gd name="T4" fmla="*/ 9 w 96"/>
              <a:gd name="T5" fmla="*/ 52 h 52"/>
              <a:gd name="T6" fmla="*/ 0 w 96"/>
              <a:gd name="T7" fmla="*/ 28 h 52"/>
              <a:gd name="T8" fmla="*/ 77 w 96"/>
              <a:gd name="T9" fmla="*/ 0 h 52"/>
              <a:gd name="T10" fmla="*/ 77 w 96"/>
              <a:gd name="T11" fmla="*/ 0 h 52"/>
              <a:gd name="T12" fmla="*/ 0 60000 65536"/>
              <a:gd name="T13" fmla="*/ 0 60000 65536"/>
              <a:gd name="T14" fmla="*/ 0 60000 65536"/>
              <a:gd name="T15" fmla="*/ 0 60000 65536"/>
              <a:gd name="T16" fmla="*/ 0 60000 65536"/>
              <a:gd name="T17" fmla="*/ 0 60000 65536"/>
              <a:gd name="T18" fmla="*/ 0 w 96"/>
              <a:gd name="T19" fmla="*/ 0 h 52"/>
              <a:gd name="T20" fmla="*/ 96 w 96"/>
              <a:gd name="T21" fmla="*/ 52 h 52"/>
            </a:gdLst>
            <a:ahLst/>
            <a:cxnLst>
              <a:cxn ang="T12">
                <a:pos x="T0" y="T1"/>
              </a:cxn>
              <a:cxn ang="T13">
                <a:pos x="T2" y="T3"/>
              </a:cxn>
              <a:cxn ang="T14">
                <a:pos x="T4" y="T5"/>
              </a:cxn>
              <a:cxn ang="T15">
                <a:pos x="T6" y="T7"/>
              </a:cxn>
              <a:cxn ang="T16">
                <a:pos x="T8" y="T9"/>
              </a:cxn>
              <a:cxn ang="T17">
                <a:pos x="T10" y="T11"/>
              </a:cxn>
            </a:cxnLst>
            <a:rect l="T18" t="T19" r="T20" b="T21"/>
            <a:pathLst>
              <a:path w="96" h="52">
                <a:moveTo>
                  <a:pt x="77" y="0"/>
                </a:moveTo>
                <a:lnTo>
                  <a:pt x="96" y="52"/>
                </a:lnTo>
                <a:lnTo>
                  <a:pt x="9" y="52"/>
                </a:lnTo>
                <a:lnTo>
                  <a:pt x="0" y="28"/>
                </a:lnTo>
                <a:lnTo>
                  <a:pt x="77" y="0"/>
                </a:lnTo>
                <a:lnTo>
                  <a:pt x="77" y="0"/>
                </a:lnTo>
                <a:close/>
              </a:path>
            </a:pathLst>
          </a:custGeom>
          <a:solidFill>
            <a:srgbClr val="FFFFF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chemeClr val="tx2">
                  <a:lumMod val="75000"/>
                </a:schemeClr>
              </a:solidFill>
              <a:sym typeface="宋体" pitchFamily="2" charset="-122"/>
            </a:endParaRPr>
          </a:p>
        </p:txBody>
      </p:sp>
      <p:sp>
        <p:nvSpPr>
          <p:cNvPr id="37" name="Freeform 42"/>
          <p:cNvSpPr>
            <a:spLocks noChangeArrowheads="1"/>
          </p:cNvSpPr>
          <p:nvPr/>
        </p:nvSpPr>
        <p:spPr bwMode="auto">
          <a:xfrm>
            <a:off x="5878513" y="2501900"/>
            <a:ext cx="288925" cy="288925"/>
          </a:xfrm>
          <a:custGeom>
            <a:avLst/>
            <a:gdLst>
              <a:gd name="T0" fmla="*/ 89 w 157"/>
              <a:gd name="T1" fmla="*/ 0 h 157"/>
              <a:gd name="T2" fmla="*/ 93 w 157"/>
              <a:gd name="T3" fmla="*/ 21 h 157"/>
              <a:gd name="T4" fmla="*/ 108 w 157"/>
              <a:gd name="T5" fmla="*/ 27 h 157"/>
              <a:gd name="T6" fmla="*/ 126 w 157"/>
              <a:gd name="T7" fmla="*/ 15 h 157"/>
              <a:gd name="T8" fmla="*/ 141 w 157"/>
              <a:gd name="T9" fmla="*/ 31 h 157"/>
              <a:gd name="T10" fmla="*/ 130 w 157"/>
              <a:gd name="T11" fmla="*/ 48 h 157"/>
              <a:gd name="T12" fmla="*/ 136 w 157"/>
              <a:gd name="T13" fmla="*/ 64 h 157"/>
              <a:gd name="T14" fmla="*/ 157 w 157"/>
              <a:gd name="T15" fmla="*/ 67 h 157"/>
              <a:gd name="T16" fmla="*/ 157 w 157"/>
              <a:gd name="T17" fmla="*/ 90 h 157"/>
              <a:gd name="T18" fmla="*/ 136 w 157"/>
              <a:gd name="T19" fmla="*/ 93 h 157"/>
              <a:gd name="T20" fmla="*/ 132 w 157"/>
              <a:gd name="T21" fmla="*/ 104 h 157"/>
              <a:gd name="T22" fmla="*/ 118 w 157"/>
              <a:gd name="T23" fmla="*/ 91 h 157"/>
              <a:gd name="T24" fmla="*/ 120 w 157"/>
              <a:gd name="T25" fmla="*/ 84 h 157"/>
              <a:gd name="T26" fmla="*/ 84 w 157"/>
              <a:gd name="T27" fmla="*/ 37 h 157"/>
              <a:gd name="T28" fmla="*/ 36 w 157"/>
              <a:gd name="T29" fmla="*/ 73 h 157"/>
              <a:gd name="T30" fmla="*/ 72 w 157"/>
              <a:gd name="T31" fmla="*/ 120 h 157"/>
              <a:gd name="T32" fmla="*/ 92 w 157"/>
              <a:gd name="T33" fmla="*/ 118 h 157"/>
              <a:gd name="T34" fmla="*/ 104 w 157"/>
              <a:gd name="T35" fmla="*/ 132 h 157"/>
              <a:gd name="T36" fmla="*/ 93 w 157"/>
              <a:gd name="T37" fmla="*/ 136 h 157"/>
              <a:gd name="T38" fmla="*/ 89 w 157"/>
              <a:gd name="T39" fmla="*/ 157 h 157"/>
              <a:gd name="T40" fmla="*/ 67 w 157"/>
              <a:gd name="T41" fmla="*/ 157 h 157"/>
              <a:gd name="T42" fmla="*/ 63 w 157"/>
              <a:gd name="T43" fmla="*/ 136 h 157"/>
              <a:gd name="T44" fmla="*/ 48 w 157"/>
              <a:gd name="T45" fmla="*/ 130 h 157"/>
              <a:gd name="T46" fmla="*/ 31 w 157"/>
              <a:gd name="T47" fmla="*/ 142 h 157"/>
              <a:gd name="T48" fmla="*/ 15 w 157"/>
              <a:gd name="T49" fmla="*/ 126 h 157"/>
              <a:gd name="T50" fmla="*/ 27 w 157"/>
              <a:gd name="T51" fmla="*/ 109 h 157"/>
              <a:gd name="T52" fmla="*/ 20 w 157"/>
              <a:gd name="T53" fmla="*/ 93 h 157"/>
              <a:gd name="T54" fmla="*/ 0 w 157"/>
              <a:gd name="T55" fmla="*/ 90 h 157"/>
              <a:gd name="T56" fmla="*/ 0 w 157"/>
              <a:gd name="T57" fmla="*/ 67 h 157"/>
              <a:gd name="T58" fmla="*/ 20 w 157"/>
              <a:gd name="T59" fmla="*/ 63 h 157"/>
              <a:gd name="T60" fmla="*/ 27 w 157"/>
              <a:gd name="T61" fmla="*/ 48 h 157"/>
              <a:gd name="T62" fmla="*/ 15 w 157"/>
              <a:gd name="T63" fmla="*/ 31 h 157"/>
              <a:gd name="T64" fmla="*/ 31 w 157"/>
              <a:gd name="T65" fmla="*/ 15 h 157"/>
              <a:gd name="T66" fmla="*/ 48 w 157"/>
              <a:gd name="T67" fmla="*/ 27 h 157"/>
              <a:gd name="T68" fmla="*/ 63 w 157"/>
              <a:gd name="T69" fmla="*/ 20 h 157"/>
              <a:gd name="T70" fmla="*/ 67 w 157"/>
              <a:gd name="T71" fmla="*/ 0 h 157"/>
              <a:gd name="T72" fmla="*/ 89 w 157"/>
              <a:gd name="T73" fmla="*/ 0 h 157"/>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157"/>
              <a:gd name="T112" fmla="*/ 0 h 157"/>
              <a:gd name="T113" fmla="*/ 157 w 157"/>
              <a:gd name="T114" fmla="*/ 157 h 157"/>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157" h="157">
                <a:moveTo>
                  <a:pt x="89" y="0"/>
                </a:moveTo>
                <a:cubicBezTo>
                  <a:pt x="93" y="21"/>
                  <a:pt x="93" y="21"/>
                  <a:pt x="93" y="21"/>
                </a:cubicBezTo>
                <a:cubicBezTo>
                  <a:pt x="108" y="27"/>
                  <a:pt x="108" y="27"/>
                  <a:pt x="108" y="27"/>
                </a:cubicBezTo>
                <a:cubicBezTo>
                  <a:pt x="126" y="15"/>
                  <a:pt x="126" y="15"/>
                  <a:pt x="126" y="15"/>
                </a:cubicBezTo>
                <a:cubicBezTo>
                  <a:pt x="141" y="31"/>
                  <a:pt x="141" y="31"/>
                  <a:pt x="141" y="31"/>
                </a:cubicBezTo>
                <a:cubicBezTo>
                  <a:pt x="130" y="48"/>
                  <a:pt x="130" y="48"/>
                  <a:pt x="130" y="48"/>
                </a:cubicBezTo>
                <a:cubicBezTo>
                  <a:pt x="136" y="64"/>
                  <a:pt x="136" y="64"/>
                  <a:pt x="136" y="64"/>
                </a:cubicBezTo>
                <a:cubicBezTo>
                  <a:pt x="157" y="67"/>
                  <a:pt x="157" y="67"/>
                  <a:pt x="157" y="67"/>
                </a:cubicBezTo>
                <a:cubicBezTo>
                  <a:pt x="157" y="90"/>
                  <a:pt x="157" y="90"/>
                  <a:pt x="157" y="90"/>
                </a:cubicBezTo>
                <a:cubicBezTo>
                  <a:pt x="136" y="93"/>
                  <a:pt x="136" y="93"/>
                  <a:pt x="136" y="93"/>
                </a:cubicBezTo>
                <a:cubicBezTo>
                  <a:pt x="132" y="104"/>
                  <a:pt x="132" y="104"/>
                  <a:pt x="132" y="104"/>
                </a:cubicBezTo>
                <a:cubicBezTo>
                  <a:pt x="118" y="91"/>
                  <a:pt x="118" y="91"/>
                  <a:pt x="118" y="91"/>
                </a:cubicBezTo>
                <a:cubicBezTo>
                  <a:pt x="119" y="89"/>
                  <a:pt x="119" y="86"/>
                  <a:pt x="120" y="84"/>
                </a:cubicBezTo>
                <a:cubicBezTo>
                  <a:pt x="123" y="61"/>
                  <a:pt x="107" y="40"/>
                  <a:pt x="84" y="37"/>
                </a:cubicBezTo>
                <a:cubicBezTo>
                  <a:pt x="61" y="34"/>
                  <a:pt x="40" y="50"/>
                  <a:pt x="36" y="73"/>
                </a:cubicBezTo>
                <a:cubicBezTo>
                  <a:pt x="33" y="96"/>
                  <a:pt x="50" y="117"/>
                  <a:pt x="72" y="120"/>
                </a:cubicBezTo>
                <a:cubicBezTo>
                  <a:pt x="79" y="121"/>
                  <a:pt x="86" y="120"/>
                  <a:pt x="92" y="118"/>
                </a:cubicBezTo>
                <a:cubicBezTo>
                  <a:pt x="104" y="132"/>
                  <a:pt x="104" y="132"/>
                  <a:pt x="104" y="132"/>
                </a:cubicBezTo>
                <a:cubicBezTo>
                  <a:pt x="93" y="136"/>
                  <a:pt x="93" y="136"/>
                  <a:pt x="93" y="136"/>
                </a:cubicBezTo>
                <a:cubicBezTo>
                  <a:pt x="89" y="157"/>
                  <a:pt x="89" y="157"/>
                  <a:pt x="89" y="157"/>
                </a:cubicBezTo>
                <a:cubicBezTo>
                  <a:pt x="67" y="157"/>
                  <a:pt x="67" y="157"/>
                  <a:pt x="67" y="157"/>
                </a:cubicBezTo>
                <a:cubicBezTo>
                  <a:pt x="63" y="136"/>
                  <a:pt x="63" y="136"/>
                  <a:pt x="63" y="136"/>
                </a:cubicBezTo>
                <a:cubicBezTo>
                  <a:pt x="48" y="130"/>
                  <a:pt x="48" y="130"/>
                  <a:pt x="48" y="130"/>
                </a:cubicBezTo>
                <a:cubicBezTo>
                  <a:pt x="31" y="142"/>
                  <a:pt x="31" y="142"/>
                  <a:pt x="31" y="142"/>
                </a:cubicBezTo>
                <a:cubicBezTo>
                  <a:pt x="15" y="126"/>
                  <a:pt x="15" y="126"/>
                  <a:pt x="15" y="126"/>
                </a:cubicBezTo>
                <a:cubicBezTo>
                  <a:pt x="27" y="109"/>
                  <a:pt x="27" y="109"/>
                  <a:pt x="27" y="109"/>
                </a:cubicBezTo>
                <a:cubicBezTo>
                  <a:pt x="20" y="93"/>
                  <a:pt x="20" y="93"/>
                  <a:pt x="20" y="93"/>
                </a:cubicBezTo>
                <a:cubicBezTo>
                  <a:pt x="0" y="90"/>
                  <a:pt x="0" y="90"/>
                  <a:pt x="0" y="90"/>
                </a:cubicBezTo>
                <a:cubicBezTo>
                  <a:pt x="0" y="67"/>
                  <a:pt x="0" y="67"/>
                  <a:pt x="0" y="67"/>
                </a:cubicBezTo>
                <a:cubicBezTo>
                  <a:pt x="20" y="63"/>
                  <a:pt x="20" y="63"/>
                  <a:pt x="20" y="63"/>
                </a:cubicBezTo>
                <a:cubicBezTo>
                  <a:pt x="27" y="48"/>
                  <a:pt x="27" y="48"/>
                  <a:pt x="27" y="48"/>
                </a:cubicBezTo>
                <a:cubicBezTo>
                  <a:pt x="15" y="31"/>
                  <a:pt x="15" y="31"/>
                  <a:pt x="15" y="31"/>
                </a:cubicBezTo>
                <a:cubicBezTo>
                  <a:pt x="31" y="15"/>
                  <a:pt x="31" y="15"/>
                  <a:pt x="31" y="15"/>
                </a:cubicBezTo>
                <a:cubicBezTo>
                  <a:pt x="48" y="27"/>
                  <a:pt x="48" y="27"/>
                  <a:pt x="48" y="27"/>
                </a:cubicBezTo>
                <a:cubicBezTo>
                  <a:pt x="63" y="20"/>
                  <a:pt x="63" y="20"/>
                  <a:pt x="63" y="20"/>
                </a:cubicBezTo>
                <a:cubicBezTo>
                  <a:pt x="67" y="0"/>
                  <a:pt x="67" y="0"/>
                  <a:pt x="67" y="0"/>
                </a:cubicBezTo>
                <a:cubicBezTo>
                  <a:pt x="89" y="0"/>
                  <a:pt x="89" y="0"/>
                  <a:pt x="89" y="0"/>
                </a:cubicBezTo>
                <a:close/>
              </a:path>
            </a:pathLst>
          </a:custGeom>
          <a:solidFill>
            <a:srgbClr val="FFFFF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chemeClr val="tx2">
                  <a:lumMod val="75000"/>
                </a:schemeClr>
              </a:solidFill>
              <a:sym typeface="宋体" pitchFamily="2" charset="-122"/>
            </a:endParaRPr>
          </a:p>
        </p:txBody>
      </p:sp>
      <p:sp>
        <p:nvSpPr>
          <p:cNvPr id="38" name="Freeform 43"/>
          <p:cNvSpPr>
            <a:spLocks noEditPoints="1" noChangeArrowheads="1"/>
          </p:cNvSpPr>
          <p:nvPr/>
        </p:nvSpPr>
        <p:spPr bwMode="auto">
          <a:xfrm>
            <a:off x="5984875" y="2609850"/>
            <a:ext cx="161925" cy="160338"/>
          </a:xfrm>
          <a:custGeom>
            <a:avLst/>
            <a:gdLst>
              <a:gd name="T0" fmla="*/ 74 w 88"/>
              <a:gd name="T1" fmla="*/ 74 h 88"/>
              <a:gd name="T2" fmla="*/ 80 w 88"/>
              <a:gd name="T3" fmla="*/ 74 h 88"/>
              <a:gd name="T4" fmla="*/ 80 w 88"/>
              <a:gd name="T5" fmla="*/ 80 h 88"/>
              <a:gd name="T6" fmla="*/ 74 w 88"/>
              <a:gd name="T7" fmla="*/ 80 h 88"/>
              <a:gd name="T8" fmla="*/ 74 w 88"/>
              <a:gd name="T9" fmla="*/ 74 h 88"/>
              <a:gd name="T10" fmla="*/ 74 w 88"/>
              <a:gd name="T11" fmla="*/ 74 h 88"/>
              <a:gd name="T12" fmla="*/ 17 w 88"/>
              <a:gd name="T13" fmla="*/ 3 h 88"/>
              <a:gd name="T14" fmla="*/ 17 w 88"/>
              <a:gd name="T15" fmla="*/ 3 h 88"/>
              <a:gd name="T16" fmla="*/ 28 w 88"/>
              <a:gd name="T17" fmla="*/ 0 h 88"/>
              <a:gd name="T18" fmla="*/ 44 w 88"/>
              <a:gd name="T19" fmla="*/ 15 h 88"/>
              <a:gd name="T20" fmla="*/ 41 w 88"/>
              <a:gd name="T21" fmla="*/ 27 h 88"/>
              <a:gd name="T22" fmla="*/ 40 w 88"/>
              <a:gd name="T23" fmla="*/ 28 h 88"/>
              <a:gd name="T24" fmla="*/ 84 w 88"/>
              <a:gd name="T25" fmla="*/ 70 h 88"/>
              <a:gd name="T26" fmla="*/ 84 w 88"/>
              <a:gd name="T27" fmla="*/ 84 h 88"/>
              <a:gd name="T28" fmla="*/ 84 w 88"/>
              <a:gd name="T29" fmla="*/ 84 h 88"/>
              <a:gd name="T30" fmla="*/ 70 w 88"/>
              <a:gd name="T31" fmla="*/ 84 h 88"/>
              <a:gd name="T32" fmla="*/ 28 w 88"/>
              <a:gd name="T33" fmla="*/ 41 h 88"/>
              <a:gd name="T34" fmla="*/ 27 w 88"/>
              <a:gd name="T35" fmla="*/ 41 h 88"/>
              <a:gd name="T36" fmla="*/ 15 w 88"/>
              <a:gd name="T37" fmla="*/ 45 h 88"/>
              <a:gd name="T38" fmla="*/ 0 w 88"/>
              <a:gd name="T39" fmla="*/ 28 h 88"/>
              <a:gd name="T40" fmla="*/ 3 w 88"/>
              <a:gd name="T41" fmla="*/ 17 h 88"/>
              <a:gd name="T42" fmla="*/ 3 w 88"/>
              <a:gd name="T43" fmla="*/ 17 h 88"/>
              <a:gd name="T44" fmla="*/ 4 w 88"/>
              <a:gd name="T45" fmla="*/ 17 h 88"/>
              <a:gd name="T46" fmla="*/ 15 w 88"/>
              <a:gd name="T47" fmla="*/ 28 h 88"/>
              <a:gd name="T48" fmla="*/ 24 w 88"/>
              <a:gd name="T49" fmla="*/ 24 h 88"/>
              <a:gd name="T50" fmla="*/ 28 w 88"/>
              <a:gd name="T51" fmla="*/ 15 h 88"/>
              <a:gd name="T52" fmla="*/ 17 w 88"/>
              <a:gd name="T53" fmla="*/ 4 h 88"/>
              <a:gd name="T54" fmla="*/ 17 w 88"/>
              <a:gd name="T55" fmla="*/ 3 h 88"/>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88"/>
              <a:gd name="T85" fmla="*/ 0 h 88"/>
              <a:gd name="T86" fmla="*/ 88 w 88"/>
              <a:gd name="T87" fmla="*/ 88 h 88"/>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88" h="88">
                <a:moveTo>
                  <a:pt x="74" y="74"/>
                </a:moveTo>
                <a:cubicBezTo>
                  <a:pt x="75" y="72"/>
                  <a:pt x="78" y="72"/>
                  <a:pt x="80" y="74"/>
                </a:cubicBezTo>
                <a:cubicBezTo>
                  <a:pt x="82" y="76"/>
                  <a:pt x="82" y="78"/>
                  <a:pt x="80" y="80"/>
                </a:cubicBezTo>
                <a:cubicBezTo>
                  <a:pt x="78" y="82"/>
                  <a:pt x="75" y="82"/>
                  <a:pt x="74" y="80"/>
                </a:cubicBezTo>
                <a:cubicBezTo>
                  <a:pt x="72" y="78"/>
                  <a:pt x="72" y="76"/>
                  <a:pt x="74" y="74"/>
                </a:cubicBezTo>
                <a:cubicBezTo>
                  <a:pt x="74" y="74"/>
                  <a:pt x="74" y="74"/>
                  <a:pt x="74" y="74"/>
                </a:cubicBezTo>
                <a:close/>
                <a:moveTo>
                  <a:pt x="17" y="3"/>
                </a:moveTo>
                <a:cubicBezTo>
                  <a:pt x="17" y="3"/>
                  <a:pt x="17" y="3"/>
                  <a:pt x="17" y="3"/>
                </a:cubicBezTo>
                <a:cubicBezTo>
                  <a:pt x="28" y="0"/>
                  <a:pt x="28" y="0"/>
                  <a:pt x="28" y="0"/>
                </a:cubicBezTo>
                <a:cubicBezTo>
                  <a:pt x="44" y="15"/>
                  <a:pt x="44" y="15"/>
                  <a:pt x="44" y="15"/>
                </a:cubicBezTo>
                <a:cubicBezTo>
                  <a:pt x="41" y="27"/>
                  <a:pt x="41" y="27"/>
                  <a:pt x="41" y="27"/>
                </a:cubicBezTo>
                <a:cubicBezTo>
                  <a:pt x="40" y="28"/>
                  <a:pt x="40" y="28"/>
                  <a:pt x="40" y="28"/>
                </a:cubicBezTo>
                <a:cubicBezTo>
                  <a:pt x="84" y="70"/>
                  <a:pt x="84" y="70"/>
                  <a:pt x="84" y="70"/>
                </a:cubicBezTo>
                <a:cubicBezTo>
                  <a:pt x="88" y="74"/>
                  <a:pt x="88" y="80"/>
                  <a:pt x="84" y="84"/>
                </a:cubicBezTo>
                <a:cubicBezTo>
                  <a:pt x="84" y="84"/>
                  <a:pt x="84" y="84"/>
                  <a:pt x="84" y="84"/>
                </a:cubicBezTo>
                <a:cubicBezTo>
                  <a:pt x="80" y="88"/>
                  <a:pt x="74" y="88"/>
                  <a:pt x="70" y="84"/>
                </a:cubicBezTo>
                <a:cubicBezTo>
                  <a:pt x="28" y="41"/>
                  <a:pt x="28" y="41"/>
                  <a:pt x="28" y="41"/>
                </a:cubicBezTo>
                <a:cubicBezTo>
                  <a:pt x="27" y="41"/>
                  <a:pt x="27" y="41"/>
                  <a:pt x="27" y="41"/>
                </a:cubicBezTo>
                <a:cubicBezTo>
                  <a:pt x="15" y="45"/>
                  <a:pt x="15" y="45"/>
                  <a:pt x="15" y="45"/>
                </a:cubicBezTo>
                <a:cubicBezTo>
                  <a:pt x="0" y="28"/>
                  <a:pt x="0" y="28"/>
                  <a:pt x="0" y="28"/>
                </a:cubicBezTo>
                <a:cubicBezTo>
                  <a:pt x="3" y="17"/>
                  <a:pt x="3" y="17"/>
                  <a:pt x="3" y="17"/>
                </a:cubicBezTo>
                <a:cubicBezTo>
                  <a:pt x="3" y="17"/>
                  <a:pt x="3" y="17"/>
                  <a:pt x="3" y="17"/>
                </a:cubicBezTo>
                <a:cubicBezTo>
                  <a:pt x="4" y="17"/>
                  <a:pt x="4" y="17"/>
                  <a:pt x="4" y="17"/>
                </a:cubicBezTo>
                <a:cubicBezTo>
                  <a:pt x="15" y="28"/>
                  <a:pt x="15" y="28"/>
                  <a:pt x="15" y="28"/>
                </a:cubicBezTo>
                <a:cubicBezTo>
                  <a:pt x="24" y="24"/>
                  <a:pt x="24" y="24"/>
                  <a:pt x="24" y="24"/>
                </a:cubicBezTo>
                <a:cubicBezTo>
                  <a:pt x="28" y="15"/>
                  <a:pt x="28" y="15"/>
                  <a:pt x="28" y="15"/>
                </a:cubicBezTo>
                <a:cubicBezTo>
                  <a:pt x="17" y="4"/>
                  <a:pt x="17" y="4"/>
                  <a:pt x="17" y="4"/>
                </a:cubicBezTo>
                <a:cubicBezTo>
                  <a:pt x="17" y="3"/>
                  <a:pt x="17" y="3"/>
                  <a:pt x="17" y="3"/>
                </a:cubicBezTo>
                <a:close/>
              </a:path>
            </a:pathLst>
          </a:custGeom>
          <a:solidFill>
            <a:srgbClr val="FFFFF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chemeClr val="tx2">
                  <a:lumMod val="75000"/>
                </a:schemeClr>
              </a:solidFill>
              <a:sym typeface="宋体" pitchFamily="2" charset="-122"/>
            </a:endParaRPr>
          </a:p>
        </p:txBody>
      </p:sp>
      <p:sp>
        <p:nvSpPr>
          <p:cNvPr id="39" name="Freeform 44"/>
          <p:cNvSpPr>
            <a:spLocks noEditPoints="1" noChangeArrowheads="1"/>
          </p:cNvSpPr>
          <p:nvPr/>
        </p:nvSpPr>
        <p:spPr bwMode="auto">
          <a:xfrm>
            <a:off x="4449763" y="2709863"/>
            <a:ext cx="249237" cy="250825"/>
          </a:xfrm>
          <a:custGeom>
            <a:avLst/>
            <a:gdLst>
              <a:gd name="T0" fmla="*/ 0 w 136"/>
              <a:gd name="T1" fmla="*/ 104 h 137"/>
              <a:gd name="T2" fmla="*/ 13 w 136"/>
              <a:gd name="T3" fmla="*/ 84 h 137"/>
              <a:gd name="T4" fmla="*/ 45 w 136"/>
              <a:gd name="T5" fmla="*/ 74 h 137"/>
              <a:gd name="T6" fmla="*/ 68 w 136"/>
              <a:gd name="T7" fmla="*/ 113 h 137"/>
              <a:gd name="T8" fmla="*/ 91 w 136"/>
              <a:gd name="T9" fmla="*/ 74 h 137"/>
              <a:gd name="T10" fmla="*/ 123 w 136"/>
              <a:gd name="T11" fmla="*/ 84 h 137"/>
              <a:gd name="T12" fmla="*/ 136 w 136"/>
              <a:gd name="T13" fmla="*/ 104 h 137"/>
              <a:gd name="T14" fmla="*/ 136 w 136"/>
              <a:gd name="T15" fmla="*/ 137 h 137"/>
              <a:gd name="T16" fmla="*/ 68 w 136"/>
              <a:gd name="T17" fmla="*/ 137 h 137"/>
              <a:gd name="T18" fmla="*/ 0 w 136"/>
              <a:gd name="T19" fmla="*/ 137 h 137"/>
              <a:gd name="T20" fmla="*/ 0 w 136"/>
              <a:gd name="T21" fmla="*/ 104 h 137"/>
              <a:gd name="T22" fmla="*/ 68 w 136"/>
              <a:gd name="T23" fmla="*/ 74 h 137"/>
              <a:gd name="T24" fmla="*/ 46 w 136"/>
              <a:gd name="T25" fmla="*/ 58 h 137"/>
              <a:gd name="T26" fmla="*/ 39 w 136"/>
              <a:gd name="T27" fmla="*/ 21 h 137"/>
              <a:gd name="T28" fmla="*/ 68 w 136"/>
              <a:gd name="T29" fmla="*/ 0 h 137"/>
              <a:gd name="T30" fmla="*/ 96 w 136"/>
              <a:gd name="T31" fmla="*/ 21 h 137"/>
              <a:gd name="T32" fmla="*/ 90 w 136"/>
              <a:gd name="T33" fmla="*/ 58 h 137"/>
              <a:gd name="T34" fmla="*/ 68 w 136"/>
              <a:gd name="T35" fmla="*/ 74 h 137"/>
              <a:gd name="T36" fmla="*/ 92 w 136"/>
              <a:gd name="T37" fmla="*/ 108 h 137"/>
              <a:gd name="T38" fmla="*/ 115 w 136"/>
              <a:gd name="T39" fmla="*/ 108 h 137"/>
              <a:gd name="T40" fmla="*/ 117 w 136"/>
              <a:gd name="T41" fmla="*/ 110 h 137"/>
              <a:gd name="T42" fmla="*/ 117 w 136"/>
              <a:gd name="T43" fmla="*/ 122 h 137"/>
              <a:gd name="T44" fmla="*/ 115 w 136"/>
              <a:gd name="T45" fmla="*/ 124 h 137"/>
              <a:gd name="T46" fmla="*/ 92 w 136"/>
              <a:gd name="T47" fmla="*/ 124 h 137"/>
              <a:gd name="T48" fmla="*/ 90 w 136"/>
              <a:gd name="T49" fmla="*/ 122 h 137"/>
              <a:gd name="T50" fmla="*/ 90 w 136"/>
              <a:gd name="T51" fmla="*/ 110 h 137"/>
              <a:gd name="T52" fmla="*/ 92 w 136"/>
              <a:gd name="T53" fmla="*/ 108 h 137"/>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136"/>
              <a:gd name="T82" fmla="*/ 0 h 137"/>
              <a:gd name="T83" fmla="*/ 136 w 136"/>
              <a:gd name="T84" fmla="*/ 137 h 137"/>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136" h="137">
                <a:moveTo>
                  <a:pt x="0" y="104"/>
                </a:moveTo>
                <a:cubicBezTo>
                  <a:pt x="0" y="94"/>
                  <a:pt x="4" y="87"/>
                  <a:pt x="13" y="84"/>
                </a:cubicBezTo>
                <a:cubicBezTo>
                  <a:pt x="45" y="74"/>
                  <a:pt x="45" y="74"/>
                  <a:pt x="45" y="74"/>
                </a:cubicBezTo>
                <a:cubicBezTo>
                  <a:pt x="68" y="113"/>
                  <a:pt x="68" y="113"/>
                  <a:pt x="68" y="113"/>
                </a:cubicBezTo>
                <a:cubicBezTo>
                  <a:pt x="91" y="74"/>
                  <a:pt x="91" y="74"/>
                  <a:pt x="91" y="74"/>
                </a:cubicBezTo>
                <a:cubicBezTo>
                  <a:pt x="123" y="84"/>
                  <a:pt x="123" y="84"/>
                  <a:pt x="123" y="84"/>
                </a:cubicBezTo>
                <a:cubicBezTo>
                  <a:pt x="132" y="87"/>
                  <a:pt x="136" y="94"/>
                  <a:pt x="136" y="104"/>
                </a:cubicBezTo>
                <a:cubicBezTo>
                  <a:pt x="136" y="137"/>
                  <a:pt x="136" y="137"/>
                  <a:pt x="136" y="137"/>
                </a:cubicBezTo>
                <a:cubicBezTo>
                  <a:pt x="68" y="137"/>
                  <a:pt x="68" y="137"/>
                  <a:pt x="68" y="137"/>
                </a:cubicBezTo>
                <a:cubicBezTo>
                  <a:pt x="0" y="137"/>
                  <a:pt x="0" y="137"/>
                  <a:pt x="0" y="137"/>
                </a:cubicBezTo>
                <a:cubicBezTo>
                  <a:pt x="0" y="104"/>
                  <a:pt x="0" y="104"/>
                  <a:pt x="0" y="104"/>
                </a:cubicBezTo>
                <a:close/>
                <a:moveTo>
                  <a:pt x="68" y="74"/>
                </a:moveTo>
                <a:cubicBezTo>
                  <a:pt x="58" y="74"/>
                  <a:pt x="50" y="66"/>
                  <a:pt x="46" y="58"/>
                </a:cubicBezTo>
                <a:cubicBezTo>
                  <a:pt x="39" y="47"/>
                  <a:pt x="36" y="33"/>
                  <a:pt x="39" y="21"/>
                </a:cubicBezTo>
                <a:cubicBezTo>
                  <a:pt x="42" y="9"/>
                  <a:pt x="51" y="0"/>
                  <a:pt x="68" y="0"/>
                </a:cubicBezTo>
                <a:cubicBezTo>
                  <a:pt x="85" y="0"/>
                  <a:pt x="93" y="9"/>
                  <a:pt x="96" y="21"/>
                </a:cubicBezTo>
                <a:cubicBezTo>
                  <a:pt x="100" y="33"/>
                  <a:pt x="97" y="47"/>
                  <a:pt x="90" y="58"/>
                </a:cubicBezTo>
                <a:cubicBezTo>
                  <a:pt x="85" y="67"/>
                  <a:pt x="77" y="74"/>
                  <a:pt x="68" y="74"/>
                </a:cubicBezTo>
                <a:close/>
                <a:moveTo>
                  <a:pt x="92" y="108"/>
                </a:moveTo>
                <a:cubicBezTo>
                  <a:pt x="115" y="108"/>
                  <a:pt x="115" y="108"/>
                  <a:pt x="115" y="108"/>
                </a:cubicBezTo>
                <a:cubicBezTo>
                  <a:pt x="116" y="108"/>
                  <a:pt x="117" y="109"/>
                  <a:pt x="117" y="110"/>
                </a:cubicBezTo>
                <a:cubicBezTo>
                  <a:pt x="117" y="122"/>
                  <a:pt x="117" y="122"/>
                  <a:pt x="117" y="122"/>
                </a:cubicBezTo>
                <a:cubicBezTo>
                  <a:pt x="117" y="123"/>
                  <a:pt x="116" y="124"/>
                  <a:pt x="115" y="124"/>
                </a:cubicBezTo>
                <a:cubicBezTo>
                  <a:pt x="92" y="124"/>
                  <a:pt x="92" y="124"/>
                  <a:pt x="92" y="124"/>
                </a:cubicBezTo>
                <a:cubicBezTo>
                  <a:pt x="91" y="124"/>
                  <a:pt x="90" y="123"/>
                  <a:pt x="90" y="122"/>
                </a:cubicBezTo>
                <a:cubicBezTo>
                  <a:pt x="90" y="110"/>
                  <a:pt x="90" y="110"/>
                  <a:pt x="90" y="110"/>
                </a:cubicBezTo>
                <a:cubicBezTo>
                  <a:pt x="90" y="109"/>
                  <a:pt x="91" y="108"/>
                  <a:pt x="92" y="108"/>
                </a:cubicBezTo>
                <a:close/>
              </a:path>
            </a:pathLst>
          </a:custGeom>
          <a:solidFill>
            <a:srgbClr val="FFFFF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chemeClr val="tx2">
                  <a:lumMod val="75000"/>
                </a:schemeClr>
              </a:solidFill>
              <a:sym typeface="宋体" pitchFamily="2" charset="-122"/>
            </a:endParaRPr>
          </a:p>
        </p:txBody>
      </p:sp>
      <p:sp>
        <p:nvSpPr>
          <p:cNvPr id="40" name="Oval 45"/>
          <p:cNvSpPr>
            <a:spLocks noChangeArrowheads="1"/>
          </p:cNvSpPr>
          <p:nvPr/>
        </p:nvSpPr>
        <p:spPr bwMode="auto">
          <a:xfrm>
            <a:off x="2862263" y="3324225"/>
            <a:ext cx="525462" cy="527050"/>
          </a:xfrm>
          <a:prstGeom prst="ellipse">
            <a:avLst/>
          </a:prstGeom>
          <a:solidFill>
            <a:srgbClr val="0094D6"/>
          </a:solidFill>
          <a:ln>
            <a:noFill/>
          </a:ln>
          <a:extLst/>
        </p:spPr>
        <p:txBody>
          <a:bodyPr/>
          <a:lstStyle/>
          <a:p>
            <a:endParaRPr lang="zh-CN" altLang="zh-CN">
              <a:solidFill>
                <a:schemeClr val="tx2">
                  <a:lumMod val="75000"/>
                </a:schemeClr>
              </a:solidFill>
              <a:sym typeface="宋体" pitchFamily="2" charset="-122"/>
            </a:endParaRPr>
          </a:p>
        </p:txBody>
      </p:sp>
      <p:sp>
        <p:nvSpPr>
          <p:cNvPr id="41" name="Oval 46"/>
          <p:cNvSpPr>
            <a:spLocks noChangeArrowheads="1"/>
          </p:cNvSpPr>
          <p:nvPr/>
        </p:nvSpPr>
        <p:spPr bwMode="auto">
          <a:xfrm>
            <a:off x="2924175" y="3387725"/>
            <a:ext cx="400050" cy="400050"/>
          </a:xfrm>
          <a:prstGeom prst="ellipse">
            <a:avLst/>
          </a:prstGeom>
          <a:solidFill>
            <a:srgbClr val="0094D6"/>
          </a:solidFill>
          <a:ln>
            <a:noFill/>
          </a:ln>
        </p:spPr>
        <p:txBody>
          <a:bodyPr/>
          <a:lstStyle/>
          <a:p>
            <a:endParaRPr lang="zh-CN" altLang="zh-CN" sz="1600">
              <a:solidFill>
                <a:schemeClr val="tx2">
                  <a:lumMod val="75000"/>
                </a:schemeClr>
              </a:solidFill>
              <a:sym typeface="宋体" pitchFamily="2" charset="-122"/>
            </a:endParaRPr>
          </a:p>
        </p:txBody>
      </p:sp>
      <p:sp>
        <p:nvSpPr>
          <p:cNvPr id="42" name="Freeform 47"/>
          <p:cNvSpPr>
            <a:spLocks noEditPoints="1" noChangeArrowheads="1"/>
          </p:cNvSpPr>
          <p:nvPr/>
        </p:nvSpPr>
        <p:spPr bwMode="auto">
          <a:xfrm>
            <a:off x="2995613" y="3498850"/>
            <a:ext cx="260350" cy="177800"/>
          </a:xfrm>
          <a:custGeom>
            <a:avLst/>
            <a:gdLst>
              <a:gd name="T0" fmla="*/ 130 w 143"/>
              <a:gd name="T1" fmla="*/ 6 h 97"/>
              <a:gd name="T2" fmla="*/ 128 w 143"/>
              <a:gd name="T3" fmla="*/ 0 h 97"/>
              <a:gd name="T4" fmla="*/ 109 w 143"/>
              <a:gd name="T5" fmla="*/ 2 h 97"/>
              <a:gd name="T6" fmla="*/ 23 w 143"/>
              <a:gd name="T7" fmla="*/ 6 h 97"/>
              <a:gd name="T8" fmla="*/ 21 w 143"/>
              <a:gd name="T9" fmla="*/ 0 h 97"/>
              <a:gd name="T10" fmla="*/ 13 w 143"/>
              <a:gd name="T11" fmla="*/ 2 h 97"/>
              <a:gd name="T12" fmla="*/ 4 w 143"/>
              <a:gd name="T13" fmla="*/ 6 h 97"/>
              <a:gd name="T14" fmla="*/ 0 w 143"/>
              <a:gd name="T15" fmla="*/ 93 h 97"/>
              <a:gd name="T16" fmla="*/ 139 w 143"/>
              <a:gd name="T17" fmla="*/ 97 h 97"/>
              <a:gd name="T18" fmla="*/ 143 w 143"/>
              <a:gd name="T19" fmla="*/ 10 h 97"/>
              <a:gd name="T20" fmla="*/ 139 w 143"/>
              <a:gd name="T21" fmla="*/ 6 h 97"/>
              <a:gd name="T22" fmla="*/ 12 w 143"/>
              <a:gd name="T23" fmla="*/ 18 h 97"/>
              <a:gd name="T24" fmla="*/ 24 w 143"/>
              <a:gd name="T25" fmla="*/ 18 h 97"/>
              <a:gd name="T26" fmla="*/ 18 w 143"/>
              <a:gd name="T27" fmla="*/ 12 h 97"/>
              <a:gd name="T28" fmla="*/ 111 w 143"/>
              <a:gd name="T29" fmla="*/ 15 h 97"/>
              <a:gd name="T30" fmla="*/ 109 w 143"/>
              <a:gd name="T31" fmla="*/ 19 h 97"/>
              <a:gd name="T32" fmla="*/ 128 w 143"/>
              <a:gd name="T33" fmla="*/ 22 h 97"/>
              <a:gd name="T34" fmla="*/ 130 w 143"/>
              <a:gd name="T35" fmla="*/ 17 h 97"/>
              <a:gd name="T36" fmla="*/ 128 w 143"/>
              <a:gd name="T37" fmla="*/ 15 h 97"/>
              <a:gd name="T38" fmla="*/ 112 w 143"/>
              <a:gd name="T39" fmla="*/ 51 h 97"/>
              <a:gd name="T40" fmla="*/ 31 w 143"/>
              <a:gd name="T41" fmla="*/ 51 h 97"/>
              <a:gd name="T42" fmla="*/ 72 w 143"/>
              <a:gd name="T43" fmla="*/ 11 h 97"/>
              <a:gd name="T44" fmla="*/ 104 w 143"/>
              <a:gd name="T45" fmla="*/ 51 h 97"/>
              <a:gd name="T46" fmla="*/ 39 w 143"/>
              <a:gd name="T47" fmla="*/ 51 h 97"/>
              <a:gd name="T48" fmla="*/ 72 w 143"/>
              <a:gd name="T49" fmla="*/ 19 h 97"/>
              <a:gd name="T50" fmla="*/ 95 w 143"/>
              <a:gd name="T51" fmla="*/ 51 h 97"/>
              <a:gd name="T52" fmla="*/ 49 w 143"/>
              <a:gd name="T53" fmla="*/ 51 h 97"/>
              <a:gd name="T54" fmla="*/ 72 w 143"/>
              <a:gd name="T55" fmla="*/ 28 h 97"/>
              <a:gd name="T56" fmla="*/ 85 w 143"/>
              <a:gd name="T57" fmla="*/ 40 h 97"/>
              <a:gd name="T58" fmla="*/ 57 w 143"/>
              <a:gd name="T59" fmla="*/ 55 h 97"/>
              <a:gd name="T60" fmla="*/ 54 w 143"/>
              <a:gd name="T61" fmla="*/ 51 h 97"/>
              <a:gd name="T62" fmla="*/ 72 w 143"/>
              <a:gd name="T63" fmla="*/ 34 h 97"/>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143"/>
              <a:gd name="T97" fmla="*/ 0 h 97"/>
              <a:gd name="T98" fmla="*/ 143 w 143"/>
              <a:gd name="T99" fmla="*/ 97 h 97"/>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143" h="97">
                <a:moveTo>
                  <a:pt x="139" y="6"/>
                </a:moveTo>
                <a:cubicBezTo>
                  <a:pt x="130" y="6"/>
                  <a:pt x="130" y="6"/>
                  <a:pt x="130" y="6"/>
                </a:cubicBezTo>
                <a:cubicBezTo>
                  <a:pt x="130" y="2"/>
                  <a:pt x="130" y="2"/>
                  <a:pt x="130" y="2"/>
                </a:cubicBezTo>
                <a:cubicBezTo>
                  <a:pt x="130" y="1"/>
                  <a:pt x="129" y="0"/>
                  <a:pt x="128" y="0"/>
                </a:cubicBezTo>
                <a:cubicBezTo>
                  <a:pt x="111" y="0"/>
                  <a:pt x="111" y="0"/>
                  <a:pt x="111" y="0"/>
                </a:cubicBezTo>
                <a:cubicBezTo>
                  <a:pt x="110" y="0"/>
                  <a:pt x="109" y="1"/>
                  <a:pt x="109" y="2"/>
                </a:cubicBezTo>
                <a:cubicBezTo>
                  <a:pt x="109" y="6"/>
                  <a:pt x="109" y="6"/>
                  <a:pt x="109" y="6"/>
                </a:cubicBezTo>
                <a:cubicBezTo>
                  <a:pt x="23" y="6"/>
                  <a:pt x="23" y="6"/>
                  <a:pt x="23" y="6"/>
                </a:cubicBezTo>
                <a:cubicBezTo>
                  <a:pt x="23" y="2"/>
                  <a:pt x="23" y="2"/>
                  <a:pt x="23" y="2"/>
                </a:cubicBezTo>
                <a:cubicBezTo>
                  <a:pt x="23" y="1"/>
                  <a:pt x="22" y="0"/>
                  <a:pt x="21" y="0"/>
                </a:cubicBezTo>
                <a:cubicBezTo>
                  <a:pt x="15" y="0"/>
                  <a:pt x="15" y="0"/>
                  <a:pt x="15" y="0"/>
                </a:cubicBezTo>
                <a:cubicBezTo>
                  <a:pt x="14" y="0"/>
                  <a:pt x="13" y="1"/>
                  <a:pt x="13" y="2"/>
                </a:cubicBezTo>
                <a:cubicBezTo>
                  <a:pt x="13" y="6"/>
                  <a:pt x="13" y="6"/>
                  <a:pt x="13" y="6"/>
                </a:cubicBezTo>
                <a:cubicBezTo>
                  <a:pt x="4" y="6"/>
                  <a:pt x="4" y="6"/>
                  <a:pt x="4" y="6"/>
                </a:cubicBezTo>
                <a:cubicBezTo>
                  <a:pt x="2" y="6"/>
                  <a:pt x="0" y="8"/>
                  <a:pt x="0" y="10"/>
                </a:cubicBezTo>
                <a:cubicBezTo>
                  <a:pt x="0" y="93"/>
                  <a:pt x="0" y="93"/>
                  <a:pt x="0" y="93"/>
                </a:cubicBezTo>
                <a:cubicBezTo>
                  <a:pt x="0" y="95"/>
                  <a:pt x="2" y="97"/>
                  <a:pt x="4" y="97"/>
                </a:cubicBezTo>
                <a:cubicBezTo>
                  <a:pt x="139" y="97"/>
                  <a:pt x="139" y="97"/>
                  <a:pt x="139" y="97"/>
                </a:cubicBezTo>
                <a:cubicBezTo>
                  <a:pt x="141" y="97"/>
                  <a:pt x="143" y="95"/>
                  <a:pt x="143" y="93"/>
                </a:cubicBezTo>
                <a:cubicBezTo>
                  <a:pt x="143" y="10"/>
                  <a:pt x="143" y="10"/>
                  <a:pt x="143" y="10"/>
                </a:cubicBezTo>
                <a:cubicBezTo>
                  <a:pt x="143" y="8"/>
                  <a:pt x="141" y="6"/>
                  <a:pt x="139" y="6"/>
                </a:cubicBezTo>
                <a:cubicBezTo>
                  <a:pt x="139" y="6"/>
                  <a:pt x="139" y="6"/>
                  <a:pt x="139" y="6"/>
                </a:cubicBezTo>
                <a:close/>
                <a:moveTo>
                  <a:pt x="18" y="12"/>
                </a:moveTo>
                <a:cubicBezTo>
                  <a:pt x="14" y="12"/>
                  <a:pt x="12" y="15"/>
                  <a:pt x="12" y="18"/>
                </a:cubicBezTo>
                <a:cubicBezTo>
                  <a:pt x="12" y="21"/>
                  <a:pt x="14" y="24"/>
                  <a:pt x="18" y="24"/>
                </a:cubicBezTo>
                <a:cubicBezTo>
                  <a:pt x="21" y="24"/>
                  <a:pt x="24" y="21"/>
                  <a:pt x="24" y="18"/>
                </a:cubicBezTo>
                <a:cubicBezTo>
                  <a:pt x="24" y="15"/>
                  <a:pt x="21" y="12"/>
                  <a:pt x="18" y="12"/>
                </a:cubicBezTo>
                <a:cubicBezTo>
                  <a:pt x="18" y="12"/>
                  <a:pt x="18" y="12"/>
                  <a:pt x="18" y="12"/>
                </a:cubicBezTo>
                <a:close/>
                <a:moveTo>
                  <a:pt x="128" y="15"/>
                </a:moveTo>
                <a:cubicBezTo>
                  <a:pt x="111" y="15"/>
                  <a:pt x="111" y="15"/>
                  <a:pt x="111" y="15"/>
                </a:cubicBezTo>
                <a:cubicBezTo>
                  <a:pt x="110" y="15"/>
                  <a:pt x="109" y="16"/>
                  <a:pt x="109" y="17"/>
                </a:cubicBezTo>
                <a:cubicBezTo>
                  <a:pt x="109" y="19"/>
                  <a:pt x="109" y="19"/>
                  <a:pt x="109" y="19"/>
                </a:cubicBezTo>
                <a:cubicBezTo>
                  <a:pt x="109" y="21"/>
                  <a:pt x="110" y="22"/>
                  <a:pt x="111" y="22"/>
                </a:cubicBezTo>
                <a:cubicBezTo>
                  <a:pt x="128" y="22"/>
                  <a:pt x="128" y="22"/>
                  <a:pt x="128" y="22"/>
                </a:cubicBezTo>
                <a:cubicBezTo>
                  <a:pt x="129" y="22"/>
                  <a:pt x="130" y="21"/>
                  <a:pt x="130" y="19"/>
                </a:cubicBezTo>
                <a:cubicBezTo>
                  <a:pt x="130" y="17"/>
                  <a:pt x="130" y="17"/>
                  <a:pt x="130" y="17"/>
                </a:cubicBezTo>
                <a:cubicBezTo>
                  <a:pt x="130" y="16"/>
                  <a:pt x="129" y="15"/>
                  <a:pt x="128" y="15"/>
                </a:cubicBezTo>
                <a:cubicBezTo>
                  <a:pt x="128" y="15"/>
                  <a:pt x="128" y="15"/>
                  <a:pt x="128" y="15"/>
                </a:cubicBezTo>
                <a:close/>
                <a:moveTo>
                  <a:pt x="72" y="11"/>
                </a:moveTo>
                <a:cubicBezTo>
                  <a:pt x="94" y="11"/>
                  <a:pt x="112" y="29"/>
                  <a:pt x="112" y="51"/>
                </a:cubicBezTo>
                <a:cubicBezTo>
                  <a:pt x="112" y="73"/>
                  <a:pt x="94" y="91"/>
                  <a:pt x="72" y="91"/>
                </a:cubicBezTo>
                <a:cubicBezTo>
                  <a:pt x="50" y="91"/>
                  <a:pt x="31" y="73"/>
                  <a:pt x="31" y="51"/>
                </a:cubicBezTo>
                <a:cubicBezTo>
                  <a:pt x="31" y="29"/>
                  <a:pt x="50" y="11"/>
                  <a:pt x="72" y="11"/>
                </a:cubicBezTo>
                <a:cubicBezTo>
                  <a:pt x="72" y="11"/>
                  <a:pt x="72" y="11"/>
                  <a:pt x="72" y="11"/>
                </a:cubicBezTo>
                <a:close/>
                <a:moveTo>
                  <a:pt x="72" y="19"/>
                </a:moveTo>
                <a:cubicBezTo>
                  <a:pt x="89" y="19"/>
                  <a:pt x="104" y="34"/>
                  <a:pt x="104" y="51"/>
                </a:cubicBezTo>
                <a:cubicBezTo>
                  <a:pt x="104" y="69"/>
                  <a:pt x="89" y="83"/>
                  <a:pt x="72" y="83"/>
                </a:cubicBezTo>
                <a:cubicBezTo>
                  <a:pt x="54" y="83"/>
                  <a:pt x="39" y="69"/>
                  <a:pt x="39" y="51"/>
                </a:cubicBezTo>
                <a:cubicBezTo>
                  <a:pt x="39" y="34"/>
                  <a:pt x="54" y="19"/>
                  <a:pt x="72" y="19"/>
                </a:cubicBezTo>
                <a:cubicBezTo>
                  <a:pt x="72" y="19"/>
                  <a:pt x="72" y="19"/>
                  <a:pt x="72" y="19"/>
                </a:cubicBezTo>
                <a:close/>
                <a:moveTo>
                  <a:pt x="72" y="28"/>
                </a:moveTo>
                <a:cubicBezTo>
                  <a:pt x="84" y="28"/>
                  <a:pt x="95" y="39"/>
                  <a:pt x="95" y="51"/>
                </a:cubicBezTo>
                <a:cubicBezTo>
                  <a:pt x="95" y="64"/>
                  <a:pt x="84" y="74"/>
                  <a:pt x="72" y="74"/>
                </a:cubicBezTo>
                <a:cubicBezTo>
                  <a:pt x="59" y="74"/>
                  <a:pt x="49" y="64"/>
                  <a:pt x="49" y="51"/>
                </a:cubicBezTo>
                <a:cubicBezTo>
                  <a:pt x="49" y="39"/>
                  <a:pt x="59" y="28"/>
                  <a:pt x="72" y="28"/>
                </a:cubicBezTo>
                <a:cubicBezTo>
                  <a:pt x="72" y="28"/>
                  <a:pt x="72" y="28"/>
                  <a:pt x="72" y="28"/>
                </a:cubicBezTo>
                <a:close/>
                <a:moveTo>
                  <a:pt x="72" y="34"/>
                </a:moveTo>
                <a:cubicBezTo>
                  <a:pt x="77" y="34"/>
                  <a:pt x="82" y="37"/>
                  <a:pt x="85" y="40"/>
                </a:cubicBezTo>
                <a:cubicBezTo>
                  <a:pt x="82" y="38"/>
                  <a:pt x="79" y="37"/>
                  <a:pt x="75" y="37"/>
                </a:cubicBezTo>
                <a:cubicBezTo>
                  <a:pt x="65" y="37"/>
                  <a:pt x="57" y="45"/>
                  <a:pt x="57" y="55"/>
                </a:cubicBezTo>
                <a:cubicBezTo>
                  <a:pt x="57" y="58"/>
                  <a:pt x="58" y="61"/>
                  <a:pt x="59" y="63"/>
                </a:cubicBezTo>
                <a:cubicBezTo>
                  <a:pt x="56" y="60"/>
                  <a:pt x="54" y="56"/>
                  <a:pt x="54" y="51"/>
                </a:cubicBezTo>
                <a:cubicBezTo>
                  <a:pt x="54" y="42"/>
                  <a:pt x="62" y="34"/>
                  <a:pt x="72" y="34"/>
                </a:cubicBezTo>
                <a:cubicBezTo>
                  <a:pt x="72" y="34"/>
                  <a:pt x="72" y="34"/>
                  <a:pt x="72" y="34"/>
                </a:cubicBezTo>
                <a:close/>
              </a:path>
            </a:pathLst>
          </a:custGeom>
          <a:solidFill>
            <a:srgbClr val="FFFFF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chemeClr val="tx2">
                  <a:lumMod val="75000"/>
                </a:schemeClr>
              </a:solidFill>
              <a:sym typeface="宋体" pitchFamily="2" charset="-122"/>
            </a:endParaRPr>
          </a:p>
        </p:txBody>
      </p:sp>
      <p:sp>
        <p:nvSpPr>
          <p:cNvPr id="43" name="Oval 48"/>
          <p:cNvSpPr>
            <a:spLocks noChangeArrowheads="1"/>
          </p:cNvSpPr>
          <p:nvPr/>
        </p:nvSpPr>
        <p:spPr bwMode="auto">
          <a:xfrm>
            <a:off x="5761038" y="3324225"/>
            <a:ext cx="523875" cy="527050"/>
          </a:xfrm>
          <a:prstGeom prst="ellipse">
            <a:avLst/>
          </a:prstGeom>
          <a:solidFill>
            <a:srgbClr val="0094D6"/>
          </a:solidFill>
          <a:ln>
            <a:noFill/>
          </a:ln>
          <a:extLst/>
        </p:spPr>
        <p:txBody>
          <a:bodyPr/>
          <a:lstStyle/>
          <a:p>
            <a:endParaRPr lang="zh-CN" altLang="zh-CN">
              <a:solidFill>
                <a:schemeClr val="tx2">
                  <a:lumMod val="75000"/>
                </a:schemeClr>
              </a:solidFill>
              <a:sym typeface="宋体" pitchFamily="2" charset="-122"/>
            </a:endParaRPr>
          </a:p>
        </p:txBody>
      </p:sp>
      <p:sp>
        <p:nvSpPr>
          <p:cNvPr id="44" name="Oval 49"/>
          <p:cNvSpPr>
            <a:spLocks noChangeArrowheads="1"/>
          </p:cNvSpPr>
          <p:nvPr/>
        </p:nvSpPr>
        <p:spPr bwMode="auto">
          <a:xfrm>
            <a:off x="5821363" y="3387725"/>
            <a:ext cx="401637" cy="400050"/>
          </a:xfrm>
          <a:prstGeom prst="ellipse">
            <a:avLst/>
          </a:prstGeom>
          <a:solidFill>
            <a:srgbClr val="0094D6"/>
          </a:solidFill>
          <a:ln>
            <a:noFill/>
          </a:ln>
        </p:spPr>
        <p:txBody>
          <a:bodyPr/>
          <a:lstStyle/>
          <a:p>
            <a:endParaRPr lang="zh-CN" altLang="zh-CN" sz="1600">
              <a:solidFill>
                <a:schemeClr val="tx2">
                  <a:lumMod val="75000"/>
                </a:schemeClr>
              </a:solidFill>
              <a:sym typeface="宋体" pitchFamily="2" charset="-122"/>
            </a:endParaRPr>
          </a:p>
        </p:txBody>
      </p:sp>
      <p:sp>
        <p:nvSpPr>
          <p:cNvPr id="45" name="Freeform 50"/>
          <p:cNvSpPr>
            <a:spLocks noEditPoints="1" noChangeArrowheads="1"/>
          </p:cNvSpPr>
          <p:nvPr/>
        </p:nvSpPr>
        <p:spPr bwMode="auto">
          <a:xfrm>
            <a:off x="5891213" y="3479800"/>
            <a:ext cx="261937" cy="217488"/>
          </a:xfrm>
          <a:custGeom>
            <a:avLst/>
            <a:gdLst>
              <a:gd name="T0" fmla="*/ 7 w 142"/>
              <a:gd name="T1" fmla="*/ 90 h 119"/>
              <a:gd name="T2" fmla="*/ 0 w 142"/>
              <a:gd name="T3" fmla="*/ 82 h 119"/>
              <a:gd name="T4" fmla="*/ 0 w 142"/>
              <a:gd name="T5" fmla="*/ 7 h 119"/>
              <a:gd name="T6" fmla="*/ 7 w 142"/>
              <a:gd name="T7" fmla="*/ 0 h 119"/>
              <a:gd name="T8" fmla="*/ 135 w 142"/>
              <a:gd name="T9" fmla="*/ 0 h 119"/>
              <a:gd name="T10" fmla="*/ 142 w 142"/>
              <a:gd name="T11" fmla="*/ 7 h 119"/>
              <a:gd name="T12" fmla="*/ 142 w 142"/>
              <a:gd name="T13" fmla="*/ 82 h 119"/>
              <a:gd name="T14" fmla="*/ 135 w 142"/>
              <a:gd name="T15" fmla="*/ 90 h 119"/>
              <a:gd name="T16" fmla="*/ 7 w 142"/>
              <a:gd name="T17" fmla="*/ 90 h 119"/>
              <a:gd name="T18" fmla="*/ 7 w 142"/>
              <a:gd name="T19" fmla="*/ 90 h 119"/>
              <a:gd name="T20" fmla="*/ 49 w 142"/>
              <a:gd name="T21" fmla="*/ 16 h 119"/>
              <a:gd name="T22" fmla="*/ 106 w 142"/>
              <a:gd name="T23" fmla="*/ 45 h 119"/>
              <a:gd name="T24" fmla="*/ 49 w 142"/>
              <a:gd name="T25" fmla="*/ 74 h 119"/>
              <a:gd name="T26" fmla="*/ 49 w 142"/>
              <a:gd name="T27" fmla="*/ 16 h 119"/>
              <a:gd name="T28" fmla="*/ 142 w 142"/>
              <a:gd name="T29" fmla="*/ 111 h 119"/>
              <a:gd name="T30" fmla="*/ 82 w 142"/>
              <a:gd name="T31" fmla="*/ 111 h 119"/>
              <a:gd name="T32" fmla="*/ 71 w 142"/>
              <a:gd name="T33" fmla="*/ 119 h 119"/>
              <a:gd name="T34" fmla="*/ 60 w 142"/>
              <a:gd name="T35" fmla="*/ 111 h 119"/>
              <a:gd name="T36" fmla="*/ 0 w 142"/>
              <a:gd name="T37" fmla="*/ 111 h 119"/>
              <a:gd name="T38" fmla="*/ 0 w 142"/>
              <a:gd name="T39" fmla="*/ 103 h 119"/>
              <a:gd name="T40" fmla="*/ 60 w 142"/>
              <a:gd name="T41" fmla="*/ 103 h 119"/>
              <a:gd name="T42" fmla="*/ 71 w 142"/>
              <a:gd name="T43" fmla="*/ 95 h 119"/>
              <a:gd name="T44" fmla="*/ 82 w 142"/>
              <a:gd name="T45" fmla="*/ 103 h 119"/>
              <a:gd name="T46" fmla="*/ 142 w 142"/>
              <a:gd name="T47" fmla="*/ 103 h 119"/>
              <a:gd name="T48" fmla="*/ 142 w 142"/>
              <a:gd name="T49" fmla="*/ 111 h 119"/>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142"/>
              <a:gd name="T76" fmla="*/ 0 h 119"/>
              <a:gd name="T77" fmla="*/ 142 w 142"/>
              <a:gd name="T78" fmla="*/ 119 h 119"/>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142" h="119">
                <a:moveTo>
                  <a:pt x="7" y="90"/>
                </a:moveTo>
                <a:cubicBezTo>
                  <a:pt x="3" y="90"/>
                  <a:pt x="0" y="87"/>
                  <a:pt x="0" y="82"/>
                </a:cubicBezTo>
                <a:cubicBezTo>
                  <a:pt x="0" y="57"/>
                  <a:pt x="0" y="32"/>
                  <a:pt x="0" y="7"/>
                </a:cubicBezTo>
                <a:cubicBezTo>
                  <a:pt x="0" y="3"/>
                  <a:pt x="3" y="0"/>
                  <a:pt x="7" y="0"/>
                </a:cubicBezTo>
                <a:cubicBezTo>
                  <a:pt x="135" y="0"/>
                  <a:pt x="135" y="0"/>
                  <a:pt x="135" y="0"/>
                </a:cubicBezTo>
                <a:cubicBezTo>
                  <a:pt x="139" y="0"/>
                  <a:pt x="142" y="3"/>
                  <a:pt x="142" y="7"/>
                </a:cubicBezTo>
                <a:cubicBezTo>
                  <a:pt x="142" y="32"/>
                  <a:pt x="142" y="57"/>
                  <a:pt x="142" y="82"/>
                </a:cubicBezTo>
                <a:cubicBezTo>
                  <a:pt x="142" y="87"/>
                  <a:pt x="139" y="90"/>
                  <a:pt x="135" y="90"/>
                </a:cubicBezTo>
                <a:cubicBezTo>
                  <a:pt x="71" y="90"/>
                  <a:pt x="71" y="90"/>
                  <a:pt x="7" y="90"/>
                </a:cubicBezTo>
                <a:cubicBezTo>
                  <a:pt x="7" y="90"/>
                  <a:pt x="7" y="90"/>
                  <a:pt x="7" y="90"/>
                </a:cubicBezTo>
                <a:close/>
                <a:moveTo>
                  <a:pt x="49" y="16"/>
                </a:moveTo>
                <a:cubicBezTo>
                  <a:pt x="106" y="45"/>
                  <a:pt x="106" y="45"/>
                  <a:pt x="106" y="45"/>
                </a:cubicBezTo>
                <a:cubicBezTo>
                  <a:pt x="49" y="74"/>
                  <a:pt x="49" y="74"/>
                  <a:pt x="49" y="74"/>
                </a:cubicBezTo>
                <a:cubicBezTo>
                  <a:pt x="49" y="16"/>
                  <a:pt x="49" y="16"/>
                  <a:pt x="49" y="16"/>
                </a:cubicBezTo>
                <a:close/>
                <a:moveTo>
                  <a:pt x="142" y="111"/>
                </a:moveTo>
                <a:cubicBezTo>
                  <a:pt x="82" y="111"/>
                  <a:pt x="82" y="111"/>
                  <a:pt x="82" y="111"/>
                </a:cubicBezTo>
                <a:cubicBezTo>
                  <a:pt x="80" y="115"/>
                  <a:pt x="76" y="119"/>
                  <a:pt x="71" y="119"/>
                </a:cubicBezTo>
                <a:cubicBezTo>
                  <a:pt x="66" y="119"/>
                  <a:pt x="62" y="115"/>
                  <a:pt x="60" y="111"/>
                </a:cubicBezTo>
                <a:cubicBezTo>
                  <a:pt x="0" y="111"/>
                  <a:pt x="0" y="111"/>
                  <a:pt x="0" y="111"/>
                </a:cubicBezTo>
                <a:cubicBezTo>
                  <a:pt x="0" y="103"/>
                  <a:pt x="0" y="103"/>
                  <a:pt x="0" y="103"/>
                </a:cubicBezTo>
                <a:cubicBezTo>
                  <a:pt x="60" y="103"/>
                  <a:pt x="60" y="103"/>
                  <a:pt x="60" y="103"/>
                </a:cubicBezTo>
                <a:cubicBezTo>
                  <a:pt x="62" y="99"/>
                  <a:pt x="66" y="95"/>
                  <a:pt x="71" y="95"/>
                </a:cubicBezTo>
                <a:cubicBezTo>
                  <a:pt x="76" y="95"/>
                  <a:pt x="80" y="99"/>
                  <a:pt x="82" y="103"/>
                </a:cubicBezTo>
                <a:cubicBezTo>
                  <a:pt x="142" y="103"/>
                  <a:pt x="142" y="103"/>
                  <a:pt x="142" y="103"/>
                </a:cubicBezTo>
                <a:cubicBezTo>
                  <a:pt x="142" y="111"/>
                  <a:pt x="142" y="111"/>
                  <a:pt x="142" y="111"/>
                </a:cubicBezTo>
                <a:close/>
              </a:path>
            </a:pathLst>
          </a:custGeom>
          <a:solidFill>
            <a:srgbClr val="FFFFF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chemeClr val="tx2">
                  <a:lumMod val="75000"/>
                </a:schemeClr>
              </a:solidFill>
              <a:sym typeface="宋体" pitchFamily="2" charset="-122"/>
            </a:endParaRPr>
          </a:p>
        </p:txBody>
      </p:sp>
      <p:sp>
        <p:nvSpPr>
          <p:cNvPr id="46" name="Freeform 53"/>
          <p:cNvSpPr>
            <a:spLocks noChangeArrowheads="1"/>
          </p:cNvSpPr>
          <p:nvPr/>
        </p:nvSpPr>
        <p:spPr bwMode="auto">
          <a:xfrm>
            <a:off x="5021263" y="5149850"/>
            <a:ext cx="87312" cy="85725"/>
          </a:xfrm>
          <a:custGeom>
            <a:avLst/>
            <a:gdLst>
              <a:gd name="T0" fmla="*/ 23 w 47"/>
              <a:gd name="T1" fmla="*/ 0 h 47"/>
              <a:gd name="T2" fmla="*/ 47 w 47"/>
              <a:gd name="T3" fmla="*/ 24 h 47"/>
              <a:gd name="T4" fmla="*/ 23 w 47"/>
              <a:gd name="T5" fmla="*/ 47 h 47"/>
              <a:gd name="T6" fmla="*/ 0 w 47"/>
              <a:gd name="T7" fmla="*/ 24 h 47"/>
              <a:gd name="T8" fmla="*/ 23 w 47"/>
              <a:gd name="T9" fmla="*/ 0 h 47"/>
              <a:gd name="T10" fmla="*/ 23 w 47"/>
              <a:gd name="T11" fmla="*/ 0 h 47"/>
              <a:gd name="T12" fmla="*/ 0 60000 65536"/>
              <a:gd name="T13" fmla="*/ 0 60000 65536"/>
              <a:gd name="T14" fmla="*/ 0 60000 65536"/>
              <a:gd name="T15" fmla="*/ 0 60000 65536"/>
              <a:gd name="T16" fmla="*/ 0 60000 65536"/>
              <a:gd name="T17" fmla="*/ 0 60000 65536"/>
              <a:gd name="T18" fmla="*/ 0 w 47"/>
              <a:gd name="T19" fmla="*/ 0 h 47"/>
              <a:gd name="T20" fmla="*/ 47 w 47"/>
              <a:gd name="T21" fmla="*/ 47 h 47"/>
            </a:gdLst>
            <a:ahLst/>
            <a:cxnLst>
              <a:cxn ang="T12">
                <a:pos x="T0" y="T1"/>
              </a:cxn>
              <a:cxn ang="T13">
                <a:pos x="T2" y="T3"/>
              </a:cxn>
              <a:cxn ang="T14">
                <a:pos x="T4" y="T5"/>
              </a:cxn>
              <a:cxn ang="T15">
                <a:pos x="T6" y="T7"/>
              </a:cxn>
              <a:cxn ang="T16">
                <a:pos x="T8" y="T9"/>
              </a:cxn>
              <a:cxn ang="T17">
                <a:pos x="T10" y="T11"/>
              </a:cxn>
            </a:cxnLst>
            <a:rect l="T18" t="T19" r="T20" b="T21"/>
            <a:pathLst>
              <a:path w="47" h="47">
                <a:moveTo>
                  <a:pt x="23" y="0"/>
                </a:moveTo>
                <a:cubicBezTo>
                  <a:pt x="37" y="0"/>
                  <a:pt x="47" y="11"/>
                  <a:pt x="47" y="24"/>
                </a:cubicBezTo>
                <a:cubicBezTo>
                  <a:pt x="47" y="37"/>
                  <a:pt x="37" y="47"/>
                  <a:pt x="23" y="47"/>
                </a:cubicBezTo>
                <a:cubicBezTo>
                  <a:pt x="10" y="47"/>
                  <a:pt x="0" y="37"/>
                  <a:pt x="0" y="24"/>
                </a:cubicBezTo>
                <a:cubicBezTo>
                  <a:pt x="0" y="11"/>
                  <a:pt x="10" y="0"/>
                  <a:pt x="23" y="0"/>
                </a:cubicBezTo>
                <a:cubicBezTo>
                  <a:pt x="23" y="0"/>
                  <a:pt x="23" y="0"/>
                  <a:pt x="23" y="0"/>
                </a:cubicBezTo>
                <a:close/>
              </a:path>
            </a:pathLst>
          </a:custGeom>
          <a:solidFill>
            <a:srgbClr val="F0037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sym typeface="宋体" pitchFamily="2" charset="-122"/>
            </a:endParaRPr>
          </a:p>
        </p:txBody>
      </p:sp>
      <p:sp>
        <p:nvSpPr>
          <p:cNvPr id="47" name="Freeform 55"/>
          <p:cNvSpPr>
            <a:spLocks noChangeArrowheads="1"/>
          </p:cNvSpPr>
          <p:nvPr/>
        </p:nvSpPr>
        <p:spPr bwMode="auto">
          <a:xfrm>
            <a:off x="5021263" y="5149850"/>
            <a:ext cx="87312" cy="85725"/>
          </a:xfrm>
          <a:custGeom>
            <a:avLst/>
            <a:gdLst>
              <a:gd name="T0" fmla="*/ 23 w 47"/>
              <a:gd name="T1" fmla="*/ 0 h 47"/>
              <a:gd name="T2" fmla="*/ 47 w 47"/>
              <a:gd name="T3" fmla="*/ 24 h 47"/>
              <a:gd name="T4" fmla="*/ 23 w 47"/>
              <a:gd name="T5" fmla="*/ 47 h 47"/>
              <a:gd name="T6" fmla="*/ 0 w 47"/>
              <a:gd name="T7" fmla="*/ 24 h 47"/>
              <a:gd name="T8" fmla="*/ 23 w 47"/>
              <a:gd name="T9" fmla="*/ 0 h 47"/>
              <a:gd name="T10" fmla="*/ 23 w 47"/>
              <a:gd name="T11" fmla="*/ 0 h 47"/>
              <a:gd name="T12" fmla="*/ 0 60000 65536"/>
              <a:gd name="T13" fmla="*/ 0 60000 65536"/>
              <a:gd name="T14" fmla="*/ 0 60000 65536"/>
              <a:gd name="T15" fmla="*/ 0 60000 65536"/>
              <a:gd name="T16" fmla="*/ 0 60000 65536"/>
              <a:gd name="T17" fmla="*/ 0 60000 65536"/>
              <a:gd name="T18" fmla="*/ 0 w 47"/>
              <a:gd name="T19" fmla="*/ 0 h 47"/>
              <a:gd name="T20" fmla="*/ 47 w 47"/>
              <a:gd name="T21" fmla="*/ 47 h 47"/>
            </a:gdLst>
            <a:ahLst/>
            <a:cxnLst>
              <a:cxn ang="T12">
                <a:pos x="T0" y="T1"/>
              </a:cxn>
              <a:cxn ang="T13">
                <a:pos x="T2" y="T3"/>
              </a:cxn>
              <a:cxn ang="T14">
                <a:pos x="T4" y="T5"/>
              </a:cxn>
              <a:cxn ang="T15">
                <a:pos x="T6" y="T7"/>
              </a:cxn>
              <a:cxn ang="T16">
                <a:pos x="T8" y="T9"/>
              </a:cxn>
              <a:cxn ang="T17">
                <a:pos x="T10" y="T11"/>
              </a:cxn>
            </a:cxnLst>
            <a:rect l="T18" t="T19" r="T20" b="T21"/>
            <a:pathLst>
              <a:path w="47" h="47">
                <a:moveTo>
                  <a:pt x="23" y="0"/>
                </a:moveTo>
                <a:cubicBezTo>
                  <a:pt x="37" y="0"/>
                  <a:pt x="47" y="11"/>
                  <a:pt x="47" y="24"/>
                </a:cubicBezTo>
                <a:cubicBezTo>
                  <a:pt x="47" y="37"/>
                  <a:pt x="37" y="47"/>
                  <a:pt x="23" y="47"/>
                </a:cubicBezTo>
                <a:cubicBezTo>
                  <a:pt x="10" y="47"/>
                  <a:pt x="0" y="37"/>
                  <a:pt x="0" y="24"/>
                </a:cubicBezTo>
                <a:cubicBezTo>
                  <a:pt x="0" y="11"/>
                  <a:pt x="10" y="0"/>
                  <a:pt x="23" y="0"/>
                </a:cubicBezTo>
                <a:cubicBezTo>
                  <a:pt x="23" y="0"/>
                  <a:pt x="23" y="0"/>
                  <a:pt x="23" y="0"/>
                </a:cubicBezTo>
                <a:close/>
              </a:path>
            </a:pathLst>
          </a:custGeom>
          <a:solidFill>
            <a:srgbClr val="A3DCD5"/>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sym typeface="宋体" pitchFamily="2" charset="-122"/>
            </a:endParaRPr>
          </a:p>
        </p:txBody>
      </p:sp>
      <p:grpSp>
        <p:nvGrpSpPr>
          <p:cNvPr id="48" name="组合 47"/>
          <p:cNvGrpSpPr/>
          <p:nvPr/>
        </p:nvGrpSpPr>
        <p:grpSpPr>
          <a:xfrm>
            <a:off x="4279900" y="3708400"/>
            <a:ext cx="585788" cy="585788"/>
            <a:chOff x="4279900" y="3708400"/>
            <a:chExt cx="585788" cy="585788"/>
          </a:xfrm>
        </p:grpSpPr>
        <p:sp>
          <p:nvSpPr>
            <p:cNvPr id="49" name="Oval 51"/>
            <p:cNvSpPr>
              <a:spLocks noChangeArrowheads="1"/>
            </p:cNvSpPr>
            <p:nvPr/>
          </p:nvSpPr>
          <p:spPr bwMode="auto">
            <a:xfrm>
              <a:off x="4279900" y="3708400"/>
              <a:ext cx="585788" cy="585788"/>
            </a:xfrm>
            <a:prstGeom prst="ellipse">
              <a:avLst/>
            </a:prstGeom>
            <a:solidFill>
              <a:srgbClr val="B0C01A"/>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chemeClr val="tx2">
                    <a:lumMod val="75000"/>
                  </a:schemeClr>
                </a:solidFill>
                <a:sym typeface="宋体" pitchFamily="2" charset="-122"/>
              </a:endParaRPr>
            </a:p>
          </p:txBody>
        </p:sp>
        <p:sp>
          <p:nvSpPr>
            <p:cNvPr id="50" name="椭圆 2"/>
            <p:cNvSpPr>
              <a:spLocks noChangeArrowheads="1"/>
            </p:cNvSpPr>
            <p:nvPr/>
          </p:nvSpPr>
          <p:spPr bwMode="auto">
            <a:xfrm>
              <a:off x="4411663" y="3840163"/>
              <a:ext cx="320675" cy="320675"/>
            </a:xfrm>
            <a:prstGeom prst="ellipse">
              <a:avLst/>
            </a:prstGeom>
            <a:solidFill>
              <a:schemeClr val="bg1"/>
            </a:solidFill>
            <a:ln>
              <a:noFill/>
            </a:ln>
            <a:extLst>
              <a:ext uri="{91240B29-F687-4F45-9708-019B960494DF}">
                <a14:hiddenLine xmlns:a14="http://schemas.microsoft.com/office/drawing/2010/main" w="25400" cap="flat" cmpd="sng">
                  <a:solidFill>
                    <a:srgbClr val="395E8A"/>
                  </a:solidFill>
                  <a:bevel/>
                  <a:headEnd/>
                  <a:tailEnd/>
                </a14:hiddenLine>
              </a:ext>
            </a:extLst>
          </p:spPr>
          <p:txBody>
            <a:bodyPr anchor="ctr"/>
            <a:lstStyle/>
            <a:p>
              <a:pPr algn="ctr"/>
              <a:endParaRPr lang="zh-CN" altLang="zh-CN">
                <a:solidFill>
                  <a:schemeClr val="tx2">
                    <a:lumMod val="75000"/>
                  </a:schemeClr>
                </a:solidFill>
                <a:latin typeface="宋体" pitchFamily="2" charset="-122"/>
                <a:sym typeface="宋体" pitchFamily="2" charset="-122"/>
              </a:endParaRPr>
            </a:p>
          </p:txBody>
        </p:sp>
      </p:grpSp>
      <p:sp>
        <p:nvSpPr>
          <p:cNvPr id="51" name="TextBox 86"/>
          <p:cNvSpPr>
            <a:spLocks noChangeArrowheads="1"/>
          </p:cNvSpPr>
          <p:nvPr/>
        </p:nvSpPr>
        <p:spPr bwMode="auto">
          <a:xfrm>
            <a:off x="1737261" y="3425825"/>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1600" dirty="0">
                <a:solidFill>
                  <a:schemeClr val="tx2">
                    <a:lumMod val="75000"/>
                  </a:schemeClr>
                </a:solidFill>
                <a:latin typeface="微软雅黑" pitchFamily="34" charset="-122"/>
                <a:ea typeface="微软雅黑" pitchFamily="34" charset="-122"/>
                <a:sym typeface="Arial" pitchFamily="34" charset="0"/>
              </a:rPr>
              <a:t>添加标题</a:t>
            </a:r>
            <a:endParaRPr lang="zh-CN" altLang="en-US" dirty="0">
              <a:solidFill>
                <a:schemeClr val="tx2">
                  <a:lumMod val="75000"/>
                </a:schemeClr>
              </a:solidFill>
            </a:endParaRPr>
          </a:p>
        </p:txBody>
      </p:sp>
      <p:sp>
        <p:nvSpPr>
          <p:cNvPr id="52" name="TextBox 87"/>
          <p:cNvSpPr>
            <a:spLocks noChangeArrowheads="1"/>
          </p:cNvSpPr>
          <p:nvPr/>
        </p:nvSpPr>
        <p:spPr bwMode="auto">
          <a:xfrm>
            <a:off x="6420386" y="3425825"/>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1600">
                <a:solidFill>
                  <a:schemeClr val="tx2">
                    <a:lumMod val="75000"/>
                  </a:schemeClr>
                </a:solidFill>
                <a:latin typeface="微软雅黑" pitchFamily="34" charset="-122"/>
                <a:ea typeface="微软雅黑" pitchFamily="34" charset="-122"/>
                <a:sym typeface="Arial" pitchFamily="34" charset="0"/>
              </a:rPr>
              <a:t>添加标题</a:t>
            </a:r>
            <a:endParaRPr lang="zh-CN" altLang="en-US">
              <a:solidFill>
                <a:schemeClr val="tx2">
                  <a:lumMod val="75000"/>
                </a:schemeClr>
              </a:solidFill>
            </a:endParaRPr>
          </a:p>
        </p:txBody>
      </p:sp>
      <p:sp>
        <p:nvSpPr>
          <p:cNvPr id="53" name="TextBox 88"/>
          <p:cNvSpPr>
            <a:spLocks noChangeArrowheads="1"/>
          </p:cNvSpPr>
          <p:nvPr/>
        </p:nvSpPr>
        <p:spPr bwMode="auto">
          <a:xfrm>
            <a:off x="1737261" y="2506663"/>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1600">
                <a:solidFill>
                  <a:schemeClr val="tx2">
                    <a:lumMod val="75000"/>
                  </a:schemeClr>
                </a:solidFill>
                <a:latin typeface="微软雅黑" pitchFamily="34" charset="-122"/>
                <a:ea typeface="微软雅黑" pitchFamily="34" charset="-122"/>
                <a:sym typeface="Arial" pitchFamily="34" charset="0"/>
              </a:rPr>
              <a:t>添加标题</a:t>
            </a:r>
            <a:endParaRPr lang="zh-CN" altLang="en-US">
              <a:solidFill>
                <a:schemeClr val="tx2">
                  <a:lumMod val="75000"/>
                </a:schemeClr>
              </a:solidFill>
            </a:endParaRPr>
          </a:p>
        </p:txBody>
      </p:sp>
      <p:sp>
        <p:nvSpPr>
          <p:cNvPr id="54" name="TextBox 89"/>
          <p:cNvSpPr>
            <a:spLocks noChangeArrowheads="1"/>
          </p:cNvSpPr>
          <p:nvPr/>
        </p:nvSpPr>
        <p:spPr bwMode="auto">
          <a:xfrm>
            <a:off x="6420386" y="2506663"/>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1600">
                <a:solidFill>
                  <a:schemeClr val="tx2">
                    <a:lumMod val="75000"/>
                  </a:schemeClr>
                </a:solidFill>
                <a:latin typeface="微软雅黑" pitchFamily="34" charset="-122"/>
                <a:ea typeface="微软雅黑" pitchFamily="34" charset="-122"/>
                <a:sym typeface="Arial" pitchFamily="34" charset="0"/>
              </a:rPr>
              <a:t>添加标题</a:t>
            </a:r>
            <a:endParaRPr lang="zh-CN" altLang="en-US">
              <a:solidFill>
                <a:schemeClr val="tx2">
                  <a:lumMod val="75000"/>
                </a:schemeClr>
              </a:solidFill>
            </a:endParaRPr>
          </a:p>
        </p:txBody>
      </p:sp>
      <p:sp>
        <p:nvSpPr>
          <p:cNvPr id="55" name="TextBox 90"/>
          <p:cNvSpPr>
            <a:spLocks noChangeArrowheads="1"/>
          </p:cNvSpPr>
          <p:nvPr/>
        </p:nvSpPr>
        <p:spPr bwMode="auto">
          <a:xfrm>
            <a:off x="2553236" y="2060575"/>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1600">
                <a:solidFill>
                  <a:schemeClr val="tx2">
                    <a:lumMod val="75000"/>
                  </a:schemeClr>
                </a:solidFill>
                <a:latin typeface="微软雅黑" pitchFamily="34" charset="-122"/>
                <a:ea typeface="微软雅黑" pitchFamily="34" charset="-122"/>
                <a:sym typeface="Arial" pitchFamily="34" charset="0"/>
              </a:rPr>
              <a:t>添加标题</a:t>
            </a:r>
            <a:endParaRPr lang="zh-CN" altLang="en-US">
              <a:solidFill>
                <a:schemeClr val="tx2">
                  <a:lumMod val="75000"/>
                </a:schemeClr>
              </a:solidFill>
            </a:endParaRPr>
          </a:p>
        </p:txBody>
      </p:sp>
      <p:sp>
        <p:nvSpPr>
          <p:cNvPr id="56" name="TextBox 91"/>
          <p:cNvSpPr>
            <a:spLocks noChangeArrowheads="1"/>
          </p:cNvSpPr>
          <p:nvPr/>
        </p:nvSpPr>
        <p:spPr bwMode="auto">
          <a:xfrm>
            <a:off x="5625049" y="2060575"/>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1600">
                <a:solidFill>
                  <a:schemeClr val="tx2">
                    <a:lumMod val="75000"/>
                  </a:schemeClr>
                </a:solidFill>
                <a:latin typeface="微软雅黑" pitchFamily="34" charset="-122"/>
                <a:ea typeface="微软雅黑" pitchFamily="34" charset="-122"/>
                <a:sym typeface="Arial" pitchFamily="34" charset="0"/>
              </a:rPr>
              <a:t>添加标题</a:t>
            </a:r>
            <a:endParaRPr lang="zh-CN" altLang="en-US">
              <a:solidFill>
                <a:schemeClr val="tx2">
                  <a:lumMod val="75000"/>
                </a:schemeClr>
              </a:solidFill>
            </a:endParaRPr>
          </a:p>
        </p:txBody>
      </p:sp>
      <p:sp>
        <p:nvSpPr>
          <p:cNvPr id="57" name="TextBox 92"/>
          <p:cNvSpPr>
            <a:spLocks noChangeArrowheads="1"/>
          </p:cNvSpPr>
          <p:nvPr/>
        </p:nvSpPr>
        <p:spPr bwMode="auto">
          <a:xfrm>
            <a:off x="1737261" y="1525588"/>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1600">
                <a:solidFill>
                  <a:schemeClr val="tx2">
                    <a:lumMod val="75000"/>
                  </a:schemeClr>
                </a:solidFill>
                <a:latin typeface="微软雅黑" pitchFamily="34" charset="-122"/>
                <a:ea typeface="微软雅黑" pitchFamily="34" charset="-122"/>
                <a:sym typeface="Arial" pitchFamily="34" charset="0"/>
              </a:rPr>
              <a:t>添加标题</a:t>
            </a:r>
            <a:endParaRPr lang="zh-CN" altLang="en-US">
              <a:solidFill>
                <a:schemeClr val="tx2">
                  <a:lumMod val="75000"/>
                </a:schemeClr>
              </a:solidFill>
            </a:endParaRPr>
          </a:p>
        </p:txBody>
      </p:sp>
      <p:sp>
        <p:nvSpPr>
          <p:cNvPr id="58" name="TextBox 93"/>
          <p:cNvSpPr>
            <a:spLocks noChangeArrowheads="1"/>
          </p:cNvSpPr>
          <p:nvPr/>
        </p:nvSpPr>
        <p:spPr bwMode="auto">
          <a:xfrm>
            <a:off x="6420386" y="1525588"/>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1600">
                <a:solidFill>
                  <a:schemeClr val="tx2">
                    <a:lumMod val="75000"/>
                  </a:schemeClr>
                </a:solidFill>
                <a:latin typeface="微软雅黑" pitchFamily="34" charset="-122"/>
                <a:ea typeface="微软雅黑" pitchFamily="34" charset="-122"/>
                <a:sym typeface="Arial" pitchFamily="34" charset="0"/>
              </a:rPr>
              <a:t>添加标题</a:t>
            </a:r>
            <a:endParaRPr lang="zh-CN" altLang="en-US">
              <a:solidFill>
                <a:schemeClr val="tx2">
                  <a:lumMod val="75000"/>
                </a:schemeClr>
              </a:solidFill>
            </a:endParaRPr>
          </a:p>
        </p:txBody>
      </p:sp>
      <p:sp>
        <p:nvSpPr>
          <p:cNvPr id="59" name="TextBox 94"/>
          <p:cNvSpPr>
            <a:spLocks noChangeArrowheads="1"/>
          </p:cNvSpPr>
          <p:nvPr/>
        </p:nvSpPr>
        <p:spPr bwMode="auto">
          <a:xfrm>
            <a:off x="4065330" y="1165225"/>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1600">
                <a:solidFill>
                  <a:schemeClr val="tx2">
                    <a:lumMod val="75000"/>
                  </a:schemeClr>
                </a:solidFill>
                <a:latin typeface="微软雅黑" pitchFamily="34" charset="-122"/>
                <a:ea typeface="微软雅黑" pitchFamily="34" charset="-122"/>
                <a:sym typeface="Arial" pitchFamily="34" charset="0"/>
              </a:rPr>
              <a:t>添加标题</a:t>
            </a:r>
            <a:endParaRPr lang="zh-CN" altLang="en-US">
              <a:solidFill>
                <a:schemeClr val="tx2">
                  <a:lumMod val="75000"/>
                </a:schemeClr>
              </a:solidFill>
            </a:endParaRPr>
          </a:p>
        </p:txBody>
      </p:sp>
      <p:sp>
        <p:nvSpPr>
          <p:cNvPr id="66" name="TextBox 65"/>
          <p:cNvSpPr txBox="1"/>
          <p:nvPr/>
        </p:nvSpPr>
        <p:spPr>
          <a:xfrm>
            <a:off x="683676" y="194243"/>
            <a:ext cx="3870455" cy="338554"/>
          </a:xfrm>
          <a:prstGeom prst="rect">
            <a:avLst/>
          </a:prstGeom>
          <a:noFill/>
        </p:spPr>
        <p:txBody>
          <a:bodyPr wrap="square" rtlCol="0">
            <a:spAutoFit/>
          </a:bodyPr>
          <a:lstStyle/>
          <a:p>
            <a:r>
              <a:rPr lang="zh-CN" altLang="en-US" sz="1600" b="1" dirty="0" smtClean="0">
                <a:solidFill>
                  <a:schemeClr val="tx1">
                    <a:lumMod val="65000"/>
                    <a:lumOff val="35000"/>
                  </a:schemeClr>
                </a:solidFill>
                <a:latin typeface="微软雅黑" pitchFamily="34" charset="-122"/>
                <a:ea typeface="微软雅黑" pitchFamily="34" charset="-122"/>
              </a:rPr>
              <a:t>在此输入你的文本内容</a:t>
            </a:r>
            <a:endParaRPr lang="zh-CN" altLang="en-US" sz="1600" b="1" dirty="0">
              <a:solidFill>
                <a:schemeClr val="tx1">
                  <a:lumMod val="65000"/>
                  <a:lumOff val="35000"/>
                </a:schemeClr>
              </a:solidFill>
              <a:latin typeface="微软雅黑" pitchFamily="34" charset="-122"/>
              <a:ea typeface="微软雅黑" pitchFamily="34" charset="-122"/>
            </a:endParaRPr>
          </a:p>
        </p:txBody>
      </p:sp>
      <p:sp>
        <p:nvSpPr>
          <p:cNvPr id="67" name="矩形 66"/>
          <p:cNvSpPr/>
          <p:nvPr/>
        </p:nvSpPr>
        <p:spPr>
          <a:xfrm>
            <a:off x="683676" y="440464"/>
            <a:ext cx="2430295" cy="184666"/>
          </a:xfrm>
          <a:prstGeom prst="rect">
            <a:avLst/>
          </a:prstGeom>
        </p:spPr>
        <p:txBody>
          <a:bodyPr wrap="square">
            <a:spAutoFit/>
          </a:bodyPr>
          <a:lstStyle/>
          <a:p>
            <a:r>
              <a:rPr lang="en-US" altLang="zh-CN" sz="600" dirty="0">
                <a:solidFill>
                  <a:schemeClr val="tx1">
                    <a:lumMod val="65000"/>
                    <a:lumOff val="35000"/>
                  </a:schemeClr>
                </a:solidFill>
              </a:rPr>
              <a:t>Always believe that something wonderful is about to happen.</a:t>
            </a:r>
            <a:endParaRPr lang="zh-CN" altLang="en-US" sz="600" dirty="0">
              <a:solidFill>
                <a:schemeClr val="tx1">
                  <a:lumMod val="65000"/>
                  <a:lumOff val="35000"/>
                </a:schemeClr>
              </a:solidFill>
            </a:endParaRPr>
          </a:p>
        </p:txBody>
      </p:sp>
      <p:pic>
        <p:nvPicPr>
          <p:cNvPr id="68" name="图片 6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14039" y="194576"/>
            <a:ext cx="469637" cy="504684"/>
          </a:xfrm>
          <a:prstGeom prst="rect">
            <a:avLst/>
          </a:prstGeom>
        </p:spPr>
      </p:pic>
      <p:cxnSp>
        <p:nvCxnSpPr>
          <p:cNvPr id="69" name="直接连接符 68"/>
          <p:cNvCxnSpPr/>
          <p:nvPr/>
        </p:nvCxnSpPr>
        <p:spPr bwMode="auto">
          <a:xfrm>
            <a:off x="755682" y="625130"/>
            <a:ext cx="2358289" cy="0"/>
          </a:xfrm>
          <a:prstGeom prst="line">
            <a:avLst/>
          </a:prstGeom>
          <a:solidFill>
            <a:schemeClr val="accent1"/>
          </a:solidFill>
          <a:ln w="9525" cap="flat" cmpd="sng" algn="ctr">
            <a:solidFill>
              <a:schemeClr val="tx1">
                <a:lumMod val="50000"/>
                <a:lumOff val="50000"/>
              </a:schemeClr>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70" name="图片 6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679405" y="265861"/>
            <a:ext cx="1212896" cy="430161"/>
          </a:xfrm>
          <a:prstGeom prst="rect">
            <a:avLst/>
          </a:prstGeom>
        </p:spPr>
      </p:pic>
      <p:sp>
        <p:nvSpPr>
          <p:cNvPr id="71" name="TextBox 70"/>
          <p:cNvSpPr txBox="1"/>
          <p:nvPr/>
        </p:nvSpPr>
        <p:spPr>
          <a:xfrm>
            <a:off x="239505" y="255798"/>
            <a:ext cx="418704" cy="369332"/>
          </a:xfrm>
          <a:prstGeom prst="rect">
            <a:avLst/>
          </a:prstGeom>
          <a:noFill/>
        </p:spPr>
        <p:txBody>
          <a:bodyPr wrap="none" rtlCol="0">
            <a:spAutoFit/>
          </a:bodyPr>
          <a:lstStyle/>
          <a:p>
            <a:r>
              <a:rPr lang="en-US" altLang="zh-CN" dirty="0" smtClean="0">
                <a:solidFill>
                  <a:schemeClr val="bg1"/>
                </a:solidFill>
              </a:rPr>
              <a:t>01</a:t>
            </a:r>
            <a:endParaRPr lang="zh-CN" altLang="en-US" dirty="0">
              <a:solidFill>
                <a:schemeClr val="bg1"/>
              </a:solidFill>
            </a:endParaRPr>
          </a:p>
        </p:txBody>
      </p:sp>
    </p:spTree>
    <p:extLst>
      <p:ext uri="{BB962C8B-B14F-4D97-AF65-F5344CB8AC3E}">
        <p14:creationId xmlns:p14="http://schemas.microsoft.com/office/powerpoint/2010/main" val="34718449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51"/>
                                        </p:tgtEl>
                                        <p:attrNameLst>
                                          <p:attrName>style.visibility</p:attrName>
                                        </p:attrNameLst>
                                      </p:cBhvr>
                                      <p:to>
                                        <p:strVal val="visible"/>
                                      </p:to>
                                    </p:set>
                                    <p:anim calcmode="lin" valueType="num">
                                      <p:cBhvr>
                                        <p:cTn id="7" dur="500" fill="hold"/>
                                        <p:tgtEl>
                                          <p:spTgt spid="51"/>
                                        </p:tgtEl>
                                        <p:attrNameLst>
                                          <p:attrName>ppt_w</p:attrName>
                                        </p:attrNameLst>
                                      </p:cBhvr>
                                      <p:tavLst>
                                        <p:tav tm="0">
                                          <p:val>
                                            <p:fltVal val="0"/>
                                          </p:val>
                                        </p:tav>
                                        <p:tav tm="100000">
                                          <p:val>
                                            <p:strVal val="#ppt_w"/>
                                          </p:val>
                                        </p:tav>
                                      </p:tavLst>
                                    </p:anim>
                                    <p:anim calcmode="lin" valueType="num">
                                      <p:cBhvr>
                                        <p:cTn id="8" dur="500" fill="hold"/>
                                        <p:tgtEl>
                                          <p:spTgt spid="51"/>
                                        </p:tgtEl>
                                        <p:attrNameLst>
                                          <p:attrName>ppt_h</p:attrName>
                                        </p:attrNameLst>
                                      </p:cBhvr>
                                      <p:tavLst>
                                        <p:tav tm="0">
                                          <p:val>
                                            <p:fltVal val="0"/>
                                          </p:val>
                                        </p:tav>
                                        <p:tav tm="100000">
                                          <p:val>
                                            <p:strVal val="#ppt_h"/>
                                          </p:val>
                                        </p:tav>
                                      </p:tavLst>
                                    </p:anim>
                                    <p:animEffect transition="in" filter="fade">
                                      <p:cBhvr>
                                        <p:cTn id="9" dur="500"/>
                                        <p:tgtEl>
                                          <p:spTgt spid="51"/>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53"/>
                                        </p:tgtEl>
                                        <p:attrNameLst>
                                          <p:attrName>style.visibility</p:attrName>
                                        </p:attrNameLst>
                                      </p:cBhvr>
                                      <p:to>
                                        <p:strVal val="visible"/>
                                      </p:to>
                                    </p:set>
                                    <p:anim calcmode="lin" valueType="num">
                                      <p:cBhvr>
                                        <p:cTn id="13" dur="500" fill="hold"/>
                                        <p:tgtEl>
                                          <p:spTgt spid="53"/>
                                        </p:tgtEl>
                                        <p:attrNameLst>
                                          <p:attrName>ppt_w</p:attrName>
                                        </p:attrNameLst>
                                      </p:cBhvr>
                                      <p:tavLst>
                                        <p:tav tm="0">
                                          <p:val>
                                            <p:fltVal val="0"/>
                                          </p:val>
                                        </p:tav>
                                        <p:tav tm="100000">
                                          <p:val>
                                            <p:strVal val="#ppt_w"/>
                                          </p:val>
                                        </p:tav>
                                      </p:tavLst>
                                    </p:anim>
                                    <p:anim calcmode="lin" valueType="num">
                                      <p:cBhvr>
                                        <p:cTn id="14" dur="500" fill="hold"/>
                                        <p:tgtEl>
                                          <p:spTgt spid="53"/>
                                        </p:tgtEl>
                                        <p:attrNameLst>
                                          <p:attrName>ppt_h</p:attrName>
                                        </p:attrNameLst>
                                      </p:cBhvr>
                                      <p:tavLst>
                                        <p:tav tm="0">
                                          <p:val>
                                            <p:fltVal val="0"/>
                                          </p:val>
                                        </p:tav>
                                        <p:tav tm="100000">
                                          <p:val>
                                            <p:strVal val="#ppt_h"/>
                                          </p:val>
                                        </p:tav>
                                      </p:tavLst>
                                    </p:anim>
                                    <p:animEffect transition="in" filter="fade">
                                      <p:cBhvr>
                                        <p:cTn id="15" dur="500"/>
                                        <p:tgtEl>
                                          <p:spTgt spid="53"/>
                                        </p:tgtEl>
                                      </p:cBhvr>
                                    </p:animEffect>
                                  </p:childTnLst>
                                </p:cTn>
                              </p:par>
                            </p:childTnLst>
                          </p:cTn>
                        </p:par>
                        <p:par>
                          <p:cTn id="16" fill="hold">
                            <p:stCondLst>
                              <p:cond delay="1000"/>
                            </p:stCondLst>
                            <p:childTnLst>
                              <p:par>
                                <p:cTn id="17" presetID="53" presetClass="entr" presetSubtype="16" fill="hold" grpId="0" nodeType="afterEffect">
                                  <p:stCondLst>
                                    <p:cond delay="0"/>
                                  </p:stCondLst>
                                  <p:childTnLst>
                                    <p:set>
                                      <p:cBhvr>
                                        <p:cTn id="18" dur="1" fill="hold">
                                          <p:stCondLst>
                                            <p:cond delay="0"/>
                                          </p:stCondLst>
                                        </p:cTn>
                                        <p:tgtEl>
                                          <p:spTgt spid="52"/>
                                        </p:tgtEl>
                                        <p:attrNameLst>
                                          <p:attrName>style.visibility</p:attrName>
                                        </p:attrNameLst>
                                      </p:cBhvr>
                                      <p:to>
                                        <p:strVal val="visible"/>
                                      </p:to>
                                    </p:set>
                                    <p:anim calcmode="lin" valueType="num">
                                      <p:cBhvr>
                                        <p:cTn id="19" dur="500" fill="hold"/>
                                        <p:tgtEl>
                                          <p:spTgt spid="52"/>
                                        </p:tgtEl>
                                        <p:attrNameLst>
                                          <p:attrName>ppt_w</p:attrName>
                                        </p:attrNameLst>
                                      </p:cBhvr>
                                      <p:tavLst>
                                        <p:tav tm="0">
                                          <p:val>
                                            <p:fltVal val="0"/>
                                          </p:val>
                                        </p:tav>
                                        <p:tav tm="100000">
                                          <p:val>
                                            <p:strVal val="#ppt_w"/>
                                          </p:val>
                                        </p:tav>
                                      </p:tavLst>
                                    </p:anim>
                                    <p:anim calcmode="lin" valueType="num">
                                      <p:cBhvr>
                                        <p:cTn id="20" dur="500" fill="hold"/>
                                        <p:tgtEl>
                                          <p:spTgt spid="52"/>
                                        </p:tgtEl>
                                        <p:attrNameLst>
                                          <p:attrName>ppt_h</p:attrName>
                                        </p:attrNameLst>
                                      </p:cBhvr>
                                      <p:tavLst>
                                        <p:tav tm="0">
                                          <p:val>
                                            <p:fltVal val="0"/>
                                          </p:val>
                                        </p:tav>
                                        <p:tav tm="100000">
                                          <p:val>
                                            <p:strVal val="#ppt_h"/>
                                          </p:val>
                                        </p:tav>
                                      </p:tavLst>
                                    </p:anim>
                                    <p:animEffect transition="in" filter="fade">
                                      <p:cBhvr>
                                        <p:cTn id="21" dur="500"/>
                                        <p:tgtEl>
                                          <p:spTgt spid="52"/>
                                        </p:tgtEl>
                                      </p:cBhvr>
                                    </p:animEffect>
                                  </p:childTnLst>
                                </p:cTn>
                              </p:par>
                            </p:childTnLst>
                          </p:cTn>
                        </p:par>
                        <p:par>
                          <p:cTn id="22" fill="hold">
                            <p:stCondLst>
                              <p:cond delay="1500"/>
                            </p:stCondLst>
                            <p:childTnLst>
                              <p:par>
                                <p:cTn id="23" presetID="53" presetClass="entr" presetSubtype="16" fill="hold" grpId="0" nodeType="afterEffect">
                                  <p:stCondLst>
                                    <p:cond delay="0"/>
                                  </p:stCondLst>
                                  <p:childTnLst>
                                    <p:set>
                                      <p:cBhvr>
                                        <p:cTn id="24" dur="1" fill="hold">
                                          <p:stCondLst>
                                            <p:cond delay="0"/>
                                          </p:stCondLst>
                                        </p:cTn>
                                        <p:tgtEl>
                                          <p:spTgt spid="54"/>
                                        </p:tgtEl>
                                        <p:attrNameLst>
                                          <p:attrName>style.visibility</p:attrName>
                                        </p:attrNameLst>
                                      </p:cBhvr>
                                      <p:to>
                                        <p:strVal val="visible"/>
                                      </p:to>
                                    </p:set>
                                    <p:anim calcmode="lin" valueType="num">
                                      <p:cBhvr>
                                        <p:cTn id="25" dur="500" fill="hold"/>
                                        <p:tgtEl>
                                          <p:spTgt spid="54"/>
                                        </p:tgtEl>
                                        <p:attrNameLst>
                                          <p:attrName>ppt_w</p:attrName>
                                        </p:attrNameLst>
                                      </p:cBhvr>
                                      <p:tavLst>
                                        <p:tav tm="0">
                                          <p:val>
                                            <p:fltVal val="0"/>
                                          </p:val>
                                        </p:tav>
                                        <p:tav tm="100000">
                                          <p:val>
                                            <p:strVal val="#ppt_w"/>
                                          </p:val>
                                        </p:tav>
                                      </p:tavLst>
                                    </p:anim>
                                    <p:anim calcmode="lin" valueType="num">
                                      <p:cBhvr>
                                        <p:cTn id="26" dur="500" fill="hold"/>
                                        <p:tgtEl>
                                          <p:spTgt spid="54"/>
                                        </p:tgtEl>
                                        <p:attrNameLst>
                                          <p:attrName>ppt_h</p:attrName>
                                        </p:attrNameLst>
                                      </p:cBhvr>
                                      <p:tavLst>
                                        <p:tav tm="0">
                                          <p:val>
                                            <p:fltVal val="0"/>
                                          </p:val>
                                        </p:tav>
                                        <p:tav tm="100000">
                                          <p:val>
                                            <p:strVal val="#ppt_h"/>
                                          </p:val>
                                        </p:tav>
                                      </p:tavLst>
                                    </p:anim>
                                    <p:animEffect transition="in" filter="fade">
                                      <p:cBhvr>
                                        <p:cTn id="27" dur="500"/>
                                        <p:tgtEl>
                                          <p:spTgt spid="54"/>
                                        </p:tgtEl>
                                      </p:cBhvr>
                                    </p:animEffect>
                                  </p:childTnLst>
                                </p:cTn>
                              </p:par>
                            </p:childTnLst>
                          </p:cTn>
                        </p:par>
                        <p:par>
                          <p:cTn id="28" fill="hold">
                            <p:stCondLst>
                              <p:cond delay="2000"/>
                            </p:stCondLst>
                            <p:childTnLst>
                              <p:par>
                                <p:cTn id="29" presetID="53" presetClass="entr" presetSubtype="16" fill="hold" grpId="0" nodeType="afterEffect">
                                  <p:stCondLst>
                                    <p:cond delay="0"/>
                                  </p:stCondLst>
                                  <p:childTnLst>
                                    <p:set>
                                      <p:cBhvr>
                                        <p:cTn id="30" dur="1" fill="hold">
                                          <p:stCondLst>
                                            <p:cond delay="0"/>
                                          </p:stCondLst>
                                        </p:cTn>
                                        <p:tgtEl>
                                          <p:spTgt spid="56"/>
                                        </p:tgtEl>
                                        <p:attrNameLst>
                                          <p:attrName>style.visibility</p:attrName>
                                        </p:attrNameLst>
                                      </p:cBhvr>
                                      <p:to>
                                        <p:strVal val="visible"/>
                                      </p:to>
                                    </p:set>
                                    <p:anim calcmode="lin" valueType="num">
                                      <p:cBhvr>
                                        <p:cTn id="31" dur="500" fill="hold"/>
                                        <p:tgtEl>
                                          <p:spTgt spid="56"/>
                                        </p:tgtEl>
                                        <p:attrNameLst>
                                          <p:attrName>ppt_w</p:attrName>
                                        </p:attrNameLst>
                                      </p:cBhvr>
                                      <p:tavLst>
                                        <p:tav tm="0">
                                          <p:val>
                                            <p:fltVal val="0"/>
                                          </p:val>
                                        </p:tav>
                                        <p:tav tm="100000">
                                          <p:val>
                                            <p:strVal val="#ppt_w"/>
                                          </p:val>
                                        </p:tav>
                                      </p:tavLst>
                                    </p:anim>
                                    <p:anim calcmode="lin" valueType="num">
                                      <p:cBhvr>
                                        <p:cTn id="32" dur="500" fill="hold"/>
                                        <p:tgtEl>
                                          <p:spTgt spid="56"/>
                                        </p:tgtEl>
                                        <p:attrNameLst>
                                          <p:attrName>ppt_h</p:attrName>
                                        </p:attrNameLst>
                                      </p:cBhvr>
                                      <p:tavLst>
                                        <p:tav tm="0">
                                          <p:val>
                                            <p:fltVal val="0"/>
                                          </p:val>
                                        </p:tav>
                                        <p:tav tm="100000">
                                          <p:val>
                                            <p:strVal val="#ppt_h"/>
                                          </p:val>
                                        </p:tav>
                                      </p:tavLst>
                                    </p:anim>
                                    <p:animEffect transition="in" filter="fade">
                                      <p:cBhvr>
                                        <p:cTn id="33" dur="500"/>
                                        <p:tgtEl>
                                          <p:spTgt spid="56"/>
                                        </p:tgtEl>
                                      </p:cBhvr>
                                    </p:animEffect>
                                  </p:childTnLst>
                                </p:cTn>
                              </p:par>
                            </p:childTnLst>
                          </p:cTn>
                        </p:par>
                        <p:par>
                          <p:cTn id="34" fill="hold">
                            <p:stCondLst>
                              <p:cond delay="2500"/>
                            </p:stCondLst>
                            <p:childTnLst>
                              <p:par>
                                <p:cTn id="35" presetID="53" presetClass="entr" presetSubtype="16" fill="hold" grpId="0" nodeType="afterEffect">
                                  <p:stCondLst>
                                    <p:cond delay="0"/>
                                  </p:stCondLst>
                                  <p:childTnLst>
                                    <p:set>
                                      <p:cBhvr>
                                        <p:cTn id="36" dur="1" fill="hold">
                                          <p:stCondLst>
                                            <p:cond delay="0"/>
                                          </p:stCondLst>
                                        </p:cTn>
                                        <p:tgtEl>
                                          <p:spTgt spid="58"/>
                                        </p:tgtEl>
                                        <p:attrNameLst>
                                          <p:attrName>style.visibility</p:attrName>
                                        </p:attrNameLst>
                                      </p:cBhvr>
                                      <p:to>
                                        <p:strVal val="visible"/>
                                      </p:to>
                                    </p:set>
                                    <p:anim calcmode="lin" valueType="num">
                                      <p:cBhvr>
                                        <p:cTn id="37" dur="500" fill="hold"/>
                                        <p:tgtEl>
                                          <p:spTgt spid="58"/>
                                        </p:tgtEl>
                                        <p:attrNameLst>
                                          <p:attrName>ppt_w</p:attrName>
                                        </p:attrNameLst>
                                      </p:cBhvr>
                                      <p:tavLst>
                                        <p:tav tm="0">
                                          <p:val>
                                            <p:fltVal val="0"/>
                                          </p:val>
                                        </p:tav>
                                        <p:tav tm="100000">
                                          <p:val>
                                            <p:strVal val="#ppt_w"/>
                                          </p:val>
                                        </p:tav>
                                      </p:tavLst>
                                    </p:anim>
                                    <p:anim calcmode="lin" valueType="num">
                                      <p:cBhvr>
                                        <p:cTn id="38" dur="500" fill="hold"/>
                                        <p:tgtEl>
                                          <p:spTgt spid="58"/>
                                        </p:tgtEl>
                                        <p:attrNameLst>
                                          <p:attrName>ppt_h</p:attrName>
                                        </p:attrNameLst>
                                      </p:cBhvr>
                                      <p:tavLst>
                                        <p:tav tm="0">
                                          <p:val>
                                            <p:fltVal val="0"/>
                                          </p:val>
                                        </p:tav>
                                        <p:tav tm="100000">
                                          <p:val>
                                            <p:strVal val="#ppt_h"/>
                                          </p:val>
                                        </p:tav>
                                      </p:tavLst>
                                    </p:anim>
                                    <p:animEffect transition="in" filter="fade">
                                      <p:cBhvr>
                                        <p:cTn id="39" dur="500"/>
                                        <p:tgtEl>
                                          <p:spTgt spid="58"/>
                                        </p:tgtEl>
                                      </p:cBhvr>
                                    </p:animEffect>
                                  </p:childTnLst>
                                </p:cTn>
                              </p:par>
                            </p:childTnLst>
                          </p:cTn>
                        </p:par>
                        <p:par>
                          <p:cTn id="40" fill="hold">
                            <p:stCondLst>
                              <p:cond delay="3000"/>
                            </p:stCondLst>
                            <p:childTnLst>
                              <p:par>
                                <p:cTn id="41" presetID="53" presetClass="entr" presetSubtype="16" fill="hold" grpId="0" nodeType="afterEffect">
                                  <p:stCondLst>
                                    <p:cond delay="0"/>
                                  </p:stCondLst>
                                  <p:childTnLst>
                                    <p:set>
                                      <p:cBhvr>
                                        <p:cTn id="42" dur="1" fill="hold">
                                          <p:stCondLst>
                                            <p:cond delay="0"/>
                                          </p:stCondLst>
                                        </p:cTn>
                                        <p:tgtEl>
                                          <p:spTgt spid="59"/>
                                        </p:tgtEl>
                                        <p:attrNameLst>
                                          <p:attrName>style.visibility</p:attrName>
                                        </p:attrNameLst>
                                      </p:cBhvr>
                                      <p:to>
                                        <p:strVal val="visible"/>
                                      </p:to>
                                    </p:set>
                                    <p:anim calcmode="lin" valueType="num">
                                      <p:cBhvr>
                                        <p:cTn id="43" dur="500" fill="hold"/>
                                        <p:tgtEl>
                                          <p:spTgt spid="59"/>
                                        </p:tgtEl>
                                        <p:attrNameLst>
                                          <p:attrName>ppt_w</p:attrName>
                                        </p:attrNameLst>
                                      </p:cBhvr>
                                      <p:tavLst>
                                        <p:tav tm="0">
                                          <p:val>
                                            <p:fltVal val="0"/>
                                          </p:val>
                                        </p:tav>
                                        <p:tav tm="100000">
                                          <p:val>
                                            <p:strVal val="#ppt_w"/>
                                          </p:val>
                                        </p:tav>
                                      </p:tavLst>
                                    </p:anim>
                                    <p:anim calcmode="lin" valueType="num">
                                      <p:cBhvr>
                                        <p:cTn id="44" dur="500" fill="hold"/>
                                        <p:tgtEl>
                                          <p:spTgt spid="59"/>
                                        </p:tgtEl>
                                        <p:attrNameLst>
                                          <p:attrName>ppt_h</p:attrName>
                                        </p:attrNameLst>
                                      </p:cBhvr>
                                      <p:tavLst>
                                        <p:tav tm="0">
                                          <p:val>
                                            <p:fltVal val="0"/>
                                          </p:val>
                                        </p:tav>
                                        <p:tav tm="100000">
                                          <p:val>
                                            <p:strVal val="#ppt_h"/>
                                          </p:val>
                                        </p:tav>
                                      </p:tavLst>
                                    </p:anim>
                                    <p:animEffect transition="in" filter="fade">
                                      <p:cBhvr>
                                        <p:cTn id="45" dur="500"/>
                                        <p:tgtEl>
                                          <p:spTgt spid="59"/>
                                        </p:tgtEl>
                                      </p:cBhvr>
                                    </p:animEffect>
                                  </p:childTnLst>
                                </p:cTn>
                              </p:par>
                            </p:childTnLst>
                          </p:cTn>
                        </p:par>
                        <p:par>
                          <p:cTn id="46" fill="hold">
                            <p:stCondLst>
                              <p:cond delay="3500"/>
                            </p:stCondLst>
                            <p:childTnLst>
                              <p:par>
                                <p:cTn id="47" presetID="53" presetClass="entr" presetSubtype="16" fill="hold" grpId="0" nodeType="afterEffect">
                                  <p:stCondLst>
                                    <p:cond delay="0"/>
                                  </p:stCondLst>
                                  <p:childTnLst>
                                    <p:set>
                                      <p:cBhvr>
                                        <p:cTn id="48" dur="1" fill="hold">
                                          <p:stCondLst>
                                            <p:cond delay="0"/>
                                          </p:stCondLst>
                                        </p:cTn>
                                        <p:tgtEl>
                                          <p:spTgt spid="55"/>
                                        </p:tgtEl>
                                        <p:attrNameLst>
                                          <p:attrName>style.visibility</p:attrName>
                                        </p:attrNameLst>
                                      </p:cBhvr>
                                      <p:to>
                                        <p:strVal val="visible"/>
                                      </p:to>
                                    </p:set>
                                    <p:anim calcmode="lin" valueType="num">
                                      <p:cBhvr>
                                        <p:cTn id="49" dur="500" fill="hold"/>
                                        <p:tgtEl>
                                          <p:spTgt spid="55"/>
                                        </p:tgtEl>
                                        <p:attrNameLst>
                                          <p:attrName>ppt_w</p:attrName>
                                        </p:attrNameLst>
                                      </p:cBhvr>
                                      <p:tavLst>
                                        <p:tav tm="0">
                                          <p:val>
                                            <p:fltVal val="0"/>
                                          </p:val>
                                        </p:tav>
                                        <p:tav tm="100000">
                                          <p:val>
                                            <p:strVal val="#ppt_w"/>
                                          </p:val>
                                        </p:tav>
                                      </p:tavLst>
                                    </p:anim>
                                    <p:anim calcmode="lin" valueType="num">
                                      <p:cBhvr>
                                        <p:cTn id="50" dur="500" fill="hold"/>
                                        <p:tgtEl>
                                          <p:spTgt spid="55"/>
                                        </p:tgtEl>
                                        <p:attrNameLst>
                                          <p:attrName>ppt_h</p:attrName>
                                        </p:attrNameLst>
                                      </p:cBhvr>
                                      <p:tavLst>
                                        <p:tav tm="0">
                                          <p:val>
                                            <p:fltVal val="0"/>
                                          </p:val>
                                        </p:tav>
                                        <p:tav tm="100000">
                                          <p:val>
                                            <p:strVal val="#ppt_h"/>
                                          </p:val>
                                        </p:tav>
                                      </p:tavLst>
                                    </p:anim>
                                    <p:animEffect transition="in" filter="fade">
                                      <p:cBhvr>
                                        <p:cTn id="51" dur="500"/>
                                        <p:tgtEl>
                                          <p:spTgt spid="55"/>
                                        </p:tgtEl>
                                      </p:cBhvr>
                                    </p:animEffect>
                                  </p:childTnLst>
                                </p:cTn>
                              </p:par>
                            </p:childTnLst>
                          </p:cTn>
                        </p:par>
                        <p:par>
                          <p:cTn id="52" fill="hold">
                            <p:stCondLst>
                              <p:cond delay="4000"/>
                            </p:stCondLst>
                            <p:childTnLst>
                              <p:par>
                                <p:cTn id="53" presetID="53" presetClass="entr" presetSubtype="16" fill="hold" grpId="0" nodeType="afterEffect">
                                  <p:stCondLst>
                                    <p:cond delay="0"/>
                                  </p:stCondLst>
                                  <p:childTnLst>
                                    <p:set>
                                      <p:cBhvr>
                                        <p:cTn id="54" dur="1" fill="hold">
                                          <p:stCondLst>
                                            <p:cond delay="0"/>
                                          </p:stCondLst>
                                        </p:cTn>
                                        <p:tgtEl>
                                          <p:spTgt spid="57"/>
                                        </p:tgtEl>
                                        <p:attrNameLst>
                                          <p:attrName>style.visibility</p:attrName>
                                        </p:attrNameLst>
                                      </p:cBhvr>
                                      <p:to>
                                        <p:strVal val="visible"/>
                                      </p:to>
                                    </p:set>
                                    <p:anim calcmode="lin" valueType="num">
                                      <p:cBhvr>
                                        <p:cTn id="55" dur="500" fill="hold"/>
                                        <p:tgtEl>
                                          <p:spTgt spid="57"/>
                                        </p:tgtEl>
                                        <p:attrNameLst>
                                          <p:attrName>ppt_w</p:attrName>
                                        </p:attrNameLst>
                                      </p:cBhvr>
                                      <p:tavLst>
                                        <p:tav tm="0">
                                          <p:val>
                                            <p:fltVal val="0"/>
                                          </p:val>
                                        </p:tav>
                                        <p:tav tm="100000">
                                          <p:val>
                                            <p:strVal val="#ppt_w"/>
                                          </p:val>
                                        </p:tav>
                                      </p:tavLst>
                                    </p:anim>
                                    <p:anim calcmode="lin" valueType="num">
                                      <p:cBhvr>
                                        <p:cTn id="56" dur="500" fill="hold"/>
                                        <p:tgtEl>
                                          <p:spTgt spid="57"/>
                                        </p:tgtEl>
                                        <p:attrNameLst>
                                          <p:attrName>ppt_h</p:attrName>
                                        </p:attrNameLst>
                                      </p:cBhvr>
                                      <p:tavLst>
                                        <p:tav tm="0">
                                          <p:val>
                                            <p:fltVal val="0"/>
                                          </p:val>
                                        </p:tav>
                                        <p:tav tm="100000">
                                          <p:val>
                                            <p:strVal val="#ppt_h"/>
                                          </p:val>
                                        </p:tav>
                                      </p:tavLst>
                                    </p:anim>
                                    <p:animEffect transition="in" filter="fade">
                                      <p:cBhvr>
                                        <p:cTn id="57" dur="500"/>
                                        <p:tgtEl>
                                          <p:spTgt spid="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p:bldP spid="52" grpId="0"/>
      <p:bldP spid="53" grpId="0"/>
      <p:bldP spid="54" grpId="0"/>
      <p:bldP spid="55" grpId="0"/>
      <p:bldP spid="56" grpId="0"/>
      <p:bldP spid="57" grpId="0"/>
      <p:bldP spid="58" grpId="0"/>
      <p:bldP spid="59"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75B029CA-FE95-4881-80B5-E602ED585F5A}" type="slidenum">
              <a:rPr lang="zh-CN" altLang="en-US" smtClean="0"/>
              <a:t>24</a:t>
            </a:fld>
            <a:endParaRPr lang="zh-CN" altLang="en-US"/>
          </a:p>
        </p:txBody>
      </p:sp>
      <p:sp>
        <p:nvSpPr>
          <p:cNvPr id="3" name="Freeform 64"/>
          <p:cNvSpPr>
            <a:spLocks/>
          </p:cNvSpPr>
          <p:nvPr/>
        </p:nvSpPr>
        <p:spPr bwMode="auto">
          <a:xfrm>
            <a:off x="3162700" y="1091917"/>
            <a:ext cx="1404878" cy="1257239"/>
          </a:xfrm>
          <a:custGeom>
            <a:avLst/>
            <a:gdLst/>
            <a:ahLst/>
            <a:cxnLst>
              <a:cxn ang="0">
                <a:pos x="330" y="184"/>
              </a:cxn>
              <a:cxn ang="0">
                <a:pos x="330" y="32"/>
              </a:cxn>
              <a:cxn ang="0">
                <a:pos x="257" y="18"/>
              </a:cxn>
              <a:cxn ang="0">
                <a:pos x="33" y="152"/>
              </a:cxn>
              <a:cxn ang="0">
                <a:pos x="28" y="206"/>
              </a:cxn>
              <a:cxn ang="0">
                <a:pos x="168" y="287"/>
              </a:cxn>
              <a:cxn ang="0">
                <a:pos x="206" y="286"/>
              </a:cxn>
              <a:cxn ang="0">
                <a:pos x="289" y="233"/>
              </a:cxn>
              <a:cxn ang="0">
                <a:pos x="330" y="184"/>
              </a:cxn>
            </a:cxnLst>
            <a:rect l="0" t="0" r="r" b="b"/>
            <a:pathLst>
              <a:path w="335" h="299">
                <a:moveTo>
                  <a:pt x="330" y="184"/>
                </a:moveTo>
                <a:cubicBezTo>
                  <a:pt x="330" y="159"/>
                  <a:pt x="330" y="32"/>
                  <a:pt x="330" y="32"/>
                </a:cubicBezTo>
                <a:cubicBezTo>
                  <a:pt x="330" y="32"/>
                  <a:pt x="335" y="0"/>
                  <a:pt x="257" y="18"/>
                </a:cubicBezTo>
                <a:cubicBezTo>
                  <a:pt x="180" y="35"/>
                  <a:pt x="96" y="74"/>
                  <a:pt x="33" y="152"/>
                </a:cubicBezTo>
                <a:cubicBezTo>
                  <a:pt x="25" y="163"/>
                  <a:pt x="0" y="190"/>
                  <a:pt x="28" y="206"/>
                </a:cubicBezTo>
                <a:cubicBezTo>
                  <a:pt x="57" y="222"/>
                  <a:pt x="168" y="287"/>
                  <a:pt x="168" y="287"/>
                </a:cubicBezTo>
                <a:cubicBezTo>
                  <a:pt x="168" y="287"/>
                  <a:pt x="189" y="299"/>
                  <a:pt x="206" y="286"/>
                </a:cubicBezTo>
                <a:cubicBezTo>
                  <a:pt x="222" y="272"/>
                  <a:pt x="257" y="244"/>
                  <a:pt x="289" y="233"/>
                </a:cubicBezTo>
                <a:cubicBezTo>
                  <a:pt x="319" y="224"/>
                  <a:pt x="331" y="226"/>
                  <a:pt x="330" y="184"/>
                </a:cubicBezTo>
              </a:path>
            </a:pathLst>
          </a:custGeom>
          <a:solidFill>
            <a:srgbClr val="B0C01A"/>
          </a:solidFill>
          <a:ln>
            <a:noFill/>
          </a:ln>
        </p:spPr>
        <p:txBody>
          <a:bodyPr vert="horz" wrap="square" lIns="68580" tIns="34290" rIns="68580" bIns="34290" numCol="1" anchor="t" anchorCtr="0" compatLnSpc="1">
            <a:prstTxWarp prst="textNoShape">
              <a:avLst/>
            </a:prstTxWarp>
          </a:bodyPr>
          <a:lstStyle/>
          <a:p>
            <a:endParaRPr lang="en-US">
              <a:solidFill>
                <a:schemeClr val="tx1">
                  <a:lumMod val="50000"/>
                  <a:lumOff val="50000"/>
                </a:schemeClr>
              </a:solidFill>
            </a:endParaRPr>
          </a:p>
        </p:txBody>
      </p:sp>
      <p:sp>
        <p:nvSpPr>
          <p:cNvPr id="4" name="Freeform 62"/>
          <p:cNvSpPr>
            <a:spLocks/>
          </p:cNvSpPr>
          <p:nvPr/>
        </p:nvSpPr>
        <p:spPr bwMode="auto">
          <a:xfrm>
            <a:off x="2902025" y="1977750"/>
            <a:ext cx="1031167" cy="1619415"/>
          </a:xfrm>
          <a:custGeom>
            <a:avLst/>
            <a:gdLst/>
            <a:ahLst/>
            <a:cxnLst>
              <a:cxn ang="0">
                <a:pos x="209" y="93"/>
              </a:cxn>
              <a:cxn ang="0">
                <a:pos x="75" y="20"/>
              </a:cxn>
              <a:cxn ang="0">
                <a:pos x="27" y="77"/>
              </a:cxn>
              <a:cxn ang="0">
                <a:pos x="38" y="338"/>
              </a:cxn>
              <a:cxn ang="0">
                <a:pos x="83" y="368"/>
              </a:cxn>
              <a:cxn ang="0">
                <a:pos x="221" y="284"/>
              </a:cxn>
              <a:cxn ang="0">
                <a:pos x="238" y="250"/>
              </a:cxn>
              <a:cxn ang="0">
                <a:pos x="232" y="152"/>
              </a:cxn>
              <a:cxn ang="0">
                <a:pos x="209" y="93"/>
              </a:cxn>
            </a:cxnLst>
            <a:rect l="0" t="0" r="r" b="b"/>
            <a:pathLst>
              <a:path w="246" h="385">
                <a:moveTo>
                  <a:pt x="209" y="93"/>
                </a:moveTo>
                <a:cubicBezTo>
                  <a:pt x="187" y="81"/>
                  <a:pt x="75" y="20"/>
                  <a:pt x="75" y="20"/>
                </a:cubicBezTo>
                <a:cubicBezTo>
                  <a:pt x="75" y="20"/>
                  <a:pt x="49" y="0"/>
                  <a:pt x="27" y="77"/>
                </a:cubicBezTo>
                <a:cubicBezTo>
                  <a:pt x="6" y="153"/>
                  <a:pt x="0" y="245"/>
                  <a:pt x="38" y="338"/>
                </a:cubicBezTo>
                <a:cubicBezTo>
                  <a:pt x="43" y="350"/>
                  <a:pt x="56" y="385"/>
                  <a:pt x="83" y="368"/>
                </a:cubicBezTo>
                <a:cubicBezTo>
                  <a:pt x="110" y="351"/>
                  <a:pt x="221" y="284"/>
                  <a:pt x="221" y="284"/>
                </a:cubicBezTo>
                <a:cubicBezTo>
                  <a:pt x="221" y="284"/>
                  <a:pt x="242" y="271"/>
                  <a:pt x="238" y="250"/>
                </a:cubicBezTo>
                <a:cubicBezTo>
                  <a:pt x="234" y="229"/>
                  <a:pt x="226" y="186"/>
                  <a:pt x="232" y="152"/>
                </a:cubicBezTo>
                <a:cubicBezTo>
                  <a:pt x="238" y="122"/>
                  <a:pt x="246" y="112"/>
                  <a:pt x="209" y="93"/>
                </a:cubicBezTo>
              </a:path>
            </a:pathLst>
          </a:custGeom>
          <a:solidFill>
            <a:srgbClr val="0094D6"/>
          </a:solidFill>
          <a:ln>
            <a:noFill/>
          </a:ln>
        </p:spPr>
        <p:txBody>
          <a:bodyPr vert="horz" wrap="square" lIns="68580" tIns="34290" rIns="68580" bIns="34290" numCol="1" anchor="t" anchorCtr="0" compatLnSpc="1">
            <a:prstTxWarp prst="textNoShape">
              <a:avLst/>
            </a:prstTxWarp>
          </a:bodyPr>
          <a:lstStyle/>
          <a:p>
            <a:endParaRPr lang="en-US">
              <a:solidFill>
                <a:schemeClr val="tx1">
                  <a:lumMod val="50000"/>
                  <a:lumOff val="50000"/>
                </a:schemeClr>
              </a:solidFill>
            </a:endParaRPr>
          </a:p>
        </p:txBody>
      </p:sp>
      <p:sp>
        <p:nvSpPr>
          <p:cNvPr id="5" name="Freeform 61"/>
          <p:cNvSpPr>
            <a:spLocks/>
          </p:cNvSpPr>
          <p:nvPr/>
        </p:nvSpPr>
        <p:spPr bwMode="auto">
          <a:xfrm>
            <a:off x="3148860" y="3214228"/>
            <a:ext cx="1409492" cy="1268772"/>
          </a:xfrm>
          <a:custGeom>
            <a:avLst/>
            <a:gdLst/>
            <a:ahLst/>
            <a:cxnLst>
              <a:cxn ang="0">
                <a:pos x="161" y="22"/>
              </a:cxn>
              <a:cxn ang="0">
                <a:pos x="31" y="100"/>
              </a:cxn>
              <a:cxn ang="0">
                <a:pos x="56" y="171"/>
              </a:cxn>
              <a:cxn ang="0">
                <a:pos x="287" y="293"/>
              </a:cxn>
              <a:cxn ang="0">
                <a:pos x="335" y="270"/>
              </a:cxn>
              <a:cxn ang="0">
                <a:pos x="332" y="108"/>
              </a:cxn>
              <a:cxn ang="0">
                <a:pos x="312" y="77"/>
              </a:cxn>
              <a:cxn ang="0">
                <a:pos x="224" y="32"/>
              </a:cxn>
              <a:cxn ang="0">
                <a:pos x="161" y="22"/>
              </a:cxn>
            </a:cxnLst>
            <a:rect l="0" t="0" r="r" b="b"/>
            <a:pathLst>
              <a:path w="336" h="302">
                <a:moveTo>
                  <a:pt x="161" y="22"/>
                </a:moveTo>
                <a:cubicBezTo>
                  <a:pt x="140" y="35"/>
                  <a:pt x="31" y="100"/>
                  <a:pt x="31" y="100"/>
                </a:cubicBezTo>
                <a:cubicBezTo>
                  <a:pt x="31" y="100"/>
                  <a:pt x="0" y="113"/>
                  <a:pt x="56" y="171"/>
                </a:cubicBezTo>
                <a:cubicBezTo>
                  <a:pt x="111" y="228"/>
                  <a:pt x="187" y="280"/>
                  <a:pt x="287" y="293"/>
                </a:cubicBezTo>
                <a:cubicBezTo>
                  <a:pt x="300" y="295"/>
                  <a:pt x="336" y="302"/>
                  <a:pt x="335" y="270"/>
                </a:cubicBezTo>
                <a:cubicBezTo>
                  <a:pt x="334" y="237"/>
                  <a:pt x="332" y="108"/>
                  <a:pt x="332" y="108"/>
                </a:cubicBezTo>
                <a:cubicBezTo>
                  <a:pt x="332" y="108"/>
                  <a:pt x="332" y="84"/>
                  <a:pt x="312" y="77"/>
                </a:cubicBezTo>
                <a:cubicBezTo>
                  <a:pt x="292" y="70"/>
                  <a:pt x="250" y="54"/>
                  <a:pt x="224" y="32"/>
                </a:cubicBezTo>
                <a:cubicBezTo>
                  <a:pt x="201" y="12"/>
                  <a:pt x="196" y="0"/>
                  <a:pt x="161" y="22"/>
                </a:cubicBezTo>
              </a:path>
            </a:pathLst>
          </a:custGeom>
          <a:solidFill>
            <a:srgbClr val="B0C01A"/>
          </a:solidFill>
          <a:ln>
            <a:noFill/>
          </a:ln>
        </p:spPr>
        <p:txBody>
          <a:bodyPr vert="horz" wrap="square" lIns="68580" tIns="34290" rIns="68580" bIns="34290" numCol="1" anchor="t" anchorCtr="0" compatLnSpc="1">
            <a:prstTxWarp prst="textNoShape">
              <a:avLst/>
            </a:prstTxWarp>
          </a:bodyPr>
          <a:lstStyle/>
          <a:p>
            <a:endParaRPr lang="en-US">
              <a:solidFill>
                <a:schemeClr val="tx1">
                  <a:lumMod val="50000"/>
                  <a:lumOff val="50000"/>
                </a:schemeClr>
              </a:solidFill>
            </a:endParaRPr>
          </a:p>
        </p:txBody>
      </p:sp>
      <p:sp>
        <p:nvSpPr>
          <p:cNvPr id="6" name="Freeform 59"/>
          <p:cNvSpPr>
            <a:spLocks/>
          </p:cNvSpPr>
          <p:nvPr/>
        </p:nvSpPr>
        <p:spPr bwMode="auto">
          <a:xfrm>
            <a:off x="4659850" y="1096529"/>
            <a:ext cx="1404878" cy="1278000"/>
          </a:xfrm>
          <a:custGeom>
            <a:avLst/>
            <a:gdLst/>
            <a:ahLst/>
            <a:cxnLst>
              <a:cxn ang="0">
                <a:pos x="174" y="281"/>
              </a:cxn>
              <a:cxn ang="0">
                <a:pos x="305" y="204"/>
              </a:cxn>
              <a:cxn ang="0">
                <a:pos x="280" y="133"/>
              </a:cxn>
              <a:cxn ang="0">
                <a:pos x="49" y="9"/>
              </a:cxn>
              <a:cxn ang="0">
                <a:pos x="1" y="33"/>
              </a:cxn>
              <a:cxn ang="0">
                <a:pos x="3" y="194"/>
              </a:cxn>
              <a:cxn ang="0">
                <a:pos x="23" y="226"/>
              </a:cxn>
              <a:cxn ang="0">
                <a:pos x="110" y="271"/>
              </a:cxn>
              <a:cxn ang="0">
                <a:pos x="174" y="281"/>
              </a:cxn>
            </a:cxnLst>
            <a:rect l="0" t="0" r="r" b="b"/>
            <a:pathLst>
              <a:path w="335" h="304">
                <a:moveTo>
                  <a:pt x="174" y="281"/>
                </a:moveTo>
                <a:cubicBezTo>
                  <a:pt x="195" y="268"/>
                  <a:pt x="305" y="204"/>
                  <a:pt x="305" y="204"/>
                </a:cubicBezTo>
                <a:cubicBezTo>
                  <a:pt x="305" y="204"/>
                  <a:pt x="335" y="192"/>
                  <a:pt x="280" y="133"/>
                </a:cubicBezTo>
                <a:cubicBezTo>
                  <a:pt x="225" y="76"/>
                  <a:pt x="149" y="24"/>
                  <a:pt x="49" y="9"/>
                </a:cubicBezTo>
                <a:cubicBezTo>
                  <a:pt x="36" y="7"/>
                  <a:pt x="0" y="0"/>
                  <a:pt x="1" y="33"/>
                </a:cubicBezTo>
                <a:cubicBezTo>
                  <a:pt x="2" y="65"/>
                  <a:pt x="3" y="194"/>
                  <a:pt x="3" y="194"/>
                </a:cubicBezTo>
                <a:cubicBezTo>
                  <a:pt x="3" y="194"/>
                  <a:pt x="3" y="219"/>
                  <a:pt x="23" y="226"/>
                </a:cubicBezTo>
                <a:cubicBezTo>
                  <a:pt x="43" y="233"/>
                  <a:pt x="85" y="249"/>
                  <a:pt x="110" y="271"/>
                </a:cubicBezTo>
                <a:cubicBezTo>
                  <a:pt x="133" y="292"/>
                  <a:pt x="138" y="304"/>
                  <a:pt x="174" y="281"/>
                </a:cubicBezTo>
              </a:path>
            </a:pathLst>
          </a:custGeom>
          <a:solidFill>
            <a:srgbClr val="0094D6"/>
          </a:solidFill>
          <a:ln>
            <a:noFill/>
          </a:ln>
        </p:spPr>
        <p:txBody>
          <a:bodyPr vert="horz" wrap="square" lIns="68580" tIns="34290" rIns="68580" bIns="34290" numCol="1" anchor="t" anchorCtr="0" compatLnSpc="1">
            <a:prstTxWarp prst="textNoShape">
              <a:avLst/>
            </a:prstTxWarp>
          </a:bodyPr>
          <a:lstStyle/>
          <a:p>
            <a:endParaRPr lang="en-US">
              <a:solidFill>
                <a:schemeClr val="tx1">
                  <a:lumMod val="50000"/>
                  <a:lumOff val="50000"/>
                </a:schemeClr>
              </a:solidFill>
            </a:endParaRPr>
          </a:p>
        </p:txBody>
      </p:sp>
      <p:sp>
        <p:nvSpPr>
          <p:cNvPr id="7" name="Freeform 58"/>
          <p:cNvSpPr>
            <a:spLocks/>
          </p:cNvSpPr>
          <p:nvPr/>
        </p:nvSpPr>
        <p:spPr bwMode="auto">
          <a:xfrm>
            <a:off x="5275783" y="1975443"/>
            <a:ext cx="1031167" cy="1617109"/>
          </a:xfrm>
          <a:custGeom>
            <a:avLst/>
            <a:gdLst/>
            <a:ahLst/>
            <a:cxnLst>
              <a:cxn ang="0">
                <a:pos x="38" y="293"/>
              </a:cxn>
              <a:cxn ang="0">
                <a:pos x="171" y="365"/>
              </a:cxn>
              <a:cxn ang="0">
                <a:pos x="219" y="308"/>
              </a:cxn>
              <a:cxn ang="0">
                <a:pos x="208" y="47"/>
              </a:cxn>
              <a:cxn ang="0">
                <a:pos x="163" y="17"/>
              </a:cxn>
              <a:cxn ang="0">
                <a:pos x="26" y="101"/>
              </a:cxn>
              <a:cxn ang="0">
                <a:pos x="8" y="135"/>
              </a:cxn>
              <a:cxn ang="0">
                <a:pos x="14" y="233"/>
              </a:cxn>
              <a:cxn ang="0">
                <a:pos x="38" y="293"/>
              </a:cxn>
            </a:cxnLst>
            <a:rect l="0" t="0" r="r" b="b"/>
            <a:pathLst>
              <a:path w="246" h="385">
                <a:moveTo>
                  <a:pt x="38" y="293"/>
                </a:moveTo>
                <a:cubicBezTo>
                  <a:pt x="60" y="304"/>
                  <a:pt x="171" y="365"/>
                  <a:pt x="171" y="365"/>
                </a:cubicBezTo>
                <a:cubicBezTo>
                  <a:pt x="171" y="365"/>
                  <a:pt x="197" y="385"/>
                  <a:pt x="219" y="308"/>
                </a:cubicBezTo>
                <a:cubicBezTo>
                  <a:pt x="241" y="232"/>
                  <a:pt x="246" y="140"/>
                  <a:pt x="208" y="47"/>
                </a:cubicBezTo>
                <a:cubicBezTo>
                  <a:pt x="203" y="35"/>
                  <a:pt x="191" y="0"/>
                  <a:pt x="163" y="17"/>
                </a:cubicBezTo>
                <a:cubicBezTo>
                  <a:pt x="136" y="35"/>
                  <a:pt x="26" y="101"/>
                  <a:pt x="26" y="101"/>
                </a:cubicBezTo>
                <a:cubicBezTo>
                  <a:pt x="26" y="101"/>
                  <a:pt x="4" y="114"/>
                  <a:pt x="8" y="135"/>
                </a:cubicBezTo>
                <a:cubicBezTo>
                  <a:pt x="13" y="156"/>
                  <a:pt x="21" y="200"/>
                  <a:pt x="14" y="233"/>
                </a:cubicBezTo>
                <a:cubicBezTo>
                  <a:pt x="8" y="263"/>
                  <a:pt x="0" y="273"/>
                  <a:pt x="38" y="293"/>
                </a:cubicBezTo>
              </a:path>
            </a:pathLst>
          </a:custGeom>
          <a:solidFill>
            <a:srgbClr val="B0C01A"/>
          </a:solidFill>
          <a:ln>
            <a:noFill/>
          </a:ln>
        </p:spPr>
        <p:txBody>
          <a:bodyPr vert="horz" wrap="square" lIns="68580" tIns="34290" rIns="68580" bIns="34290" numCol="1" anchor="t" anchorCtr="0" compatLnSpc="1">
            <a:prstTxWarp prst="textNoShape">
              <a:avLst/>
            </a:prstTxWarp>
          </a:bodyPr>
          <a:lstStyle/>
          <a:p>
            <a:endParaRPr lang="en-US">
              <a:solidFill>
                <a:schemeClr val="tx1">
                  <a:lumMod val="50000"/>
                  <a:lumOff val="50000"/>
                </a:schemeClr>
              </a:solidFill>
            </a:endParaRPr>
          </a:p>
        </p:txBody>
      </p:sp>
      <p:sp>
        <p:nvSpPr>
          <p:cNvPr id="8" name="Freeform 60"/>
          <p:cNvSpPr>
            <a:spLocks/>
          </p:cNvSpPr>
          <p:nvPr/>
        </p:nvSpPr>
        <p:spPr bwMode="auto">
          <a:xfrm>
            <a:off x="4650624" y="3230373"/>
            <a:ext cx="1393343" cy="1278000"/>
          </a:xfrm>
          <a:custGeom>
            <a:avLst/>
            <a:gdLst/>
            <a:ahLst/>
            <a:cxnLst>
              <a:cxn ang="0">
                <a:pos x="2" y="120"/>
              </a:cxn>
              <a:cxn ang="0">
                <a:pos x="7" y="272"/>
              </a:cxn>
              <a:cxn ang="0">
                <a:pos x="81" y="284"/>
              </a:cxn>
              <a:cxn ang="0">
                <a:pos x="300" y="141"/>
              </a:cxn>
              <a:cxn ang="0">
                <a:pos x="303" y="88"/>
              </a:cxn>
              <a:cxn ang="0">
                <a:pos x="160" y="12"/>
              </a:cxn>
              <a:cxn ang="0">
                <a:pos x="123" y="14"/>
              </a:cxn>
              <a:cxn ang="0">
                <a:pos x="41" y="69"/>
              </a:cxn>
              <a:cxn ang="0">
                <a:pos x="2" y="120"/>
              </a:cxn>
            </a:cxnLst>
            <a:rect l="0" t="0" r="r" b="b"/>
            <a:pathLst>
              <a:path w="332" h="304">
                <a:moveTo>
                  <a:pt x="2" y="120"/>
                </a:moveTo>
                <a:cubicBezTo>
                  <a:pt x="3" y="145"/>
                  <a:pt x="7" y="272"/>
                  <a:pt x="7" y="272"/>
                </a:cubicBezTo>
                <a:cubicBezTo>
                  <a:pt x="7" y="272"/>
                  <a:pt x="4" y="304"/>
                  <a:pt x="81" y="284"/>
                </a:cubicBezTo>
                <a:cubicBezTo>
                  <a:pt x="158" y="264"/>
                  <a:pt x="240" y="222"/>
                  <a:pt x="300" y="141"/>
                </a:cubicBezTo>
                <a:cubicBezTo>
                  <a:pt x="308" y="131"/>
                  <a:pt x="332" y="102"/>
                  <a:pt x="303" y="88"/>
                </a:cubicBezTo>
                <a:cubicBezTo>
                  <a:pt x="274" y="73"/>
                  <a:pt x="160" y="12"/>
                  <a:pt x="160" y="12"/>
                </a:cubicBezTo>
                <a:cubicBezTo>
                  <a:pt x="160" y="12"/>
                  <a:pt x="139" y="0"/>
                  <a:pt x="123" y="14"/>
                </a:cubicBezTo>
                <a:cubicBezTo>
                  <a:pt x="107" y="29"/>
                  <a:pt x="73" y="58"/>
                  <a:pt x="41" y="69"/>
                </a:cubicBezTo>
                <a:cubicBezTo>
                  <a:pt x="12" y="80"/>
                  <a:pt x="0" y="78"/>
                  <a:pt x="2" y="120"/>
                </a:cubicBezTo>
              </a:path>
            </a:pathLst>
          </a:custGeom>
          <a:solidFill>
            <a:srgbClr val="0094D6"/>
          </a:solidFill>
          <a:ln>
            <a:noFill/>
          </a:ln>
        </p:spPr>
        <p:txBody>
          <a:bodyPr vert="horz" wrap="square" lIns="68580" tIns="34290" rIns="68580" bIns="34290" numCol="1" anchor="t" anchorCtr="0" compatLnSpc="1">
            <a:prstTxWarp prst="textNoShape">
              <a:avLst/>
            </a:prstTxWarp>
          </a:bodyPr>
          <a:lstStyle/>
          <a:p>
            <a:endParaRPr lang="en-US">
              <a:solidFill>
                <a:schemeClr val="tx1">
                  <a:lumMod val="50000"/>
                  <a:lumOff val="50000"/>
                </a:schemeClr>
              </a:solidFill>
            </a:endParaRPr>
          </a:p>
        </p:txBody>
      </p:sp>
      <p:sp>
        <p:nvSpPr>
          <p:cNvPr id="9" name="AutoShape 112"/>
          <p:cNvSpPr>
            <a:spLocks/>
          </p:cNvSpPr>
          <p:nvPr/>
        </p:nvSpPr>
        <p:spPr bwMode="auto">
          <a:xfrm>
            <a:off x="3746015" y="1504111"/>
            <a:ext cx="438120" cy="438870"/>
          </a:xfrm>
          <a:custGeom>
            <a:avLst/>
            <a:gdLst>
              <a:gd name="T0" fmla="*/ 10510 w 21020"/>
              <a:gd name="T1" fmla="*/ 10800 h 21600"/>
              <a:gd name="T2" fmla="*/ 10510 w 21020"/>
              <a:gd name="T3" fmla="*/ 10800 h 21600"/>
              <a:gd name="T4" fmla="*/ 10510 w 21020"/>
              <a:gd name="T5" fmla="*/ 10800 h 21600"/>
              <a:gd name="T6" fmla="*/ 10510 w 21020"/>
              <a:gd name="T7" fmla="*/ 10800 h 21600"/>
            </a:gdLst>
            <a:ahLst/>
            <a:cxnLst>
              <a:cxn ang="0">
                <a:pos x="T0" y="T1"/>
              </a:cxn>
              <a:cxn ang="0">
                <a:pos x="T2" y="T3"/>
              </a:cxn>
              <a:cxn ang="0">
                <a:pos x="T4" y="T5"/>
              </a:cxn>
              <a:cxn ang="0">
                <a:pos x="T6" y="T7"/>
              </a:cxn>
            </a:cxnLst>
            <a:rect l="0" t="0" r="r" b="b"/>
            <a:pathLst>
              <a:path w="21020" h="21600">
                <a:moveTo>
                  <a:pt x="18846" y="7946"/>
                </a:moveTo>
                <a:lnTo>
                  <a:pt x="17740" y="9091"/>
                </a:lnTo>
                <a:cubicBezTo>
                  <a:pt x="17740" y="8939"/>
                  <a:pt x="17758" y="8792"/>
                  <a:pt x="17744" y="8636"/>
                </a:cubicBezTo>
                <a:cubicBezTo>
                  <a:pt x="17629" y="7331"/>
                  <a:pt x="17036" y="6068"/>
                  <a:pt x="16074" y="5080"/>
                </a:cubicBezTo>
                <a:cubicBezTo>
                  <a:pt x="15004" y="3980"/>
                  <a:pt x="13585" y="3348"/>
                  <a:pt x="12180" y="3345"/>
                </a:cubicBezTo>
                <a:lnTo>
                  <a:pt x="13268" y="2218"/>
                </a:lnTo>
                <a:cubicBezTo>
                  <a:pt x="13812" y="1659"/>
                  <a:pt x="14572" y="1350"/>
                  <a:pt x="15403" y="1350"/>
                </a:cubicBezTo>
                <a:cubicBezTo>
                  <a:pt x="16460" y="1350"/>
                  <a:pt x="17546" y="1840"/>
                  <a:pt x="18381" y="2696"/>
                </a:cubicBezTo>
                <a:cubicBezTo>
                  <a:pt x="19165" y="3500"/>
                  <a:pt x="19631" y="4499"/>
                  <a:pt x="19698" y="5510"/>
                </a:cubicBezTo>
                <a:cubicBezTo>
                  <a:pt x="19760" y="6453"/>
                  <a:pt x="19457" y="7317"/>
                  <a:pt x="18846" y="7946"/>
                </a:cubicBezTo>
                <a:moveTo>
                  <a:pt x="5828" y="19329"/>
                </a:moveTo>
                <a:cubicBezTo>
                  <a:pt x="5813" y="18424"/>
                  <a:pt x="5454" y="17481"/>
                  <a:pt x="4730" y="16739"/>
                </a:cubicBezTo>
                <a:cubicBezTo>
                  <a:pt x="4046" y="16034"/>
                  <a:pt x="3150" y="15628"/>
                  <a:pt x="2257" y="15592"/>
                </a:cubicBezTo>
                <a:lnTo>
                  <a:pt x="2911" y="13157"/>
                </a:lnTo>
                <a:cubicBezTo>
                  <a:pt x="2959" y="12995"/>
                  <a:pt x="3052" y="12835"/>
                  <a:pt x="3168" y="12695"/>
                </a:cubicBezTo>
                <a:cubicBezTo>
                  <a:pt x="4485" y="11726"/>
                  <a:pt x="6512" y="12012"/>
                  <a:pt x="7920" y="13460"/>
                </a:cubicBezTo>
                <a:cubicBezTo>
                  <a:pt x="9409" y="14990"/>
                  <a:pt x="9639" y="17230"/>
                  <a:pt x="8492" y="18568"/>
                </a:cubicBezTo>
                <a:cubicBezTo>
                  <a:pt x="8416" y="18609"/>
                  <a:pt x="8339" y="18648"/>
                  <a:pt x="8256" y="18675"/>
                </a:cubicBezTo>
                <a:cubicBezTo>
                  <a:pt x="8256" y="18675"/>
                  <a:pt x="5828" y="19329"/>
                  <a:pt x="5828" y="19329"/>
                </a:cubicBezTo>
                <a:close/>
                <a:moveTo>
                  <a:pt x="2737" y="20164"/>
                </a:moveTo>
                <a:cubicBezTo>
                  <a:pt x="2665" y="20181"/>
                  <a:pt x="2443" y="20239"/>
                  <a:pt x="2291" y="20249"/>
                </a:cubicBezTo>
                <a:cubicBezTo>
                  <a:pt x="1751" y="20244"/>
                  <a:pt x="1313" y="19792"/>
                  <a:pt x="1313" y="19237"/>
                </a:cubicBezTo>
                <a:cubicBezTo>
                  <a:pt x="1321" y="19124"/>
                  <a:pt x="1365" y="18929"/>
                  <a:pt x="1380" y="18857"/>
                </a:cubicBezTo>
                <a:lnTo>
                  <a:pt x="2071" y="16283"/>
                </a:lnTo>
                <a:cubicBezTo>
                  <a:pt x="2822" y="16261"/>
                  <a:pt x="3630" y="16562"/>
                  <a:pt x="4265" y="17215"/>
                </a:cubicBezTo>
                <a:cubicBezTo>
                  <a:pt x="4911" y="17878"/>
                  <a:pt x="5214" y="18725"/>
                  <a:pt x="5181" y="19504"/>
                </a:cubicBezTo>
                <a:cubicBezTo>
                  <a:pt x="5181" y="19504"/>
                  <a:pt x="2737" y="20164"/>
                  <a:pt x="2737" y="20164"/>
                </a:cubicBezTo>
                <a:close/>
                <a:moveTo>
                  <a:pt x="6888" y="11179"/>
                </a:moveTo>
                <a:cubicBezTo>
                  <a:pt x="6280" y="10927"/>
                  <a:pt x="5642" y="10783"/>
                  <a:pt x="5004" y="10774"/>
                </a:cubicBezTo>
                <a:lnTo>
                  <a:pt x="10063" y="5536"/>
                </a:lnTo>
                <a:cubicBezTo>
                  <a:pt x="10838" y="4759"/>
                  <a:pt x="11966" y="4536"/>
                  <a:pt x="13077" y="4819"/>
                </a:cubicBezTo>
                <a:cubicBezTo>
                  <a:pt x="13077" y="4819"/>
                  <a:pt x="6888" y="11179"/>
                  <a:pt x="6888" y="11179"/>
                </a:cubicBezTo>
                <a:close/>
                <a:moveTo>
                  <a:pt x="9717" y="13672"/>
                </a:moveTo>
                <a:cubicBezTo>
                  <a:pt x="9473" y="13258"/>
                  <a:pt x="9194" y="12859"/>
                  <a:pt x="8848" y="12505"/>
                </a:cubicBezTo>
                <a:cubicBezTo>
                  <a:pt x="8447" y="12093"/>
                  <a:pt x="7986" y="11770"/>
                  <a:pt x="7507" y="11498"/>
                </a:cubicBezTo>
                <a:lnTo>
                  <a:pt x="13767" y="5064"/>
                </a:lnTo>
                <a:cubicBezTo>
                  <a:pt x="14259" y="5288"/>
                  <a:pt x="14729" y="5607"/>
                  <a:pt x="15145" y="6035"/>
                </a:cubicBezTo>
                <a:cubicBezTo>
                  <a:pt x="15500" y="6398"/>
                  <a:pt x="15775" y="6806"/>
                  <a:pt x="15987" y="7229"/>
                </a:cubicBezTo>
                <a:cubicBezTo>
                  <a:pt x="15987" y="7229"/>
                  <a:pt x="9717" y="13672"/>
                  <a:pt x="9717" y="13672"/>
                </a:cubicBezTo>
                <a:close/>
                <a:moveTo>
                  <a:pt x="10519" y="16061"/>
                </a:moveTo>
                <a:cubicBezTo>
                  <a:pt x="10465" y="15452"/>
                  <a:pt x="10298" y="14854"/>
                  <a:pt x="10047" y="14288"/>
                </a:cubicBezTo>
                <a:lnTo>
                  <a:pt x="16257" y="7906"/>
                </a:lnTo>
                <a:cubicBezTo>
                  <a:pt x="16637" y="9140"/>
                  <a:pt x="16442" y="10429"/>
                  <a:pt x="15610" y="11284"/>
                </a:cubicBezTo>
                <a:cubicBezTo>
                  <a:pt x="15604" y="11290"/>
                  <a:pt x="15598" y="11293"/>
                  <a:pt x="15593" y="11298"/>
                </a:cubicBezTo>
                <a:lnTo>
                  <a:pt x="15602" y="11306"/>
                </a:lnTo>
                <a:lnTo>
                  <a:pt x="10525" y="16565"/>
                </a:lnTo>
                <a:cubicBezTo>
                  <a:pt x="10527" y="16397"/>
                  <a:pt x="10534" y="16232"/>
                  <a:pt x="10519" y="16061"/>
                </a:cubicBezTo>
                <a:moveTo>
                  <a:pt x="19308" y="1741"/>
                </a:moveTo>
                <a:cubicBezTo>
                  <a:pt x="18228" y="632"/>
                  <a:pt x="16805" y="0"/>
                  <a:pt x="15403" y="0"/>
                </a:cubicBezTo>
                <a:cubicBezTo>
                  <a:pt x="14220" y="0"/>
                  <a:pt x="13131" y="450"/>
                  <a:pt x="12335" y="1266"/>
                </a:cubicBezTo>
                <a:lnTo>
                  <a:pt x="9138" y="4577"/>
                </a:lnTo>
                <a:cubicBezTo>
                  <a:pt x="9129" y="4585"/>
                  <a:pt x="9118" y="4592"/>
                  <a:pt x="9108" y="4602"/>
                </a:cubicBezTo>
                <a:cubicBezTo>
                  <a:pt x="9103" y="4608"/>
                  <a:pt x="9100" y="4614"/>
                  <a:pt x="9095" y="4620"/>
                </a:cubicBezTo>
                <a:lnTo>
                  <a:pt x="9096" y="4621"/>
                </a:lnTo>
                <a:lnTo>
                  <a:pt x="2310" y="11647"/>
                </a:lnTo>
                <a:cubicBezTo>
                  <a:pt x="1998" y="11966"/>
                  <a:pt x="1771" y="12364"/>
                  <a:pt x="1645" y="12797"/>
                </a:cubicBezTo>
                <a:lnTo>
                  <a:pt x="102" y="18541"/>
                </a:lnTo>
                <a:cubicBezTo>
                  <a:pt x="100" y="18557"/>
                  <a:pt x="0" y="19008"/>
                  <a:pt x="0" y="19237"/>
                </a:cubicBezTo>
                <a:cubicBezTo>
                  <a:pt x="0" y="20541"/>
                  <a:pt x="1030" y="21599"/>
                  <a:pt x="2302" y="21599"/>
                </a:cubicBezTo>
                <a:cubicBezTo>
                  <a:pt x="2554" y="21599"/>
                  <a:pt x="3044" y="21475"/>
                  <a:pt x="3062" y="21473"/>
                </a:cubicBezTo>
                <a:lnTo>
                  <a:pt x="8630" y="19969"/>
                </a:lnTo>
                <a:cubicBezTo>
                  <a:pt x="9054" y="19839"/>
                  <a:pt x="9439" y="19604"/>
                  <a:pt x="9750" y="19283"/>
                </a:cubicBezTo>
                <a:lnTo>
                  <a:pt x="19776" y="8899"/>
                </a:lnTo>
                <a:cubicBezTo>
                  <a:pt x="21600" y="7023"/>
                  <a:pt x="21394" y="3881"/>
                  <a:pt x="19308" y="1741"/>
                </a:cubicBezTo>
              </a:path>
            </a:pathLst>
          </a:custGeom>
          <a:solidFill>
            <a:schemeClr val="bg1"/>
          </a:solidFill>
          <a:ln>
            <a:noFill/>
          </a:ln>
          <a:effectLst/>
          <a:extLst/>
        </p:spPr>
        <p:txBody>
          <a:bodyPr lIns="14288" tIns="14288" rIns="14288" bIns="14288" anchor="ctr"/>
          <a:lstStyle/>
          <a:p>
            <a:pPr algn="ctr" defTabSz="171438" fontAlgn="base" hangingPunct="0">
              <a:spcBef>
                <a:spcPct val="0"/>
              </a:spcBef>
              <a:spcAft>
                <a:spcPct val="0"/>
              </a:spcAft>
            </a:pPr>
            <a:endParaRPr lang="en-US" sz="1100">
              <a:solidFill>
                <a:schemeClr val="tx1">
                  <a:lumMod val="50000"/>
                  <a:lumOff val="50000"/>
                </a:schemeClr>
              </a:solidFill>
              <a:effectLst>
                <a:outerShdw blurRad="38100" dist="38100" dir="2700000" algn="tl">
                  <a:srgbClr val="000000"/>
                </a:outerShdw>
              </a:effectLst>
              <a:latin typeface="Gill Sans" charset="0"/>
              <a:sym typeface="Gill Sans" charset="0"/>
            </a:endParaRPr>
          </a:p>
        </p:txBody>
      </p:sp>
      <p:grpSp>
        <p:nvGrpSpPr>
          <p:cNvPr id="10" name="Group 87"/>
          <p:cNvGrpSpPr/>
          <p:nvPr/>
        </p:nvGrpSpPr>
        <p:grpSpPr>
          <a:xfrm>
            <a:off x="5028026" y="3638366"/>
            <a:ext cx="328777" cy="438870"/>
            <a:chOff x="586386" y="4508909"/>
            <a:chExt cx="261342" cy="348854"/>
          </a:xfrm>
          <a:solidFill>
            <a:schemeClr val="bg1"/>
          </a:solidFill>
        </p:grpSpPr>
        <p:sp>
          <p:nvSpPr>
            <p:cNvPr id="11" name="AutoShape 108"/>
            <p:cNvSpPr>
              <a:spLocks/>
            </p:cNvSpPr>
            <p:nvPr/>
          </p:nvSpPr>
          <p:spPr bwMode="auto">
            <a:xfrm>
              <a:off x="651275" y="4574393"/>
              <a:ext cx="130969" cy="1309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800"/>
                  </a:moveTo>
                  <a:cubicBezTo>
                    <a:pt x="15764" y="1800"/>
                    <a:pt x="19800" y="5835"/>
                    <a:pt x="19800" y="10800"/>
                  </a:cubicBezTo>
                  <a:cubicBezTo>
                    <a:pt x="19800" y="15764"/>
                    <a:pt x="15764" y="19800"/>
                    <a:pt x="10800" y="19800"/>
                  </a:cubicBezTo>
                  <a:cubicBezTo>
                    <a:pt x="5835" y="19800"/>
                    <a:pt x="1800" y="15764"/>
                    <a:pt x="1800" y="10800"/>
                  </a:cubicBezTo>
                  <a:cubicBezTo>
                    <a:pt x="1800" y="5835"/>
                    <a:pt x="5835" y="1800"/>
                    <a:pt x="10800" y="1800"/>
                  </a:cubicBezTo>
                  <a:moveTo>
                    <a:pt x="10800" y="21599"/>
                  </a:moveTo>
                  <a:cubicBezTo>
                    <a:pt x="16756" y="21599"/>
                    <a:pt x="21600" y="16756"/>
                    <a:pt x="21600" y="10800"/>
                  </a:cubicBezTo>
                  <a:cubicBezTo>
                    <a:pt x="21600" y="4843"/>
                    <a:pt x="16756" y="0"/>
                    <a:pt x="10800" y="0"/>
                  </a:cubicBezTo>
                  <a:cubicBezTo>
                    <a:pt x="4843" y="0"/>
                    <a:pt x="0" y="4843"/>
                    <a:pt x="0" y="10800"/>
                  </a:cubicBezTo>
                  <a:cubicBezTo>
                    <a:pt x="0" y="16756"/>
                    <a:pt x="4843" y="21599"/>
                    <a:pt x="10800" y="21599"/>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1" tIns="19051" rIns="19051" bIns="19051" anchor="ctr"/>
            <a:lstStyle/>
            <a:p>
              <a:pPr algn="ctr" defTabSz="171438" fontAlgn="base" hangingPunct="0">
                <a:spcBef>
                  <a:spcPct val="0"/>
                </a:spcBef>
                <a:spcAft>
                  <a:spcPct val="0"/>
                </a:spcAft>
              </a:pPr>
              <a:endParaRPr lang="en-US" sz="1100">
                <a:solidFill>
                  <a:schemeClr val="tx1">
                    <a:lumMod val="50000"/>
                    <a:lumOff val="50000"/>
                  </a:schemeClr>
                </a:solidFill>
                <a:effectLst>
                  <a:outerShdw blurRad="38100" dist="38100" dir="2700000" algn="tl">
                    <a:srgbClr val="000000"/>
                  </a:outerShdw>
                </a:effectLst>
                <a:latin typeface="Gill Sans" charset="0"/>
                <a:sym typeface="Gill Sans" charset="0"/>
              </a:endParaRPr>
            </a:p>
          </p:txBody>
        </p:sp>
        <p:sp>
          <p:nvSpPr>
            <p:cNvPr id="12" name="AutoShape 109"/>
            <p:cNvSpPr>
              <a:spLocks/>
            </p:cNvSpPr>
            <p:nvPr/>
          </p:nvSpPr>
          <p:spPr bwMode="auto">
            <a:xfrm>
              <a:off x="586386" y="4508909"/>
              <a:ext cx="261342" cy="34885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904" y="20170"/>
                  </a:moveTo>
                  <a:cubicBezTo>
                    <a:pt x="10885" y="20184"/>
                    <a:pt x="10830" y="20215"/>
                    <a:pt x="10782" y="20237"/>
                  </a:cubicBezTo>
                  <a:cubicBezTo>
                    <a:pt x="10774" y="20218"/>
                    <a:pt x="10707" y="20178"/>
                    <a:pt x="10666" y="20147"/>
                  </a:cubicBezTo>
                  <a:cubicBezTo>
                    <a:pt x="7368" y="17300"/>
                    <a:pt x="1799" y="12497"/>
                    <a:pt x="1799" y="8101"/>
                  </a:cubicBezTo>
                  <a:cubicBezTo>
                    <a:pt x="1799" y="4378"/>
                    <a:pt x="5838" y="1350"/>
                    <a:pt x="10800" y="1350"/>
                  </a:cubicBezTo>
                  <a:cubicBezTo>
                    <a:pt x="15762" y="1350"/>
                    <a:pt x="19800" y="4378"/>
                    <a:pt x="19800" y="8101"/>
                  </a:cubicBezTo>
                  <a:cubicBezTo>
                    <a:pt x="19800" y="12497"/>
                    <a:pt x="14231" y="17300"/>
                    <a:pt x="10904" y="20170"/>
                  </a:cubicBezTo>
                  <a:moveTo>
                    <a:pt x="10800" y="0"/>
                  </a:moveTo>
                  <a:cubicBezTo>
                    <a:pt x="4844" y="0"/>
                    <a:pt x="0" y="3588"/>
                    <a:pt x="0" y="8101"/>
                  </a:cubicBezTo>
                  <a:cubicBezTo>
                    <a:pt x="0" y="12826"/>
                    <a:pt x="5400" y="17660"/>
                    <a:pt x="9337" y="21056"/>
                  </a:cubicBezTo>
                  <a:cubicBezTo>
                    <a:pt x="9352" y="21070"/>
                    <a:pt x="9984" y="21599"/>
                    <a:pt x="10766" y="21599"/>
                  </a:cubicBezTo>
                  <a:lnTo>
                    <a:pt x="10834" y="21599"/>
                  </a:lnTo>
                  <a:cubicBezTo>
                    <a:pt x="11615" y="21599"/>
                    <a:pt x="12247" y="21070"/>
                    <a:pt x="12262" y="21056"/>
                  </a:cubicBezTo>
                  <a:cubicBezTo>
                    <a:pt x="16200" y="17660"/>
                    <a:pt x="21599" y="12826"/>
                    <a:pt x="21599" y="8101"/>
                  </a:cubicBezTo>
                  <a:cubicBezTo>
                    <a:pt x="21599" y="3588"/>
                    <a:pt x="16755" y="0"/>
                    <a:pt x="108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1" tIns="19051" rIns="19051" bIns="19051" anchor="ctr"/>
            <a:lstStyle/>
            <a:p>
              <a:pPr algn="ctr" defTabSz="171438" fontAlgn="base" hangingPunct="0">
                <a:spcBef>
                  <a:spcPct val="0"/>
                </a:spcBef>
                <a:spcAft>
                  <a:spcPct val="0"/>
                </a:spcAft>
              </a:pPr>
              <a:endParaRPr lang="en-US" sz="1100">
                <a:solidFill>
                  <a:schemeClr val="tx1">
                    <a:lumMod val="50000"/>
                    <a:lumOff val="50000"/>
                  </a:schemeClr>
                </a:solidFill>
                <a:effectLst>
                  <a:outerShdw blurRad="38100" dist="38100" dir="2700000" algn="tl">
                    <a:srgbClr val="000000"/>
                  </a:outerShdw>
                </a:effectLst>
                <a:latin typeface="Gill Sans" charset="0"/>
                <a:sym typeface="Gill Sans" charset="0"/>
              </a:endParaRPr>
            </a:p>
          </p:txBody>
        </p:sp>
      </p:grpSp>
      <p:grpSp>
        <p:nvGrpSpPr>
          <p:cNvPr id="13" name="Group 41"/>
          <p:cNvGrpSpPr/>
          <p:nvPr/>
        </p:nvGrpSpPr>
        <p:grpSpPr>
          <a:xfrm>
            <a:off x="5604285" y="2559135"/>
            <a:ext cx="383448" cy="438120"/>
            <a:chOff x="6880625" y="3111711"/>
            <a:chExt cx="304800" cy="348258"/>
          </a:xfrm>
          <a:solidFill>
            <a:schemeClr val="bg1"/>
          </a:solidFill>
        </p:grpSpPr>
        <p:sp>
          <p:nvSpPr>
            <p:cNvPr id="14" name="AutoShape 48"/>
            <p:cNvSpPr>
              <a:spLocks/>
            </p:cNvSpPr>
            <p:nvPr/>
          </p:nvSpPr>
          <p:spPr bwMode="auto">
            <a:xfrm>
              <a:off x="6880625" y="3111711"/>
              <a:ext cx="304800" cy="34825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7425"/>
                  </a:moveTo>
                  <a:cubicBezTo>
                    <a:pt x="5687" y="7425"/>
                    <a:pt x="1542" y="6064"/>
                    <a:pt x="1542" y="4387"/>
                  </a:cubicBezTo>
                  <a:cubicBezTo>
                    <a:pt x="1542" y="2709"/>
                    <a:pt x="5687" y="1350"/>
                    <a:pt x="10800" y="1350"/>
                  </a:cubicBezTo>
                  <a:cubicBezTo>
                    <a:pt x="15912" y="1350"/>
                    <a:pt x="20057" y="2709"/>
                    <a:pt x="20057" y="4387"/>
                  </a:cubicBezTo>
                  <a:cubicBezTo>
                    <a:pt x="20057" y="6064"/>
                    <a:pt x="15912" y="7425"/>
                    <a:pt x="10800" y="7425"/>
                  </a:cubicBezTo>
                  <a:moveTo>
                    <a:pt x="20057" y="9112"/>
                  </a:moveTo>
                  <a:lnTo>
                    <a:pt x="20054" y="9112"/>
                  </a:lnTo>
                  <a:cubicBezTo>
                    <a:pt x="20054" y="9119"/>
                    <a:pt x="20057" y="9127"/>
                    <a:pt x="20057" y="9133"/>
                  </a:cubicBezTo>
                  <a:cubicBezTo>
                    <a:pt x="20057" y="10800"/>
                    <a:pt x="15912" y="12150"/>
                    <a:pt x="10800" y="12150"/>
                  </a:cubicBezTo>
                  <a:cubicBezTo>
                    <a:pt x="5687" y="12150"/>
                    <a:pt x="1542" y="10800"/>
                    <a:pt x="1542" y="9133"/>
                  </a:cubicBezTo>
                  <a:cubicBezTo>
                    <a:pt x="1542" y="9127"/>
                    <a:pt x="1545" y="9119"/>
                    <a:pt x="1545" y="9112"/>
                  </a:cubicBezTo>
                  <a:lnTo>
                    <a:pt x="1542" y="9112"/>
                  </a:lnTo>
                  <a:lnTo>
                    <a:pt x="1542" y="6793"/>
                  </a:lnTo>
                  <a:cubicBezTo>
                    <a:pt x="3564" y="8140"/>
                    <a:pt x="7271" y="8774"/>
                    <a:pt x="10800" y="8774"/>
                  </a:cubicBezTo>
                  <a:cubicBezTo>
                    <a:pt x="14328" y="8774"/>
                    <a:pt x="18035" y="8140"/>
                    <a:pt x="20057" y="6793"/>
                  </a:cubicBezTo>
                  <a:cubicBezTo>
                    <a:pt x="20057" y="6793"/>
                    <a:pt x="20057" y="9112"/>
                    <a:pt x="20057" y="9112"/>
                  </a:cubicBezTo>
                  <a:close/>
                  <a:moveTo>
                    <a:pt x="20057" y="13162"/>
                  </a:moveTo>
                  <a:lnTo>
                    <a:pt x="20054" y="13162"/>
                  </a:lnTo>
                  <a:cubicBezTo>
                    <a:pt x="20054" y="13169"/>
                    <a:pt x="20057" y="13177"/>
                    <a:pt x="20057" y="13183"/>
                  </a:cubicBezTo>
                  <a:cubicBezTo>
                    <a:pt x="20057" y="14850"/>
                    <a:pt x="15912" y="16200"/>
                    <a:pt x="10800" y="16200"/>
                  </a:cubicBezTo>
                  <a:cubicBezTo>
                    <a:pt x="5687" y="16200"/>
                    <a:pt x="1542" y="14850"/>
                    <a:pt x="1542" y="13183"/>
                  </a:cubicBezTo>
                  <a:cubicBezTo>
                    <a:pt x="1542" y="13177"/>
                    <a:pt x="1545" y="13169"/>
                    <a:pt x="1545" y="13162"/>
                  </a:cubicBezTo>
                  <a:lnTo>
                    <a:pt x="1542" y="13162"/>
                  </a:lnTo>
                  <a:lnTo>
                    <a:pt x="1542" y="10640"/>
                  </a:lnTo>
                  <a:cubicBezTo>
                    <a:pt x="3136" y="12077"/>
                    <a:pt x="6982" y="12825"/>
                    <a:pt x="10800" y="12825"/>
                  </a:cubicBezTo>
                  <a:cubicBezTo>
                    <a:pt x="14617" y="12825"/>
                    <a:pt x="18463" y="12077"/>
                    <a:pt x="20057" y="10640"/>
                  </a:cubicBezTo>
                  <a:cubicBezTo>
                    <a:pt x="20057" y="10640"/>
                    <a:pt x="20057" y="13162"/>
                    <a:pt x="20057" y="13162"/>
                  </a:cubicBezTo>
                  <a:close/>
                  <a:moveTo>
                    <a:pt x="20057" y="17212"/>
                  </a:moveTo>
                  <a:cubicBezTo>
                    <a:pt x="20057" y="18889"/>
                    <a:pt x="15912" y="20249"/>
                    <a:pt x="10800" y="20249"/>
                  </a:cubicBezTo>
                  <a:cubicBezTo>
                    <a:pt x="5687" y="20249"/>
                    <a:pt x="1542" y="18889"/>
                    <a:pt x="1542" y="17212"/>
                  </a:cubicBezTo>
                  <a:lnTo>
                    <a:pt x="1542" y="14690"/>
                  </a:lnTo>
                  <a:cubicBezTo>
                    <a:pt x="3136" y="16127"/>
                    <a:pt x="6982" y="16875"/>
                    <a:pt x="10800" y="16875"/>
                  </a:cubicBezTo>
                  <a:cubicBezTo>
                    <a:pt x="14617" y="16875"/>
                    <a:pt x="18463" y="16127"/>
                    <a:pt x="20057" y="14690"/>
                  </a:cubicBezTo>
                  <a:cubicBezTo>
                    <a:pt x="20057" y="14690"/>
                    <a:pt x="20057" y="17212"/>
                    <a:pt x="20057" y="17212"/>
                  </a:cubicBezTo>
                  <a:close/>
                  <a:moveTo>
                    <a:pt x="10800" y="0"/>
                  </a:moveTo>
                  <a:cubicBezTo>
                    <a:pt x="5598" y="0"/>
                    <a:pt x="0" y="1372"/>
                    <a:pt x="0" y="4387"/>
                  </a:cubicBezTo>
                  <a:lnTo>
                    <a:pt x="0" y="17212"/>
                  </a:lnTo>
                  <a:cubicBezTo>
                    <a:pt x="0" y="20226"/>
                    <a:pt x="5598" y="21599"/>
                    <a:pt x="10800" y="21599"/>
                  </a:cubicBezTo>
                  <a:cubicBezTo>
                    <a:pt x="16001" y="21599"/>
                    <a:pt x="21599" y="20226"/>
                    <a:pt x="21599" y="17212"/>
                  </a:cubicBezTo>
                  <a:lnTo>
                    <a:pt x="21599" y="4387"/>
                  </a:lnTo>
                  <a:cubicBezTo>
                    <a:pt x="21599" y="1372"/>
                    <a:pt x="16001" y="0"/>
                    <a:pt x="108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1" tIns="19051" rIns="19051" bIns="19051" anchor="ctr"/>
            <a:lstStyle/>
            <a:p>
              <a:pPr algn="ctr" defTabSz="171438" fontAlgn="base" hangingPunct="0">
                <a:spcBef>
                  <a:spcPct val="0"/>
                </a:spcBef>
                <a:spcAft>
                  <a:spcPct val="0"/>
                </a:spcAft>
              </a:pPr>
              <a:endParaRPr lang="en-US" sz="1100">
                <a:solidFill>
                  <a:schemeClr val="tx1">
                    <a:lumMod val="50000"/>
                    <a:lumOff val="50000"/>
                  </a:schemeClr>
                </a:solidFill>
                <a:effectLst>
                  <a:outerShdw blurRad="38100" dist="38100" dir="2700000" algn="tl">
                    <a:srgbClr val="000000"/>
                  </a:outerShdw>
                </a:effectLst>
                <a:latin typeface="Gill Sans" charset="0"/>
                <a:sym typeface="Gill Sans" charset="0"/>
              </a:endParaRPr>
            </a:p>
          </p:txBody>
        </p:sp>
        <p:sp>
          <p:nvSpPr>
            <p:cNvPr id="15" name="AutoShape 49"/>
            <p:cNvSpPr>
              <a:spLocks/>
            </p:cNvSpPr>
            <p:nvPr/>
          </p:nvSpPr>
          <p:spPr bwMode="auto">
            <a:xfrm>
              <a:off x="7119940" y="3383768"/>
              <a:ext cx="22027" cy="2143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1599"/>
                  </a:moveTo>
                  <a:cubicBezTo>
                    <a:pt x="16769" y="21599"/>
                    <a:pt x="21600" y="16769"/>
                    <a:pt x="21600" y="10800"/>
                  </a:cubicBezTo>
                  <a:cubicBezTo>
                    <a:pt x="21600" y="4830"/>
                    <a:pt x="16769" y="0"/>
                    <a:pt x="10800" y="0"/>
                  </a:cubicBezTo>
                  <a:cubicBezTo>
                    <a:pt x="4830" y="0"/>
                    <a:pt x="0" y="4830"/>
                    <a:pt x="0" y="10800"/>
                  </a:cubicBezTo>
                  <a:cubicBezTo>
                    <a:pt x="0" y="16769"/>
                    <a:pt x="4830" y="21599"/>
                    <a:pt x="10800" y="21599"/>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1" tIns="19051" rIns="19051" bIns="19051" anchor="ctr"/>
            <a:lstStyle/>
            <a:p>
              <a:pPr algn="ctr" defTabSz="171438" fontAlgn="base" hangingPunct="0">
                <a:spcBef>
                  <a:spcPct val="0"/>
                </a:spcBef>
                <a:spcAft>
                  <a:spcPct val="0"/>
                </a:spcAft>
              </a:pPr>
              <a:endParaRPr lang="en-US" sz="1100">
                <a:solidFill>
                  <a:schemeClr val="tx1">
                    <a:lumMod val="50000"/>
                    <a:lumOff val="50000"/>
                  </a:schemeClr>
                </a:solidFill>
                <a:effectLst>
                  <a:outerShdw blurRad="38100" dist="38100" dir="2700000" algn="tl">
                    <a:srgbClr val="000000"/>
                  </a:outerShdw>
                </a:effectLst>
                <a:latin typeface="Gill Sans" charset="0"/>
                <a:sym typeface="Gill Sans" charset="0"/>
              </a:endParaRPr>
            </a:p>
          </p:txBody>
        </p:sp>
        <p:sp>
          <p:nvSpPr>
            <p:cNvPr id="16" name="AutoShape 50"/>
            <p:cNvSpPr>
              <a:spLocks/>
            </p:cNvSpPr>
            <p:nvPr/>
          </p:nvSpPr>
          <p:spPr bwMode="auto">
            <a:xfrm>
              <a:off x="7119940" y="3318284"/>
              <a:ext cx="22027" cy="2202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1599"/>
                  </a:moveTo>
                  <a:cubicBezTo>
                    <a:pt x="16769" y="21599"/>
                    <a:pt x="21600" y="16769"/>
                    <a:pt x="21600" y="10800"/>
                  </a:cubicBezTo>
                  <a:cubicBezTo>
                    <a:pt x="21600" y="4830"/>
                    <a:pt x="16769" y="0"/>
                    <a:pt x="10800" y="0"/>
                  </a:cubicBezTo>
                  <a:cubicBezTo>
                    <a:pt x="4830" y="0"/>
                    <a:pt x="0" y="4830"/>
                    <a:pt x="0" y="10800"/>
                  </a:cubicBezTo>
                  <a:cubicBezTo>
                    <a:pt x="0" y="16769"/>
                    <a:pt x="4830" y="21599"/>
                    <a:pt x="10800" y="21599"/>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1" tIns="19051" rIns="19051" bIns="19051" anchor="ctr"/>
            <a:lstStyle/>
            <a:p>
              <a:pPr algn="ctr" defTabSz="171438" fontAlgn="base" hangingPunct="0">
                <a:spcBef>
                  <a:spcPct val="0"/>
                </a:spcBef>
                <a:spcAft>
                  <a:spcPct val="0"/>
                </a:spcAft>
              </a:pPr>
              <a:endParaRPr lang="en-US" sz="1100">
                <a:solidFill>
                  <a:schemeClr val="tx1">
                    <a:lumMod val="50000"/>
                    <a:lumOff val="50000"/>
                  </a:schemeClr>
                </a:solidFill>
                <a:effectLst>
                  <a:outerShdw blurRad="38100" dist="38100" dir="2700000" algn="tl">
                    <a:srgbClr val="000000"/>
                  </a:outerShdw>
                </a:effectLst>
                <a:latin typeface="Gill Sans" charset="0"/>
                <a:sym typeface="Gill Sans" charset="0"/>
              </a:endParaRPr>
            </a:p>
          </p:txBody>
        </p:sp>
        <p:sp>
          <p:nvSpPr>
            <p:cNvPr id="17" name="AutoShape 51"/>
            <p:cNvSpPr>
              <a:spLocks/>
            </p:cNvSpPr>
            <p:nvPr/>
          </p:nvSpPr>
          <p:spPr bwMode="auto">
            <a:xfrm>
              <a:off x="7119940" y="3252799"/>
              <a:ext cx="22027" cy="2202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1599"/>
                  </a:moveTo>
                  <a:cubicBezTo>
                    <a:pt x="16769" y="21599"/>
                    <a:pt x="21600" y="16769"/>
                    <a:pt x="21600" y="10800"/>
                  </a:cubicBezTo>
                  <a:cubicBezTo>
                    <a:pt x="21600" y="4830"/>
                    <a:pt x="16769" y="0"/>
                    <a:pt x="10800" y="0"/>
                  </a:cubicBezTo>
                  <a:cubicBezTo>
                    <a:pt x="4830" y="0"/>
                    <a:pt x="0" y="4830"/>
                    <a:pt x="0" y="10800"/>
                  </a:cubicBezTo>
                  <a:cubicBezTo>
                    <a:pt x="0" y="16769"/>
                    <a:pt x="4830" y="21599"/>
                    <a:pt x="10800" y="21599"/>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1" tIns="19051" rIns="19051" bIns="19051" anchor="ctr"/>
            <a:lstStyle/>
            <a:p>
              <a:pPr algn="ctr" defTabSz="171438" fontAlgn="base" hangingPunct="0">
                <a:spcBef>
                  <a:spcPct val="0"/>
                </a:spcBef>
                <a:spcAft>
                  <a:spcPct val="0"/>
                </a:spcAft>
              </a:pPr>
              <a:endParaRPr lang="en-US" sz="1100">
                <a:solidFill>
                  <a:schemeClr val="tx1">
                    <a:lumMod val="50000"/>
                    <a:lumOff val="50000"/>
                  </a:schemeClr>
                </a:solidFill>
                <a:effectLst>
                  <a:outerShdw blurRad="38100" dist="38100" dir="2700000" algn="tl">
                    <a:srgbClr val="000000"/>
                  </a:outerShdw>
                </a:effectLst>
                <a:latin typeface="Gill Sans" charset="0"/>
                <a:sym typeface="Gill Sans" charset="0"/>
              </a:endParaRPr>
            </a:p>
          </p:txBody>
        </p:sp>
      </p:grpSp>
      <p:sp>
        <p:nvSpPr>
          <p:cNvPr id="18" name="AutoShape 47"/>
          <p:cNvSpPr>
            <a:spLocks/>
          </p:cNvSpPr>
          <p:nvPr/>
        </p:nvSpPr>
        <p:spPr bwMode="auto">
          <a:xfrm>
            <a:off x="3146363" y="2617748"/>
            <a:ext cx="438120" cy="438120"/>
          </a:xfrm>
          <a:custGeom>
            <a:avLst/>
            <a:gdLst>
              <a:gd name="T0" fmla="+- 0 10853 107"/>
              <a:gd name="T1" fmla="*/ T0 w 21493"/>
              <a:gd name="T2" fmla="*/ 10800 h 21600"/>
              <a:gd name="T3" fmla="+- 0 10853 107"/>
              <a:gd name="T4" fmla="*/ T3 w 21493"/>
              <a:gd name="T5" fmla="*/ 10800 h 21600"/>
              <a:gd name="T6" fmla="+- 0 10853 107"/>
              <a:gd name="T7" fmla="*/ T6 w 21493"/>
              <a:gd name="T8" fmla="*/ 10800 h 21600"/>
              <a:gd name="T9" fmla="+- 0 10853 107"/>
              <a:gd name="T10" fmla="*/ T9 w 21493"/>
              <a:gd name="T11" fmla="*/ 10800 h 21600"/>
            </a:gdLst>
            <a:ahLst/>
            <a:cxnLst>
              <a:cxn ang="0">
                <a:pos x="T1" y="T2"/>
              </a:cxn>
              <a:cxn ang="0">
                <a:pos x="T4" y="T5"/>
              </a:cxn>
              <a:cxn ang="0">
                <a:pos x="T7" y="T8"/>
              </a:cxn>
              <a:cxn ang="0">
                <a:pos x="T10" y="T11"/>
              </a:cxn>
            </a:cxnLst>
            <a:rect l="0" t="0" r="r" b="b"/>
            <a:pathLst>
              <a:path w="21493" h="21600">
                <a:moveTo>
                  <a:pt x="20123" y="3375"/>
                </a:moveTo>
                <a:lnTo>
                  <a:pt x="8704" y="5400"/>
                </a:lnTo>
                <a:lnTo>
                  <a:pt x="8704" y="4725"/>
                </a:lnTo>
                <a:lnTo>
                  <a:pt x="8704" y="3375"/>
                </a:lnTo>
                <a:lnTo>
                  <a:pt x="20123" y="1350"/>
                </a:lnTo>
                <a:lnTo>
                  <a:pt x="20123" y="2700"/>
                </a:lnTo>
                <a:cubicBezTo>
                  <a:pt x="20123" y="2700"/>
                  <a:pt x="20123" y="3375"/>
                  <a:pt x="20123" y="3375"/>
                </a:cubicBezTo>
                <a:close/>
                <a:moveTo>
                  <a:pt x="17901" y="18014"/>
                </a:moveTo>
                <a:cubicBezTo>
                  <a:pt x="16291" y="18553"/>
                  <a:pt x="14628" y="18025"/>
                  <a:pt x="14187" y="16839"/>
                </a:cubicBezTo>
                <a:cubicBezTo>
                  <a:pt x="13745" y="15651"/>
                  <a:pt x="14691" y="14251"/>
                  <a:pt x="16300" y="13712"/>
                </a:cubicBezTo>
                <a:cubicBezTo>
                  <a:pt x="17910" y="13173"/>
                  <a:pt x="19573" y="13699"/>
                  <a:pt x="20014" y="14886"/>
                </a:cubicBezTo>
                <a:cubicBezTo>
                  <a:pt x="20456" y="16074"/>
                  <a:pt x="19510" y="17474"/>
                  <a:pt x="17901" y="18014"/>
                </a:cubicBezTo>
                <a:moveTo>
                  <a:pt x="5163" y="20039"/>
                </a:moveTo>
                <a:cubicBezTo>
                  <a:pt x="3554" y="20578"/>
                  <a:pt x="1890" y="20050"/>
                  <a:pt x="1450" y="18864"/>
                </a:cubicBezTo>
                <a:cubicBezTo>
                  <a:pt x="1008" y="17676"/>
                  <a:pt x="1954" y="16276"/>
                  <a:pt x="3562" y="15737"/>
                </a:cubicBezTo>
                <a:cubicBezTo>
                  <a:pt x="5172" y="15198"/>
                  <a:pt x="6836" y="15724"/>
                  <a:pt x="7277" y="16911"/>
                </a:cubicBezTo>
                <a:cubicBezTo>
                  <a:pt x="7719" y="18099"/>
                  <a:pt x="6773" y="19499"/>
                  <a:pt x="5163" y="20039"/>
                </a:cubicBezTo>
                <a:moveTo>
                  <a:pt x="21012" y="316"/>
                </a:moveTo>
                <a:cubicBezTo>
                  <a:pt x="20770" y="110"/>
                  <a:pt x="20463" y="0"/>
                  <a:pt x="20149" y="0"/>
                </a:cubicBezTo>
                <a:cubicBezTo>
                  <a:pt x="20072" y="0"/>
                  <a:pt x="19993" y="6"/>
                  <a:pt x="19916" y="21"/>
                </a:cubicBezTo>
                <a:lnTo>
                  <a:pt x="8497" y="2046"/>
                </a:lnTo>
                <a:cubicBezTo>
                  <a:pt x="7855" y="2159"/>
                  <a:pt x="7387" y="2719"/>
                  <a:pt x="7387" y="3375"/>
                </a:cubicBezTo>
                <a:lnTo>
                  <a:pt x="7387" y="4725"/>
                </a:lnTo>
                <a:lnTo>
                  <a:pt x="7387" y="5400"/>
                </a:lnTo>
                <a:lnTo>
                  <a:pt x="7387" y="14964"/>
                </a:lnTo>
                <a:cubicBezTo>
                  <a:pt x="6706" y="14467"/>
                  <a:pt x="5822" y="14175"/>
                  <a:pt x="4839" y="14175"/>
                </a:cubicBezTo>
                <a:cubicBezTo>
                  <a:pt x="4268" y="14175"/>
                  <a:pt x="3696" y="14269"/>
                  <a:pt x="3139" y="14455"/>
                </a:cubicBezTo>
                <a:cubicBezTo>
                  <a:pt x="1865" y="14882"/>
                  <a:pt x="843" y="15739"/>
                  <a:pt x="336" y="16807"/>
                </a:cubicBezTo>
                <a:cubicBezTo>
                  <a:pt x="-56" y="17633"/>
                  <a:pt x="-107" y="18530"/>
                  <a:pt x="192" y="19336"/>
                </a:cubicBezTo>
                <a:cubicBezTo>
                  <a:pt x="703" y="20711"/>
                  <a:pt x="2155" y="21599"/>
                  <a:pt x="3892" y="21599"/>
                </a:cubicBezTo>
                <a:cubicBezTo>
                  <a:pt x="4462" y="21599"/>
                  <a:pt x="5033" y="21506"/>
                  <a:pt x="5590" y="21319"/>
                </a:cubicBezTo>
                <a:cubicBezTo>
                  <a:pt x="6865" y="20893"/>
                  <a:pt x="7887" y="20036"/>
                  <a:pt x="8394" y="18969"/>
                </a:cubicBezTo>
                <a:cubicBezTo>
                  <a:pt x="8612" y="18509"/>
                  <a:pt x="8714" y="18027"/>
                  <a:pt x="8718" y="17549"/>
                </a:cubicBezTo>
                <a:lnTo>
                  <a:pt x="8730" y="17549"/>
                </a:lnTo>
                <a:lnTo>
                  <a:pt x="8730" y="6750"/>
                </a:lnTo>
                <a:cubicBezTo>
                  <a:pt x="8807" y="6750"/>
                  <a:pt x="8886" y="6743"/>
                  <a:pt x="8964" y="6730"/>
                </a:cubicBezTo>
                <a:lnTo>
                  <a:pt x="20149" y="4746"/>
                </a:lnTo>
                <a:lnTo>
                  <a:pt x="20149" y="12939"/>
                </a:lnTo>
                <a:cubicBezTo>
                  <a:pt x="19468" y="12442"/>
                  <a:pt x="18584" y="12150"/>
                  <a:pt x="17600" y="12150"/>
                </a:cubicBezTo>
                <a:cubicBezTo>
                  <a:pt x="17030" y="12150"/>
                  <a:pt x="16459" y="12244"/>
                  <a:pt x="15902" y="12430"/>
                </a:cubicBezTo>
                <a:cubicBezTo>
                  <a:pt x="14628" y="12857"/>
                  <a:pt x="13606" y="13714"/>
                  <a:pt x="13098" y="14782"/>
                </a:cubicBezTo>
                <a:cubicBezTo>
                  <a:pt x="12706" y="15608"/>
                  <a:pt x="12656" y="16505"/>
                  <a:pt x="12955" y="17311"/>
                </a:cubicBezTo>
                <a:cubicBezTo>
                  <a:pt x="13466" y="18686"/>
                  <a:pt x="14918" y="19575"/>
                  <a:pt x="16653" y="19575"/>
                </a:cubicBezTo>
                <a:cubicBezTo>
                  <a:pt x="17224" y="19575"/>
                  <a:pt x="17796" y="19481"/>
                  <a:pt x="18352" y="19294"/>
                </a:cubicBezTo>
                <a:cubicBezTo>
                  <a:pt x="19627" y="18868"/>
                  <a:pt x="20649" y="18011"/>
                  <a:pt x="21157" y="16944"/>
                </a:cubicBezTo>
                <a:cubicBezTo>
                  <a:pt x="21374" y="16484"/>
                  <a:pt x="21477" y="16002"/>
                  <a:pt x="21480" y="15525"/>
                </a:cubicBezTo>
                <a:lnTo>
                  <a:pt x="21493" y="15525"/>
                </a:lnTo>
                <a:lnTo>
                  <a:pt x="21493" y="3375"/>
                </a:lnTo>
                <a:lnTo>
                  <a:pt x="21493" y="2700"/>
                </a:lnTo>
                <a:lnTo>
                  <a:pt x="21493" y="1350"/>
                </a:lnTo>
                <a:cubicBezTo>
                  <a:pt x="21493" y="951"/>
                  <a:pt x="21317" y="572"/>
                  <a:pt x="21012" y="316"/>
                </a:cubicBezTo>
              </a:path>
            </a:pathLst>
          </a:custGeom>
          <a:solidFill>
            <a:schemeClr val="bg1"/>
          </a:solidFill>
          <a:ln>
            <a:noFill/>
          </a:ln>
          <a:effectLst/>
          <a:extLst/>
        </p:spPr>
        <p:txBody>
          <a:bodyPr lIns="14288" tIns="14288" rIns="14288" bIns="14288" anchor="ctr"/>
          <a:lstStyle/>
          <a:p>
            <a:pPr algn="ctr" defTabSz="171438" fontAlgn="base" hangingPunct="0">
              <a:spcBef>
                <a:spcPct val="0"/>
              </a:spcBef>
              <a:spcAft>
                <a:spcPct val="0"/>
              </a:spcAft>
            </a:pPr>
            <a:endParaRPr lang="en-US" sz="1100">
              <a:solidFill>
                <a:schemeClr val="tx1">
                  <a:lumMod val="50000"/>
                  <a:lumOff val="50000"/>
                </a:schemeClr>
              </a:solidFill>
              <a:effectLst>
                <a:outerShdw blurRad="38100" dist="38100" dir="2700000" algn="tl">
                  <a:srgbClr val="000000"/>
                </a:outerShdw>
              </a:effectLst>
              <a:latin typeface="Gill Sans" charset="0"/>
              <a:sym typeface="Gill Sans" charset="0"/>
            </a:endParaRPr>
          </a:p>
        </p:txBody>
      </p:sp>
      <p:grpSp>
        <p:nvGrpSpPr>
          <p:cNvPr id="19" name="组合 18"/>
          <p:cNvGrpSpPr/>
          <p:nvPr/>
        </p:nvGrpSpPr>
        <p:grpSpPr>
          <a:xfrm>
            <a:off x="5008029" y="1531727"/>
            <a:ext cx="438869" cy="438120"/>
            <a:chOff x="2581673" y="3096418"/>
            <a:chExt cx="465137" cy="464344"/>
          </a:xfrm>
          <a:solidFill>
            <a:schemeClr val="bg1"/>
          </a:solidFill>
        </p:grpSpPr>
        <p:sp>
          <p:nvSpPr>
            <p:cNvPr id="20" name="AutoShape 128"/>
            <p:cNvSpPr>
              <a:spLocks/>
            </p:cNvSpPr>
            <p:nvPr/>
          </p:nvSpPr>
          <p:spPr bwMode="auto">
            <a:xfrm>
              <a:off x="2581673" y="3096418"/>
              <a:ext cx="465137"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850" y="12150"/>
                  </a:moveTo>
                  <a:cubicBezTo>
                    <a:pt x="13851" y="12150"/>
                    <a:pt x="12926" y="11859"/>
                    <a:pt x="12124" y="11386"/>
                  </a:cubicBezTo>
                  <a:lnTo>
                    <a:pt x="11892" y="11618"/>
                  </a:lnTo>
                  <a:lnTo>
                    <a:pt x="11132" y="12377"/>
                  </a:lnTo>
                  <a:lnTo>
                    <a:pt x="9846" y="13663"/>
                  </a:lnTo>
                  <a:cubicBezTo>
                    <a:pt x="9593" y="13916"/>
                    <a:pt x="9451" y="14260"/>
                    <a:pt x="9451" y="14617"/>
                  </a:cubicBezTo>
                  <a:lnTo>
                    <a:pt x="9451" y="16200"/>
                  </a:lnTo>
                  <a:lnTo>
                    <a:pt x="8101" y="16200"/>
                  </a:lnTo>
                  <a:cubicBezTo>
                    <a:pt x="7356" y="16200"/>
                    <a:pt x="6751" y="16804"/>
                    <a:pt x="6751" y="17549"/>
                  </a:cubicBezTo>
                  <a:lnTo>
                    <a:pt x="6751" y="18900"/>
                  </a:lnTo>
                  <a:lnTo>
                    <a:pt x="5170" y="18900"/>
                  </a:lnTo>
                  <a:cubicBezTo>
                    <a:pt x="4812" y="18900"/>
                    <a:pt x="4469" y="19042"/>
                    <a:pt x="4216" y="19295"/>
                  </a:cubicBezTo>
                  <a:lnTo>
                    <a:pt x="3259" y="20252"/>
                  </a:lnTo>
                  <a:lnTo>
                    <a:pt x="1352" y="20249"/>
                  </a:lnTo>
                  <a:lnTo>
                    <a:pt x="1350" y="18326"/>
                  </a:lnTo>
                  <a:lnTo>
                    <a:pt x="9223" y="10467"/>
                  </a:lnTo>
                  <a:cubicBezTo>
                    <a:pt x="9223" y="10467"/>
                    <a:pt x="9223" y="10467"/>
                    <a:pt x="9224" y="10468"/>
                  </a:cubicBezTo>
                  <a:lnTo>
                    <a:pt x="10215" y="9477"/>
                  </a:lnTo>
                  <a:cubicBezTo>
                    <a:pt x="9741" y="8674"/>
                    <a:pt x="9451" y="7748"/>
                    <a:pt x="9451" y="6750"/>
                  </a:cubicBezTo>
                  <a:cubicBezTo>
                    <a:pt x="9451" y="3767"/>
                    <a:pt x="11869" y="1350"/>
                    <a:pt x="14850" y="1350"/>
                  </a:cubicBezTo>
                  <a:cubicBezTo>
                    <a:pt x="17832" y="1350"/>
                    <a:pt x="20250" y="3767"/>
                    <a:pt x="20250" y="6750"/>
                  </a:cubicBezTo>
                  <a:cubicBezTo>
                    <a:pt x="20250" y="9732"/>
                    <a:pt x="17832" y="12150"/>
                    <a:pt x="14850" y="12150"/>
                  </a:cubicBezTo>
                  <a:moveTo>
                    <a:pt x="14850" y="0"/>
                  </a:moveTo>
                  <a:cubicBezTo>
                    <a:pt x="11123" y="0"/>
                    <a:pt x="8101" y="3022"/>
                    <a:pt x="8101" y="6750"/>
                  </a:cubicBezTo>
                  <a:cubicBezTo>
                    <a:pt x="8101" y="7617"/>
                    <a:pt x="8283" y="8438"/>
                    <a:pt x="8582" y="9199"/>
                  </a:cubicBezTo>
                  <a:lnTo>
                    <a:pt x="383" y="17400"/>
                  </a:lnTo>
                  <a:cubicBezTo>
                    <a:pt x="146" y="17637"/>
                    <a:pt x="0" y="17863"/>
                    <a:pt x="0" y="18225"/>
                  </a:cubicBezTo>
                  <a:lnTo>
                    <a:pt x="0" y="20249"/>
                  </a:lnTo>
                  <a:cubicBezTo>
                    <a:pt x="0" y="20972"/>
                    <a:pt x="626" y="21599"/>
                    <a:pt x="1349" y="21599"/>
                  </a:cubicBezTo>
                  <a:lnTo>
                    <a:pt x="3374" y="21599"/>
                  </a:lnTo>
                  <a:cubicBezTo>
                    <a:pt x="3736" y="21599"/>
                    <a:pt x="3965" y="21455"/>
                    <a:pt x="4202" y="21219"/>
                  </a:cubicBezTo>
                  <a:lnTo>
                    <a:pt x="5170" y="20249"/>
                  </a:lnTo>
                  <a:lnTo>
                    <a:pt x="6751" y="20249"/>
                  </a:lnTo>
                  <a:cubicBezTo>
                    <a:pt x="7496" y="20249"/>
                    <a:pt x="8101" y="19645"/>
                    <a:pt x="8101" y="18900"/>
                  </a:cubicBezTo>
                  <a:lnTo>
                    <a:pt x="8101" y="17549"/>
                  </a:lnTo>
                  <a:lnTo>
                    <a:pt x="9451" y="17549"/>
                  </a:lnTo>
                  <a:cubicBezTo>
                    <a:pt x="10196" y="17549"/>
                    <a:pt x="10801" y="16945"/>
                    <a:pt x="10801" y="16200"/>
                  </a:cubicBezTo>
                  <a:lnTo>
                    <a:pt x="10801" y="14617"/>
                  </a:lnTo>
                  <a:lnTo>
                    <a:pt x="12400" y="13018"/>
                  </a:lnTo>
                  <a:cubicBezTo>
                    <a:pt x="13162" y="13317"/>
                    <a:pt x="13982" y="13500"/>
                    <a:pt x="14850" y="13500"/>
                  </a:cubicBezTo>
                  <a:cubicBezTo>
                    <a:pt x="18577" y="13500"/>
                    <a:pt x="21599" y="10477"/>
                    <a:pt x="21599" y="6750"/>
                  </a:cubicBezTo>
                  <a:cubicBezTo>
                    <a:pt x="21599" y="3022"/>
                    <a:pt x="18577" y="0"/>
                    <a:pt x="1485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1" tIns="19051" rIns="19051" bIns="19051" anchor="ctr"/>
            <a:lstStyle/>
            <a:p>
              <a:pPr algn="ctr" defTabSz="171438" fontAlgn="base" hangingPunct="0">
                <a:spcBef>
                  <a:spcPct val="0"/>
                </a:spcBef>
                <a:spcAft>
                  <a:spcPct val="0"/>
                </a:spcAft>
              </a:pPr>
              <a:endParaRPr lang="en-US" sz="1100">
                <a:solidFill>
                  <a:schemeClr val="tx1">
                    <a:lumMod val="50000"/>
                    <a:lumOff val="50000"/>
                  </a:schemeClr>
                </a:solidFill>
                <a:effectLst>
                  <a:outerShdw blurRad="38100" dist="38100" dir="2700000" algn="tl">
                    <a:srgbClr val="000000"/>
                  </a:outerShdw>
                </a:effectLst>
                <a:latin typeface="Gill Sans" charset="0"/>
                <a:sym typeface="Gill Sans" charset="0"/>
              </a:endParaRPr>
            </a:p>
          </p:txBody>
        </p:sp>
        <p:sp>
          <p:nvSpPr>
            <p:cNvPr id="21" name="AutoShape 129"/>
            <p:cNvSpPr>
              <a:spLocks/>
            </p:cNvSpPr>
            <p:nvPr/>
          </p:nvSpPr>
          <p:spPr bwMode="auto">
            <a:xfrm>
              <a:off x="2872186" y="3154362"/>
              <a:ext cx="115888" cy="115888"/>
            </a:xfrm>
            <a:custGeom>
              <a:avLst/>
              <a:gdLst>
                <a:gd name="T0" fmla="*/ 10800 w 21600"/>
                <a:gd name="T1" fmla="+- 0 10800 134"/>
                <a:gd name="T2" fmla="*/ 10800 h 21333"/>
                <a:gd name="T3" fmla="*/ 10800 w 21600"/>
                <a:gd name="T4" fmla="+- 0 10800 134"/>
                <a:gd name="T5" fmla="*/ 10800 h 21333"/>
                <a:gd name="T6" fmla="*/ 10800 w 21600"/>
                <a:gd name="T7" fmla="+- 0 10800 134"/>
                <a:gd name="T8" fmla="*/ 10800 h 21333"/>
                <a:gd name="T9" fmla="*/ 10800 w 21600"/>
                <a:gd name="T10" fmla="+- 0 10800 134"/>
                <a:gd name="T11" fmla="*/ 10800 h 21333"/>
              </a:gdLst>
              <a:ahLst/>
              <a:cxnLst>
                <a:cxn ang="0">
                  <a:pos x="T0" y="T2"/>
                </a:cxn>
                <a:cxn ang="0">
                  <a:pos x="T3" y="T5"/>
                </a:cxn>
                <a:cxn ang="0">
                  <a:pos x="T6" y="T8"/>
                </a:cxn>
                <a:cxn ang="0">
                  <a:pos x="T9" y="T11"/>
                </a:cxn>
              </a:cxnLst>
              <a:rect l="0" t="0" r="r" b="b"/>
              <a:pathLst>
                <a:path w="21600" h="21333">
                  <a:moveTo>
                    <a:pt x="13008" y="18684"/>
                  </a:moveTo>
                  <a:cubicBezTo>
                    <a:pt x="9017" y="15850"/>
                    <a:pt x="5542" y="12415"/>
                    <a:pt x="2694" y="8570"/>
                  </a:cubicBezTo>
                  <a:cubicBezTo>
                    <a:pt x="3736" y="5628"/>
                    <a:pt x="5693" y="3697"/>
                    <a:pt x="8585" y="2647"/>
                  </a:cubicBezTo>
                  <a:cubicBezTo>
                    <a:pt x="12578" y="5489"/>
                    <a:pt x="16048" y="8911"/>
                    <a:pt x="18889" y="12809"/>
                  </a:cubicBezTo>
                  <a:cubicBezTo>
                    <a:pt x="17836" y="15730"/>
                    <a:pt x="15883" y="17647"/>
                    <a:pt x="13008" y="18684"/>
                  </a:cubicBezTo>
                  <a:moveTo>
                    <a:pt x="21110" y="11295"/>
                  </a:moveTo>
                  <a:cubicBezTo>
                    <a:pt x="18081" y="7130"/>
                    <a:pt x="14396" y="3496"/>
                    <a:pt x="10161" y="484"/>
                  </a:cubicBezTo>
                  <a:cubicBezTo>
                    <a:pt x="9468" y="-8"/>
                    <a:pt x="8579" y="-134"/>
                    <a:pt x="7778" y="145"/>
                  </a:cubicBezTo>
                  <a:cubicBezTo>
                    <a:pt x="4027" y="1450"/>
                    <a:pt x="1463" y="3983"/>
                    <a:pt x="145" y="7687"/>
                  </a:cubicBezTo>
                  <a:cubicBezTo>
                    <a:pt x="46" y="7962"/>
                    <a:pt x="0" y="8252"/>
                    <a:pt x="0" y="8537"/>
                  </a:cubicBezTo>
                  <a:cubicBezTo>
                    <a:pt x="0" y="9071"/>
                    <a:pt x="167" y="9596"/>
                    <a:pt x="487" y="10041"/>
                  </a:cubicBezTo>
                  <a:cubicBezTo>
                    <a:pt x="3525" y="14213"/>
                    <a:pt x="7211" y="17850"/>
                    <a:pt x="11431" y="20850"/>
                  </a:cubicBezTo>
                  <a:cubicBezTo>
                    <a:pt x="12122" y="21338"/>
                    <a:pt x="13010" y="21466"/>
                    <a:pt x="13812" y="21188"/>
                  </a:cubicBezTo>
                  <a:cubicBezTo>
                    <a:pt x="17563" y="19893"/>
                    <a:pt x="20133" y="17356"/>
                    <a:pt x="21451" y="13647"/>
                  </a:cubicBezTo>
                  <a:cubicBezTo>
                    <a:pt x="21551" y="13372"/>
                    <a:pt x="21600" y="13081"/>
                    <a:pt x="21600" y="12796"/>
                  </a:cubicBezTo>
                  <a:cubicBezTo>
                    <a:pt x="21600" y="12265"/>
                    <a:pt x="21429" y="11740"/>
                    <a:pt x="21110" y="11295"/>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1" tIns="19051" rIns="19051" bIns="19051" anchor="ctr"/>
            <a:lstStyle/>
            <a:p>
              <a:pPr algn="ctr" defTabSz="171438" fontAlgn="base" hangingPunct="0">
                <a:spcBef>
                  <a:spcPct val="0"/>
                </a:spcBef>
                <a:spcAft>
                  <a:spcPct val="0"/>
                </a:spcAft>
              </a:pPr>
              <a:endParaRPr lang="en-US" sz="1100">
                <a:solidFill>
                  <a:schemeClr val="tx1">
                    <a:lumMod val="50000"/>
                    <a:lumOff val="50000"/>
                  </a:schemeClr>
                </a:solidFill>
                <a:effectLst>
                  <a:outerShdw blurRad="38100" dist="38100" dir="2700000" algn="tl">
                    <a:srgbClr val="000000"/>
                  </a:outerShdw>
                </a:effectLst>
                <a:latin typeface="Gill Sans" charset="0"/>
                <a:sym typeface="Gill Sans" charset="0"/>
              </a:endParaRPr>
            </a:p>
          </p:txBody>
        </p:sp>
      </p:grpSp>
      <p:sp>
        <p:nvSpPr>
          <p:cNvPr id="22" name="AutoShape 46"/>
          <p:cNvSpPr>
            <a:spLocks/>
          </p:cNvSpPr>
          <p:nvPr/>
        </p:nvSpPr>
        <p:spPr bwMode="auto">
          <a:xfrm>
            <a:off x="3746015" y="3629554"/>
            <a:ext cx="438120" cy="43812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874" y="17549"/>
                </a:moveTo>
                <a:cubicBezTo>
                  <a:pt x="15513" y="17549"/>
                  <a:pt x="14343" y="15612"/>
                  <a:pt x="13809" y="12825"/>
                </a:cubicBezTo>
                <a:lnTo>
                  <a:pt x="15524" y="12825"/>
                </a:lnTo>
                <a:cubicBezTo>
                  <a:pt x="17038" y="12825"/>
                  <a:pt x="18224" y="11343"/>
                  <a:pt x="18224" y="9450"/>
                </a:cubicBezTo>
                <a:cubicBezTo>
                  <a:pt x="18224" y="7558"/>
                  <a:pt x="17038" y="6075"/>
                  <a:pt x="15524" y="6075"/>
                </a:cubicBezTo>
                <a:lnTo>
                  <a:pt x="13809" y="6075"/>
                </a:lnTo>
                <a:cubicBezTo>
                  <a:pt x="14343" y="3289"/>
                  <a:pt x="15513" y="1350"/>
                  <a:pt x="16874" y="1350"/>
                </a:cubicBezTo>
                <a:cubicBezTo>
                  <a:pt x="18739" y="1350"/>
                  <a:pt x="20249" y="4976"/>
                  <a:pt x="20249" y="9450"/>
                </a:cubicBezTo>
                <a:cubicBezTo>
                  <a:pt x="20249" y="13923"/>
                  <a:pt x="18739" y="17549"/>
                  <a:pt x="16874" y="17549"/>
                </a:cubicBezTo>
                <a:moveTo>
                  <a:pt x="8926" y="11482"/>
                </a:moveTo>
                <a:lnTo>
                  <a:pt x="8774" y="11482"/>
                </a:lnTo>
                <a:lnTo>
                  <a:pt x="8774" y="11475"/>
                </a:lnTo>
                <a:cubicBezTo>
                  <a:pt x="8028" y="11475"/>
                  <a:pt x="7424" y="10569"/>
                  <a:pt x="7424" y="9450"/>
                </a:cubicBezTo>
                <a:cubicBezTo>
                  <a:pt x="7424" y="8332"/>
                  <a:pt x="8028" y="7425"/>
                  <a:pt x="8774" y="7425"/>
                </a:cubicBezTo>
                <a:lnTo>
                  <a:pt x="8926" y="7425"/>
                </a:lnTo>
                <a:cubicBezTo>
                  <a:pt x="10200" y="7425"/>
                  <a:pt x="11391" y="6924"/>
                  <a:pt x="12441" y="6063"/>
                </a:cubicBezTo>
                <a:cubicBezTo>
                  <a:pt x="12248" y="7149"/>
                  <a:pt x="12149" y="8300"/>
                  <a:pt x="12149" y="9450"/>
                </a:cubicBezTo>
                <a:cubicBezTo>
                  <a:pt x="12149" y="10603"/>
                  <a:pt x="12248" y="11758"/>
                  <a:pt x="12442" y="12846"/>
                </a:cubicBezTo>
                <a:cubicBezTo>
                  <a:pt x="11393" y="11983"/>
                  <a:pt x="10200" y="11482"/>
                  <a:pt x="8926" y="11482"/>
                </a:cubicBezTo>
                <a:moveTo>
                  <a:pt x="8096" y="20249"/>
                </a:moveTo>
                <a:lnTo>
                  <a:pt x="5396" y="20249"/>
                </a:lnTo>
                <a:lnTo>
                  <a:pt x="5396" y="14175"/>
                </a:lnTo>
                <a:cubicBezTo>
                  <a:pt x="5396" y="13683"/>
                  <a:pt x="5264" y="13223"/>
                  <a:pt x="5033" y="12825"/>
                </a:cubicBezTo>
                <a:lnTo>
                  <a:pt x="5505" y="12825"/>
                </a:lnTo>
                <a:lnTo>
                  <a:pt x="5505" y="12832"/>
                </a:lnTo>
                <a:lnTo>
                  <a:pt x="7535" y="12832"/>
                </a:lnTo>
                <a:cubicBezTo>
                  <a:pt x="7463" y="13042"/>
                  <a:pt x="7421" y="13265"/>
                  <a:pt x="7421" y="13500"/>
                </a:cubicBezTo>
                <a:lnTo>
                  <a:pt x="7421" y="18225"/>
                </a:lnTo>
                <a:cubicBezTo>
                  <a:pt x="7421" y="18874"/>
                  <a:pt x="7784" y="19307"/>
                  <a:pt x="8001" y="19565"/>
                </a:cubicBezTo>
                <a:cubicBezTo>
                  <a:pt x="8031" y="19601"/>
                  <a:pt x="8065" y="19638"/>
                  <a:pt x="8096" y="19677"/>
                </a:cubicBezTo>
                <a:cubicBezTo>
                  <a:pt x="8096" y="19677"/>
                  <a:pt x="8096" y="20249"/>
                  <a:pt x="8096" y="20249"/>
                </a:cubicBezTo>
                <a:close/>
                <a:moveTo>
                  <a:pt x="1349" y="9450"/>
                </a:moveTo>
                <a:cubicBezTo>
                  <a:pt x="1349" y="8332"/>
                  <a:pt x="1953" y="7425"/>
                  <a:pt x="2699" y="7425"/>
                </a:cubicBezTo>
                <a:lnTo>
                  <a:pt x="7434" y="7425"/>
                </a:lnTo>
                <a:cubicBezTo>
                  <a:pt x="7014" y="7916"/>
                  <a:pt x="6749" y="8631"/>
                  <a:pt x="6749" y="9450"/>
                </a:cubicBezTo>
                <a:cubicBezTo>
                  <a:pt x="6749" y="10270"/>
                  <a:pt x="7014" y="10984"/>
                  <a:pt x="7434" y="11475"/>
                </a:cubicBezTo>
                <a:lnTo>
                  <a:pt x="2699" y="11475"/>
                </a:lnTo>
                <a:cubicBezTo>
                  <a:pt x="1953" y="11475"/>
                  <a:pt x="1349" y="10569"/>
                  <a:pt x="1349" y="9450"/>
                </a:cubicBezTo>
                <a:moveTo>
                  <a:pt x="13499" y="9450"/>
                </a:moveTo>
                <a:cubicBezTo>
                  <a:pt x="13499" y="8749"/>
                  <a:pt x="13540" y="8073"/>
                  <a:pt x="13610" y="7425"/>
                </a:cubicBezTo>
                <a:lnTo>
                  <a:pt x="15524" y="7425"/>
                </a:lnTo>
                <a:cubicBezTo>
                  <a:pt x="16269" y="7425"/>
                  <a:pt x="16874" y="8332"/>
                  <a:pt x="16874" y="9450"/>
                </a:cubicBezTo>
                <a:cubicBezTo>
                  <a:pt x="16874" y="10569"/>
                  <a:pt x="16269" y="11475"/>
                  <a:pt x="15524" y="11475"/>
                </a:cubicBezTo>
                <a:lnTo>
                  <a:pt x="13610" y="11475"/>
                </a:lnTo>
                <a:cubicBezTo>
                  <a:pt x="13540" y="10826"/>
                  <a:pt x="13499" y="10151"/>
                  <a:pt x="13499" y="9450"/>
                </a:cubicBezTo>
                <a:moveTo>
                  <a:pt x="16874" y="0"/>
                </a:moveTo>
                <a:cubicBezTo>
                  <a:pt x="15489" y="0"/>
                  <a:pt x="14400" y="951"/>
                  <a:pt x="13618" y="2420"/>
                </a:cubicBezTo>
                <a:lnTo>
                  <a:pt x="13604" y="2412"/>
                </a:lnTo>
                <a:cubicBezTo>
                  <a:pt x="12469" y="4635"/>
                  <a:pt x="10778" y="6075"/>
                  <a:pt x="8926" y="6075"/>
                </a:cubicBezTo>
                <a:lnTo>
                  <a:pt x="8479" y="6075"/>
                </a:lnTo>
                <a:lnTo>
                  <a:pt x="5505" y="6075"/>
                </a:lnTo>
                <a:lnTo>
                  <a:pt x="2699" y="6075"/>
                </a:lnTo>
                <a:cubicBezTo>
                  <a:pt x="1185" y="6075"/>
                  <a:pt x="0" y="7558"/>
                  <a:pt x="0" y="9450"/>
                </a:cubicBezTo>
                <a:cubicBezTo>
                  <a:pt x="0" y="11343"/>
                  <a:pt x="1185" y="12825"/>
                  <a:pt x="2699" y="12825"/>
                </a:cubicBezTo>
                <a:cubicBezTo>
                  <a:pt x="3443" y="12827"/>
                  <a:pt x="4046" y="13430"/>
                  <a:pt x="4046" y="14175"/>
                </a:cubicBezTo>
                <a:lnTo>
                  <a:pt x="4046" y="20249"/>
                </a:lnTo>
                <a:cubicBezTo>
                  <a:pt x="4046" y="20996"/>
                  <a:pt x="4651" y="21599"/>
                  <a:pt x="5396" y="21599"/>
                </a:cubicBezTo>
                <a:lnTo>
                  <a:pt x="8096" y="21599"/>
                </a:lnTo>
                <a:cubicBezTo>
                  <a:pt x="8842" y="21599"/>
                  <a:pt x="9446" y="20996"/>
                  <a:pt x="9446" y="20249"/>
                </a:cubicBezTo>
                <a:lnTo>
                  <a:pt x="9446" y="19575"/>
                </a:lnTo>
                <a:cubicBezTo>
                  <a:pt x="9446" y="18900"/>
                  <a:pt x="8771" y="18598"/>
                  <a:pt x="8771" y="18225"/>
                </a:cubicBezTo>
                <a:lnTo>
                  <a:pt x="8771" y="13500"/>
                </a:lnTo>
                <a:cubicBezTo>
                  <a:pt x="8771" y="13484"/>
                  <a:pt x="8781" y="13473"/>
                  <a:pt x="8782" y="13458"/>
                </a:cubicBezTo>
                <a:cubicBezTo>
                  <a:pt x="8789" y="13361"/>
                  <a:pt x="8815" y="13271"/>
                  <a:pt x="8859" y="13191"/>
                </a:cubicBezTo>
                <a:cubicBezTo>
                  <a:pt x="8871" y="13169"/>
                  <a:pt x="8884" y="13151"/>
                  <a:pt x="8898" y="13132"/>
                </a:cubicBezTo>
                <a:cubicBezTo>
                  <a:pt x="8952" y="13051"/>
                  <a:pt x="9020" y="12985"/>
                  <a:pt x="9103" y="12934"/>
                </a:cubicBezTo>
                <a:cubicBezTo>
                  <a:pt x="9107" y="12931"/>
                  <a:pt x="9108" y="12927"/>
                  <a:pt x="9112" y="12925"/>
                </a:cubicBezTo>
                <a:cubicBezTo>
                  <a:pt x="9115" y="12925"/>
                  <a:pt x="9117" y="12922"/>
                  <a:pt x="9120" y="12922"/>
                </a:cubicBezTo>
                <a:cubicBezTo>
                  <a:pt x="9174" y="12892"/>
                  <a:pt x="9238" y="12885"/>
                  <a:pt x="9299" y="12868"/>
                </a:cubicBezTo>
                <a:cubicBezTo>
                  <a:pt x="11003" y="13049"/>
                  <a:pt x="12545" y="14424"/>
                  <a:pt x="13604" y="16495"/>
                </a:cubicBezTo>
                <a:lnTo>
                  <a:pt x="13621" y="16487"/>
                </a:lnTo>
                <a:cubicBezTo>
                  <a:pt x="14404" y="17950"/>
                  <a:pt x="15490" y="18900"/>
                  <a:pt x="16874" y="18900"/>
                </a:cubicBezTo>
                <a:cubicBezTo>
                  <a:pt x="19977" y="18900"/>
                  <a:pt x="21600" y="14145"/>
                  <a:pt x="21600" y="9450"/>
                </a:cubicBezTo>
                <a:cubicBezTo>
                  <a:pt x="21600" y="4754"/>
                  <a:pt x="19977" y="0"/>
                  <a:pt x="16874" y="0"/>
                </a:cubicBezTo>
              </a:path>
            </a:pathLst>
          </a:custGeom>
          <a:solidFill>
            <a:schemeClr val="bg1"/>
          </a:solidFill>
          <a:ln>
            <a:noFill/>
          </a:ln>
          <a:effectLst/>
          <a:extLst/>
        </p:spPr>
        <p:txBody>
          <a:bodyPr lIns="14288" tIns="14288" rIns="14288" bIns="14288" anchor="ctr"/>
          <a:lstStyle/>
          <a:p>
            <a:pPr algn="ctr" defTabSz="171438" fontAlgn="base" hangingPunct="0">
              <a:spcBef>
                <a:spcPct val="0"/>
              </a:spcBef>
              <a:spcAft>
                <a:spcPct val="0"/>
              </a:spcAft>
            </a:pPr>
            <a:endParaRPr lang="en-US" sz="1100">
              <a:solidFill>
                <a:schemeClr val="tx1">
                  <a:lumMod val="50000"/>
                  <a:lumOff val="50000"/>
                </a:schemeClr>
              </a:solidFill>
              <a:effectLst>
                <a:outerShdw blurRad="38100" dist="38100" dir="2700000" algn="tl">
                  <a:srgbClr val="000000"/>
                </a:outerShdw>
              </a:effectLst>
              <a:latin typeface="Gill Sans" charset="0"/>
              <a:sym typeface="Gill Sans" charset="0"/>
            </a:endParaRPr>
          </a:p>
        </p:txBody>
      </p:sp>
      <p:grpSp>
        <p:nvGrpSpPr>
          <p:cNvPr id="23" name="组合 22"/>
          <p:cNvGrpSpPr/>
          <p:nvPr/>
        </p:nvGrpSpPr>
        <p:grpSpPr>
          <a:xfrm>
            <a:off x="3967793" y="2159991"/>
            <a:ext cx="1266467" cy="1264159"/>
            <a:chOff x="3895785" y="1892385"/>
            <a:chExt cx="1266467" cy="1264159"/>
          </a:xfrm>
          <a:solidFill>
            <a:schemeClr val="tx1">
              <a:lumMod val="65000"/>
              <a:lumOff val="35000"/>
            </a:schemeClr>
          </a:solidFill>
        </p:grpSpPr>
        <p:sp>
          <p:nvSpPr>
            <p:cNvPr id="24" name="Oval 63"/>
            <p:cNvSpPr>
              <a:spLocks noChangeArrowheads="1"/>
            </p:cNvSpPr>
            <p:nvPr/>
          </p:nvSpPr>
          <p:spPr bwMode="auto">
            <a:xfrm>
              <a:off x="3895785" y="1892385"/>
              <a:ext cx="1266467" cy="1264159"/>
            </a:xfrm>
            <a:prstGeom prst="ellipse">
              <a:avLst/>
            </a:prstGeom>
            <a:solidFill>
              <a:srgbClr val="0094D6"/>
            </a:solidFill>
            <a:ln>
              <a:noFill/>
            </a:ln>
          </p:spPr>
          <p:txBody>
            <a:bodyPr vert="horz" wrap="square" lIns="68580" tIns="34290" rIns="68580" bIns="34290" numCol="1" anchor="t" anchorCtr="0" compatLnSpc="1">
              <a:prstTxWarp prst="textNoShape">
                <a:avLst/>
              </a:prstTxWarp>
            </a:bodyPr>
            <a:lstStyle/>
            <a:p>
              <a:endParaRPr lang="en-US">
                <a:solidFill>
                  <a:schemeClr val="tx1">
                    <a:lumMod val="50000"/>
                    <a:lumOff val="50000"/>
                  </a:schemeClr>
                </a:solidFill>
              </a:endParaRPr>
            </a:p>
          </p:txBody>
        </p:sp>
        <p:sp>
          <p:nvSpPr>
            <p:cNvPr id="25" name="KSO_Shape"/>
            <p:cNvSpPr>
              <a:spLocks/>
            </p:cNvSpPr>
            <p:nvPr/>
          </p:nvSpPr>
          <p:spPr bwMode="auto">
            <a:xfrm>
              <a:off x="4248064" y="2111633"/>
              <a:ext cx="568832" cy="775681"/>
            </a:xfrm>
            <a:custGeom>
              <a:avLst/>
              <a:gdLst>
                <a:gd name="T0" fmla="*/ 690912 w 1387475"/>
                <a:gd name="T1" fmla="*/ 1460893 h 1890713"/>
                <a:gd name="T2" fmla="*/ 273569 w 1387475"/>
                <a:gd name="T3" fmla="*/ 1342172 h 1890713"/>
                <a:gd name="T4" fmla="*/ 1125427 w 1387475"/>
                <a:gd name="T5" fmla="*/ 1107527 h 1890713"/>
                <a:gd name="T6" fmla="*/ 1132217 w 1387475"/>
                <a:gd name="T7" fmla="*/ 1123117 h 1890713"/>
                <a:gd name="T8" fmla="*/ 1000025 w 1387475"/>
                <a:gd name="T9" fmla="*/ 749763 h 1890713"/>
                <a:gd name="T10" fmla="*/ 1159374 w 1387475"/>
                <a:gd name="T11" fmla="*/ 788538 h 1890713"/>
                <a:gd name="T12" fmla="*/ 1296359 w 1387475"/>
                <a:gd name="T13" fmla="*/ 860090 h 1890713"/>
                <a:gd name="T14" fmla="*/ 1380227 w 1387475"/>
                <a:gd name="T15" fmla="*/ 938838 h 1890713"/>
                <a:gd name="T16" fmla="*/ 1395402 w 1387475"/>
                <a:gd name="T17" fmla="*/ 983609 h 1890713"/>
                <a:gd name="T18" fmla="*/ 1388613 w 1387475"/>
                <a:gd name="T19" fmla="*/ 1092736 h 1890713"/>
                <a:gd name="T20" fmla="*/ 1337095 w 1387475"/>
                <a:gd name="T21" fmla="*/ 1277414 h 1890713"/>
                <a:gd name="T22" fmla="*/ 1108654 w 1387475"/>
                <a:gd name="T23" fmla="*/ 1651167 h 1890713"/>
                <a:gd name="T24" fmla="*/ 234430 w 1387475"/>
                <a:gd name="T25" fmla="*/ 1588809 h 1890713"/>
                <a:gd name="T26" fmla="*/ 132192 w 1387475"/>
                <a:gd name="T27" fmla="*/ 1603999 h 1890713"/>
                <a:gd name="T28" fmla="*/ 75082 w 1387475"/>
                <a:gd name="T29" fmla="*/ 1526850 h 1890713"/>
                <a:gd name="T30" fmla="*/ 9585 w 1387475"/>
                <a:gd name="T31" fmla="*/ 1125115 h 1890713"/>
                <a:gd name="T32" fmla="*/ 1198 w 1387475"/>
                <a:gd name="T33" fmla="*/ 986407 h 1890713"/>
                <a:gd name="T34" fmla="*/ 15176 w 1387475"/>
                <a:gd name="T35" fmla="*/ 938039 h 1890713"/>
                <a:gd name="T36" fmla="*/ 60305 w 1387475"/>
                <a:gd name="T37" fmla="*/ 885673 h 1890713"/>
                <a:gd name="T38" fmla="*/ 179717 w 1387475"/>
                <a:gd name="T39" fmla="*/ 820917 h 1890713"/>
                <a:gd name="T40" fmla="*/ 333475 w 1387475"/>
                <a:gd name="T41" fmla="*/ 775746 h 1890713"/>
                <a:gd name="T42" fmla="*/ 492025 w 1387475"/>
                <a:gd name="T43" fmla="*/ 750962 h 1890713"/>
                <a:gd name="T44" fmla="*/ 748422 w 1387475"/>
                <a:gd name="T45" fmla="*/ 882076 h 1890713"/>
                <a:gd name="T46" fmla="*/ 930934 w 1387475"/>
                <a:gd name="T47" fmla="*/ 750163 h 1890713"/>
                <a:gd name="T48" fmla="*/ 763236 w 1387475"/>
                <a:gd name="T49" fmla="*/ 2000 h 1890713"/>
                <a:gd name="T50" fmla="*/ 882716 w 1387475"/>
                <a:gd name="T51" fmla="*/ 31207 h 1890713"/>
                <a:gd name="T52" fmla="*/ 976222 w 1387475"/>
                <a:gd name="T53" fmla="*/ 84818 h 1890713"/>
                <a:gd name="T54" fmla="*/ 983815 w 1387475"/>
                <a:gd name="T55" fmla="*/ 140830 h 1890713"/>
                <a:gd name="T56" fmla="*/ 937461 w 1387475"/>
                <a:gd name="T57" fmla="*/ 183639 h 1890713"/>
                <a:gd name="T58" fmla="*/ 861137 w 1387475"/>
                <a:gd name="T59" fmla="*/ 203243 h 1890713"/>
                <a:gd name="T60" fmla="*/ 748450 w 1387475"/>
                <a:gd name="T61" fmla="*/ 166435 h 1890713"/>
                <a:gd name="T62" fmla="*/ 909489 w 1387475"/>
                <a:gd name="T63" fmla="*/ 231649 h 1890713"/>
                <a:gd name="T64" fmla="*/ 958240 w 1387475"/>
                <a:gd name="T65" fmla="*/ 231649 h 1890713"/>
                <a:gd name="T66" fmla="*/ 981018 w 1387475"/>
                <a:gd name="T67" fmla="*/ 265256 h 1890713"/>
                <a:gd name="T68" fmla="*/ 989409 w 1387475"/>
                <a:gd name="T69" fmla="*/ 299663 h 1890713"/>
                <a:gd name="T70" fmla="*/ 1005793 w 1387475"/>
                <a:gd name="T71" fmla="*/ 334471 h 1890713"/>
                <a:gd name="T72" fmla="*/ 1011387 w 1387475"/>
                <a:gd name="T73" fmla="*/ 406487 h 1890713"/>
                <a:gd name="T74" fmla="*/ 1002596 w 1387475"/>
                <a:gd name="T75" fmla="*/ 470900 h 1890713"/>
                <a:gd name="T76" fmla="*/ 985413 w 1387475"/>
                <a:gd name="T77" fmla="*/ 493305 h 1890713"/>
                <a:gd name="T78" fmla="*/ 969029 w 1387475"/>
                <a:gd name="T79" fmla="*/ 462499 h 1890713"/>
                <a:gd name="T80" fmla="*/ 933466 w 1387475"/>
                <a:gd name="T81" fmla="*/ 585725 h 1890713"/>
                <a:gd name="T82" fmla="*/ 867131 w 1387475"/>
                <a:gd name="T83" fmla="*/ 678944 h 1890713"/>
                <a:gd name="T84" fmla="*/ 785613 w 1387475"/>
                <a:gd name="T85" fmla="*/ 737757 h 1890713"/>
                <a:gd name="T86" fmla="*/ 703695 w 1387475"/>
                <a:gd name="T87" fmla="*/ 758161 h 1890713"/>
                <a:gd name="T88" fmla="*/ 632567 w 1387475"/>
                <a:gd name="T89" fmla="*/ 736957 h 1890713"/>
                <a:gd name="T90" fmla="*/ 552247 w 1387475"/>
                <a:gd name="T91" fmla="*/ 676944 h 1890713"/>
                <a:gd name="T92" fmla="*/ 479121 w 1387475"/>
                <a:gd name="T93" fmla="*/ 586925 h 1890713"/>
                <a:gd name="T94" fmla="*/ 429170 w 1387475"/>
                <a:gd name="T95" fmla="*/ 473701 h 1890713"/>
                <a:gd name="T96" fmla="*/ 413186 w 1387475"/>
                <a:gd name="T97" fmla="*/ 497706 h 1890713"/>
                <a:gd name="T98" fmla="*/ 395604 w 1387475"/>
                <a:gd name="T99" fmla="*/ 469300 h 1890713"/>
                <a:gd name="T100" fmla="*/ 388411 w 1387475"/>
                <a:gd name="T101" fmla="*/ 400886 h 1890713"/>
                <a:gd name="T102" fmla="*/ 395604 w 1387475"/>
                <a:gd name="T103" fmla="*/ 332470 h 1890713"/>
                <a:gd name="T104" fmla="*/ 413186 w 1387475"/>
                <a:gd name="T105" fmla="*/ 304064 h 1890713"/>
                <a:gd name="T106" fmla="*/ 418780 w 1387475"/>
                <a:gd name="T107" fmla="*/ 231249 h 1890713"/>
                <a:gd name="T108" fmla="*/ 433966 w 1387475"/>
                <a:gd name="T109" fmla="*/ 153632 h 1890713"/>
                <a:gd name="T110" fmla="*/ 415983 w 1387475"/>
                <a:gd name="T111" fmla="*/ 121626 h 1890713"/>
                <a:gd name="T112" fmla="*/ 474725 w 1387475"/>
                <a:gd name="T113" fmla="*/ 72015 h 1890713"/>
                <a:gd name="T114" fmla="*/ 567432 w 1387475"/>
                <a:gd name="T115" fmla="*/ 28006 h 1890713"/>
                <a:gd name="T116" fmla="*/ 671328 w 1387475"/>
                <a:gd name="T117" fmla="*/ 3601 h 1890713"/>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1387475" h="1890713">
                  <a:moveTo>
                    <a:pt x="1185185" y="1355117"/>
                  </a:moveTo>
                  <a:lnTo>
                    <a:pt x="1112995" y="1364242"/>
                  </a:lnTo>
                  <a:lnTo>
                    <a:pt x="719520" y="1412247"/>
                  </a:lnTo>
                  <a:lnTo>
                    <a:pt x="699687" y="1419785"/>
                  </a:lnTo>
                  <a:lnTo>
                    <a:pt x="661609" y="1434464"/>
                  </a:lnTo>
                  <a:lnTo>
                    <a:pt x="591006" y="1461839"/>
                  </a:lnTo>
                  <a:lnTo>
                    <a:pt x="656849" y="1453905"/>
                  </a:lnTo>
                  <a:lnTo>
                    <a:pt x="686201" y="1449937"/>
                  </a:lnTo>
                  <a:lnTo>
                    <a:pt x="1212950" y="1385269"/>
                  </a:lnTo>
                  <a:lnTo>
                    <a:pt x="1207397" y="1379318"/>
                  </a:lnTo>
                  <a:lnTo>
                    <a:pt x="1185185" y="1355117"/>
                  </a:lnTo>
                  <a:close/>
                  <a:moveTo>
                    <a:pt x="882939" y="1288862"/>
                  </a:moveTo>
                  <a:lnTo>
                    <a:pt x="692944" y="1297987"/>
                  </a:lnTo>
                  <a:lnTo>
                    <a:pt x="638207" y="1300764"/>
                  </a:lnTo>
                  <a:lnTo>
                    <a:pt x="608855" y="1302351"/>
                  </a:lnTo>
                  <a:lnTo>
                    <a:pt x="271704" y="1332106"/>
                  </a:lnTo>
                  <a:lnTo>
                    <a:pt x="253855" y="1342421"/>
                  </a:lnTo>
                  <a:lnTo>
                    <a:pt x="152313" y="1399948"/>
                  </a:lnTo>
                  <a:lnTo>
                    <a:pt x="688581" y="1318617"/>
                  </a:lnTo>
                  <a:lnTo>
                    <a:pt x="749665" y="1309492"/>
                  </a:lnTo>
                  <a:lnTo>
                    <a:pt x="761564" y="1307112"/>
                  </a:lnTo>
                  <a:lnTo>
                    <a:pt x="882939" y="1288862"/>
                  </a:lnTo>
                  <a:close/>
                  <a:moveTo>
                    <a:pt x="1118944" y="1098824"/>
                  </a:moveTo>
                  <a:lnTo>
                    <a:pt x="1117754" y="1099221"/>
                  </a:lnTo>
                  <a:lnTo>
                    <a:pt x="1116168" y="1100808"/>
                  </a:lnTo>
                  <a:lnTo>
                    <a:pt x="1115374" y="1102395"/>
                  </a:lnTo>
                  <a:lnTo>
                    <a:pt x="1114978" y="1103585"/>
                  </a:lnTo>
                  <a:lnTo>
                    <a:pt x="1115771" y="1105569"/>
                  </a:lnTo>
                  <a:lnTo>
                    <a:pt x="1116564" y="1107156"/>
                  </a:lnTo>
                  <a:lnTo>
                    <a:pt x="1118151" y="1109139"/>
                  </a:lnTo>
                  <a:lnTo>
                    <a:pt x="1119737" y="1110726"/>
                  </a:lnTo>
                  <a:lnTo>
                    <a:pt x="1124497" y="1114694"/>
                  </a:lnTo>
                  <a:lnTo>
                    <a:pt x="1123307" y="1106362"/>
                  </a:lnTo>
                  <a:lnTo>
                    <a:pt x="1122514" y="1102791"/>
                  </a:lnTo>
                  <a:lnTo>
                    <a:pt x="1121721" y="1100808"/>
                  </a:lnTo>
                  <a:lnTo>
                    <a:pt x="1120134" y="1099221"/>
                  </a:lnTo>
                  <a:lnTo>
                    <a:pt x="1118944" y="1098824"/>
                  </a:lnTo>
                  <a:close/>
                  <a:moveTo>
                    <a:pt x="953542" y="742950"/>
                  </a:moveTo>
                  <a:lnTo>
                    <a:pt x="973374" y="743347"/>
                  </a:lnTo>
                  <a:lnTo>
                    <a:pt x="993207" y="744140"/>
                  </a:lnTo>
                  <a:lnTo>
                    <a:pt x="1013436" y="746124"/>
                  </a:lnTo>
                  <a:lnTo>
                    <a:pt x="1033268" y="749298"/>
                  </a:lnTo>
                  <a:lnTo>
                    <a:pt x="1053497" y="752868"/>
                  </a:lnTo>
                  <a:lnTo>
                    <a:pt x="1072933" y="757629"/>
                  </a:lnTo>
                  <a:lnTo>
                    <a:pt x="1093162" y="762787"/>
                  </a:lnTo>
                  <a:lnTo>
                    <a:pt x="1112598" y="768738"/>
                  </a:lnTo>
                  <a:lnTo>
                    <a:pt x="1132430" y="775483"/>
                  </a:lnTo>
                  <a:lnTo>
                    <a:pt x="1151469" y="782624"/>
                  </a:lnTo>
                  <a:lnTo>
                    <a:pt x="1170509" y="790162"/>
                  </a:lnTo>
                  <a:lnTo>
                    <a:pt x="1188754" y="798097"/>
                  </a:lnTo>
                  <a:lnTo>
                    <a:pt x="1206603" y="806428"/>
                  </a:lnTo>
                  <a:lnTo>
                    <a:pt x="1224056" y="815553"/>
                  </a:lnTo>
                  <a:lnTo>
                    <a:pt x="1240715" y="824678"/>
                  </a:lnTo>
                  <a:lnTo>
                    <a:pt x="1257374" y="833803"/>
                  </a:lnTo>
                  <a:lnTo>
                    <a:pt x="1272844" y="843722"/>
                  </a:lnTo>
                  <a:lnTo>
                    <a:pt x="1287520" y="853640"/>
                  </a:lnTo>
                  <a:lnTo>
                    <a:pt x="1301402" y="863558"/>
                  </a:lnTo>
                  <a:lnTo>
                    <a:pt x="1314492" y="873477"/>
                  </a:lnTo>
                  <a:lnTo>
                    <a:pt x="1326391" y="883395"/>
                  </a:lnTo>
                  <a:lnTo>
                    <a:pt x="1337894" y="893314"/>
                  </a:lnTo>
                  <a:lnTo>
                    <a:pt x="1347810" y="903232"/>
                  </a:lnTo>
                  <a:lnTo>
                    <a:pt x="1356537" y="912754"/>
                  </a:lnTo>
                  <a:lnTo>
                    <a:pt x="1364866" y="922672"/>
                  </a:lnTo>
                  <a:lnTo>
                    <a:pt x="1370816" y="931797"/>
                  </a:lnTo>
                  <a:lnTo>
                    <a:pt x="1376369" y="940526"/>
                  </a:lnTo>
                  <a:lnTo>
                    <a:pt x="1378749" y="944890"/>
                  </a:lnTo>
                  <a:lnTo>
                    <a:pt x="1380732" y="948857"/>
                  </a:lnTo>
                  <a:lnTo>
                    <a:pt x="1381922" y="953221"/>
                  </a:lnTo>
                  <a:lnTo>
                    <a:pt x="1383112" y="957585"/>
                  </a:lnTo>
                  <a:lnTo>
                    <a:pt x="1383905" y="961156"/>
                  </a:lnTo>
                  <a:lnTo>
                    <a:pt x="1384302" y="965123"/>
                  </a:lnTo>
                  <a:lnTo>
                    <a:pt x="1385888" y="976232"/>
                  </a:lnTo>
                  <a:lnTo>
                    <a:pt x="1387078" y="988134"/>
                  </a:lnTo>
                  <a:lnTo>
                    <a:pt x="1387475" y="1000830"/>
                  </a:lnTo>
                  <a:lnTo>
                    <a:pt x="1387475" y="1013922"/>
                  </a:lnTo>
                  <a:lnTo>
                    <a:pt x="1386682" y="1027014"/>
                  </a:lnTo>
                  <a:lnTo>
                    <a:pt x="1385492" y="1040900"/>
                  </a:lnTo>
                  <a:lnTo>
                    <a:pt x="1383509" y="1055183"/>
                  </a:lnTo>
                  <a:lnTo>
                    <a:pt x="1381525" y="1069465"/>
                  </a:lnTo>
                  <a:lnTo>
                    <a:pt x="1379145" y="1084541"/>
                  </a:lnTo>
                  <a:lnTo>
                    <a:pt x="1375972" y="1100014"/>
                  </a:lnTo>
                  <a:lnTo>
                    <a:pt x="1372799" y="1115487"/>
                  </a:lnTo>
                  <a:lnTo>
                    <a:pt x="1369229" y="1131357"/>
                  </a:lnTo>
                  <a:lnTo>
                    <a:pt x="1365263" y="1148020"/>
                  </a:lnTo>
                  <a:lnTo>
                    <a:pt x="1360503" y="1164286"/>
                  </a:lnTo>
                  <a:lnTo>
                    <a:pt x="1350983" y="1198009"/>
                  </a:lnTo>
                  <a:lnTo>
                    <a:pt x="1339877" y="1232525"/>
                  </a:lnTo>
                  <a:lnTo>
                    <a:pt x="1327978" y="1267834"/>
                  </a:lnTo>
                  <a:lnTo>
                    <a:pt x="1315285" y="1303541"/>
                  </a:lnTo>
                  <a:lnTo>
                    <a:pt x="1302196" y="1339247"/>
                  </a:lnTo>
                  <a:lnTo>
                    <a:pt x="1288710" y="1374954"/>
                  </a:lnTo>
                  <a:lnTo>
                    <a:pt x="1274827" y="1411057"/>
                  </a:lnTo>
                  <a:lnTo>
                    <a:pt x="1246665" y="1482073"/>
                  </a:lnTo>
                  <a:lnTo>
                    <a:pt x="1212950" y="1581654"/>
                  </a:lnTo>
                  <a:lnTo>
                    <a:pt x="1106251" y="1559437"/>
                  </a:lnTo>
                  <a:lnTo>
                    <a:pt x="1101095" y="1638784"/>
                  </a:lnTo>
                  <a:lnTo>
                    <a:pt x="1092369" y="1729241"/>
                  </a:lnTo>
                  <a:lnTo>
                    <a:pt x="1085229" y="1803431"/>
                  </a:lnTo>
                  <a:lnTo>
                    <a:pt x="1076503" y="1890713"/>
                  </a:lnTo>
                  <a:lnTo>
                    <a:pt x="285190" y="1890713"/>
                  </a:lnTo>
                  <a:lnTo>
                    <a:pt x="274084" y="1780023"/>
                  </a:lnTo>
                  <a:lnTo>
                    <a:pt x="265358" y="1685203"/>
                  </a:lnTo>
                  <a:lnTo>
                    <a:pt x="255441" y="1570546"/>
                  </a:lnTo>
                  <a:lnTo>
                    <a:pt x="232832" y="1576893"/>
                  </a:lnTo>
                  <a:lnTo>
                    <a:pt x="209827" y="1582448"/>
                  </a:lnTo>
                  <a:lnTo>
                    <a:pt x="197927" y="1584828"/>
                  </a:lnTo>
                  <a:lnTo>
                    <a:pt x="186821" y="1587605"/>
                  </a:lnTo>
                  <a:lnTo>
                    <a:pt x="174922" y="1589192"/>
                  </a:lnTo>
                  <a:lnTo>
                    <a:pt x="163816" y="1590779"/>
                  </a:lnTo>
                  <a:lnTo>
                    <a:pt x="152313" y="1591573"/>
                  </a:lnTo>
                  <a:lnTo>
                    <a:pt x="142000" y="1591969"/>
                  </a:lnTo>
                  <a:lnTo>
                    <a:pt x="131291" y="1591969"/>
                  </a:lnTo>
                  <a:lnTo>
                    <a:pt x="121374" y="1591573"/>
                  </a:lnTo>
                  <a:lnTo>
                    <a:pt x="112251" y="1590382"/>
                  </a:lnTo>
                  <a:lnTo>
                    <a:pt x="103129" y="1588399"/>
                  </a:lnTo>
                  <a:lnTo>
                    <a:pt x="99162" y="1587209"/>
                  </a:lnTo>
                  <a:lnTo>
                    <a:pt x="95196" y="1585225"/>
                  </a:lnTo>
                  <a:lnTo>
                    <a:pt x="91229" y="1583638"/>
                  </a:lnTo>
                  <a:lnTo>
                    <a:pt x="87659" y="1581654"/>
                  </a:lnTo>
                  <a:lnTo>
                    <a:pt x="74570" y="1515399"/>
                  </a:lnTo>
                  <a:lnTo>
                    <a:pt x="59497" y="1433274"/>
                  </a:lnTo>
                  <a:lnTo>
                    <a:pt x="51564" y="1388046"/>
                  </a:lnTo>
                  <a:lnTo>
                    <a:pt x="43235" y="1341628"/>
                  </a:lnTo>
                  <a:lnTo>
                    <a:pt x="35698" y="1295209"/>
                  </a:lnTo>
                  <a:lnTo>
                    <a:pt x="28162" y="1247998"/>
                  </a:lnTo>
                  <a:lnTo>
                    <a:pt x="21022" y="1202373"/>
                  </a:lnTo>
                  <a:lnTo>
                    <a:pt x="14676" y="1157938"/>
                  </a:lnTo>
                  <a:lnTo>
                    <a:pt x="9520" y="1116677"/>
                  </a:lnTo>
                  <a:lnTo>
                    <a:pt x="5156" y="1078987"/>
                  </a:lnTo>
                  <a:lnTo>
                    <a:pt x="1983" y="1045264"/>
                  </a:lnTo>
                  <a:lnTo>
                    <a:pt x="793" y="1030188"/>
                  </a:lnTo>
                  <a:lnTo>
                    <a:pt x="0" y="1016699"/>
                  </a:lnTo>
                  <a:lnTo>
                    <a:pt x="0" y="1004797"/>
                  </a:lnTo>
                  <a:lnTo>
                    <a:pt x="0" y="994482"/>
                  </a:lnTo>
                  <a:lnTo>
                    <a:pt x="397" y="985754"/>
                  </a:lnTo>
                  <a:lnTo>
                    <a:pt x="1190" y="979009"/>
                  </a:lnTo>
                  <a:lnTo>
                    <a:pt x="1587" y="972661"/>
                  </a:lnTo>
                  <a:lnTo>
                    <a:pt x="2380" y="966314"/>
                  </a:lnTo>
                  <a:lnTo>
                    <a:pt x="3966" y="959966"/>
                  </a:lnTo>
                  <a:lnTo>
                    <a:pt x="5553" y="954015"/>
                  </a:lnTo>
                  <a:lnTo>
                    <a:pt x="7536" y="948064"/>
                  </a:lnTo>
                  <a:lnTo>
                    <a:pt x="9520" y="942113"/>
                  </a:lnTo>
                  <a:lnTo>
                    <a:pt x="12296" y="936558"/>
                  </a:lnTo>
                  <a:lnTo>
                    <a:pt x="15073" y="931004"/>
                  </a:lnTo>
                  <a:lnTo>
                    <a:pt x="18246" y="925053"/>
                  </a:lnTo>
                  <a:lnTo>
                    <a:pt x="21816" y="919498"/>
                  </a:lnTo>
                  <a:lnTo>
                    <a:pt x="25782" y="914341"/>
                  </a:lnTo>
                  <a:lnTo>
                    <a:pt x="29352" y="909183"/>
                  </a:lnTo>
                  <a:lnTo>
                    <a:pt x="34112" y="904026"/>
                  </a:lnTo>
                  <a:lnTo>
                    <a:pt x="38872" y="898471"/>
                  </a:lnTo>
                  <a:lnTo>
                    <a:pt x="48391" y="888950"/>
                  </a:lnTo>
                  <a:lnTo>
                    <a:pt x="59894" y="879031"/>
                  </a:lnTo>
                  <a:lnTo>
                    <a:pt x="71793" y="869906"/>
                  </a:lnTo>
                  <a:lnTo>
                    <a:pt x="84486" y="860781"/>
                  </a:lnTo>
                  <a:lnTo>
                    <a:pt x="98765" y="852450"/>
                  </a:lnTo>
                  <a:lnTo>
                    <a:pt x="113441" y="844118"/>
                  </a:lnTo>
                  <a:lnTo>
                    <a:pt x="128514" y="836183"/>
                  </a:lnTo>
                  <a:lnTo>
                    <a:pt x="144380" y="828645"/>
                  </a:lnTo>
                  <a:lnTo>
                    <a:pt x="161436" y="821504"/>
                  </a:lnTo>
                  <a:lnTo>
                    <a:pt x="178492" y="814760"/>
                  </a:lnTo>
                  <a:lnTo>
                    <a:pt x="196341" y="808015"/>
                  </a:lnTo>
                  <a:lnTo>
                    <a:pt x="214587" y="801667"/>
                  </a:lnTo>
                  <a:lnTo>
                    <a:pt x="233229" y="795716"/>
                  </a:lnTo>
                  <a:lnTo>
                    <a:pt x="252268" y="790162"/>
                  </a:lnTo>
                  <a:lnTo>
                    <a:pt x="271704" y="784608"/>
                  </a:lnTo>
                  <a:lnTo>
                    <a:pt x="291140" y="779450"/>
                  </a:lnTo>
                  <a:lnTo>
                    <a:pt x="310972" y="774689"/>
                  </a:lnTo>
                  <a:lnTo>
                    <a:pt x="331201" y="769928"/>
                  </a:lnTo>
                  <a:lnTo>
                    <a:pt x="351034" y="765564"/>
                  </a:lnTo>
                  <a:lnTo>
                    <a:pt x="371263" y="761994"/>
                  </a:lnTo>
                  <a:lnTo>
                    <a:pt x="391492" y="758026"/>
                  </a:lnTo>
                  <a:lnTo>
                    <a:pt x="431156" y="751282"/>
                  </a:lnTo>
                  <a:lnTo>
                    <a:pt x="470028" y="745727"/>
                  </a:lnTo>
                  <a:lnTo>
                    <a:pt x="474788" y="745330"/>
                  </a:lnTo>
                  <a:lnTo>
                    <a:pt x="479548" y="744934"/>
                  </a:lnTo>
                  <a:lnTo>
                    <a:pt x="488670" y="745330"/>
                  </a:lnTo>
                  <a:lnTo>
                    <a:pt x="616391" y="1197215"/>
                  </a:lnTo>
                  <a:lnTo>
                    <a:pt x="618771" y="1179759"/>
                  </a:lnTo>
                  <a:lnTo>
                    <a:pt x="663196" y="869509"/>
                  </a:lnTo>
                  <a:lnTo>
                    <a:pt x="650503" y="838961"/>
                  </a:lnTo>
                  <a:lnTo>
                    <a:pt x="675095" y="798493"/>
                  </a:lnTo>
                  <a:lnTo>
                    <a:pt x="731022" y="798097"/>
                  </a:lnTo>
                  <a:lnTo>
                    <a:pt x="754028" y="838961"/>
                  </a:lnTo>
                  <a:lnTo>
                    <a:pt x="743319" y="875461"/>
                  </a:lnTo>
                  <a:lnTo>
                    <a:pt x="782983" y="1202373"/>
                  </a:lnTo>
                  <a:lnTo>
                    <a:pt x="887302" y="760407"/>
                  </a:lnTo>
                  <a:lnTo>
                    <a:pt x="899201" y="754852"/>
                  </a:lnTo>
                  <a:lnTo>
                    <a:pt x="907927" y="750488"/>
                  </a:lnTo>
                  <a:lnTo>
                    <a:pt x="913481" y="747314"/>
                  </a:lnTo>
                  <a:lnTo>
                    <a:pt x="914671" y="746124"/>
                  </a:lnTo>
                  <a:lnTo>
                    <a:pt x="914671" y="745727"/>
                  </a:lnTo>
                  <a:lnTo>
                    <a:pt x="924587" y="744537"/>
                  </a:lnTo>
                  <a:lnTo>
                    <a:pt x="934106" y="743744"/>
                  </a:lnTo>
                  <a:lnTo>
                    <a:pt x="943626" y="743347"/>
                  </a:lnTo>
                  <a:lnTo>
                    <a:pt x="953542" y="742950"/>
                  </a:lnTo>
                  <a:close/>
                  <a:moveTo>
                    <a:pt x="713979" y="0"/>
                  </a:moveTo>
                  <a:lnTo>
                    <a:pt x="725091" y="0"/>
                  </a:lnTo>
                  <a:lnTo>
                    <a:pt x="736601" y="397"/>
                  </a:lnTo>
                  <a:lnTo>
                    <a:pt x="746919" y="794"/>
                  </a:lnTo>
                  <a:lnTo>
                    <a:pt x="758032" y="1985"/>
                  </a:lnTo>
                  <a:lnTo>
                    <a:pt x="768351" y="3177"/>
                  </a:lnTo>
                  <a:lnTo>
                    <a:pt x="778669" y="4368"/>
                  </a:lnTo>
                  <a:lnTo>
                    <a:pt x="788591" y="5956"/>
                  </a:lnTo>
                  <a:lnTo>
                    <a:pt x="808038" y="9530"/>
                  </a:lnTo>
                  <a:lnTo>
                    <a:pt x="826691" y="13898"/>
                  </a:lnTo>
                  <a:lnTo>
                    <a:pt x="844551" y="19060"/>
                  </a:lnTo>
                  <a:lnTo>
                    <a:pt x="860822" y="25016"/>
                  </a:lnTo>
                  <a:lnTo>
                    <a:pt x="876697" y="30973"/>
                  </a:lnTo>
                  <a:lnTo>
                    <a:pt x="891779" y="37723"/>
                  </a:lnTo>
                  <a:lnTo>
                    <a:pt x="906066" y="44076"/>
                  </a:lnTo>
                  <a:lnTo>
                    <a:pt x="919163" y="51224"/>
                  </a:lnTo>
                  <a:lnTo>
                    <a:pt x="930672" y="57974"/>
                  </a:lnTo>
                  <a:lnTo>
                    <a:pt x="942182" y="64725"/>
                  </a:lnTo>
                  <a:lnTo>
                    <a:pt x="952501" y="71475"/>
                  </a:lnTo>
                  <a:lnTo>
                    <a:pt x="961232" y="77829"/>
                  </a:lnTo>
                  <a:lnTo>
                    <a:pt x="969566" y="84182"/>
                  </a:lnTo>
                  <a:lnTo>
                    <a:pt x="976313" y="89344"/>
                  </a:lnTo>
                  <a:lnTo>
                    <a:pt x="987822" y="98874"/>
                  </a:lnTo>
                  <a:lnTo>
                    <a:pt x="994172" y="105227"/>
                  </a:lnTo>
                  <a:lnTo>
                    <a:pt x="996554" y="107213"/>
                  </a:lnTo>
                  <a:lnTo>
                    <a:pt x="993775" y="113566"/>
                  </a:lnTo>
                  <a:lnTo>
                    <a:pt x="989410" y="120317"/>
                  </a:lnTo>
                  <a:lnTo>
                    <a:pt x="984251" y="129450"/>
                  </a:lnTo>
                  <a:lnTo>
                    <a:pt x="977107" y="139774"/>
                  </a:lnTo>
                  <a:lnTo>
                    <a:pt x="973138" y="144936"/>
                  </a:lnTo>
                  <a:lnTo>
                    <a:pt x="968375" y="150495"/>
                  </a:lnTo>
                  <a:lnTo>
                    <a:pt x="963216" y="156054"/>
                  </a:lnTo>
                  <a:lnTo>
                    <a:pt x="957660" y="161613"/>
                  </a:lnTo>
                  <a:lnTo>
                    <a:pt x="951707" y="167173"/>
                  </a:lnTo>
                  <a:lnTo>
                    <a:pt x="945754" y="172732"/>
                  </a:lnTo>
                  <a:lnTo>
                    <a:pt x="938610" y="177497"/>
                  </a:lnTo>
                  <a:lnTo>
                    <a:pt x="931069" y="182262"/>
                  </a:lnTo>
                  <a:lnTo>
                    <a:pt x="923529" y="186630"/>
                  </a:lnTo>
                  <a:lnTo>
                    <a:pt x="915194" y="190601"/>
                  </a:lnTo>
                  <a:lnTo>
                    <a:pt x="906463" y="194174"/>
                  </a:lnTo>
                  <a:lnTo>
                    <a:pt x="896938" y="196954"/>
                  </a:lnTo>
                  <a:lnTo>
                    <a:pt x="887413" y="199733"/>
                  </a:lnTo>
                  <a:lnTo>
                    <a:pt x="877094" y="200925"/>
                  </a:lnTo>
                  <a:lnTo>
                    <a:pt x="866775" y="201719"/>
                  </a:lnTo>
                  <a:lnTo>
                    <a:pt x="855266" y="201719"/>
                  </a:lnTo>
                  <a:lnTo>
                    <a:pt x="843360" y="200925"/>
                  </a:lnTo>
                  <a:lnTo>
                    <a:pt x="831454" y="198939"/>
                  </a:lnTo>
                  <a:lnTo>
                    <a:pt x="818357" y="195763"/>
                  </a:lnTo>
                  <a:lnTo>
                    <a:pt x="805260" y="191792"/>
                  </a:lnTo>
                  <a:lnTo>
                    <a:pt x="791369" y="186233"/>
                  </a:lnTo>
                  <a:lnTo>
                    <a:pt x="777082" y="179879"/>
                  </a:lnTo>
                  <a:lnTo>
                    <a:pt x="760016" y="171938"/>
                  </a:lnTo>
                  <a:lnTo>
                    <a:pt x="743347" y="165187"/>
                  </a:lnTo>
                  <a:lnTo>
                    <a:pt x="778272" y="181468"/>
                  </a:lnTo>
                  <a:lnTo>
                    <a:pt x="812007" y="196954"/>
                  </a:lnTo>
                  <a:lnTo>
                    <a:pt x="828279" y="204101"/>
                  </a:lnTo>
                  <a:lnTo>
                    <a:pt x="844551" y="210852"/>
                  </a:lnTo>
                  <a:lnTo>
                    <a:pt x="860029" y="217205"/>
                  </a:lnTo>
                  <a:lnTo>
                    <a:pt x="875110" y="222367"/>
                  </a:lnTo>
                  <a:lnTo>
                    <a:pt x="889397" y="226735"/>
                  </a:lnTo>
                  <a:lnTo>
                    <a:pt x="903288" y="229912"/>
                  </a:lnTo>
                  <a:lnTo>
                    <a:pt x="910035" y="231103"/>
                  </a:lnTo>
                  <a:lnTo>
                    <a:pt x="916385" y="232294"/>
                  </a:lnTo>
                  <a:lnTo>
                    <a:pt x="922735" y="232691"/>
                  </a:lnTo>
                  <a:lnTo>
                    <a:pt x="929085" y="233089"/>
                  </a:lnTo>
                  <a:lnTo>
                    <a:pt x="935038" y="233089"/>
                  </a:lnTo>
                  <a:lnTo>
                    <a:pt x="940991" y="232294"/>
                  </a:lnTo>
                  <a:lnTo>
                    <a:pt x="946547" y="231103"/>
                  </a:lnTo>
                  <a:lnTo>
                    <a:pt x="951707" y="229912"/>
                  </a:lnTo>
                  <a:lnTo>
                    <a:pt x="956866" y="228324"/>
                  </a:lnTo>
                  <a:lnTo>
                    <a:pt x="961629" y="226338"/>
                  </a:lnTo>
                  <a:lnTo>
                    <a:pt x="966788" y="223161"/>
                  </a:lnTo>
                  <a:lnTo>
                    <a:pt x="970757" y="220382"/>
                  </a:lnTo>
                  <a:lnTo>
                    <a:pt x="972741" y="231500"/>
                  </a:lnTo>
                  <a:lnTo>
                    <a:pt x="973535" y="242619"/>
                  </a:lnTo>
                  <a:lnTo>
                    <a:pt x="973932" y="253340"/>
                  </a:lnTo>
                  <a:lnTo>
                    <a:pt x="974329" y="263267"/>
                  </a:lnTo>
                  <a:lnTo>
                    <a:pt x="974329" y="273591"/>
                  </a:lnTo>
                  <a:lnTo>
                    <a:pt x="973932" y="283121"/>
                  </a:lnTo>
                  <a:lnTo>
                    <a:pt x="973138" y="302181"/>
                  </a:lnTo>
                  <a:lnTo>
                    <a:pt x="974725" y="300196"/>
                  </a:lnTo>
                  <a:lnTo>
                    <a:pt x="976710" y="298210"/>
                  </a:lnTo>
                  <a:lnTo>
                    <a:pt x="978297" y="297416"/>
                  </a:lnTo>
                  <a:lnTo>
                    <a:pt x="980282" y="297019"/>
                  </a:lnTo>
                  <a:lnTo>
                    <a:pt x="982663" y="297416"/>
                  </a:lnTo>
                  <a:lnTo>
                    <a:pt x="985044" y="299005"/>
                  </a:lnTo>
                  <a:lnTo>
                    <a:pt x="987822" y="301784"/>
                  </a:lnTo>
                  <a:lnTo>
                    <a:pt x="989807" y="304564"/>
                  </a:lnTo>
                  <a:lnTo>
                    <a:pt x="991791" y="308932"/>
                  </a:lnTo>
                  <a:lnTo>
                    <a:pt x="994172" y="313697"/>
                  </a:lnTo>
                  <a:lnTo>
                    <a:pt x="995760" y="318859"/>
                  </a:lnTo>
                  <a:lnTo>
                    <a:pt x="997744" y="325212"/>
                  </a:lnTo>
                  <a:lnTo>
                    <a:pt x="998935" y="331963"/>
                  </a:lnTo>
                  <a:lnTo>
                    <a:pt x="1000919" y="339507"/>
                  </a:lnTo>
                  <a:lnTo>
                    <a:pt x="1002110" y="347846"/>
                  </a:lnTo>
                  <a:lnTo>
                    <a:pt x="1002904" y="356185"/>
                  </a:lnTo>
                  <a:lnTo>
                    <a:pt x="1003697" y="364523"/>
                  </a:lnTo>
                  <a:lnTo>
                    <a:pt x="1004094" y="373656"/>
                  </a:lnTo>
                  <a:lnTo>
                    <a:pt x="1004491" y="383584"/>
                  </a:lnTo>
                  <a:lnTo>
                    <a:pt x="1004888" y="393114"/>
                  </a:lnTo>
                  <a:lnTo>
                    <a:pt x="1004491" y="403438"/>
                  </a:lnTo>
                  <a:lnTo>
                    <a:pt x="1004094" y="412571"/>
                  </a:lnTo>
                  <a:lnTo>
                    <a:pt x="1003697" y="422101"/>
                  </a:lnTo>
                  <a:lnTo>
                    <a:pt x="1002904" y="430837"/>
                  </a:lnTo>
                  <a:lnTo>
                    <a:pt x="1002110" y="439175"/>
                  </a:lnTo>
                  <a:lnTo>
                    <a:pt x="1000919" y="447117"/>
                  </a:lnTo>
                  <a:lnTo>
                    <a:pt x="998935" y="454265"/>
                  </a:lnTo>
                  <a:lnTo>
                    <a:pt x="997744" y="461015"/>
                  </a:lnTo>
                  <a:lnTo>
                    <a:pt x="995760" y="467368"/>
                  </a:lnTo>
                  <a:lnTo>
                    <a:pt x="994172" y="472928"/>
                  </a:lnTo>
                  <a:lnTo>
                    <a:pt x="991791" y="478090"/>
                  </a:lnTo>
                  <a:lnTo>
                    <a:pt x="989807" y="481663"/>
                  </a:lnTo>
                  <a:lnTo>
                    <a:pt x="987822" y="485237"/>
                  </a:lnTo>
                  <a:lnTo>
                    <a:pt x="985044" y="487620"/>
                  </a:lnTo>
                  <a:lnTo>
                    <a:pt x="982663" y="488811"/>
                  </a:lnTo>
                  <a:lnTo>
                    <a:pt x="980282" y="489605"/>
                  </a:lnTo>
                  <a:lnTo>
                    <a:pt x="978694" y="489605"/>
                  </a:lnTo>
                  <a:lnTo>
                    <a:pt x="977504" y="488811"/>
                  </a:lnTo>
                  <a:lnTo>
                    <a:pt x="975122" y="487223"/>
                  </a:lnTo>
                  <a:lnTo>
                    <a:pt x="972741" y="484840"/>
                  </a:lnTo>
                  <a:lnTo>
                    <a:pt x="970360" y="481266"/>
                  </a:lnTo>
                  <a:lnTo>
                    <a:pt x="968375" y="476898"/>
                  </a:lnTo>
                  <a:lnTo>
                    <a:pt x="966391" y="471736"/>
                  </a:lnTo>
                  <a:lnTo>
                    <a:pt x="964010" y="465780"/>
                  </a:lnTo>
                  <a:lnTo>
                    <a:pt x="962422" y="459030"/>
                  </a:lnTo>
                  <a:lnTo>
                    <a:pt x="960438" y="476104"/>
                  </a:lnTo>
                  <a:lnTo>
                    <a:pt x="957263" y="491988"/>
                  </a:lnTo>
                  <a:lnTo>
                    <a:pt x="953691" y="507871"/>
                  </a:lnTo>
                  <a:lnTo>
                    <a:pt x="949325" y="523754"/>
                  </a:lnTo>
                  <a:lnTo>
                    <a:pt x="944563" y="538844"/>
                  </a:lnTo>
                  <a:lnTo>
                    <a:pt x="939404" y="553536"/>
                  </a:lnTo>
                  <a:lnTo>
                    <a:pt x="933451" y="567434"/>
                  </a:lnTo>
                  <a:lnTo>
                    <a:pt x="927101" y="581332"/>
                  </a:lnTo>
                  <a:lnTo>
                    <a:pt x="920354" y="594435"/>
                  </a:lnTo>
                  <a:lnTo>
                    <a:pt x="912813" y="607539"/>
                  </a:lnTo>
                  <a:lnTo>
                    <a:pt x="905272" y="619849"/>
                  </a:lnTo>
                  <a:lnTo>
                    <a:pt x="896938" y="631364"/>
                  </a:lnTo>
                  <a:lnTo>
                    <a:pt x="888604" y="642880"/>
                  </a:lnTo>
                  <a:lnTo>
                    <a:pt x="879872" y="653601"/>
                  </a:lnTo>
                  <a:lnTo>
                    <a:pt x="870347" y="663925"/>
                  </a:lnTo>
                  <a:lnTo>
                    <a:pt x="861219" y="673852"/>
                  </a:lnTo>
                  <a:lnTo>
                    <a:pt x="851694" y="682985"/>
                  </a:lnTo>
                  <a:lnTo>
                    <a:pt x="841772" y="691721"/>
                  </a:lnTo>
                  <a:lnTo>
                    <a:pt x="831851" y="700060"/>
                  </a:lnTo>
                  <a:lnTo>
                    <a:pt x="821532" y="707604"/>
                  </a:lnTo>
                  <a:lnTo>
                    <a:pt x="811610" y="714752"/>
                  </a:lnTo>
                  <a:lnTo>
                    <a:pt x="801291" y="721105"/>
                  </a:lnTo>
                  <a:lnTo>
                    <a:pt x="790972" y="727062"/>
                  </a:lnTo>
                  <a:lnTo>
                    <a:pt x="780257" y="732224"/>
                  </a:lnTo>
                  <a:lnTo>
                    <a:pt x="769938" y="736989"/>
                  </a:lnTo>
                  <a:lnTo>
                    <a:pt x="759619" y="741357"/>
                  </a:lnTo>
                  <a:lnTo>
                    <a:pt x="749301" y="744533"/>
                  </a:lnTo>
                  <a:lnTo>
                    <a:pt x="738585" y="747710"/>
                  </a:lnTo>
                  <a:lnTo>
                    <a:pt x="728663" y="750093"/>
                  </a:lnTo>
                  <a:lnTo>
                    <a:pt x="718344" y="751284"/>
                  </a:lnTo>
                  <a:lnTo>
                    <a:pt x="708819" y="752475"/>
                  </a:lnTo>
                  <a:lnTo>
                    <a:pt x="698897" y="752475"/>
                  </a:lnTo>
                  <a:lnTo>
                    <a:pt x="690960" y="752475"/>
                  </a:lnTo>
                  <a:lnTo>
                    <a:pt x="683022" y="751284"/>
                  </a:lnTo>
                  <a:lnTo>
                    <a:pt x="674688" y="749695"/>
                  </a:lnTo>
                  <a:lnTo>
                    <a:pt x="665560" y="747313"/>
                  </a:lnTo>
                  <a:lnTo>
                    <a:pt x="656432" y="744136"/>
                  </a:lnTo>
                  <a:lnTo>
                    <a:pt x="646907" y="740960"/>
                  </a:lnTo>
                  <a:lnTo>
                    <a:pt x="637779" y="736195"/>
                  </a:lnTo>
                  <a:lnTo>
                    <a:pt x="628254" y="731430"/>
                  </a:lnTo>
                  <a:lnTo>
                    <a:pt x="617935" y="725870"/>
                  </a:lnTo>
                  <a:lnTo>
                    <a:pt x="608410" y="719914"/>
                  </a:lnTo>
                  <a:lnTo>
                    <a:pt x="598091" y="713561"/>
                  </a:lnTo>
                  <a:lnTo>
                    <a:pt x="588169" y="706413"/>
                  </a:lnTo>
                  <a:lnTo>
                    <a:pt x="578247" y="698471"/>
                  </a:lnTo>
                  <a:lnTo>
                    <a:pt x="568325" y="690133"/>
                  </a:lnTo>
                  <a:lnTo>
                    <a:pt x="558007" y="681397"/>
                  </a:lnTo>
                  <a:lnTo>
                    <a:pt x="548482" y="671867"/>
                  </a:lnTo>
                  <a:lnTo>
                    <a:pt x="538560" y="662734"/>
                  </a:lnTo>
                  <a:lnTo>
                    <a:pt x="529035" y="652410"/>
                  </a:lnTo>
                  <a:lnTo>
                    <a:pt x="519510" y="641688"/>
                  </a:lnTo>
                  <a:lnTo>
                    <a:pt x="509985" y="630570"/>
                  </a:lnTo>
                  <a:lnTo>
                    <a:pt x="501254" y="619452"/>
                  </a:lnTo>
                  <a:lnTo>
                    <a:pt x="492522" y="607539"/>
                  </a:lnTo>
                  <a:lnTo>
                    <a:pt x="483791" y="595230"/>
                  </a:lnTo>
                  <a:lnTo>
                    <a:pt x="475854" y="582523"/>
                  </a:lnTo>
                  <a:lnTo>
                    <a:pt x="467916" y="569419"/>
                  </a:lnTo>
                  <a:lnTo>
                    <a:pt x="460772" y="556315"/>
                  </a:lnTo>
                  <a:lnTo>
                    <a:pt x="453629" y="542417"/>
                  </a:lnTo>
                  <a:lnTo>
                    <a:pt x="447279" y="528519"/>
                  </a:lnTo>
                  <a:lnTo>
                    <a:pt x="441325" y="514224"/>
                  </a:lnTo>
                  <a:lnTo>
                    <a:pt x="435769" y="499929"/>
                  </a:lnTo>
                  <a:lnTo>
                    <a:pt x="431007" y="485237"/>
                  </a:lnTo>
                  <a:lnTo>
                    <a:pt x="426244" y="470148"/>
                  </a:lnTo>
                  <a:lnTo>
                    <a:pt x="424657" y="474913"/>
                  </a:lnTo>
                  <a:lnTo>
                    <a:pt x="422672" y="480075"/>
                  </a:lnTo>
                  <a:lnTo>
                    <a:pt x="421085" y="484046"/>
                  </a:lnTo>
                  <a:lnTo>
                    <a:pt x="419101" y="487620"/>
                  </a:lnTo>
                  <a:lnTo>
                    <a:pt x="417116" y="490399"/>
                  </a:lnTo>
                  <a:lnTo>
                    <a:pt x="414735" y="492385"/>
                  </a:lnTo>
                  <a:lnTo>
                    <a:pt x="412354" y="493576"/>
                  </a:lnTo>
                  <a:lnTo>
                    <a:pt x="410369" y="493973"/>
                  </a:lnTo>
                  <a:lnTo>
                    <a:pt x="407591" y="493576"/>
                  </a:lnTo>
                  <a:lnTo>
                    <a:pt x="405210" y="491988"/>
                  </a:lnTo>
                  <a:lnTo>
                    <a:pt x="402829" y="490002"/>
                  </a:lnTo>
                  <a:lnTo>
                    <a:pt x="400447" y="486428"/>
                  </a:lnTo>
                  <a:lnTo>
                    <a:pt x="398463" y="482855"/>
                  </a:lnTo>
                  <a:lnTo>
                    <a:pt x="396082" y="477693"/>
                  </a:lnTo>
                  <a:lnTo>
                    <a:pt x="394494" y="472133"/>
                  </a:lnTo>
                  <a:lnTo>
                    <a:pt x="392907" y="465780"/>
                  </a:lnTo>
                  <a:lnTo>
                    <a:pt x="391319" y="459030"/>
                  </a:lnTo>
                  <a:lnTo>
                    <a:pt x="390129" y="451882"/>
                  </a:lnTo>
                  <a:lnTo>
                    <a:pt x="388541" y="443940"/>
                  </a:lnTo>
                  <a:lnTo>
                    <a:pt x="387351" y="435602"/>
                  </a:lnTo>
                  <a:lnTo>
                    <a:pt x="386557" y="426469"/>
                  </a:lnTo>
                  <a:lnTo>
                    <a:pt x="386160" y="417336"/>
                  </a:lnTo>
                  <a:lnTo>
                    <a:pt x="385763" y="407409"/>
                  </a:lnTo>
                  <a:lnTo>
                    <a:pt x="385763" y="397879"/>
                  </a:lnTo>
                  <a:lnTo>
                    <a:pt x="385763" y="388349"/>
                  </a:lnTo>
                  <a:lnTo>
                    <a:pt x="386160" y="378421"/>
                  </a:lnTo>
                  <a:lnTo>
                    <a:pt x="386557" y="369288"/>
                  </a:lnTo>
                  <a:lnTo>
                    <a:pt x="387351" y="360156"/>
                  </a:lnTo>
                  <a:lnTo>
                    <a:pt x="388541" y="351817"/>
                  </a:lnTo>
                  <a:lnTo>
                    <a:pt x="390129" y="344272"/>
                  </a:lnTo>
                  <a:lnTo>
                    <a:pt x="391319" y="336728"/>
                  </a:lnTo>
                  <a:lnTo>
                    <a:pt x="392907" y="329977"/>
                  </a:lnTo>
                  <a:lnTo>
                    <a:pt x="394494" y="323624"/>
                  </a:lnTo>
                  <a:lnTo>
                    <a:pt x="396082" y="318065"/>
                  </a:lnTo>
                  <a:lnTo>
                    <a:pt x="398463" y="313697"/>
                  </a:lnTo>
                  <a:lnTo>
                    <a:pt x="400447" y="309329"/>
                  </a:lnTo>
                  <a:lnTo>
                    <a:pt x="402829" y="305755"/>
                  </a:lnTo>
                  <a:lnTo>
                    <a:pt x="405210" y="303770"/>
                  </a:lnTo>
                  <a:lnTo>
                    <a:pt x="407591" y="302181"/>
                  </a:lnTo>
                  <a:lnTo>
                    <a:pt x="410369" y="301784"/>
                  </a:lnTo>
                  <a:lnTo>
                    <a:pt x="411560" y="302181"/>
                  </a:lnTo>
                  <a:lnTo>
                    <a:pt x="413147" y="302975"/>
                  </a:lnTo>
                  <a:lnTo>
                    <a:pt x="413544" y="289872"/>
                  </a:lnTo>
                  <a:lnTo>
                    <a:pt x="414338" y="277562"/>
                  </a:lnTo>
                  <a:lnTo>
                    <a:pt x="415925" y="266444"/>
                  </a:lnTo>
                  <a:lnTo>
                    <a:pt x="418307" y="255722"/>
                  </a:lnTo>
                  <a:lnTo>
                    <a:pt x="417116" y="242222"/>
                  </a:lnTo>
                  <a:lnTo>
                    <a:pt x="415925" y="229515"/>
                  </a:lnTo>
                  <a:lnTo>
                    <a:pt x="415925" y="217205"/>
                  </a:lnTo>
                  <a:lnTo>
                    <a:pt x="416322" y="206484"/>
                  </a:lnTo>
                  <a:lnTo>
                    <a:pt x="417910" y="195763"/>
                  </a:lnTo>
                  <a:lnTo>
                    <a:pt x="419497" y="185835"/>
                  </a:lnTo>
                  <a:lnTo>
                    <a:pt x="421482" y="176305"/>
                  </a:lnTo>
                  <a:lnTo>
                    <a:pt x="424260" y="167570"/>
                  </a:lnTo>
                  <a:lnTo>
                    <a:pt x="427435" y="159628"/>
                  </a:lnTo>
                  <a:lnTo>
                    <a:pt x="431007" y="152480"/>
                  </a:lnTo>
                  <a:lnTo>
                    <a:pt x="434975" y="145730"/>
                  </a:lnTo>
                  <a:lnTo>
                    <a:pt x="439341" y="139377"/>
                  </a:lnTo>
                  <a:lnTo>
                    <a:pt x="444501" y="133420"/>
                  </a:lnTo>
                  <a:lnTo>
                    <a:pt x="449660" y="128258"/>
                  </a:lnTo>
                  <a:lnTo>
                    <a:pt x="455613" y="123890"/>
                  </a:lnTo>
                  <a:lnTo>
                    <a:pt x="461566" y="119522"/>
                  </a:lnTo>
                  <a:lnTo>
                    <a:pt x="434182" y="119919"/>
                  </a:lnTo>
                  <a:lnTo>
                    <a:pt x="413147" y="120714"/>
                  </a:lnTo>
                  <a:lnTo>
                    <a:pt x="394891" y="121508"/>
                  </a:lnTo>
                  <a:lnTo>
                    <a:pt x="401241" y="118728"/>
                  </a:lnTo>
                  <a:lnTo>
                    <a:pt x="407591" y="115154"/>
                  </a:lnTo>
                  <a:lnTo>
                    <a:pt x="420291" y="107213"/>
                  </a:lnTo>
                  <a:lnTo>
                    <a:pt x="433388" y="98477"/>
                  </a:lnTo>
                  <a:lnTo>
                    <a:pt x="446485" y="88947"/>
                  </a:lnTo>
                  <a:lnTo>
                    <a:pt x="459185" y="79814"/>
                  </a:lnTo>
                  <a:lnTo>
                    <a:pt x="471488" y="71475"/>
                  </a:lnTo>
                  <a:lnTo>
                    <a:pt x="482601" y="63931"/>
                  </a:lnTo>
                  <a:lnTo>
                    <a:pt x="488157" y="60357"/>
                  </a:lnTo>
                  <a:lnTo>
                    <a:pt x="493316" y="57577"/>
                  </a:lnTo>
                  <a:lnTo>
                    <a:pt x="507604" y="50827"/>
                  </a:lnTo>
                  <a:lnTo>
                    <a:pt x="521891" y="44473"/>
                  </a:lnTo>
                  <a:lnTo>
                    <a:pt x="536179" y="38517"/>
                  </a:lnTo>
                  <a:lnTo>
                    <a:pt x="550069" y="32958"/>
                  </a:lnTo>
                  <a:lnTo>
                    <a:pt x="563563" y="27796"/>
                  </a:lnTo>
                  <a:lnTo>
                    <a:pt x="577057" y="23428"/>
                  </a:lnTo>
                  <a:lnTo>
                    <a:pt x="590551" y="19457"/>
                  </a:lnTo>
                  <a:lnTo>
                    <a:pt x="603647" y="15883"/>
                  </a:lnTo>
                  <a:lnTo>
                    <a:pt x="616744" y="12310"/>
                  </a:lnTo>
                  <a:lnTo>
                    <a:pt x="629841" y="9927"/>
                  </a:lnTo>
                  <a:lnTo>
                    <a:pt x="642541" y="7148"/>
                  </a:lnTo>
                  <a:lnTo>
                    <a:pt x="654844" y="5162"/>
                  </a:lnTo>
                  <a:lnTo>
                    <a:pt x="666751" y="3574"/>
                  </a:lnTo>
                  <a:lnTo>
                    <a:pt x="679054" y="2382"/>
                  </a:lnTo>
                  <a:lnTo>
                    <a:pt x="690960" y="1191"/>
                  </a:lnTo>
                  <a:lnTo>
                    <a:pt x="702866" y="397"/>
                  </a:lnTo>
                  <a:lnTo>
                    <a:pt x="713979" y="0"/>
                  </a:lnTo>
                  <a:close/>
                </a:path>
              </a:pathLst>
            </a:custGeom>
            <a:solidFill>
              <a:schemeClr val="bg1"/>
            </a:solid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sz="1800">
                <a:solidFill>
                  <a:schemeClr val="tx1">
                    <a:lumMod val="50000"/>
                    <a:lumOff val="50000"/>
                  </a:schemeClr>
                </a:solidFill>
              </a:endParaRPr>
            </a:p>
          </p:txBody>
        </p:sp>
      </p:grpSp>
      <p:sp>
        <p:nvSpPr>
          <p:cNvPr id="26" name="Content Placeholder 2"/>
          <p:cNvSpPr txBox="1">
            <a:spLocks/>
          </p:cNvSpPr>
          <p:nvPr/>
        </p:nvSpPr>
        <p:spPr bwMode="auto">
          <a:xfrm>
            <a:off x="1291926" y="1039156"/>
            <a:ext cx="2125682" cy="899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lvl="0" algn="r" defTabSz="685663">
              <a:spcBef>
                <a:spcPct val="20000"/>
              </a:spcBef>
              <a:defRPr/>
            </a:pPr>
            <a:r>
              <a:rPr lang="zh-CN" altLang="en-US" sz="1200" b="1" kern="0" dirty="0">
                <a:solidFill>
                  <a:schemeClr val="tx1">
                    <a:lumMod val="65000"/>
                    <a:lumOff val="35000"/>
                  </a:schemeClr>
                </a:solidFill>
                <a:latin typeface="微软雅黑" pitchFamily="34" charset="-122"/>
                <a:ea typeface="微软雅黑" pitchFamily="34" charset="-122"/>
                <a:cs typeface="Raleway"/>
              </a:rPr>
              <a:t>输入你的</a:t>
            </a:r>
            <a:r>
              <a:rPr lang="zh-CN" altLang="en-US" sz="1200" b="1" kern="0" dirty="0" smtClean="0">
                <a:solidFill>
                  <a:schemeClr val="tx1">
                    <a:lumMod val="65000"/>
                    <a:lumOff val="35000"/>
                  </a:schemeClr>
                </a:solidFill>
                <a:latin typeface="微软雅黑" pitchFamily="34" charset="-122"/>
                <a:ea typeface="微软雅黑" pitchFamily="34" charset="-122"/>
                <a:cs typeface="Raleway"/>
              </a:rPr>
              <a:t>标题</a:t>
            </a:r>
            <a:endParaRPr lang="en-US" altLang="zh-CN" sz="1200" b="1" kern="0" dirty="0" smtClean="0">
              <a:solidFill>
                <a:schemeClr val="tx1">
                  <a:lumMod val="65000"/>
                  <a:lumOff val="35000"/>
                </a:schemeClr>
              </a:solidFill>
              <a:latin typeface="微软雅黑" pitchFamily="34" charset="-122"/>
              <a:ea typeface="微软雅黑" pitchFamily="34" charset="-122"/>
              <a:cs typeface="Raleway"/>
            </a:endParaRPr>
          </a:p>
          <a:p>
            <a:pPr algn="r" defTabSz="685663">
              <a:spcBef>
                <a:spcPct val="20000"/>
              </a:spcBef>
              <a:defRPr/>
            </a:pPr>
            <a:r>
              <a:rPr lang="zh-CN" altLang="en-US" sz="800" kern="0" dirty="0">
                <a:solidFill>
                  <a:schemeClr val="tx1">
                    <a:lumMod val="65000"/>
                    <a:lumOff val="35000"/>
                  </a:schemeClr>
                </a:solidFill>
                <a:latin typeface="微软雅黑" pitchFamily="34" charset="-122"/>
                <a:ea typeface="微软雅黑" pitchFamily="34" charset="-122"/>
                <a:cs typeface="Raleway Light"/>
              </a:rPr>
              <a:t>这里输入简单的文字概述里输入简单文字概述输入简单的文字概述里输入输入</a:t>
            </a:r>
            <a:r>
              <a:rPr lang="zh-CN" altLang="en-US" sz="800" kern="0" dirty="0" smtClean="0">
                <a:solidFill>
                  <a:schemeClr val="tx1">
                    <a:lumMod val="65000"/>
                    <a:lumOff val="35000"/>
                  </a:schemeClr>
                </a:solidFill>
                <a:latin typeface="微软雅黑" pitchFamily="34" charset="-122"/>
                <a:ea typeface="微软雅黑" pitchFamily="34" charset="-122"/>
                <a:cs typeface="Raleway Light"/>
              </a:rPr>
              <a:t>里这里</a:t>
            </a:r>
            <a:r>
              <a:rPr lang="zh-CN" altLang="en-US" sz="800" kern="0" dirty="0">
                <a:solidFill>
                  <a:schemeClr val="tx1">
                    <a:lumMod val="65000"/>
                    <a:lumOff val="35000"/>
                  </a:schemeClr>
                </a:solidFill>
                <a:latin typeface="微软雅黑" pitchFamily="34" charset="-122"/>
                <a:ea typeface="微软雅黑" pitchFamily="34" charset="-122"/>
                <a:cs typeface="Raleway Light"/>
              </a:rPr>
              <a:t>输入简单的文字概述里输入简单文字</a:t>
            </a:r>
            <a:r>
              <a:rPr lang="zh-CN" altLang="en-US" sz="800" kern="0" dirty="0" smtClean="0">
                <a:solidFill>
                  <a:schemeClr val="tx1">
                    <a:lumMod val="65000"/>
                    <a:lumOff val="35000"/>
                  </a:schemeClr>
                </a:solidFill>
                <a:latin typeface="微软雅黑" pitchFamily="34" charset="-122"/>
                <a:ea typeface="微软雅黑" pitchFamily="34" charset="-122"/>
                <a:cs typeface="Raleway Light"/>
              </a:rPr>
              <a:t>概述</a:t>
            </a:r>
            <a:endParaRPr lang="en-US" altLang="zh-CN" sz="800" kern="0" dirty="0">
              <a:solidFill>
                <a:schemeClr val="tx1">
                  <a:lumMod val="65000"/>
                  <a:lumOff val="35000"/>
                </a:schemeClr>
              </a:solidFill>
              <a:latin typeface="微软雅黑" pitchFamily="34" charset="-122"/>
              <a:ea typeface="微软雅黑" pitchFamily="34" charset="-122"/>
              <a:cs typeface="Raleway Light"/>
            </a:endParaRPr>
          </a:p>
        </p:txBody>
      </p:sp>
      <p:sp>
        <p:nvSpPr>
          <p:cNvPr id="27" name="Content Placeholder 2"/>
          <p:cNvSpPr txBox="1">
            <a:spLocks/>
          </p:cNvSpPr>
          <p:nvPr/>
        </p:nvSpPr>
        <p:spPr bwMode="auto">
          <a:xfrm>
            <a:off x="776343" y="2561901"/>
            <a:ext cx="2125682" cy="899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lvl="0" algn="r" defTabSz="685663">
              <a:spcBef>
                <a:spcPct val="20000"/>
              </a:spcBef>
              <a:defRPr/>
            </a:pPr>
            <a:r>
              <a:rPr lang="zh-CN" altLang="en-US" sz="1200" b="1" kern="0" dirty="0">
                <a:solidFill>
                  <a:schemeClr val="tx1">
                    <a:lumMod val="65000"/>
                    <a:lumOff val="35000"/>
                  </a:schemeClr>
                </a:solidFill>
                <a:latin typeface="微软雅黑" pitchFamily="34" charset="-122"/>
                <a:ea typeface="微软雅黑" pitchFamily="34" charset="-122"/>
                <a:cs typeface="Raleway"/>
              </a:rPr>
              <a:t>输入你的</a:t>
            </a:r>
            <a:r>
              <a:rPr lang="zh-CN" altLang="en-US" sz="1200" b="1" kern="0" dirty="0" smtClean="0">
                <a:solidFill>
                  <a:schemeClr val="tx1">
                    <a:lumMod val="65000"/>
                    <a:lumOff val="35000"/>
                  </a:schemeClr>
                </a:solidFill>
                <a:latin typeface="微软雅黑" pitchFamily="34" charset="-122"/>
                <a:ea typeface="微软雅黑" pitchFamily="34" charset="-122"/>
                <a:cs typeface="Raleway"/>
              </a:rPr>
              <a:t>标题</a:t>
            </a:r>
            <a:endParaRPr lang="en-US" altLang="zh-CN" sz="1200" b="1" kern="0" dirty="0" smtClean="0">
              <a:solidFill>
                <a:schemeClr val="tx1">
                  <a:lumMod val="65000"/>
                  <a:lumOff val="35000"/>
                </a:schemeClr>
              </a:solidFill>
              <a:latin typeface="微软雅黑" pitchFamily="34" charset="-122"/>
              <a:ea typeface="微软雅黑" pitchFamily="34" charset="-122"/>
              <a:cs typeface="Raleway"/>
            </a:endParaRPr>
          </a:p>
          <a:p>
            <a:pPr algn="r" defTabSz="685663">
              <a:spcBef>
                <a:spcPct val="20000"/>
              </a:spcBef>
              <a:defRPr/>
            </a:pPr>
            <a:r>
              <a:rPr lang="zh-CN" altLang="en-US" sz="800" kern="0" dirty="0">
                <a:solidFill>
                  <a:schemeClr val="tx1">
                    <a:lumMod val="65000"/>
                    <a:lumOff val="35000"/>
                  </a:schemeClr>
                </a:solidFill>
                <a:latin typeface="微软雅黑" pitchFamily="34" charset="-122"/>
                <a:ea typeface="微软雅黑" pitchFamily="34" charset="-122"/>
                <a:cs typeface="Raleway Light"/>
              </a:rPr>
              <a:t>这里输入简单的文字概述里输入简单文字概述输入简单的文字概述里输入输入</a:t>
            </a:r>
            <a:r>
              <a:rPr lang="zh-CN" altLang="en-US" sz="800" kern="0" dirty="0" smtClean="0">
                <a:solidFill>
                  <a:schemeClr val="tx1">
                    <a:lumMod val="65000"/>
                    <a:lumOff val="35000"/>
                  </a:schemeClr>
                </a:solidFill>
                <a:latin typeface="微软雅黑" pitchFamily="34" charset="-122"/>
                <a:ea typeface="微软雅黑" pitchFamily="34" charset="-122"/>
                <a:cs typeface="Raleway Light"/>
              </a:rPr>
              <a:t>里这里</a:t>
            </a:r>
            <a:r>
              <a:rPr lang="zh-CN" altLang="en-US" sz="800" kern="0" dirty="0">
                <a:solidFill>
                  <a:schemeClr val="tx1">
                    <a:lumMod val="65000"/>
                    <a:lumOff val="35000"/>
                  </a:schemeClr>
                </a:solidFill>
                <a:latin typeface="微软雅黑" pitchFamily="34" charset="-122"/>
                <a:ea typeface="微软雅黑" pitchFamily="34" charset="-122"/>
                <a:cs typeface="Raleway Light"/>
              </a:rPr>
              <a:t>输入简单的文字概述里输入简单文字</a:t>
            </a:r>
            <a:r>
              <a:rPr lang="zh-CN" altLang="en-US" sz="800" kern="0" dirty="0" smtClean="0">
                <a:solidFill>
                  <a:schemeClr val="tx1">
                    <a:lumMod val="65000"/>
                    <a:lumOff val="35000"/>
                  </a:schemeClr>
                </a:solidFill>
                <a:latin typeface="微软雅黑" pitchFamily="34" charset="-122"/>
                <a:ea typeface="微软雅黑" pitchFamily="34" charset="-122"/>
                <a:cs typeface="Raleway Light"/>
              </a:rPr>
              <a:t>概述</a:t>
            </a:r>
            <a:endParaRPr lang="en-US" altLang="zh-CN" sz="800" kern="0" dirty="0">
              <a:solidFill>
                <a:schemeClr val="tx1">
                  <a:lumMod val="65000"/>
                  <a:lumOff val="35000"/>
                </a:schemeClr>
              </a:solidFill>
              <a:latin typeface="微软雅黑" pitchFamily="34" charset="-122"/>
              <a:ea typeface="微软雅黑" pitchFamily="34" charset="-122"/>
              <a:cs typeface="Raleway Light"/>
            </a:endParaRPr>
          </a:p>
        </p:txBody>
      </p:sp>
      <p:sp>
        <p:nvSpPr>
          <p:cNvPr id="28" name="Content Placeholder 2"/>
          <p:cNvSpPr txBox="1">
            <a:spLocks/>
          </p:cNvSpPr>
          <p:nvPr/>
        </p:nvSpPr>
        <p:spPr bwMode="auto">
          <a:xfrm>
            <a:off x="971600" y="3642555"/>
            <a:ext cx="2125682" cy="899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lvl="0" algn="r" defTabSz="685663">
              <a:spcBef>
                <a:spcPct val="20000"/>
              </a:spcBef>
              <a:defRPr/>
            </a:pPr>
            <a:r>
              <a:rPr lang="zh-CN" altLang="en-US" sz="1200" b="1" kern="0" dirty="0">
                <a:solidFill>
                  <a:schemeClr val="tx1">
                    <a:lumMod val="65000"/>
                    <a:lumOff val="35000"/>
                  </a:schemeClr>
                </a:solidFill>
                <a:latin typeface="微软雅黑" pitchFamily="34" charset="-122"/>
                <a:ea typeface="微软雅黑" pitchFamily="34" charset="-122"/>
                <a:cs typeface="Raleway"/>
              </a:rPr>
              <a:t>输入你的</a:t>
            </a:r>
            <a:r>
              <a:rPr lang="zh-CN" altLang="en-US" sz="1200" b="1" kern="0" dirty="0" smtClean="0">
                <a:solidFill>
                  <a:schemeClr val="tx1">
                    <a:lumMod val="65000"/>
                    <a:lumOff val="35000"/>
                  </a:schemeClr>
                </a:solidFill>
                <a:latin typeface="微软雅黑" pitchFamily="34" charset="-122"/>
                <a:ea typeface="微软雅黑" pitchFamily="34" charset="-122"/>
                <a:cs typeface="Raleway"/>
              </a:rPr>
              <a:t>标题</a:t>
            </a:r>
            <a:endParaRPr lang="en-US" altLang="zh-CN" sz="1200" b="1" kern="0" dirty="0" smtClean="0">
              <a:solidFill>
                <a:schemeClr val="tx1">
                  <a:lumMod val="65000"/>
                  <a:lumOff val="35000"/>
                </a:schemeClr>
              </a:solidFill>
              <a:latin typeface="微软雅黑" pitchFamily="34" charset="-122"/>
              <a:ea typeface="微软雅黑" pitchFamily="34" charset="-122"/>
              <a:cs typeface="Raleway"/>
            </a:endParaRPr>
          </a:p>
          <a:p>
            <a:pPr algn="r" defTabSz="685663">
              <a:spcBef>
                <a:spcPct val="20000"/>
              </a:spcBef>
              <a:defRPr/>
            </a:pPr>
            <a:r>
              <a:rPr lang="zh-CN" altLang="en-US" sz="800" kern="0" dirty="0">
                <a:solidFill>
                  <a:schemeClr val="tx1">
                    <a:lumMod val="65000"/>
                    <a:lumOff val="35000"/>
                  </a:schemeClr>
                </a:solidFill>
                <a:latin typeface="微软雅黑" pitchFamily="34" charset="-122"/>
                <a:ea typeface="微软雅黑" pitchFamily="34" charset="-122"/>
                <a:cs typeface="Raleway Light"/>
              </a:rPr>
              <a:t>这里输入简单的文字概述里输入简单文字概述输入简单的文字概述里输入输入</a:t>
            </a:r>
            <a:r>
              <a:rPr lang="zh-CN" altLang="en-US" sz="800" kern="0" dirty="0" smtClean="0">
                <a:solidFill>
                  <a:schemeClr val="tx1">
                    <a:lumMod val="65000"/>
                    <a:lumOff val="35000"/>
                  </a:schemeClr>
                </a:solidFill>
                <a:latin typeface="微软雅黑" pitchFamily="34" charset="-122"/>
                <a:ea typeface="微软雅黑" pitchFamily="34" charset="-122"/>
                <a:cs typeface="Raleway Light"/>
              </a:rPr>
              <a:t>里这里</a:t>
            </a:r>
            <a:r>
              <a:rPr lang="zh-CN" altLang="en-US" sz="800" kern="0" dirty="0">
                <a:solidFill>
                  <a:schemeClr val="tx1">
                    <a:lumMod val="65000"/>
                    <a:lumOff val="35000"/>
                  </a:schemeClr>
                </a:solidFill>
                <a:latin typeface="微软雅黑" pitchFamily="34" charset="-122"/>
                <a:ea typeface="微软雅黑" pitchFamily="34" charset="-122"/>
                <a:cs typeface="Raleway Light"/>
              </a:rPr>
              <a:t>输入简单的文字概述里输入简单文字</a:t>
            </a:r>
            <a:r>
              <a:rPr lang="zh-CN" altLang="en-US" sz="800" kern="0" dirty="0" smtClean="0">
                <a:solidFill>
                  <a:schemeClr val="tx1">
                    <a:lumMod val="65000"/>
                    <a:lumOff val="35000"/>
                  </a:schemeClr>
                </a:solidFill>
                <a:latin typeface="微软雅黑" pitchFamily="34" charset="-122"/>
                <a:ea typeface="微软雅黑" pitchFamily="34" charset="-122"/>
                <a:cs typeface="Raleway Light"/>
              </a:rPr>
              <a:t>概述</a:t>
            </a:r>
            <a:endParaRPr lang="en-US" altLang="zh-CN" sz="800" kern="0" dirty="0">
              <a:solidFill>
                <a:schemeClr val="tx1">
                  <a:lumMod val="65000"/>
                  <a:lumOff val="35000"/>
                </a:schemeClr>
              </a:solidFill>
              <a:latin typeface="微软雅黑" pitchFamily="34" charset="-122"/>
              <a:ea typeface="微软雅黑" pitchFamily="34" charset="-122"/>
              <a:cs typeface="Raleway Light"/>
            </a:endParaRPr>
          </a:p>
        </p:txBody>
      </p:sp>
      <p:sp>
        <p:nvSpPr>
          <p:cNvPr id="29" name="Content Placeholder 2"/>
          <p:cNvSpPr txBox="1">
            <a:spLocks/>
          </p:cNvSpPr>
          <p:nvPr/>
        </p:nvSpPr>
        <p:spPr bwMode="auto">
          <a:xfrm>
            <a:off x="5867888" y="1072537"/>
            <a:ext cx="2125682" cy="899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lvl="0" defTabSz="685663">
              <a:spcBef>
                <a:spcPct val="20000"/>
              </a:spcBef>
              <a:defRPr/>
            </a:pPr>
            <a:r>
              <a:rPr lang="zh-CN" altLang="en-US" sz="1200" b="1" kern="0" dirty="0">
                <a:solidFill>
                  <a:schemeClr val="tx1">
                    <a:lumMod val="65000"/>
                    <a:lumOff val="35000"/>
                  </a:schemeClr>
                </a:solidFill>
                <a:latin typeface="微软雅黑" pitchFamily="34" charset="-122"/>
                <a:ea typeface="微软雅黑" pitchFamily="34" charset="-122"/>
                <a:cs typeface="Raleway"/>
              </a:rPr>
              <a:t>输入你的</a:t>
            </a:r>
            <a:r>
              <a:rPr lang="zh-CN" altLang="en-US" sz="1200" b="1" kern="0" dirty="0" smtClean="0">
                <a:solidFill>
                  <a:schemeClr val="tx1">
                    <a:lumMod val="65000"/>
                    <a:lumOff val="35000"/>
                  </a:schemeClr>
                </a:solidFill>
                <a:latin typeface="微软雅黑" pitchFamily="34" charset="-122"/>
                <a:ea typeface="微软雅黑" pitchFamily="34" charset="-122"/>
                <a:cs typeface="Raleway"/>
              </a:rPr>
              <a:t>标题</a:t>
            </a:r>
            <a:endParaRPr lang="en-US" altLang="zh-CN" sz="1200" b="1" kern="0" dirty="0" smtClean="0">
              <a:solidFill>
                <a:schemeClr val="tx1">
                  <a:lumMod val="65000"/>
                  <a:lumOff val="35000"/>
                </a:schemeClr>
              </a:solidFill>
              <a:latin typeface="微软雅黑" pitchFamily="34" charset="-122"/>
              <a:ea typeface="微软雅黑" pitchFamily="34" charset="-122"/>
              <a:cs typeface="Raleway"/>
            </a:endParaRPr>
          </a:p>
          <a:p>
            <a:pPr defTabSz="685663">
              <a:spcBef>
                <a:spcPct val="20000"/>
              </a:spcBef>
              <a:defRPr/>
            </a:pPr>
            <a:r>
              <a:rPr lang="zh-CN" altLang="en-US" sz="800" kern="0" dirty="0">
                <a:solidFill>
                  <a:schemeClr val="tx1">
                    <a:lumMod val="65000"/>
                    <a:lumOff val="35000"/>
                  </a:schemeClr>
                </a:solidFill>
                <a:latin typeface="微软雅黑" pitchFamily="34" charset="-122"/>
                <a:ea typeface="微软雅黑" pitchFamily="34" charset="-122"/>
                <a:cs typeface="Raleway Light"/>
              </a:rPr>
              <a:t>这里输入简单的文字概述里输入简单文字概述输入简单的文字概述里输入输入</a:t>
            </a:r>
            <a:r>
              <a:rPr lang="zh-CN" altLang="en-US" sz="800" kern="0" dirty="0" smtClean="0">
                <a:solidFill>
                  <a:schemeClr val="tx1">
                    <a:lumMod val="65000"/>
                    <a:lumOff val="35000"/>
                  </a:schemeClr>
                </a:solidFill>
                <a:latin typeface="微软雅黑" pitchFamily="34" charset="-122"/>
                <a:ea typeface="微软雅黑" pitchFamily="34" charset="-122"/>
                <a:cs typeface="Raleway Light"/>
              </a:rPr>
              <a:t>里这里</a:t>
            </a:r>
            <a:r>
              <a:rPr lang="zh-CN" altLang="en-US" sz="800" kern="0" dirty="0">
                <a:solidFill>
                  <a:schemeClr val="tx1">
                    <a:lumMod val="65000"/>
                    <a:lumOff val="35000"/>
                  </a:schemeClr>
                </a:solidFill>
                <a:latin typeface="微软雅黑" pitchFamily="34" charset="-122"/>
                <a:ea typeface="微软雅黑" pitchFamily="34" charset="-122"/>
                <a:cs typeface="Raleway Light"/>
              </a:rPr>
              <a:t>输入简单的文字概述里输入简单文字</a:t>
            </a:r>
            <a:r>
              <a:rPr lang="zh-CN" altLang="en-US" sz="800" kern="0" dirty="0" smtClean="0">
                <a:solidFill>
                  <a:schemeClr val="tx1">
                    <a:lumMod val="65000"/>
                    <a:lumOff val="35000"/>
                  </a:schemeClr>
                </a:solidFill>
                <a:latin typeface="微软雅黑" pitchFamily="34" charset="-122"/>
                <a:ea typeface="微软雅黑" pitchFamily="34" charset="-122"/>
                <a:cs typeface="Raleway Light"/>
              </a:rPr>
              <a:t>概述</a:t>
            </a:r>
            <a:endParaRPr lang="en-US" altLang="zh-CN" sz="800" kern="0" dirty="0">
              <a:solidFill>
                <a:schemeClr val="tx1">
                  <a:lumMod val="65000"/>
                  <a:lumOff val="35000"/>
                </a:schemeClr>
              </a:solidFill>
              <a:latin typeface="微软雅黑" pitchFamily="34" charset="-122"/>
              <a:ea typeface="微软雅黑" pitchFamily="34" charset="-122"/>
              <a:cs typeface="Raleway Light"/>
            </a:endParaRPr>
          </a:p>
        </p:txBody>
      </p:sp>
      <p:sp>
        <p:nvSpPr>
          <p:cNvPr id="30" name="Content Placeholder 2"/>
          <p:cNvSpPr txBox="1">
            <a:spLocks/>
          </p:cNvSpPr>
          <p:nvPr/>
        </p:nvSpPr>
        <p:spPr bwMode="auto">
          <a:xfrm>
            <a:off x="6262742" y="2381792"/>
            <a:ext cx="2125682" cy="899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lvl="0" defTabSz="685663">
              <a:spcBef>
                <a:spcPct val="20000"/>
              </a:spcBef>
              <a:defRPr/>
            </a:pPr>
            <a:r>
              <a:rPr lang="zh-CN" altLang="en-US" sz="1200" b="1" kern="0" dirty="0">
                <a:solidFill>
                  <a:schemeClr val="tx1">
                    <a:lumMod val="65000"/>
                    <a:lumOff val="35000"/>
                  </a:schemeClr>
                </a:solidFill>
                <a:latin typeface="微软雅黑" pitchFamily="34" charset="-122"/>
                <a:ea typeface="微软雅黑" pitchFamily="34" charset="-122"/>
                <a:cs typeface="Raleway"/>
              </a:rPr>
              <a:t>输入你的</a:t>
            </a:r>
            <a:r>
              <a:rPr lang="zh-CN" altLang="en-US" sz="1200" b="1" kern="0" dirty="0" smtClean="0">
                <a:solidFill>
                  <a:schemeClr val="tx1">
                    <a:lumMod val="65000"/>
                    <a:lumOff val="35000"/>
                  </a:schemeClr>
                </a:solidFill>
                <a:latin typeface="微软雅黑" pitchFamily="34" charset="-122"/>
                <a:ea typeface="微软雅黑" pitchFamily="34" charset="-122"/>
                <a:cs typeface="Raleway"/>
              </a:rPr>
              <a:t>标题</a:t>
            </a:r>
            <a:endParaRPr lang="en-US" altLang="zh-CN" sz="1200" b="1" kern="0" dirty="0" smtClean="0">
              <a:solidFill>
                <a:schemeClr val="tx1">
                  <a:lumMod val="65000"/>
                  <a:lumOff val="35000"/>
                </a:schemeClr>
              </a:solidFill>
              <a:latin typeface="微软雅黑" pitchFamily="34" charset="-122"/>
              <a:ea typeface="微软雅黑" pitchFamily="34" charset="-122"/>
              <a:cs typeface="Raleway"/>
            </a:endParaRPr>
          </a:p>
          <a:p>
            <a:pPr defTabSz="685663">
              <a:spcBef>
                <a:spcPct val="20000"/>
              </a:spcBef>
              <a:defRPr/>
            </a:pPr>
            <a:r>
              <a:rPr lang="zh-CN" altLang="en-US" sz="800" kern="0" dirty="0">
                <a:solidFill>
                  <a:schemeClr val="tx1">
                    <a:lumMod val="65000"/>
                    <a:lumOff val="35000"/>
                  </a:schemeClr>
                </a:solidFill>
                <a:latin typeface="微软雅黑" pitchFamily="34" charset="-122"/>
                <a:ea typeface="微软雅黑" pitchFamily="34" charset="-122"/>
                <a:cs typeface="Raleway Light"/>
              </a:rPr>
              <a:t>这里输入简单的文字概述里输入简单文字概述输入简单的文字概述里输入输入</a:t>
            </a:r>
            <a:r>
              <a:rPr lang="zh-CN" altLang="en-US" sz="800" kern="0" dirty="0" smtClean="0">
                <a:solidFill>
                  <a:schemeClr val="tx1">
                    <a:lumMod val="65000"/>
                    <a:lumOff val="35000"/>
                  </a:schemeClr>
                </a:solidFill>
                <a:latin typeface="微软雅黑" pitchFamily="34" charset="-122"/>
                <a:ea typeface="微软雅黑" pitchFamily="34" charset="-122"/>
                <a:cs typeface="Raleway Light"/>
              </a:rPr>
              <a:t>里这里</a:t>
            </a:r>
            <a:r>
              <a:rPr lang="zh-CN" altLang="en-US" sz="800" kern="0" dirty="0">
                <a:solidFill>
                  <a:schemeClr val="tx1">
                    <a:lumMod val="65000"/>
                    <a:lumOff val="35000"/>
                  </a:schemeClr>
                </a:solidFill>
                <a:latin typeface="微软雅黑" pitchFamily="34" charset="-122"/>
                <a:ea typeface="微软雅黑" pitchFamily="34" charset="-122"/>
                <a:cs typeface="Raleway Light"/>
              </a:rPr>
              <a:t>输入简单的文字概述里输入简单文字</a:t>
            </a:r>
            <a:r>
              <a:rPr lang="zh-CN" altLang="en-US" sz="800" kern="0" dirty="0" smtClean="0">
                <a:solidFill>
                  <a:schemeClr val="tx1">
                    <a:lumMod val="65000"/>
                    <a:lumOff val="35000"/>
                  </a:schemeClr>
                </a:solidFill>
                <a:latin typeface="微软雅黑" pitchFamily="34" charset="-122"/>
                <a:ea typeface="微软雅黑" pitchFamily="34" charset="-122"/>
                <a:cs typeface="Raleway Light"/>
              </a:rPr>
              <a:t>概述</a:t>
            </a:r>
            <a:endParaRPr lang="en-US" altLang="zh-CN" sz="800" kern="0" dirty="0">
              <a:solidFill>
                <a:schemeClr val="tx1">
                  <a:lumMod val="65000"/>
                  <a:lumOff val="35000"/>
                </a:schemeClr>
              </a:solidFill>
              <a:latin typeface="微软雅黑" pitchFamily="34" charset="-122"/>
              <a:ea typeface="微软雅黑" pitchFamily="34" charset="-122"/>
              <a:cs typeface="Raleway Light"/>
            </a:endParaRPr>
          </a:p>
        </p:txBody>
      </p:sp>
      <p:sp>
        <p:nvSpPr>
          <p:cNvPr id="31" name="Content Placeholder 2"/>
          <p:cNvSpPr txBox="1">
            <a:spLocks/>
          </p:cNvSpPr>
          <p:nvPr/>
        </p:nvSpPr>
        <p:spPr bwMode="auto">
          <a:xfrm>
            <a:off x="5840178" y="3760319"/>
            <a:ext cx="2125682" cy="899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lvl="0" defTabSz="685663">
              <a:spcBef>
                <a:spcPct val="20000"/>
              </a:spcBef>
              <a:defRPr/>
            </a:pPr>
            <a:r>
              <a:rPr lang="zh-CN" altLang="en-US" sz="1200" b="1" kern="0" dirty="0">
                <a:solidFill>
                  <a:schemeClr val="tx1">
                    <a:lumMod val="65000"/>
                    <a:lumOff val="35000"/>
                  </a:schemeClr>
                </a:solidFill>
                <a:latin typeface="微软雅黑" pitchFamily="34" charset="-122"/>
                <a:ea typeface="微软雅黑" pitchFamily="34" charset="-122"/>
                <a:cs typeface="Raleway"/>
              </a:rPr>
              <a:t>输入你的</a:t>
            </a:r>
            <a:r>
              <a:rPr lang="zh-CN" altLang="en-US" sz="1200" b="1" kern="0" dirty="0" smtClean="0">
                <a:solidFill>
                  <a:schemeClr val="tx1">
                    <a:lumMod val="65000"/>
                    <a:lumOff val="35000"/>
                  </a:schemeClr>
                </a:solidFill>
                <a:latin typeface="微软雅黑" pitchFamily="34" charset="-122"/>
                <a:ea typeface="微软雅黑" pitchFamily="34" charset="-122"/>
                <a:cs typeface="Raleway"/>
              </a:rPr>
              <a:t>标题</a:t>
            </a:r>
            <a:endParaRPr lang="en-US" altLang="zh-CN" sz="1200" b="1" kern="0" dirty="0" smtClean="0">
              <a:solidFill>
                <a:schemeClr val="tx1">
                  <a:lumMod val="65000"/>
                  <a:lumOff val="35000"/>
                </a:schemeClr>
              </a:solidFill>
              <a:latin typeface="微软雅黑" pitchFamily="34" charset="-122"/>
              <a:ea typeface="微软雅黑" pitchFamily="34" charset="-122"/>
              <a:cs typeface="Raleway"/>
            </a:endParaRPr>
          </a:p>
          <a:p>
            <a:pPr defTabSz="685663">
              <a:spcBef>
                <a:spcPct val="20000"/>
              </a:spcBef>
              <a:defRPr/>
            </a:pPr>
            <a:r>
              <a:rPr lang="zh-CN" altLang="en-US" sz="800" kern="0" dirty="0">
                <a:solidFill>
                  <a:schemeClr val="tx1">
                    <a:lumMod val="65000"/>
                    <a:lumOff val="35000"/>
                  </a:schemeClr>
                </a:solidFill>
                <a:latin typeface="微软雅黑" pitchFamily="34" charset="-122"/>
                <a:ea typeface="微软雅黑" pitchFamily="34" charset="-122"/>
                <a:cs typeface="Raleway Light"/>
              </a:rPr>
              <a:t>这里输入简单的文字概述里输入简单文字概述输入简单的文字概述里输入输入</a:t>
            </a:r>
            <a:r>
              <a:rPr lang="zh-CN" altLang="en-US" sz="800" kern="0" dirty="0" smtClean="0">
                <a:solidFill>
                  <a:schemeClr val="tx1">
                    <a:lumMod val="65000"/>
                    <a:lumOff val="35000"/>
                  </a:schemeClr>
                </a:solidFill>
                <a:latin typeface="微软雅黑" pitchFamily="34" charset="-122"/>
                <a:ea typeface="微软雅黑" pitchFamily="34" charset="-122"/>
                <a:cs typeface="Raleway Light"/>
              </a:rPr>
              <a:t>里这里</a:t>
            </a:r>
            <a:r>
              <a:rPr lang="zh-CN" altLang="en-US" sz="800" kern="0" dirty="0">
                <a:solidFill>
                  <a:schemeClr val="tx1">
                    <a:lumMod val="65000"/>
                    <a:lumOff val="35000"/>
                  </a:schemeClr>
                </a:solidFill>
                <a:latin typeface="微软雅黑" pitchFamily="34" charset="-122"/>
                <a:ea typeface="微软雅黑" pitchFamily="34" charset="-122"/>
                <a:cs typeface="Raleway Light"/>
              </a:rPr>
              <a:t>输入简单的文字概述里输入简单文字</a:t>
            </a:r>
            <a:r>
              <a:rPr lang="zh-CN" altLang="en-US" sz="800" kern="0" dirty="0" smtClean="0">
                <a:solidFill>
                  <a:schemeClr val="tx1">
                    <a:lumMod val="65000"/>
                    <a:lumOff val="35000"/>
                  </a:schemeClr>
                </a:solidFill>
                <a:latin typeface="微软雅黑" pitchFamily="34" charset="-122"/>
                <a:ea typeface="微软雅黑" pitchFamily="34" charset="-122"/>
                <a:cs typeface="Raleway Light"/>
              </a:rPr>
              <a:t>概述</a:t>
            </a:r>
            <a:endParaRPr lang="en-US" altLang="zh-CN" sz="800" kern="0" dirty="0">
              <a:solidFill>
                <a:schemeClr val="tx1">
                  <a:lumMod val="65000"/>
                  <a:lumOff val="35000"/>
                </a:schemeClr>
              </a:solidFill>
              <a:latin typeface="微软雅黑" pitchFamily="34" charset="-122"/>
              <a:ea typeface="微软雅黑" pitchFamily="34" charset="-122"/>
              <a:cs typeface="Raleway Light"/>
            </a:endParaRPr>
          </a:p>
        </p:txBody>
      </p:sp>
      <p:sp>
        <p:nvSpPr>
          <p:cNvPr id="32" name="TextBox 31"/>
          <p:cNvSpPr txBox="1"/>
          <p:nvPr/>
        </p:nvSpPr>
        <p:spPr>
          <a:xfrm>
            <a:off x="683676" y="194243"/>
            <a:ext cx="3870455" cy="338554"/>
          </a:xfrm>
          <a:prstGeom prst="rect">
            <a:avLst/>
          </a:prstGeom>
          <a:noFill/>
        </p:spPr>
        <p:txBody>
          <a:bodyPr wrap="square" rtlCol="0">
            <a:spAutoFit/>
          </a:bodyPr>
          <a:lstStyle/>
          <a:p>
            <a:r>
              <a:rPr lang="zh-CN" altLang="en-US" sz="1600" b="1" dirty="0" smtClean="0">
                <a:solidFill>
                  <a:schemeClr val="tx1">
                    <a:lumMod val="65000"/>
                    <a:lumOff val="35000"/>
                  </a:schemeClr>
                </a:solidFill>
                <a:latin typeface="微软雅黑" pitchFamily="34" charset="-122"/>
                <a:ea typeface="微软雅黑" pitchFamily="34" charset="-122"/>
              </a:rPr>
              <a:t>在此输入你的文本内容</a:t>
            </a:r>
            <a:endParaRPr lang="zh-CN" altLang="en-US" sz="1600" b="1" dirty="0">
              <a:solidFill>
                <a:schemeClr val="tx1">
                  <a:lumMod val="65000"/>
                  <a:lumOff val="35000"/>
                </a:schemeClr>
              </a:solidFill>
              <a:latin typeface="微软雅黑" pitchFamily="34" charset="-122"/>
              <a:ea typeface="微软雅黑" pitchFamily="34" charset="-122"/>
            </a:endParaRPr>
          </a:p>
        </p:txBody>
      </p:sp>
      <p:sp>
        <p:nvSpPr>
          <p:cNvPr id="33" name="矩形 32"/>
          <p:cNvSpPr/>
          <p:nvPr/>
        </p:nvSpPr>
        <p:spPr>
          <a:xfrm>
            <a:off x="683676" y="440464"/>
            <a:ext cx="2430295" cy="184666"/>
          </a:xfrm>
          <a:prstGeom prst="rect">
            <a:avLst/>
          </a:prstGeom>
        </p:spPr>
        <p:txBody>
          <a:bodyPr wrap="square">
            <a:spAutoFit/>
          </a:bodyPr>
          <a:lstStyle/>
          <a:p>
            <a:r>
              <a:rPr lang="en-US" altLang="zh-CN" sz="600" dirty="0">
                <a:solidFill>
                  <a:schemeClr val="tx1">
                    <a:lumMod val="65000"/>
                    <a:lumOff val="35000"/>
                  </a:schemeClr>
                </a:solidFill>
              </a:rPr>
              <a:t>Always believe that something wonderful is about to happen.</a:t>
            </a:r>
            <a:endParaRPr lang="zh-CN" altLang="en-US" sz="600" dirty="0">
              <a:solidFill>
                <a:schemeClr val="tx1">
                  <a:lumMod val="65000"/>
                  <a:lumOff val="35000"/>
                </a:schemeClr>
              </a:solidFill>
            </a:endParaRPr>
          </a:p>
        </p:txBody>
      </p:sp>
      <p:pic>
        <p:nvPicPr>
          <p:cNvPr id="34" name="图片 3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14039" y="194576"/>
            <a:ext cx="469637" cy="504684"/>
          </a:xfrm>
          <a:prstGeom prst="rect">
            <a:avLst/>
          </a:prstGeom>
        </p:spPr>
      </p:pic>
      <p:cxnSp>
        <p:nvCxnSpPr>
          <p:cNvPr id="35" name="直接连接符 34"/>
          <p:cNvCxnSpPr/>
          <p:nvPr/>
        </p:nvCxnSpPr>
        <p:spPr bwMode="auto">
          <a:xfrm>
            <a:off x="755682" y="625130"/>
            <a:ext cx="2358289" cy="0"/>
          </a:xfrm>
          <a:prstGeom prst="line">
            <a:avLst/>
          </a:prstGeom>
          <a:solidFill>
            <a:schemeClr val="accent1"/>
          </a:solidFill>
          <a:ln w="9525" cap="flat" cmpd="sng" algn="ctr">
            <a:solidFill>
              <a:schemeClr val="tx1">
                <a:lumMod val="50000"/>
                <a:lumOff val="50000"/>
              </a:schemeClr>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36" name="图片 3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679405" y="265861"/>
            <a:ext cx="1212896" cy="430161"/>
          </a:xfrm>
          <a:prstGeom prst="rect">
            <a:avLst/>
          </a:prstGeom>
        </p:spPr>
      </p:pic>
      <p:sp>
        <p:nvSpPr>
          <p:cNvPr id="37" name="TextBox 36"/>
          <p:cNvSpPr txBox="1"/>
          <p:nvPr/>
        </p:nvSpPr>
        <p:spPr>
          <a:xfrm>
            <a:off x="239505" y="255798"/>
            <a:ext cx="418704" cy="369332"/>
          </a:xfrm>
          <a:prstGeom prst="rect">
            <a:avLst/>
          </a:prstGeom>
          <a:noFill/>
        </p:spPr>
        <p:txBody>
          <a:bodyPr wrap="none" rtlCol="0">
            <a:spAutoFit/>
          </a:bodyPr>
          <a:lstStyle/>
          <a:p>
            <a:r>
              <a:rPr lang="en-US" altLang="zh-CN" dirty="0" smtClean="0">
                <a:solidFill>
                  <a:schemeClr val="bg1"/>
                </a:solidFill>
              </a:rPr>
              <a:t>01</a:t>
            </a:r>
            <a:endParaRPr lang="zh-CN" altLang="en-US" dirty="0">
              <a:solidFill>
                <a:schemeClr val="bg1"/>
              </a:solidFill>
            </a:endParaRPr>
          </a:p>
        </p:txBody>
      </p:sp>
    </p:spTree>
    <p:extLst>
      <p:ext uri="{BB962C8B-B14F-4D97-AF65-F5344CB8AC3E}">
        <p14:creationId xmlns:p14="http://schemas.microsoft.com/office/powerpoint/2010/main" val="6395398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p:cTn id="7" dur="500" fill="hold"/>
                                        <p:tgtEl>
                                          <p:spTgt spid="23"/>
                                        </p:tgtEl>
                                        <p:attrNameLst>
                                          <p:attrName>ppt_w</p:attrName>
                                        </p:attrNameLst>
                                      </p:cBhvr>
                                      <p:tavLst>
                                        <p:tav tm="0">
                                          <p:val>
                                            <p:fltVal val="0"/>
                                          </p:val>
                                        </p:tav>
                                        <p:tav tm="100000">
                                          <p:val>
                                            <p:strVal val="#ppt_w"/>
                                          </p:val>
                                        </p:tav>
                                      </p:tavLst>
                                    </p:anim>
                                    <p:anim calcmode="lin" valueType="num">
                                      <p:cBhvr>
                                        <p:cTn id="8" dur="500" fill="hold"/>
                                        <p:tgtEl>
                                          <p:spTgt spid="23"/>
                                        </p:tgtEl>
                                        <p:attrNameLst>
                                          <p:attrName>ppt_h</p:attrName>
                                        </p:attrNameLst>
                                      </p:cBhvr>
                                      <p:tavLst>
                                        <p:tav tm="0">
                                          <p:val>
                                            <p:fltVal val="0"/>
                                          </p:val>
                                        </p:tav>
                                        <p:tav tm="100000">
                                          <p:val>
                                            <p:strVal val="#ppt_h"/>
                                          </p:val>
                                        </p:tav>
                                      </p:tavLst>
                                    </p:anim>
                                    <p:animEffect transition="in" filter="fade">
                                      <p:cBhvr>
                                        <p:cTn id="9" dur="500"/>
                                        <p:tgtEl>
                                          <p:spTgt spid="23"/>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p:cTn id="13" dur="500" fill="hold"/>
                                        <p:tgtEl>
                                          <p:spTgt spid="3"/>
                                        </p:tgtEl>
                                        <p:attrNameLst>
                                          <p:attrName>ppt_w</p:attrName>
                                        </p:attrNameLst>
                                      </p:cBhvr>
                                      <p:tavLst>
                                        <p:tav tm="0">
                                          <p:val>
                                            <p:fltVal val="0"/>
                                          </p:val>
                                        </p:tav>
                                        <p:tav tm="100000">
                                          <p:val>
                                            <p:strVal val="#ppt_w"/>
                                          </p:val>
                                        </p:tav>
                                      </p:tavLst>
                                    </p:anim>
                                    <p:anim calcmode="lin" valueType="num">
                                      <p:cBhvr>
                                        <p:cTn id="14" dur="500" fill="hold"/>
                                        <p:tgtEl>
                                          <p:spTgt spid="3"/>
                                        </p:tgtEl>
                                        <p:attrNameLst>
                                          <p:attrName>ppt_h</p:attrName>
                                        </p:attrNameLst>
                                      </p:cBhvr>
                                      <p:tavLst>
                                        <p:tav tm="0">
                                          <p:val>
                                            <p:fltVal val="0"/>
                                          </p:val>
                                        </p:tav>
                                        <p:tav tm="100000">
                                          <p:val>
                                            <p:strVal val="#ppt_h"/>
                                          </p:val>
                                        </p:tav>
                                      </p:tavLst>
                                    </p:anim>
                                    <p:animEffect transition="in" filter="fade">
                                      <p:cBhvr>
                                        <p:cTn id="15" dur="500"/>
                                        <p:tgtEl>
                                          <p:spTgt spid="3"/>
                                        </p:tgtEl>
                                      </p:cBhvr>
                                    </p:animEffect>
                                  </p:childTnLst>
                                </p:cTn>
                              </p:par>
                            </p:childTnLst>
                          </p:cTn>
                        </p:par>
                        <p:par>
                          <p:cTn id="16" fill="hold">
                            <p:stCondLst>
                              <p:cond delay="1000"/>
                            </p:stCondLst>
                            <p:childTnLst>
                              <p:par>
                                <p:cTn id="17" presetID="1" presetClass="entr" presetSubtype="0" fill="hold" grpId="0" nodeType="afterEffect">
                                  <p:stCondLst>
                                    <p:cond delay="0"/>
                                  </p:stCondLst>
                                  <p:childTnLst>
                                    <p:set>
                                      <p:cBhvr>
                                        <p:cTn id="18" dur="1" fill="hold">
                                          <p:stCondLst>
                                            <p:cond delay="0"/>
                                          </p:stCondLst>
                                        </p:cTn>
                                        <p:tgtEl>
                                          <p:spTgt spid="9"/>
                                        </p:tgtEl>
                                        <p:attrNameLst>
                                          <p:attrName>style.visibility</p:attrName>
                                        </p:attrNameLst>
                                      </p:cBhvr>
                                      <p:to>
                                        <p:strVal val="visible"/>
                                      </p:to>
                                    </p:set>
                                  </p:childTnLst>
                                </p:cTn>
                              </p:par>
                            </p:childTnLst>
                          </p:cTn>
                        </p:par>
                        <p:par>
                          <p:cTn id="19" fill="hold">
                            <p:stCondLst>
                              <p:cond delay="1000"/>
                            </p:stCondLst>
                            <p:childTnLst>
                              <p:par>
                                <p:cTn id="20" presetID="10" presetClass="entr" presetSubtype="0" fill="hold" grpId="0" nodeType="afterEffect">
                                  <p:stCondLst>
                                    <p:cond delay="0"/>
                                  </p:stCondLst>
                                  <p:childTnLst>
                                    <p:set>
                                      <p:cBhvr>
                                        <p:cTn id="21" dur="1" fill="hold">
                                          <p:stCondLst>
                                            <p:cond delay="0"/>
                                          </p:stCondLst>
                                        </p:cTn>
                                        <p:tgtEl>
                                          <p:spTgt spid="26"/>
                                        </p:tgtEl>
                                        <p:attrNameLst>
                                          <p:attrName>style.visibility</p:attrName>
                                        </p:attrNameLst>
                                      </p:cBhvr>
                                      <p:to>
                                        <p:strVal val="visible"/>
                                      </p:to>
                                    </p:set>
                                    <p:animEffect transition="in" filter="fade">
                                      <p:cBhvr>
                                        <p:cTn id="22" dur="500"/>
                                        <p:tgtEl>
                                          <p:spTgt spid="26"/>
                                        </p:tgtEl>
                                      </p:cBhvr>
                                    </p:animEffect>
                                  </p:childTnLst>
                                </p:cTn>
                              </p:par>
                            </p:childTnLst>
                          </p:cTn>
                        </p:par>
                        <p:par>
                          <p:cTn id="23" fill="hold">
                            <p:stCondLst>
                              <p:cond delay="1500"/>
                            </p:stCondLst>
                            <p:childTnLst>
                              <p:par>
                                <p:cTn id="24" presetID="53" presetClass="entr" presetSubtype="16" fill="hold" grpId="0" nodeType="afterEffect">
                                  <p:stCondLst>
                                    <p:cond delay="0"/>
                                  </p:stCondLst>
                                  <p:childTnLst>
                                    <p:set>
                                      <p:cBhvr>
                                        <p:cTn id="25" dur="1" fill="hold">
                                          <p:stCondLst>
                                            <p:cond delay="0"/>
                                          </p:stCondLst>
                                        </p:cTn>
                                        <p:tgtEl>
                                          <p:spTgt spid="6"/>
                                        </p:tgtEl>
                                        <p:attrNameLst>
                                          <p:attrName>style.visibility</p:attrName>
                                        </p:attrNameLst>
                                      </p:cBhvr>
                                      <p:to>
                                        <p:strVal val="visible"/>
                                      </p:to>
                                    </p:set>
                                    <p:anim calcmode="lin" valueType="num">
                                      <p:cBhvr>
                                        <p:cTn id="26" dur="500" fill="hold"/>
                                        <p:tgtEl>
                                          <p:spTgt spid="6"/>
                                        </p:tgtEl>
                                        <p:attrNameLst>
                                          <p:attrName>ppt_w</p:attrName>
                                        </p:attrNameLst>
                                      </p:cBhvr>
                                      <p:tavLst>
                                        <p:tav tm="0">
                                          <p:val>
                                            <p:fltVal val="0"/>
                                          </p:val>
                                        </p:tav>
                                        <p:tav tm="100000">
                                          <p:val>
                                            <p:strVal val="#ppt_w"/>
                                          </p:val>
                                        </p:tav>
                                      </p:tavLst>
                                    </p:anim>
                                    <p:anim calcmode="lin" valueType="num">
                                      <p:cBhvr>
                                        <p:cTn id="27" dur="500" fill="hold"/>
                                        <p:tgtEl>
                                          <p:spTgt spid="6"/>
                                        </p:tgtEl>
                                        <p:attrNameLst>
                                          <p:attrName>ppt_h</p:attrName>
                                        </p:attrNameLst>
                                      </p:cBhvr>
                                      <p:tavLst>
                                        <p:tav tm="0">
                                          <p:val>
                                            <p:fltVal val="0"/>
                                          </p:val>
                                        </p:tav>
                                        <p:tav tm="100000">
                                          <p:val>
                                            <p:strVal val="#ppt_h"/>
                                          </p:val>
                                        </p:tav>
                                      </p:tavLst>
                                    </p:anim>
                                    <p:animEffect transition="in" filter="fade">
                                      <p:cBhvr>
                                        <p:cTn id="28" dur="500"/>
                                        <p:tgtEl>
                                          <p:spTgt spid="6"/>
                                        </p:tgtEl>
                                      </p:cBhvr>
                                    </p:animEffect>
                                  </p:childTnLst>
                                </p:cTn>
                              </p:par>
                            </p:childTnLst>
                          </p:cTn>
                        </p:par>
                        <p:par>
                          <p:cTn id="29" fill="hold">
                            <p:stCondLst>
                              <p:cond delay="2000"/>
                            </p:stCondLst>
                            <p:childTnLst>
                              <p:par>
                                <p:cTn id="30" presetID="1" presetClass="entr" presetSubtype="0" fill="hold" nodeType="afterEffect">
                                  <p:stCondLst>
                                    <p:cond delay="0"/>
                                  </p:stCondLst>
                                  <p:childTnLst>
                                    <p:set>
                                      <p:cBhvr>
                                        <p:cTn id="31" dur="1" fill="hold">
                                          <p:stCondLst>
                                            <p:cond delay="0"/>
                                          </p:stCondLst>
                                        </p:cTn>
                                        <p:tgtEl>
                                          <p:spTgt spid="19"/>
                                        </p:tgtEl>
                                        <p:attrNameLst>
                                          <p:attrName>style.visibility</p:attrName>
                                        </p:attrNameLst>
                                      </p:cBhvr>
                                      <p:to>
                                        <p:strVal val="visible"/>
                                      </p:to>
                                    </p:set>
                                  </p:childTnLst>
                                </p:cTn>
                              </p:par>
                            </p:childTnLst>
                          </p:cTn>
                        </p:par>
                        <p:par>
                          <p:cTn id="32" fill="hold">
                            <p:stCondLst>
                              <p:cond delay="2000"/>
                            </p:stCondLst>
                            <p:childTnLst>
                              <p:par>
                                <p:cTn id="33" presetID="10" presetClass="entr" presetSubtype="0" fill="hold" grpId="0" nodeType="afterEffect">
                                  <p:stCondLst>
                                    <p:cond delay="0"/>
                                  </p:stCondLst>
                                  <p:childTnLst>
                                    <p:set>
                                      <p:cBhvr>
                                        <p:cTn id="34" dur="1" fill="hold">
                                          <p:stCondLst>
                                            <p:cond delay="0"/>
                                          </p:stCondLst>
                                        </p:cTn>
                                        <p:tgtEl>
                                          <p:spTgt spid="29"/>
                                        </p:tgtEl>
                                        <p:attrNameLst>
                                          <p:attrName>style.visibility</p:attrName>
                                        </p:attrNameLst>
                                      </p:cBhvr>
                                      <p:to>
                                        <p:strVal val="visible"/>
                                      </p:to>
                                    </p:set>
                                    <p:animEffect transition="in" filter="fade">
                                      <p:cBhvr>
                                        <p:cTn id="35" dur="500"/>
                                        <p:tgtEl>
                                          <p:spTgt spid="29"/>
                                        </p:tgtEl>
                                      </p:cBhvr>
                                    </p:animEffect>
                                  </p:childTnLst>
                                </p:cTn>
                              </p:par>
                            </p:childTnLst>
                          </p:cTn>
                        </p:par>
                        <p:par>
                          <p:cTn id="36" fill="hold">
                            <p:stCondLst>
                              <p:cond delay="2500"/>
                            </p:stCondLst>
                            <p:childTnLst>
                              <p:par>
                                <p:cTn id="37" presetID="53" presetClass="entr" presetSubtype="16" fill="hold" grpId="0" nodeType="afterEffect">
                                  <p:stCondLst>
                                    <p:cond delay="0"/>
                                  </p:stCondLst>
                                  <p:childTnLst>
                                    <p:set>
                                      <p:cBhvr>
                                        <p:cTn id="38" dur="1" fill="hold">
                                          <p:stCondLst>
                                            <p:cond delay="0"/>
                                          </p:stCondLst>
                                        </p:cTn>
                                        <p:tgtEl>
                                          <p:spTgt spid="7"/>
                                        </p:tgtEl>
                                        <p:attrNameLst>
                                          <p:attrName>style.visibility</p:attrName>
                                        </p:attrNameLst>
                                      </p:cBhvr>
                                      <p:to>
                                        <p:strVal val="visible"/>
                                      </p:to>
                                    </p:set>
                                    <p:anim calcmode="lin" valueType="num">
                                      <p:cBhvr>
                                        <p:cTn id="39" dur="500" fill="hold"/>
                                        <p:tgtEl>
                                          <p:spTgt spid="7"/>
                                        </p:tgtEl>
                                        <p:attrNameLst>
                                          <p:attrName>ppt_w</p:attrName>
                                        </p:attrNameLst>
                                      </p:cBhvr>
                                      <p:tavLst>
                                        <p:tav tm="0">
                                          <p:val>
                                            <p:fltVal val="0"/>
                                          </p:val>
                                        </p:tav>
                                        <p:tav tm="100000">
                                          <p:val>
                                            <p:strVal val="#ppt_w"/>
                                          </p:val>
                                        </p:tav>
                                      </p:tavLst>
                                    </p:anim>
                                    <p:anim calcmode="lin" valueType="num">
                                      <p:cBhvr>
                                        <p:cTn id="40" dur="500" fill="hold"/>
                                        <p:tgtEl>
                                          <p:spTgt spid="7"/>
                                        </p:tgtEl>
                                        <p:attrNameLst>
                                          <p:attrName>ppt_h</p:attrName>
                                        </p:attrNameLst>
                                      </p:cBhvr>
                                      <p:tavLst>
                                        <p:tav tm="0">
                                          <p:val>
                                            <p:fltVal val="0"/>
                                          </p:val>
                                        </p:tav>
                                        <p:tav tm="100000">
                                          <p:val>
                                            <p:strVal val="#ppt_h"/>
                                          </p:val>
                                        </p:tav>
                                      </p:tavLst>
                                    </p:anim>
                                    <p:animEffect transition="in" filter="fade">
                                      <p:cBhvr>
                                        <p:cTn id="41" dur="500"/>
                                        <p:tgtEl>
                                          <p:spTgt spid="7"/>
                                        </p:tgtEl>
                                      </p:cBhvr>
                                    </p:animEffect>
                                  </p:childTnLst>
                                </p:cTn>
                              </p:par>
                            </p:childTnLst>
                          </p:cTn>
                        </p:par>
                        <p:par>
                          <p:cTn id="42" fill="hold">
                            <p:stCondLst>
                              <p:cond delay="3000"/>
                            </p:stCondLst>
                            <p:childTnLst>
                              <p:par>
                                <p:cTn id="43" presetID="1" presetClass="entr" presetSubtype="0" fill="hold" nodeType="afterEffect">
                                  <p:stCondLst>
                                    <p:cond delay="0"/>
                                  </p:stCondLst>
                                  <p:childTnLst>
                                    <p:set>
                                      <p:cBhvr>
                                        <p:cTn id="44" dur="1" fill="hold">
                                          <p:stCondLst>
                                            <p:cond delay="0"/>
                                          </p:stCondLst>
                                        </p:cTn>
                                        <p:tgtEl>
                                          <p:spTgt spid="13"/>
                                        </p:tgtEl>
                                        <p:attrNameLst>
                                          <p:attrName>style.visibility</p:attrName>
                                        </p:attrNameLst>
                                      </p:cBhvr>
                                      <p:to>
                                        <p:strVal val="visible"/>
                                      </p:to>
                                    </p:set>
                                  </p:childTnLst>
                                </p:cTn>
                              </p:par>
                            </p:childTnLst>
                          </p:cTn>
                        </p:par>
                        <p:par>
                          <p:cTn id="45" fill="hold">
                            <p:stCondLst>
                              <p:cond delay="3000"/>
                            </p:stCondLst>
                            <p:childTnLst>
                              <p:par>
                                <p:cTn id="46" presetID="10" presetClass="entr" presetSubtype="0" fill="hold" grpId="0" nodeType="afterEffect">
                                  <p:stCondLst>
                                    <p:cond delay="0"/>
                                  </p:stCondLst>
                                  <p:childTnLst>
                                    <p:set>
                                      <p:cBhvr>
                                        <p:cTn id="47" dur="1" fill="hold">
                                          <p:stCondLst>
                                            <p:cond delay="0"/>
                                          </p:stCondLst>
                                        </p:cTn>
                                        <p:tgtEl>
                                          <p:spTgt spid="30"/>
                                        </p:tgtEl>
                                        <p:attrNameLst>
                                          <p:attrName>style.visibility</p:attrName>
                                        </p:attrNameLst>
                                      </p:cBhvr>
                                      <p:to>
                                        <p:strVal val="visible"/>
                                      </p:to>
                                    </p:set>
                                    <p:animEffect transition="in" filter="fade">
                                      <p:cBhvr>
                                        <p:cTn id="48" dur="500"/>
                                        <p:tgtEl>
                                          <p:spTgt spid="30"/>
                                        </p:tgtEl>
                                      </p:cBhvr>
                                    </p:animEffect>
                                  </p:childTnLst>
                                </p:cTn>
                              </p:par>
                            </p:childTnLst>
                          </p:cTn>
                        </p:par>
                        <p:par>
                          <p:cTn id="49" fill="hold">
                            <p:stCondLst>
                              <p:cond delay="3500"/>
                            </p:stCondLst>
                            <p:childTnLst>
                              <p:par>
                                <p:cTn id="50" presetID="53" presetClass="entr" presetSubtype="16" fill="hold" grpId="0" nodeType="afterEffect">
                                  <p:stCondLst>
                                    <p:cond delay="0"/>
                                  </p:stCondLst>
                                  <p:childTnLst>
                                    <p:set>
                                      <p:cBhvr>
                                        <p:cTn id="51" dur="1" fill="hold">
                                          <p:stCondLst>
                                            <p:cond delay="0"/>
                                          </p:stCondLst>
                                        </p:cTn>
                                        <p:tgtEl>
                                          <p:spTgt spid="8"/>
                                        </p:tgtEl>
                                        <p:attrNameLst>
                                          <p:attrName>style.visibility</p:attrName>
                                        </p:attrNameLst>
                                      </p:cBhvr>
                                      <p:to>
                                        <p:strVal val="visible"/>
                                      </p:to>
                                    </p:set>
                                    <p:anim calcmode="lin" valueType="num">
                                      <p:cBhvr>
                                        <p:cTn id="52" dur="500" fill="hold"/>
                                        <p:tgtEl>
                                          <p:spTgt spid="8"/>
                                        </p:tgtEl>
                                        <p:attrNameLst>
                                          <p:attrName>ppt_w</p:attrName>
                                        </p:attrNameLst>
                                      </p:cBhvr>
                                      <p:tavLst>
                                        <p:tav tm="0">
                                          <p:val>
                                            <p:fltVal val="0"/>
                                          </p:val>
                                        </p:tav>
                                        <p:tav tm="100000">
                                          <p:val>
                                            <p:strVal val="#ppt_w"/>
                                          </p:val>
                                        </p:tav>
                                      </p:tavLst>
                                    </p:anim>
                                    <p:anim calcmode="lin" valueType="num">
                                      <p:cBhvr>
                                        <p:cTn id="53" dur="500" fill="hold"/>
                                        <p:tgtEl>
                                          <p:spTgt spid="8"/>
                                        </p:tgtEl>
                                        <p:attrNameLst>
                                          <p:attrName>ppt_h</p:attrName>
                                        </p:attrNameLst>
                                      </p:cBhvr>
                                      <p:tavLst>
                                        <p:tav tm="0">
                                          <p:val>
                                            <p:fltVal val="0"/>
                                          </p:val>
                                        </p:tav>
                                        <p:tav tm="100000">
                                          <p:val>
                                            <p:strVal val="#ppt_h"/>
                                          </p:val>
                                        </p:tav>
                                      </p:tavLst>
                                    </p:anim>
                                    <p:animEffect transition="in" filter="fade">
                                      <p:cBhvr>
                                        <p:cTn id="54" dur="500"/>
                                        <p:tgtEl>
                                          <p:spTgt spid="8"/>
                                        </p:tgtEl>
                                      </p:cBhvr>
                                    </p:animEffect>
                                  </p:childTnLst>
                                </p:cTn>
                              </p:par>
                            </p:childTnLst>
                          </p:cTn>
                        </p:par>
                        <p:par>
                          <p:cTn id="55" fill="hold">
                            <p:stCondLst>
                              <p:cond delay="4000"/>
                            </p:stCondLst>
                            <p:childTnLst>
                              <p:par>
                                <p:cTn id="56" presetID="1" presetClass="entr" presetSubtype="0" fill="hold" nodeType="afterEffect">
                                  <p:stCondLst>
                                    <p:cond delay="0"/>
                                  </p:stCondLst>
                                  <p:childTnLst>
                                    <p:set>
                                      <p:cBhvr>
                                        <p:cTn id="57" dur="1" fill="hold">
                                          <p:stCondLst>
                                            <p:cond delay="0"/>
                                          </p:stCondLst>
                                        </p:cTn>
                                        <p:tgtEl>
                                          <p:spTgt spid="10"/>
                                        </p:tgtEl>
                                        <p:attrNameLst>
                                          <p:attrName>style.visibility</p:attrName>
                                        </p:attrNameLst>
                                      </p:cBhvr>
                                      <p:to>
                                        <p:strVal val="visible"/>
                                      </p:to>
                                    </p:set>
                                  </p:childTnLst>
                                </p:cTn>
                              </p:par>
                            </p:childTnLst>
                          </p:cTn>
                        </p:par>
                        <p:par>
                          <p:cTn id="58" fill="hold">
                            <p:stCondLst>
                              <p:cond delay="4000"/>
                            </p:stCondLst>
                            <p:childTnLst>
                              <p:par>
                                <p:cTn id="59" presetID="10" presetClass="entr" presetSubtype="0" fill="hold" grpId="0" nodeType="afterEffect">
                                  <p:stCondLst>
                                    <p:cond delay="0"/>
                                  </p:stCondLst>
                                  <p:childTnLst>
                                    <p:set>
                                      <p:cBhvr>
                                        <p:cTn id="60" dur="1" fill="hold">
                                          <p:stCondLst>
                                            <p:cond delay="0"/>
                                          </p:stCondLst>
                                        </p:cTn>
                                        <p:tgtEl>
                                          <p:spTgt spid="31"/>
                                        </p:tgtEl>
                                        <p:attrNameLst>
                                          <p:attrName>style.visibility</p:attrName>
                                        </p:attrNameLst>
                                      </p:cBhvr>
                                      <p:to>
                                        <p:strVal val="visible"/>
                                      </p:to>
                                    </p:set>
                                    <p:animEffect transition="in" filter="fade">
                                      <p:cBhvr>
                                        <p:cTn id="61" dur="500"/>
                                        <p:tgtEl>
                                          <p:spTgt spid="31"/>
                                        </p:tgtEl>
                                      </p:cBhvr>
                                    </p:animEffect>
                                  </p:childTnLst>
                                </p:cTn>
                              </p:par>
                            </p:childTnLst>
                          </p:cTn>
                        </p:par>
                        <p:par>
                          <p:cTn id="62" fill="hold">
                            <p:stCondLst>
                              <p:cond delay="4500"/>
                            </p:stCondLst>
                            <p:childTnLst>
                              <p:par>
                                <p:cTn id="63" presetID="53" presetClass="entr" presetSubtype="16" fill="hold" grpId="0" nodeType="afterEffect">
                                  <p:stCondLst>
                                    <p:cond delay="0"/>
                                  </p:stCondLst>
                                  <p:childTnLst>
                                    <p:set>
                                      <p:cBhvr>
                                        <p:cTn id="64" dur="1" fill="hold">
                                          <p:stCondLst>
                                            <p:cond delay="0"/>
                                          </p:stCondLst>
                                        </p:cTn>
                                        <p:tgtEl>
                                          <p:spTgt spid="5"/>
                                        </p:tgtEl>
                                        <p:attrNameLst>
                                          <p:attrName>style.visibility</p:attrName>
                                        </p:attrNameLst>
                                      </p:cBhvr>
                                      <p:to>
                                        <p:strVal val="visible"/>
                                      </p:to>
                                    </p:set>
                                    <p:anim calcmode="lin" valueType="num">
                                      <p:cBhvr>
                                        <p:cTn id="65" dur="500" fill="hold"/>
                                        <p:tgtEl>
                                          <p:spTgt spid="5"/>
                                        </p:tgtEl>
                                        <p:attrNameLst>
                                          <p:attrName>ppt_w</p:attrName>
                                        </p:attrNameLst>
                                      </p:cBhvr>
                                      <p:tavLst>
                                        <p:tav tm="0">
                                          <p:val>
                                            <p:fltVal val="0"/>
                                          </p:val>
                                        </p:tav>
                                        <p:tav tm="100000">
                                          <p:val>
                                            <p:strVal val="#ppt_w"/>
                                          </p:val>
                                        </p:tav>
                                      </p:tavLst>
                                    </p:anim>
                                    <p:anim calcmode="lin" valueType="num">
                                      <p:cBhvr>
                                        <p:cTn id="66" dur="500" fill="hold"/>
                                        <p:tgtEl>
                                          <p:spTgt spid="5"/>
                                        </p:tgtEl>
                                        <p:attrNameLst>
                                          <p:attrName>ppt_h</p:attrName>
                                        </p:attrNameLst>
                                      </p:cBhvr>
                                      <p:tavLst>
                                        <p:tav tm="0">
                                          <p:val>
                                            <p:fltVal val="0"/>
                                          </p:val>
                                        </p:tav>
                                        <p:tav tm="100000">
                                          <p:val>
                                            <p:strVal val="#ppt_h"/>
                                          </p:val>
                                        </p:tav>
                                      </p:tavLst>
                                    </p:anim>
                                    <p:animEffect transition="in" filter="fade">
                                      <p:cBhvr>
                                        <p:cTn id="67" dur="500"/>
                                        <p:tgtEl>
                                          <p:spTgt spid="5"/>
                                        </p:tgtEl>
                                      </p:cBhvr>
                                    </p:animEffect>
                                  </p:childTnLst>
                                </p:cTn>
                              </p:par>
                            </p:childTnLst>
                          </p:cTn>
                        </p:par>
                        <p:par>
                          <p:cTn id="68" fill="hold">
                            <p:stCondLst>
                              <p:cond delay="5000"/>
                            </p:stCondLst>
                            <p:childTnLst>
                              <p:par>
                                <p:cTn id="69" presetID="1" presetClass="entr" presetSubtype="0" fill="hold" grpId="0" nodeType="afterEffect">
                                  <p:stCondLst>
                                    <p:cond delay="0"/>
                                  </p:stCondLst>
                                  <p:childTnLst>
                                    <p:set>
                                      <p:cBhvr>
                                        <p:cTn id="70" dur="1" fill="hold">
                                          <p:stCondLst>
                                            <p:cond delay="0"/>
                                          </p:stCondLst>
                                        </p:cTn>
                                        <p:tgtEl>
                                          <p:spTgt spid="22"/>
                                        </p:tgtEl>
                                        <p:attrNameLst>
                                          <p:attrName>style.visibility</p:attrName>
                                        </p:attrNameLst>
                                      </p:cBhvr>
                                      <p:to>
                                        <p:strVal val="visible"/>
                                      </p:to>
                                    </p:set>
                                  </p:childTnLst>
                                </p:cTn>
                              </p:par>
                            </p:childTnLst>
                          </p:cTn>
                        </p:par>
                        <p:par>
                          <p:cTn id="71" fill="hold">
                            <p:stCondLst>
                              <p:cond delay="5000"/>
                            </p:stCondLst>
                            <p:childTnLst>
                              <p:par>
                                <p:cTn id="72" presetID="10" presetClass="entr" presetSubtype="0" fill="hold" grpId="0" nodeType="afterEffect">
                                  <p:stCondLst>
                                    <p:cond delay="0"/>
                                  </p:stCondLst>
                                  <p:childTnLst>
                                    <p:set>
                                      <p:cBhvr>
                                        <p:cTn id="73" dur="1" fill="hold">
                                          <p:stCondLst>
                                            <p:cond delay="0"/>
                                          </p:stCondLst>
                                        </p:cTn>
                                        <p:tgtEl>
                                          <p:spTgt spid="28"/>
                                        </p:tgtEl>
                                        <p:attrNameLst>
                                          <p:attrName>style.visibility</p:attrName>
                                        </p:attrNameLst>
                                      </p:cBhvr>
                                      <p:to>
                                        <p:strVal val="visible"/>
                                      </p:to>
                                    </p:set>
                                    <p:animEffect transition="in" filter="fade">
                                      <p:cBhvr>
                                        <p:cTn id="74" dur="500"/>
                                        <p:tgtEl>
                                          <p:spTgt spid="28"/>
                                        </p:tgtEl>
                                      </p:cBhvr>
                                    </p:animEffect>
                                  </p:childTnLst>
                                </p:cTn>
                              </p:par>
                            </p:childTnLst>
                          </p:cTn>
                        </p:par>
                        <p:par>
                          <p:cTn id="75" fill="hold">
                            <p:stCondLst>
                              <p:cond delay="5500"/>
                            </p:stCondLst>
                            <p:childTnLst>
                              <p:par>
                                <p:cTn id="76" presetID="53" presetClass="entr" presetSubtype="16" fill="hold" grpId="0" nodeType="afterEffect">
                                  <p:stCondLst>
                                    <p:cond delay="0"/>
                                  </p:stCondLst>
                                  <p:childTnLst>
                                    <p:set>
                                      <p:cBhvr>
                                        <p:cTn id="77" dur="1" fill="hold">
                                          <p:stCondLst>
                                            <p:cond delay="0"/>
                                          </p:stCondLst>
                                        </p:cTn>
                                        <p:tgtEl>
                                          <p:spTgt spid="4"/>
                                        </p:tgtEl>
                                        <p:attrNameLst>
                                          <p:attrName>style.visibility</p:attrName>
                                        </p:attrNameLst>
                                      </p:cBhvr>
                                      <p:to>
                                        <p:strVal val="visible"/>
                                      </p:to>
                                    </p:set>
                                    <p:anim calcmode="lin" valueType="num">
                                      <p:cBhvr>
                                        <p:cTn id="78" dur="500" fill="hold"/>
                                        <p:tgtEl>
                                          <p:spTgt spid="4"/>
                                        </p:tgtEl>
                                        <p:attrNameLst>
                                          <p:attrName>ppt_w</p:attrName>
                                        </p:attrNameLst>
                                      </p:cBhvr>
                                      <p:tavLst>
                                        <p:tav tm="0">
                                          <p:val>
                                            <p:fltVal val="0"/>
                                          </p:val>
                                        </p:tav>
                                        <p:tav tm="100000">
                                          <p:val>
                                            <p:strVal val="#ppt_w"/>
                                          </p:val>
                                        </p:tav>
                                      </p:tavLst>
                                    </p:anim>
                                    <p:anim calcmode="lin" valueType="num">
                                      <p:cBhvr>
                                        <p:cTn id="79" dur="500" fill="hold"/>
                                        <p:tgtEl>
                                          <p:spTgt spid="4"/>
                                        </p:tgtEl>
                                        <p:attrNameLst>
                                          <p:attrName>ppt_h</p:attrName>
                                        </p:attrNameLst>
                                      </p:cBhvr>
                                      <p:tavLst>
                                        <p:tav tm="0">
                                          <p:val>
                                            <p:fltVal val="0"/>
                                          </p:val>
                                        </p:tav>
                                        <p:tav tm="100000">
                                          <p:val>
                                            <p:strVal val="#ppt_h"/>
                                          </p:val>
                                        </p:tav>
                                      </p:tavLst>
                                    </p:anim>
                                    <p:animEffect transition="in" filter="fade">
                                      <p:cBhvr>
                                        <p:cTn id="80" dur="500"/>
                                        <p:tgtEl>
                                          <p:spTgt spid="4"/>
                                        </p:tgtEl>
                                      </p:cBhvr>
                                    </p:animEffect>
                                  </p:childTnLst>
                                </p:cTn>
                              </p:par>
                            </p:childTnLst>
                          </p:cTn>
                        </p:par>
                        <p:par>
                          <p:cTn id="81" fill="hold">
                            <p:stCondLst>
                              <p:cond delay="6000"/>
                            </p:stCondLst>
                            <p:childTnLst>
                              <p:par>
                                <p:cTn id="82" presetID="1" presetClass="entr" presetSubtype="0" fill="hold" grpId="0" nodeType="afterEffect">
                                  <p:stCondLst>
                                    <p:cond delay="0"/>
                                  </p:stCondLst>
                                  <p:childTnLst>
                                    <p:set>
                                      <p:cBhvr>
                                        <p:cTn id="83" dur="1" fill="hold">
                                          <p:stCondLst>
                                            <p:cond delay="0"/>
                                          </p:stCondLst>
                                        </p:cTn>
                                        <p:tgtEl>
                                          <p:spTgt spid="18"/>
                                        </p:tgtEl>
                                        <p:attrNameLst>
                                          <p:attrName>style.visibility</p:attrName>
                                        </p:attrNameLst>
                                      </p:cBhvr>
                                      <p:to>
                                        <p:strVal val="visible"/>
                                      </p:to>
                                    </p:set>
                                  </p:childTnLst>
                                </p:cTn>
                              </p:par>
                            </p:childTnLst>
                          </p:cTn>
                        </p:par>
                        <p:par>
                          <p:cTn id="84" fill="hold">
                            <p:stCondLst>
                              <p:cond delay="6000"/>
                            </p:stCondLst>
                            <p:childTnLst>
                              <p:par>
                                <p:cTn id="85" presetID="10" presetClass="entr" presetSubtype="0" fill="hold" grpId="0" nodeType="afterEffect">
                                  <p:stCondLst>
                                    <p:cond delay="0"/>
                                  </p:stCondLst>
                                  <p:childTnLst>
                                    <p:set>
                                      <p:cBhvr>
                                        <p:cTn id="86" dur="1" fill="hold">
                                          <p:stCondLst>
                                            <p:cond delay="0"/>
                                          </p:stCondLst>
                                        </p:cTn>
                                        <p:tgtEl>
                                          <p:spTgt spid="27"/>
                                        </p:tgtEl>
                                        <p:attrNameLst>
                                          <p:attrName>style.visibility</p:attrName>
                                        </p:attrNameLst>
                                      </p:cBhvr>
                                      <p:to>
                                        <p:strVal val="visible"/>
                                      </p:to>
                                    </p:set>
                                    <p:animEffect transition="in" filter="fade">
                                      <p:cBhvr>
                                        <p:cTn id="87"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animBg="1"/>
      <p:bldP spid="8" grpId="0" animBg="1"/>
      <p:bldP spid="9" grpId="0" animBg="1"/>
      <p:bldP spid="18" grpId="0" animBg="1"/>
      <p:bldP spid="22" grpId="0" animBg="1"/>
      <p:bldP spid="26" grpId="0"/>
      <p:bldP spid="27" grpId="0"/>
      <p:bldP spid="28" grpId="0"/>
      <p:bldP spid="29" grpId="0"/>
      <p:bldP spid="30" grpId="0"/>
      <p:bldP spid="31"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75B029CA-FE95-4881-80B5-E602ED585F5A}" type="slidenum">
              <a:rPr lang="zh-CN" altLang="en-US" smtClean="0"/>
              <a:t>25</a:t>
            </a:fld>
            <a:endParaRPr lang="zh-CN" altLang="en-US"/>
          </a:p>
        </p:txBody>
      </p:sp>
      <p:grpSp>
        <p:nvGrpSpPr>
          <p:cNvPr id="3" name="Group 5"/>
          <p:cNvGrpSpPr/>
          <p:nvPr/>
        </p:nvGrpSpPr>
        <p:grpSpPr>
          <a:xfrm>
            <a:off x="3059832" y="1834160"/>
            <a:ext cx="3248534" cy="1629534"/>
            <a:chOff x="8483600" y="5681663"/>
            <a:chExt cx="2193926" cy="1077913"/>
          </a:xfrm>
          <a:solidFill>
            <a:schemeClr val="tx1">
              <a:lumMod val="65000"/>
              <a:lumOff val="35000"/>
            </a:schemeClr>
          </a:solidFill>
        </p:grpSpPr>
        <p:sp>
          <p:nvSpPr>
            <p:cNvPr id="4" name="Freeform 16"/>
            <p:cNvSpPr>
              <a:spLocks/>
            </p:cNvSpPr>
            <p:nvPr/>
          </p:nvSpPr>
          <p:spPr bwMode="auto">
            <a:xfrm>
              <a:off x="8483600" y="5681663"/>
              <a:ext cx="2127250" cy="1077913"/>
            </a:xfrm>
            <a:custGeom>
              <a:avLst/>
              <a:gdLst>
                <a:gd name="T0" fmla="*/ 521 w 610"/>
                <a:gd name="T1" fmla="*/ 155 h 309"/>
                <a:gd name="T2" fmla="*/ 398 w 610"/>
                <a:gd name="T3" fmla="*/ 236 h 309"/>
                <a:gd name="T4" fmla="*/ 428 w 610"/>
                <a:gd name="T5" fmla="*/ 155 h 309"/>
                <a:gd name="T6" fmla="*/ 398 w 610"/>
                <a:gd name="T7" fmla="*/ 73 h 309"/>
                <a:gd name="T8" fmla="*/ 521 w 610"/>
                <a:gd name="T9" fmla="*/ 155 h 309"/>
                <a:gd name="T10" fmla="*/ 539 w 610"/>
                <a:gd name="T11" fmla="*/ 136 h 309"/>
                <a:gd name="T12" fmla="*/ 610 w 610"/>
                <a:gd name="T13" fmla="*/ 136 h 309"/>
                <a:gd name="T14" fmla="*/ 312 w 610"/>
                <a:gd name="T15" fmla="*/ 0 h 309"/>
                <a:gd name="T16" fmla="*/ 0 w 610"/>
                <a:gd name="T17" fmla="*/ 151 h 309"/>
                <a:gd name="T18" fmla="*/ 215 w 610"/>
                <a:gd name="T19" fmla="*/ 69 h 309"/>
                <a:gd name="T20" fmla="*/ 181 w 610"/>
                <a:gd name="T21" fmla="*/ 155 h 309"/>
                <a:gd name="T22" fmla="*/ 215 w 610"/>
                <a:gd name="T23" fmla="*/ 240 h 309"/>
                <a:gd name="T24" fmla="*/ 0 w 610"/>
                <a:gd name="T25" fmla="*/ 158 h 309"/>
                <a:gd name="T26" fmla="*/ 312 w 610"/>
                <a:gd name="T27" fmla="*/ 309 h 309"/>
                <a:gd name="T28" fmla="*/ 610 w 610"/>
                <a:gd name="T29" fmla="*/ 173 h 309"/>
                <a:gd name="T30" fmla="*/ 539 w 610"/>
                <a:gd name="T31" fmla="*/ 173 h 309"/>
                <a:gd name="T32" fmla="*/ 521 w 610"/>
                <a:gd name="T33" fmla="*/ 155 h 3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10" h="309">
                  <a:moveTo>
                    <a:pt x="521" y="155"/>
                  </a:moveTo>
                  <a:cubicBezTo>
                    <a:pt x="498" y="177"/>
                    <a:pt x="453" y="214"/>
                    <a:pt x="398" y="236"/>
                  </a:cubicBezTo>
                  <a:cubicBezTo>
                    <a:pt x="417" y="214"/>
                    <a:pt x="428" y="186"/>
                    <a:pt x="428" y="155"/>
                  </a:cubicBezTo>
                  <a:cubicBezTo>
                    <a:pt x="428" y="123"/>
                    <a:pt x="417" y="95"/>
                    <a:pt x="398" y="73"/>
                  </a:cubicBezTo>
                  <a:cubicBezTo>
                    <a:pt x="453" y="95"/>
                    <a:pt x="498" y="132"/>
                    <a:pt x="521" y="155"/>
                  </a:cubicBezTo>
                  <a:cubicBezTo>
                    <a:pt x="533" y="143"/>
                    <a:pt x="539" y="136"/>
                    <a:pt x="539" y="136"/>
                  </a:cubicBezTo>
                  <a:cubicBezTo>
                    <a:pt x="610" y="136"/>
                    <a:pt x="610" y="136"/>
                    <a:pt x="610" y="136"/>
                  </a:cubicBezTo>
                  <a:cubicBezTo>
                    <a:pt x="554" y="85"/>
                    <a:pt x="442" y="0"/>
                    <a:pt x="312" y="0"/>
                  </a:cubicBezTo>
                  <a:cubicBezTo>
                    <a:pt x="169" y="0"/>
                    <a:pt x="47" y="104"/>
                    <a:pt x="0" y="151"/>
                  </a:cubicBezTo>
                  <a:cubicBezTo>
                    <a:pt x="1" y="152"/>
                    <a:pt x="105" y="95"/>
                    <a:pt x="215" y="69"/>
                  </a:cubicBezTo>
                  <a:cubicBezTo>
                    <a:pt x="194" y="91"/>
                    <a:pt x="181" y="121"/>
                    <a:pt x="181" y="155"/>
                  </a:cubicBezTo>
                  <a:cubicBezTo>
                    <a:pt x="181" y="188"/>
                    <a:pt x="194" y="218"/>
                    <a:pt x="215" y="240"/>
                  </a:cubicBezTo>
                  <a:cubicBezTo>
                    <a:pt x="105" y="214"/>
                    <a:pt x="1" y="157"/>
                    <a:pt x="0" y="158"/>
                  </a:cubicBezTo>
                  <a:cubicBezTo>
                    <a:pt x="47" y="205"/>
                    <a:pt x="169" y="309"/>
                    <a:pt x="312" y="309"/>
                  </a:cubicBezTo>
                  <a:cubicBezTo>
                    <a:pt x="442" y="309"/>
                    <a:pt x="554" y="224"/>
                    <a:pt x="610" y="173"/>
                  </a:cubicBezTo>
                  <a:cubicBezTo>
                    <a:pt x="539" y="173"/>
                    <a:pt x="539" y="173"/>
                    <a:pt x="539" y="173"/>
                  </a:cubicBezTo>
                  <a:cubicBezTo>
                    <a:pt x="539" y="173"/>
                    <a:pt x="533" y="166"/>
                    <a:pt x="521" y="155"/>
                  </a:cubicBezTo>
                  <a:close/>
                </a:path>
              </a:pathLst>
            </a:custGeom>
            <a:solidFill>
              <a:srgbClr val="0094D6"/>
            </a:solidFill>
            <a:ln>
              <a:noFill/>
            </a:ln>
            <a:extLst/>
          </p:spPr>
          <p:txBody>
            <a:bodyPr vert="horz" wrap="square" lIns="91440" tIns="45720" rIns="91440" bIns="45720" numCol="1" anchor="t" anchorCtr="0" compatLnSpc="1">
              <a:prstTxWarp prst="textNoShape">
                <a:avLst/>
              </a:prstTxWarp>
            </a:bodyPr>
            <a:lstStyle/>
            <a:p>
              <a:endParaRPr lang="en-US">
                <a:solidFill>
                  <a:schemeClr val="tx1">
                    <a:lumMod val="50000"/>
                    <a:lumOff val="50000"/>
                  </a:schemeClr>
                </a:solidFill>
              </a:endParaRPr>
            </a:p>
          </p:txBody>
        </p:sp>
        <p:sp>
          <p:nvSpPr>
            <p:cNvPr id="5" name="Oval 17"/>
            <p:cNvSpPr>
              <a:spLocks noChangeArrowheads="1"/>
            </p:cNvSpPr>
            <p:nvPr/>
          </p:nvSpPr>
          <p:spPr bwMode="auto">
            <a:xfrm>
              <a:off x="9201150" y="5876925"/>
              <a:ext cx="687388" cy="687388"/>
            </a:xfrm>
            <a:prstGeom prst="ellipse">
              <a:avLst/>
            </a:prstGeom>
            <a:grpFill/>
            <a:ln w="9525">
              <a:solidFill>
                <a:srgbClr val="000000"/>
              </a:solidFill>
              <a:round/>
              <a:headEnd/>
              <a:tailEnd/>
            </a:ln>
            <a:extLst/>
          </p:spPr>
          <p:txBody>
            <a:bodyPr vert="horz" wrap="square" lIns="91440" tIns="45720" rIns="91440" bIns="45720" numCol="1" anchor="t" anchorCtr="0" compatLnSpc="1">
              <a:prstTxWarp prst="textNoShape">
                <a:avLst/>
              </a:prstTxWarp>
            </a:bodyPr>
            <a:lstStyle/>
            <a:p>
              <a:endParaRPr lang="en-US">
                <a:solidFill>
                  <a:schemeClr val="tx1">
                    <a:lumMod val="50000"/>
                    <a:lumOff val="50000"/>
                  </a:schemeClr>
                </a:solidFill>
              </a:endParaRPr>
            </a:p>
          </p:txBody>
        </p:sp>
        <p:sp>
          <p:nvSpPr>
            <p:cNvPr id="6" name="Oval 18"/>
            <p:cNvSpPr>
              <a:spLocks noChangeArrowheads="1"/>
            </p:cNvSpPr>
            <p:nvPr/>
          </p:nvSpPr>
          <p:spPr bwMode="auto">
            <a:xfrm>
              <a:off x="9201150" y="5876925"/>
              <a:ext cx="687388" cy="687388"/>
            </a:xfrm>
            <a:prstGeom prst="ellipse">
              <a:avLst/>
            </a:prstGeom>
            <a:solidFill>
              <a:schemeClr val="bg1"/>
            </a:solidFill>
            <a:ln w="9525">
              <a:noFill/>
              <a:round/>
              <a:headEnd/>
              <a:tailEnd/>
            </a:ln>
            <a:extLst/>
          </p:spPr>
          <p:txBody>
            <a:bodyPr vert="horz" wrap="square" lIns="91440" tIns="45720" rIns="91440" bIns="45720" numCol="1" anchor="t" anchorCtr="0" compatLnSpc="1">
              <a:prstTxWarp prst="textNoShape">
                <a:avLst/>
              </a:prstTxWarp>
            </a:bodyPr>
            <a:lstStyle/>
            <a:p>
              <a:endParaRPr lang="en-US">
                <a:solidFill>
                  <a:schemeClr val="tx1">
                    <a:lumMod val="50000"/>
                    <a:lumOff val="50000"/>
                  </a:schemeClr>
                </a:solidFill>
              </a:endParaRPr>
            </a:p>
          </p:txBody>
        </p:sp>
        <p:sp>
          <p:nvSpPr>
            <p:cNvPr id="7" name="Oval 19"/>
            <p:cNvSpPr>
              <a:spLocks noChangeArrowheads="1"/>
            </p:cNvSpPr>
            <p:nvPr/>
          </p:nvSpPr>
          <p:spPr bwMode="auto">
            <a:xfrm>
              <a:off x="9404350" y="6080125"/>
              <a:ext cx="282575" cy="282575"/>
            </a:xfrm>
            <a:prstGeom prst="ellipse">
              <a:avLst/>
            </a:prstGeom>
            <a:solidFill>
              <a:srgbClr val="B0C01A"/>
            </a:solidFill>
            <a:ln>
              <a:noFill/>
            </a:ln>
            <a:extLst/>
          </p:spPr>
          <p:txBody>
            <a:bodyPr vert="horz" wrap="square" lIns="91440" tIns="45720" rIns="91440" bIns="45720" numCol="1" anchor="t" anchorCtr="0" compatLnSpc="1">
              <a:prstTxWarp prst="textNoShape">
                <a:avLst/>
              </a:prstTxWarp>
            </a:bodyPr>
            <a:lstStyle/>
            <a:p>
              <a:endParaRPr lang="en-US">
                <a:solidFill>
                  <a:schemeClr val="tx1">
                    <a:lumMod val="50000"/>
                    <a:lumOff val="50000"/>
                  </a:schemeClr>
                </a:solidFill>
              </a:endParaRPr>
            </a:p>
          </p:txBody>
        </p:sp>
        <p:sp>
          <p:nvSpPr>
            <p:cNvPr id="8" name="Oval 20"/>
            <p:cNvSpPr>
              <a:spLocks noChangeArrowheads="1"/>
            </p:cNvSpPr>
            <p:nvPr/>
          </p:nvSpPr>
          <p:spPr bwMode="auto">
            <a:xfrm>
              <a:off x="9567863" y="6092825"/>
              <a:ext cx="136525" cy="139700"/>
            </a:xfrm>
            <a:prstGeom prst="ellipse">
              <a:avLst/>
            </a:prstGeom>
            <a:solidFill>
              <a:srgbClr val="0094D6"/>
            </a:solidFill>
            <a:ln w="9525">
              <a:noFill/>
              <a:round/>
              <a:headEnd/>
              <a:tailEnd/>
            </a:ln>
            <a:extLst/>
          </p:spPr>
          <p:txBody>
            <a:bodyPr vert="horz" wrap="square" lIns="91440" tIns="45720" rIns="91440" bIns="45720" numCol="1" anchor="t" anchorCtr="0" compatLnSpc="1">
              <a:prstTxWarp prst="textNoShape">
                <a:avLst/>
              </a:prstTxWarp>
            </a:bodyPr>
            <a:lstStyle/>
            <a:p>
              <a:endParaRPr lang="en-US">
                <a:solidFill>
                  <a:schemeClr val="tx1">
                    <a:lumMod val="50000"/>
                    <a:lumOff val="50000"/>
                  </a:schemeClr>
                </a:solidFill>
              </a:endParaRPr>
            </a:p>
          </p:txBody>
        </p:sp>
        <p:sp>
          <p:nvSpPr>
            <p:cNvPr id="9" name="Freeform 21"/>
            <p:cNvSpPr>
              <a:spLocks/>
            </p:cNvSpPr>
            <p:nvPr/>
          </p:nvSpPr>
          <p:spPr bwMode="auto">
            <a:xfrm>
              <a:off x="10301288" y="6156325"/>
              <a:ext cx="376238" cy="128588"/>
            </a:xfrm>
            <a:custGeom>
              <a:avLst/>
              <a:gdLst>
                <a:gd name="T0" fmla="*/ 89 w 108"/>
                <a:gd name="T1" fmla="*/ 0 h 37"/>
                <a:gd name="T2" fmla="*/ 18 w 108"/>
                <a:gd name="T3" fmla="*/ 0 h 37"/>
                <a:gd name="T4" fmla="*/ 0 w 108"/>
                <a:gd name="T5" fmla="*/ 19 h 37"/>
                <a:gd name="T6" fmla="*/ 18 w 108"/>
                <a:gd name="T7" fmla="*/ 37 h 37"/>
                <a:gd name="T8" fmla="*/ 89 w 108"/>
                <a:gd name="T9" fmla="*/ 37 h 37"/>
                <a:gd name="T10" fmla="*/ 108 w 108"/>
                <a:gd name="T11" fmla="*/ 19 h 37"/>
                <a:gd name="T12" fmla="*/ 89 w 108"/>
                <a:gd name="T13" fmla="*/ 0 h 37"/>
              </a:gdLst>
              <a:ahLst/>
              <a:cxnLst>
                <a:cxn ang="0">
                  <a:pos x="T0" y="T1"/>
                </a:cxn>
                <a:cxn ang="0">
                  <a:pos x="T2" y="T3"/>
                </a:cxn>
                <a:cxn ang="0">
                  <a:pos x="T4" y="T5"/>
                </a:cxn>
                <a:cxn ang="0">
                  <a:pos x="T6" y="T7"/>
                </a:cxn>
                <a:cxn ang="0">
                  <a:pos x="T8" y="T9"/>
                </a:cxn>
                <a:cxn ang="0">
                  <a:pos x="T10" y="T11"/>
                </a:cxn>
                <a:cxn ang="0">
                  <a:pos x="T12" y="T13"/>
                </a:cxn>
              </a:cxnLst>
              <a:rect l="0" t="0" r="r" b="b"/>
              <a:pathLst>
                <a:path w="108" h="37">
                  <a:moveTo>
                    <a:pt x="89" y="0"/>
                  </a:moveTo>
                  <a:cubicBezTo>
                    <a:pt x="18" y="0"/>
                    <a:pt x="18" y="0"/>
                    <a:pt x="18" y="0"/>
                  </a:cubicBezTo>
                  <a:cubicBezTo>
                    <a:pt x="18" y="0"/>
                    <a:pt x="12" y="7"/>
                    <a:pt x="0" y="19"/>
                  </a:cubicBezTo>
                  <a:cubicBezTo>
                    <a:pt x="12" y="30"/>
                    <a:pt x="18" y="37"/>
                    <a:pt x="18" y="37"/>
                  </a:cubicBezTo>
                  <a:cubicBezTo>
                    <a:pt x="89" y="37"/>
                    <a:pt x="89" y="37"/>
                    <a:pt x="89" y="37"/>
                  </a:cubicBezTo>
                  <a:cubicBezTo>
                    <a:pt x="96" y="30"/>
                    <a:pt x="103" y="24"/>
                    <a:pt x="108" y="19"/>
                  </a:cubicBezTo>
                  <a:cubicBezTo>
                    <a:pt x="103" y="13"/>
                    <a:pt x="96" y="7"/>
                    <a:pt x="89" y="0"/>
                  </a:cubicBezTo>
                  <a:close/>
                </a:path>
              </a:pathLst>
            </a:custGeom>
            <a:solidFill>
              <a:srgbClr val="B0C01A"/>
            </a:solidFill>
            <a:ln w="9525">
              <a:noFill/>
              <a:round/>
              <a:headEnd/>
              <a:tailEnd/>
            </a:ln>
            <a:extLst/>
          </p:spPr>
          <p:txBody>
            <a:bodyPr vert="horz" wrap="square" lIns="91440" tIns="45720" rIns="91440" bIns="45720" numCol="1" anchor="t" anchorCtr="0" compatLnSpc="1">
              <a:prstTxWarp prst="textNoShape">
                <a:avLst/>
              </a:prstTxWarp>
            </a:bodyPr>
            <a:lstStyle/>
            <a:p>
              <a:endParaRPr lang="en-US">
                <a:solidFill>
                  <a:schemeClr val="tx1">
                    <a:lumMod val="50000"/>
                    <a:lumOff val="50000"/>
                  </a:schemeClr>
                </a:solidFill>
              </a:endParaRPr>
            </a:p>
          </p:txBody>
        </p:sp>
      </p:grpSp>
      <p:sp>
        <p:nvSpPr>
          <p:cNvPr id="10" name="文本框 137"/>
          <p:cNvSpPr txBox="1"/>
          <p:nvPr/>
        </p:nvSpPr>
        <p:spPr>
          <a:xfrm>
            <a:off x="1366836" y="2746871"/>
            <a:ext cx="1485022" cy="900246"/>
          </a:xfrm>
          <a:prstGeom prst="rect">
            <a:avLst/>
          </a:prstGeom>
          <a:noFill/>
        </p:spPr>
        <p:txBody>
          <a:bodyPr wrap="none" lIns="68580" tIns="34290" rIns="68580" bIns="34290" rtlCol="0" anchor="ctr">
            <a:spAutoFit/>
          </a:bodyPr>
          <a:lstStyle/>
          <a:p>
            <a:pPr algn="ctr"/>
            <a:r>
              <a:rPr lang="en-US" altLang="zh-CN" sz="5400" b="1" dirty="0">
                <a:solidFill>
                  <a:srgbClr val="0094D6"/>
                </a:solidFill>
                <a:latin typeface="FFF Tusj" panose="02040802050405020203" pitchFamily="18" charset="0"/>
              </a:rPr>
              <a:t>YES</a:t>
            </a:r>
            <a:endParaRPr lang="zh-CN" altLang="en-US" sz="5400" b="1" dirty="0">
              <a:solidFill>
                <a:srgbClr val="0094D6"/>
              </a:solidFill>
              <a:latin typeface="FFF Tusj" panose="02040802050405020203" pitchFamily="18" charset="0"/>
            </a:endParaRPr>
          </a:p>
        </p:txBody>
      </p:sp>
      <p:sp>
        <p:nvSpPr>
          <p:cNvPr id="11" name="文本框 138"/>
          <p:cNvSpPr txBox="1"/>
          <p:nvPr/>
        </p:nvSpPr>
        <p:spPr>
          <a:xfrm>
            <a:off x="6279079" y="1555488"/>
            <a:ext cx="1177246" cy="900246"/>
          </a:xfrm>
          <a:prstGeom prst="rect">
            <a:avLst/>
          </a:prstGeom>
          <a:noFill/>
        </p:spPr>
        <p:txBody>
          <a:bodyPr wrap="none" lIns="68580" tIns="34290" rIns="68580" bIns="34290" rtlCol="0" anchor="ctr">
            <a:spAutoFit/>
          </a:bodyPr>
          <a:lstStyle/>
          <a:p>
            <a:pPr algn="ctr"/>
            <a:r>
              <a:rPr lang="en-US" altLang="zh-CN" sz="5400" b="1" dirty="0">
                <a:solidFill>
                  <a:srgbClr val="0094D6"/>
                </a:solidFill>
                <a:latin typeface="FFF Tusj" panose="02040802050405020203" pitchFamily="18" charset="0"/>
              </a:rPr>
              <a:t>NO</a:t>
            </a:r>
            <a:endParaRPr lang="zh-CN" altLang="en-US" sz="5400" b="1" dirty="0">
              <a:solidFill>
                <a:srgbClr val="0094D6"/>
              </a:solidFill>
              <a:latin typeface="FFF Tusj" panose="02040802050405020203" pitchFamily="18" charset="0"/>
            </a:endParaRPr>
          </a:p>
        </p:txBody>
      </p:sp>
      <p:sp>
        <p:nvSpPr>
          <p:cNvPr id="12" name="Content Placeholder 2"/>
          <p:cNvSpPr txBox="1">
            <a:spLocks/>
          </p:cNvSpPr>
          <p:nvPr/>
        </p:nvSpPr>
        <p:spPr bwMode="auto">
          <a:xfrm>
            <a:off x="6318160" y="2455734"/>
            <a:ext cx="2358296" cy="899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lvl="0" defTabSz="685663">
              <a:spcBef>
                <a:spcPct val="20000"/>
              </a:spcBef>
              <a:defRPr/>
            </a:pPr>
            <a:r>
              <a:rPr lang="zh-CN" altLang="en-US" sz="1400" b="1" kern="0" dirty="0">
                <a:solidFill>
                  <a:srgbClr val="0094D6"/>
                </a:solidFill>
                <a:latin typeface="微软雅黑" pitchFamily="34" charset="-122"/>
                <a:ea typeface="微软雅黑" pitchFamily="34" charset="-122"/>
                <a:cs typeface="Raleway"/>
              </a:rPr>
              <a:t>输入你的</a:t>
            </a:r>
            <a:r>
              <a:rPr lang="zh-CN" altLang="en-US" sz="1400" b="1" kern="0" dirty="0" smtClean="0">
                <a:solidFill>
                  <a:srgbClr val="0094D6"/>
                </a:solidFill>
                <a:latin typeface="微软雅黑" pitchFamily="34" charset="-122"/>
                <a:ea typeface="微软雅黑" pitchFamily="34" charset="-122"/>
                <a:cs typeface="Raleway"/>
              </a:rPr>
              <a:t>标题</a:t>
            </a:r>
            <a:endParaRPr lang="en-US" altLang="zh-CN" sz="1400" b="1" kern="0" dirty="0" smtClean="0">
              <a:solidFill>
                <a:srgbClr val="0094D6"/>
              </a:solidFill>
              <a:latin typeface="微软雅黑" pitchFamily="34" charset="-122"/>
              <a:ea typeface="微软雅黑" pitchFamily="34" charset="-122"/>
              <a:cs typeface="Raleway"/>
            </a:endParaRPr>
          </a:p>
          <a:p>
            <a:pPr defTabSz="685663">
              <a:spcBef>
                <a:spcPct val="20000"/>
              </a:spcBef>
              <a:defRPr/>
            </a:pPr>
            <a:r>
              <a:rPr lang="zh-CN" altLang="en-US" sz="800" kern="0" dirty="0">
                <a:solidFill>
                  <a:schemeClr val="tx1">
                    <a:lumMod val="65000"/>
                    <a:lumOff val="35000"/>
                  </a:schemeClr>
                </a:solidFill>
                <a:latin typeface="微软雅黑" pitchFamily="34" charset="-122"/>
                <a:ea typeface="微软雅黑" pitchFamily="34" charset="-122"/>
                <a:cs typeface="Raleway Light"/>
              </a:rPr>
              <a:t>这里输入简单的文字概述里输入简单文字概述输入简单的文字概述里输入输入</a:t>
            </a:r>
            <a:r>
              <a:rPr lang="zh-CN" altLang="en-US" sz="800" kern="0" dirty="0" smtClean="0">
                <a:solidFill>
                  <a:schemeClr val="tx1">
                    <a:lumMod val="65000"/>
                    <a:lumOff val="35000"/>
                  </a:schemeClr>
                </a:solidFill>
                <a:latin typeface="微软雅黑" pitchFamily="34" charset="-122"/>
                <a:ea typeface="微软雅黑" pitchFamily="34" charset="-122"/>
                <a:cs typeface="Raleway Light"/>
              </a:rPr>
              <a:t>里这里</a:t>
            </a:r>
            <a:r>
              <a:rPr lang="zh-CN" altLang="en-US" sz="800" kern="0" dirty="0">
                <a:solidFill>
                  <a:schemeClr val="tx1">
                    <a:lumMod val="65000"/>
                    <a:lumOff val="35000"/>
                  </a:schemeClr>
                </a:solidFill>
                <a:latin typeface="微软雅黑" pitchFamily="34" charset="-122"/>
                <a:ea typeface="微软雅黑" pitchFamily="34" charset="-122"/>
                <a:cs typeface="Raleway Light"/>
              </a:rPr>
              <a:t>输入简单的文字概述里输入简单文字</a:t>
            </a:r>
            <a:r>
              <a:rPr lang="zh-CN" altLang="en-US" sz="800" kern="0" dirty="0" smtClean="0">
                <a:solidFill>
                  <a:schemeClr val="tx1">
                    <a:lumMod val="65000"/>
                    <a:lumOff val="35000"/>
                  </a:schemeClr>
                </a:solidFill>
                <a:latin typeface="微软雅黑" pitchFamily="34" charset="-122"/>
                <a:ea typeface="微软雅黑" pitchFamily="34" charset="-122"/>
                <a:cs typeface="Raleway Light"/>
              </a:rPr>
              <a:t>概述</a:t>
            </a:r>
            <a:endParaRPr lang="en-US" altLang="zh-CN" sz="800" kern="0" dirty="0">
              <a:solidFill>
                <a:schemeClr val="tx1">
                  <a:lumMod val="65000"/>
                  <a:lumOff val="35000"/>
                </a:schemeClr>
              </a:solidFill>
              <a:latin typeface="微软雅黑" pitchFamily="34" charset="-122"/>
              <a:ea typeface="微软雅黑" pitchFamily="34" charset="-122"/>
              <a:cs typeface="Raleway Light"/>
            </a:endParaRPr>
          </a:p>
        </p:txBody>
      </p:sp>
      <p:sp>
        <p:nvSpPr>
          <p:cNvPr id="13" name="Content Placeholder 2"/>
          <p:cNvSpPr txBox="1">
            <a:spLocks/>
          </p:cNvSpPr>
          <p:nvPr/>
        </p:nvSpPr>
        <p:spPr bwMode="auto">
          <a:xfrm>
            <a:off x="611560" y="1964054"/>
            <a:ext cx="2358296" cy="899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lvl="0" algn="r" defTabSz="685663">
              <a:spcBef>
                <a:spcPct val="20000"/>
              </a:spcBef>
              <a:defRPr/>
            </a:pPr>
            <a:r>
              <a:rPr lang="zh-CN" altLang="en-US" sz="1400" b="1" kern="0" dirty="0">
                <a:solidFill>
                  <a:srgbClr val="0094D6"/>
                </a:solidFill>
                <a:latin typeface="微软雅黑" pitchFamily="34" charset="-122"/>
                <a:ea typeface="微软雅黑" pitchFamily="34" charset="-122"/>
                <a:cs typeface="Raleway"/>
              </a:rPr>
              <a:t>输入你的</a:t>
            </a:r>
            <a:r>
              <a:rPr lang="zh-CN" altLang="en-US" sz="1400" b="1" kern="0" dirty="0" smtClean="0">
                <a:solidFill>
                  <a:srgbClr val="0094D6"/>
                </a:solidFill>
                <a:latin typeface="微软雅黑" pitchFamily="34" charset="-122"/>
                <a:ea typeface="微软雅黑" pitchFamily="34" charset="-122"/>
                <a:cs typeface="Raleway"/>
              </a:rPr>
              <a:t>标题</a:t>
            </a:r>
            <a:endParaRPr lang="en-US" altLang="zh-CN" sz="1400" b="1" kern="0" dirty="0" smtClean="0">
              <a:solidFill>
                <a:srgbClr val="0094D6"/>
              </a:solidFill>
              <a:latin typeface="微软雅黑" pitchFamily="34" charset="-122"/>
              <a:ea typeface="微软雅黑" pitchFamily="34" charset="-122"/>
              <a:cs typeface="Raleway"/>
            </a:endParaRPr>
          </a:p>
          <a:p>
            <a:pPr algn="r" defTabSz="685663">
              <a:spcBef>
                <a:spcPct val="20000"/>
              </a:spcBef>
              <a:defRPr/>
            </a:pPr>
            <a:r>
              <a:rPr lang="zh-CN" altLang="en-US" sz="800" kern="0" dirty="0">
                <a:solidFill>
                  <a:schemeClr val="tx1">
                    <a:lumMod val="65000"/>
                    <a:lumOff val="35000"/>
                  </a:schemeClr>
                </a:solidFill>
                <a:latin typeface="微软雅黑" pitchFamily="34" charset="-122"/>
                <a:ea typeface="微软雅黑" pitchFamily="34" charset="-122"/>
                <a:cs typeface="Raleway Light"/>
              </a:rPr>
              <a:t>这里输入简单的文字概述里输入简单文字概述输入简单的文字概述里输入输入</a:t>
            </a:r>
            <a:r>
              <a:rPr lang="zh-CN" altLang="en-US" sz="800" kern="0" dirty="0" smtClean="0">
                <a:solidFill>
                  <a:schemeClr val="tx1">
                    <a:lumMod val="65000"/>
                    <a:lumOff val="35000"/>
                  </a:schemeClr>
                </a:solidFill>
                <a:latin typeface="微软雅黑" pitchFamily="34" charset="-122"/>
                <a:ea typeface="微软雅黑" pitchFamily="34" charset="-122"/>
                <a:cs typeface="Raleway Light"/>
              </a:rPr>
              <a:t>里这里</a:t>
            </a:r>
            <a:r>
              <a:rPr lang="zh-CN" altLang="en-US" sz="800" kern="0" dirty="0">
                <a:solidFill>
                  <a:schemeClr val="tx1">
                    <a:lumMod val="65000"/>
                    <a:lumOff val="35000"/>
                  </a:schemeClr>
                </a:solidFill>
                <a:latin typeface="微软雅黑" pitchFamily="34" charset="-122"/>
                <a:ea typeface="微软雅黑" pitchFamily="34" charset="-122"/>
                <a:cs typeface="Raleway Light"/>
              </a:rPr>
              <a:t>输入简单的文字概述里输入简单文字</a:t>
            </a:r>
            <a:r>
              <a:rPr lang="zh-CN" altLang="en-US" sz="800" kern="0" dirty="0" smtClean="0">
                <a:solidFill>
                  <a:schemeClr val="tx1">
                    <a:lumMod val="65000"/>
                    <a:lumOff val="35000"/>
                  </a:schemeClr>
                </a:solidFill>
                <a:latin typeface="微软雅黑" pitchFamily="34" charset="-122"/>
                <a:ea typeface="微软雅黑" pitchFamily="34" charset="-122"/>
                <a:cs typeface="Raleway Light"/>
              </a:rPr>
              <a:t>概述</a:t>
            </a:r>
            <a:endParaRPr lang="en-US" altLang="zh-CN" sz="800" kern="0" dirty="0">
              <a:solidFill>
                <a:schemeClr val="tx1">
                  <a:lumMod val="65000"/>
                  <a:lumOff val="35000"/>
                </a:schemeClr>
              </a:solidFill>
              <a:latin typeface="微软雅黑" pitchFamily="34" charset="-122"/>
              <a:ea typeface="微软雅黑" pitchFamily="34" charset="-122"/>
              <a:cs typeface="Raleway Light"/>
            </a:endParaRPr>
          </a:p>
        </p:txBody>
      </p:sp>
      <p:sp>
        <p:nvSpPr>
          <p:cNvPr id="20" name="TextBox 19"/>
          <p:cNvSpPr txBox="1"/>
          <p:nvPr/>
        </p:nvSpPr>
        <p:spPr>
          <a:xfrm>
            <a:off x="683676" y="194243"/>
            <a:ext cx="3870455" cy="338554"/>
          </a:xfrm>
          <a:prstGeom prst="rect">
            <a:avLst/>
          </a:prstGeom>
          <a:noFill/>
        </p:spPr>
        <p:txBody>
          <a:bodyPr wrap="square" rtlCol="0">
            <a:spAutoFit/>
          </a:bodyPr>
          <a:lstStyle/>
          <a:p>
            <a:r>
              <a:rPr lang="zh-CN" altLang="en-US" sz="1600" b="1" dirty="0" smtClean="0">
                <a:solidFill>
                  <a:schemeClr val="tx1">
                    <a:lumMod val="65000"/>
                    <a:lumOff val="35000"/>
                  </a:schemeClr>
                </a:solidFill>
                <a:latin typeface="微软雅黑" pitchFamily="34" charset="-122"/>
                <a:ea typeface="微软雅黑" pitchFamily="34" charset="-122"/>
              </a:rPr>
              <a:t>在此输入你的文本内容</a:t>
            </a:r>
            <a:endParaRPr lang="zh-CN" altLang="en-US" sz="1600" b="1" dirty="0">
              <a:solidFill>
                <a:schemeClr val="tx1">
                  <a:lumMod val="65000"/>
                  <a:lumOff val="35000"/>
                </a:schemeClr>
              </a:solidFill>
              <a:latin typeface="微软雅黑" pitchFamily="34" charset="-122"/>
              <a:ea typeface="微软雅黑" pitchFamily="34" charset="-122"/>
            </a:endParaRPr>
          </a:p>
        </p:txBody>
      </p:sp>
      <p:sp>
        <p:nvSpPr>
          <p:cNvPr id="21" name="矩形 20"/>
          <p:cNvSpPr/>
          <p:nvPr/>
        </p:nvSpPr>
        <p:spPr>
          <a:xfrm>
            <a:off x="683676" y="440464"/>
            <a:ext cx="2430295" cy="184666"/>
          </a:xfrm>
          <a:prstGeom prst="rect">
            <a:avLst/>
          </a:prstGeom>
        </p:spPr>
        <p:txBody>
          <a:bodyPr wrap="square">
            <a:spAutoFit/>
          </a:bodyPr>
          <a:lstStyle/>
          <a:p>
            <a:r>
              <a:rPr lang="en-US" altLang="zh-CN" sz="600" dirty="0">
                <a:solidFill>
                  <a:schemeClr val="tx1">
                    <a:lumMod val="65000"/>
                    <a:lumOff val="35000"/>
                  </a:schemeClr>
                </a:solidFill>
              </a:rPr>
              <a:t>Always believe that something wonderful is about to happen.</a:t>
            </a:r>
            <a:endParaRPr lang="zh-CN" altLang="en-US" sz="600" dirty="0">
              <a:solidFill>
                <a:schemeClr val="tx1">
                  <a:lumMod val="65000"/>
                  <a:lumOff val="35000"/>
                </a:schemeClr>
              </a:solidFill>
            </a:endParaRPr>
          </a:p>
        </p:txBody>
      </p:sp>
      <p:pic>
        <p:nvPicPr>
          <p:cNvPr id="22" name="图片 2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14039" y="194576"/>
            <a:ext cx="469637" cy="504684"/>
          </a:xfrm>
          <a:prstGeom prst="rect">
            <a:avLst/>
          </a:prstGeom>
        </p:spPr>
      </p:pic>
      <p:cxnSp>
        <p:nvCxnSpPr>
          <p:cNvPr id="23" name="直接连接符 22"/>
          <p:cNvCxnSpPr/>
          <p:nvPr/>
        </p:nvCxnSpPr>
        <p:spPr bwMode="auto">
          <a:xfrm>
            <a:off x="755682" y="625130"/>
            <a:ext cx="2358289" cy="0"/>
          </a:xfrm>
          <a:prstGeom prst="line">
            <a:avLst/>
          </a:prstGeom>
          <a:solidFill>
            <a:schemeClr val="accent1"/>
          </a:solidFill>
          <a:ln w="9525" cap="flat" cmpd="sng" algn="ctr">
            <a:solidFill>
              <a:schemeClr val="tx1">
                <a:lumMod val="50000"/>
                <a:lumOff val="50000"/>
              </a:schemeClr>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24" name="图片 2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679405" y="265861"/>
            <a:ext cx="1212896" cy="430161"/>
          </a:xfrm>
          <a:prstGeom prst="rect">
            <a:avLst/>
          </a:prstGeom>
        </p:spPr>
      </p:pic>
      <p:sp>
        <p:nvSpPr>
          <p:cNvPr id="25" name="TextBox 24"/>
          <p:cNvSpPr txBox="1"/>
          <p:nvPr/>
        </p:nvSpPr>
        <p:spPr>
          <a:xfrm>
            <a:off x="239505" y="255798"/>
            <a:ext cx="418704" cy="369332"/>
          </a:xfrm>
          <a:prstGeom prst="rect">
            <a:avLst/>
          </a:prstGeom>
          <a:noFill/>
        </p:spPr>
        <p:txBody>
          <a:bodyPr wrap="none" rtlCol="0">
            <a:spAutoFit/>
          </a:bodyPr>
          <a:lstStyle/>
          <a:p>
            <a:r>
              <a:rPr lang="en-US" altLang="zh-CN" dirty="0" smtClean="0">
                <a:solidFill>
                  <a:schemeClr val="bg1"/>
                </a:solidFill>
              </a:rPr>
              <a:t>01</a:t>
            </a:r>
            <a:endParaRPr lang="zh-CN" altLang="en-US" dirty="0">
              <a:solidFill>
                <a:schemeClr val="bg1"/>
              </a:solidFill>
            </a:endParaRPr>
          </a:p>
        </p:txBody>
      </p:sp>
    </p:spTree>
    <p:extLst>
      <p:ext uri="{BB962C8B-B14F-4D97-AF65-F5344CB8AC3E}">
        <p14:creationId xmlns:p14="http://schemas.microsoft.com/office/powerpoint/2010/main" val="1356911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p:cTn id="13" dur="500" fill="hold"/>
                                        <p:tgtEl>
                                          <p:spTgt spid="10"/>
                                        </p:tgtEl>
                                        <p:attrNameLst>
                                          <p:attrName>ppt_w</p:attrName>
                                        </p:attrNameLst>
                                      </p:cBhvr>
                                      <p:tavLst>
                                        <p:tav tm="0">
                                          <p:val>
                                            <p:fltVal val="0"/>
                                          </p:val>
                                        </p:tav>
                                        <p:tav tm="100000">
                                          <p:val>
                                            <p:strVal val="#ppt_w"/>
                                          </p:val>
                                        </p:tav>
                                      </p:tavLst>
                                    </p:anim>
                                    <p:anim calcmode="lin" valueType="num">
                                      <p:cBhvr>
                                        <p:cTn id="14" dur="500" fill="hold"/>
                                        <p:tgtEl>
                                          <p:spTgt spid="10"/>
                                        </p:tgtEl>
                                        <p:attrNameLst>
                                          <p:attrName>ppt_h</p:attrName>
                                        </p:attrNameLst>
                                      </p:cBhvr>
                                      <p:tavLst>
                                        <p:tav tm="0">
                                          <p:val>
                                            <p:fltVal val="0"/>
                                          </p:val>
                                        </p:tav>
                                        <p:tav tm="100000">
                                          <p:val>
                                            <p:strVal val="#ppt_h"/>
                                          </p:val>
                                        </p:tav>
                                      </p:tavLst>
                                    </p:anim>
                                    <p:animEffect transition="in" filter="fade">
                                      <p:cBhvr>
                                        <p:cTn id="15" dur="500"/>
                                        <p:tgtEl>
                                          <p:spTgt spid="10"/>
                                        </p:tgtEl>
                                      </p:cBhvr>
                                    </p:animEffect>
                                  </p:childTnLst>
                                </p:cTn>
                              </p:par>
                            </p:childTnLst>
                          </p:cTn>
                        </p:par>
                        <p:par>
                          <p:cTn id="16" fill="hold">
                            <p:stCondLst>
                              <p:cond delay="1000"/>
                            </p:stCondLst>
                            <p:childTnLst>
                              <p:par>
                                <p:cTn id="17" presetID="22" presetClass="entr" presetSubtype="2" fill="hold" grpId="0"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wipe(right)">
                                      <p:cBhvr>
                                        <p:cTn id="19" dur="1000"/>
                                        <p:tgtEl>
                                          <p:spTgt spid="13"/>
                                        </p:tgtEl>
                                      </p:cBhvr>
                                    </p:animEffect>
                                  </p:childTnLst>
                                </p:cTn>
                              </p:par>
                            </p:childTnLst>
                          </p:cTn>
                        </p:par>
                        <p:par>
                          <p:cTn id="20" fill="hold">
                            <p:stCondLst>
                              <p:cond delay="2000"/>
                            </p:stCondLst>
                            <p:childTnLst>
                              <p:par>
                                <p:cTn id="21" presetID="53" presetClass="entr" presetSubtype="16" fill="hold" grpId="0" nodeType="afterEffect">
                                  <p:stCondLst>
                                    <p:cond delay="0"/>
                                  </p:stCondLst>
                                  <p:childTnLst>
                                    <p:set>
                                      <p:cBhvr>
                                        <p:cTn id="22" dur="1" fill="hold">
                                          <p:stCondLst>
                                            <p:cond delay="0"/>
                                          </p:stCondLst>
                                        </p:cTn>
                                        <p:tgtEl>
                                          <p:spTgt spid="11"/>
                                        </p:tgtEl>
                                        <p:attrNameLst>
                                          <p:attrName>style.visibility</p:attrName>
                                        </p:attrNameLst>
                                      </p:cBhvr>
                                      <p:to>
                                        <p:strVal val="visible"/>
                                      </p:to>
                                    </p:set>
                                    <p:anim calcmode="lin" valueType="num">
                                      <p:cBhvr>
                                        <p:cTn id="23" dur="500" fill="hold"/>
                                        <p:tgtEl>
                                          <p:spTgt spid="11"/>
                                        </p:tgtEl>
                                        <p:attrNameLst>
                                          <p:attrName>ppt_w</p:attrName>
                                        </p:attrNameLst>
                                      </p:cBhvr>
                                      <p:tavLst>
                                        <p:tav tm="0">
                                          <p:val>
                                            <p:fltVal val="0"/>
                                          </p:val>
                                        </p:tav>
                                        <p:tav tm="100000">
                                          <p:val>
                                            <p:strVal val="#ppt_w"/>
                                          </p:val>
                                        </p:tav>
                                      </p:tavLst>
                                    </p:anim>
                                    <p:anim calcmode="lin" valueType="num">
                                      <p:cBhvr>
                                        <p:cTn id="24" dur="500" fill="hold"/>
                                        <p:tgtEl>
                                          <p:spTgt spid="11"/>
                                        </p:tgtEl>
                                        <p:attrNameLst>
                                          <p:attrName>ppt_h</p:attrName>
                                        </p:attrNameLst>
                                      </p:cBhvr>
                                      <p:tavLst>
                                        <p:tav tm="0">
                                          <p:val>
                                            <p:fltVal val="0"/>
                                          </p:val>
                                        </p:tav>
                                        <p:tav tm="100000">
                                          <p:val>
                                            <p:strVal val="#ppt_h"/>
                                          </p:val>
                                        </p:tav>
                                      </p:tavLst>
                                    </p:anim>
                                    <p:animEffect transition="in" filter="fade">
                                      <p:cBhvr>
                                        <p:cTn id="25" dur="500"/>
                                        <p:tgtEl>
                                          <p:spTgt spid="11"/>
                                        </p:tgtEl>
                                      </p:cBhvr>
                                    </p:animEffect>
                                  </p:childTnLst>
                                </p:cTn>
                              </p:par>
                            </p:childTnLst>
                          </p:cTn>
                        </p:par>
                        <p:par>
                          <p:cTn id="26" fill="hold">
                            <p:stCondLst>
                              <p:cond delay="2500"/>
                            </p:stCondLst>
                            <p:childTnLst>
                              <p:par>
                                <p:cTn id="27" presetID="22" presetClass="entr" presetSubtype="8" fill="hold" grpId="0" nodeType="afterEffect">
                                  <p:stCondLst>
                                    <p:cond delay="0"/>
                                  </p:stCondLst>
                                  <p:childTnLst>
                                    <p:set>
                                      <p:cBhvr>
                                        <p:cTn id="28" dur="1" fill="hold">
                                          <p:stCondLst>
                                            <p:cond delay="0"/>
                                          </p:stCondLst>
                                        </p:cTn>
                                        <p:tgtEl>
                                          <p:spTgt spid="12"/>
                                        </p:tgtEl>
                                        <p:attrNameLst>
                                          <p:attrName>style.visibility</p:attrName>
                                        </p:attrNameLst>
                                      </p:cBhvr>
                                      <p:to>
                                        <p:strVal val="visible"/>
                                      </p:to>
                                    </p:set>
                                    <p:animEffect transition="in" filter="wipe(left)">
                                      <p:cBhvr>
                                        <p:cTn id="29" dur="1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p:bldP spid="13"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75B029CA-FE95-4881-80B5-E602ED585F5A}" type="slidenum">
              <a:rPr lang="zh-CN" altLang="en-US" smtClean="0"/>
              <a:t>26</a:t>
            </a:fld>
            <a:endParaRPr lang="zh-CN" altLang="en-US"/>
          </a:p>
        </p:txBody>
      </p:sp>
      <p:sp>
        <p:nvSpPr>
          <p:cNvPr id="3" name="矩形 2"/>
          <p:cNvSpPr/>
          <p:nvPr/>
        </p:nvSpPr>
        <p:spPr>
          <a:xfrm>
            <a:off x="683568" y="771550"/>
            <a:ext cx="2567483" cy="2434328"/>
          </a:xfrm>
          <a:prstGeom prst="rect">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4" name="矩形 3"/>
          <p:cNvSpPr/>
          <p:nvPr/>
        </p:nvSpPr>
        <p:spPr>
          <a:xfrm>
            <a:off x="3327936" y="786703"/>
            <a:ext cx="2567483" cy="2434328"/>
          </a:xfrm>
          <a:prstGeom prst="rect">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5" name="矩形 4"/>
          <p:cNvSpPr/>
          <p:nvPr/>
        </p:nvSpPr>
        <p:spPr>
          <a:xfrm>
            <a:off x="683568" y="3286982"/>
            <a:ext cx="2567483" cy="1136061"/>
          </a:xfrm>
          <a:prstGeom prst="rect">
            <a:avLst/>
          </a:prstGeom>
          <a:solidFill>
            <a:srgbClr val="0094D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6" name="矩形 5"/>
          <p:cNvSpPr/>
          <p:nvPr/>
        </p:nvSpPr>
        <p:spPr>
          <a:xfrm>
            <a:off x="3327937" y="3286982"/>
            <a:ext cx="2567483" cy="1136061"/>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7" name="矩形 6"/>
          <p:cNvSpPr/>
          <p:nvPr/>
        </p:nvSpPr>
        <p:spPr>
          <a:xfrm>
            <a:off x="5972305" y="792401"/>
            <a:ext cx="2567483" cy="2428630"/>
          </a:xfrm>
          <a:prstGeom prst="rect">
            <a:avLst/>
          </a:prstGeom>
          <a:blipFill>
            <a:blip r:embed="rId5"/>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9" name="矩形 8"/>
          <p:cNvSpPr/>
          <p:nvPr/>
        </p:nvSpPr>
        <p:spPr>
          <a:xfrm>
            <a:off x="5972305" y="3286982"/>
            <a:ext cx="2567483" cy="1136061"/>
          </a:xfrm>
          <a:prstGeom prst="rect">
            <a:avLst/>
          </a:prstGeom>
          <a:solidFill>
            <a:srgbClr val="0094D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0" name="AutoShape 4"/>
          <p:cNvSpPr>
            <a:spLocks/>
          </p:cNvSpPr>
          <p:nvPr/>
        </p:nvSpPr>
        <p:spPr bwMode="auto">
          <a:xfrm>
            <a:off x="993920" y="3668875"/>
            <a:ext cx="371263" cy="3712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7428" y="17466"/>
                </a:moveTo>
                <a:cubicBezTo>
                  <a:pt x="16669" y="16923"/>
                  <a:pt x="15846" y="16465"/>
                  <a:pt x="14963" y="16121"/>
                </a:cubicBezTo>
                <a:cubicBezTo>
                  <a:pt x="15595" y="14609"/>
                  <a:pt x="15967" y="12928"/>
                  <a:pt x="16010" y="11148"/>
                </a:cubicBezTo>
                <a:lnTo>
                  <a:pt x="20188" y="11148"/>
                </a:lnTo>
                <a:cubicBezTo>
                  <a:pt x="20097" y="13612"/>
                  <a:pt x="19065" y="15838"/>
                  <a:pt x="17428" y="17466"/>
                </a:cubicBezTo>
                <a:moveTo>
                  <a:pt x="1411" y="11148"/>
                </a:moveTo>
                <a:lnTo>
                  <a:pt x="5589" y="11148"/>
                </a:lnTo>
                <a:cubicBezTo>
                  <a:pt x="5632" y="12928"/>
                  <a:pt x="6004" y="14609"/>
                  <a:pt x="6636" y="16121"/>
                </a:cubicBezTo>
                <a:cubicBezTo>
                  <a:pt x="5753" y="16465"/>
                  <a:pt x="4931" y="16923"/>
                  <a:pt x="4171" y="17466"/>
                </a:cubicBezTo>
                <a:cubicBezTo>
                  <a:pt x="2534" y="15838"/>
                  <a:pt x="1502" y="13612"/>
                  <a:pt x="1411" y="11148"/>
                </a:cubicBezTo>
                <a:moveTo>
                  <a:pt x="3785" y="4553"/>
                </a:moveTo>
                <a:cubicBezTo>
                  <a:pt x="4579" y="5170"/>
                  <a:pt x="5448" y="5691"/>
                  <a:pt x="6388" y="6084"/>
                </a:cubicBezTo>
                <a:cubicBezTo>
                  <a:pt x="5901" y="7433"/>
                  <a:pt x="5627" y="8908"/>
                  <a:pt x="5589" y="10451"/>
                </a:cubicBezTo>
                <a:lnTo>
                  <a:pt x="1411" y="10451"/>
                </a:lnTo>
                <a:cubicBezTo>
                  <a:pt x="1494" y="8190"/>
                  <a:pt x="2376" y="6135"/>
                  <a:pt x="3785" y="4553"/>
                </a:cubicBezTo>
                <a:moveTo>
                  <a:pt x="11148" y="10451"/>
                </a:moveTo>
                <a:lnTo>
                  <a:pt x="11148" y="6950"/>
                </a:lnTo>
                <a:cubicBezTo>
                  <a:pt x="12339" y="6913"/>
                  <a:pt x="13484" y="6696"/>
                  <a:pt x="14558" y="6324"/>
                </a:cubicBezTo>
                <a:cubicBezTo>
                  <a:pt x="15018" y="7598"/>
                  <a:pt x="15276" y="8992"/>
                  <a:pt x="15314" y="10451"/>
                </a:cubicBezTo>
                <a:cubicBezTo>
                  <a:pt x="15314" y="10451"/>
                  <a:pt x="11148" y="10451"/>
                  <a:pt x="11148" y="10451"/>
                </a:cubicBezTo>
                <a:close/>
                <a:moveTo>
                  <a:pt x="14311" y="15882"/>
                </a:moveTo>
                <a:cubicBezTo>
                  <a:pt x="13309" y="15559"/>
                  <a:pt x="12247" y="15380"/>
                  <a:pt x="11148" y="15346"/>
                </a:cubicBezTo>
                <a:lnTo>
                  <a:pt x="11148" y="11148"/>
                </a:lnTo>
                <a:lnTo>
                  <a:pt x="15314" y="11148"/>
                </a:lnTo>
                <a:cubicBezTo>
                  <a:pt x="15270" y="12844"/>
                  <a:pt x="14914" y="14445"/>
                  <a:pt x="14311" y="15882"/>
                </a:cubicBezTo>
                <a:moveTo>
                  <a:pt x="14683" y="16757"/>
                </a:moveTo>
                <a:cubicBezTo>
                  <a:pt x="15476" y="17063"/>
                  <a:pt x="16218" y="17466"/>
                  <a:pt x="16904" y="17941"/>
                </a:cubicBezTo>
                <a:cubicBezTo>
                  <a:pt x="15632" y="19031"/>
                  <a:pt x="14067" y="19781"/>
                  <a:pt x="12344" y="20068"/>
                </a:cubicBezTo>
                <a:cubicBezTo>
                  <a:pt x="13280" y="19136"/>
                  <a:pt x="14076" y="18017"/>
                  <a:pt x="14683" y="16757"/>
                </a:cubicBezTo>
                <a:moveTo>
                  <a:pt x="11148" y="20188"/>
                </a:moveTo>
                <a:lnTo>
                  <a:pt x="11148" y="16043"/>
                </a:lnTo>
                <a:cubicBezTo>
                  <a:pt x="12146" y="16075"/>
                  <a:pt x="13113" y="16231"/>
                  <a:pt x="14025" y="16516"/>
                </a:cubicBezTo>
                <a:cubicBezTo>
                  <a:pt x="13314" y="17970"/>
                  <a:pt x="12343" y="19223"/>
                  <a:pt x="11185" y="20186"/>
                </a:cubicBezTo>
                <a:cubicBezTo>
                  <a:pt x="11185" y="20186"/>
                  <a:pt x="11148" y="20188"/>
                  <a:pt x="11148" y="20188"/>
                </a:cubicBezTo>
                <a:close/>
                <a:moveTo>
                  <a:pt x="9255" y="20068"/>
                </a:moveTo>
                <a:cubicBezTo>
                  <a:pt x="7532" y="19781"/>
                  <a:pt x="5967" y="19031"/>
                  <a:pt x="4695" y="17941"/>
                </a:cubicBezTo>
                <a:cubicBezTo>
                  <a:pt x="5381" y="17466"/>
                  <a:pt x="6123" y="17063"/>
                  <a:pt x="6916" y="16757"/>
                </a:cubicBezTo>
                <a:cubicBezTo>
                  <a:pt x="7523" y="18017"/>
                  <a:pt x="8319" y="19136"/>
                  <a:pt x="9255" y="20068"/>
                </a:cubicBezTo>
                <a:moveTo>
                  <a:pt x="10451" y="11148"/>
                </a:moveTo>
                <a:lnTo>
                  <a:pt x="10451" y="15346"/>
                </a:lnTo>
                <a:cubicBezTo>
                  <a:pt x="9352" y="15380"/>
                  <a:pt x="8290" y="15559"/>
                  <a:pt x="7288" y="15882"/>
                </a:cubicBezTo>
                <a:cubicBezTo>
                  <a:pt x="6685" y="14445"/>
                  <a:pt x="6329" y="12844"/>
                  <a:pt x="6285" y="11148"/>
                </a:cubicBezTo>
                <a:cubicBezTo>
                  <a:pt x="6285" y="11148"/>
                  <a:pt x="10451" y="11148"/>
                  <a:pt x="10451" y="11148"/>
                </a:cubicBezTo>
                <a:close/>
                <a:moveTo>
                  <a:pt x="7041" y="6324"/>
                </a:moveTo>
                <a:cubicBezTo>
                  <a:pt x="8115" y="6696"/>
                  <a:pt x="9260" y="6913"/>
                  <a:pt x="10451" y="6950"/>
                </a:cubicBezTo>
                <a:lnTo>
                  <a:pt x="10451" y="10451"/>
                </a:lnTo>
                <a:lnTo>
                  <a:pt x="6285" y="10451"/>
                </a:lnTo>
                <a:cubicBezTo>
                  <a:pt x="6324" y="8992"/>
                  <a:pt x="6581" y="7598"/>
                  <a:pt x="7041" y="6324"/>
                </a:cubicBezTo>
                <a:moveTo>
                  <a:pt x="6651" y="5442"/>
                </a:moveTo>
                <a:cubicBezTo>
                  <a:pt x="5790" y="5084"/>
                  <a:pt x="4993" y="4609"/>
                  <a:pt x="4263" y="4050"/>
                </a:cubicBezTo>
                <a:cubicBezTo>
                  <a:pt x="5606" y="2749"/>
                  <a:pt x="7332" y="1851"/>
                  <a:pt x="9255" y="1531"/>
                </a:cubicBezTo>
                <a:cubicBezTo>
                  <a:pt x="8175" y="2610"/>
                  <a:pt x="7286" y="3939"/>
                  <a:pt x="6651" y="5442"/>
                </a:cubicBezTo>
                <a:moveTo>
                  <a:pt x="10451" y="1411"/>
                </a:moveTo>
                <a:lnTo>
                  <a:pt x="10451" y="6253"/>
                </a:lnTo>
                <a:cubicBezTo>
                  <a:pt x="9352" y="6217"/>
                  <a:pt x="8296" y="6021"/>
                  <a:pt x="7303" y="5681"/>
                </a:cubicBezTo>
                <a:cubicBezTo>
                  <a:pt x="8029" y="3972"/>
                  <a:pt x="9101" y="2507"/>
                  <a:pt x="10415" y="1413"/>
                </a:cubicBezTo>
                <a:cubicBezTo>
                  <a:pt x="10427" y="1412"/>
                  <a:pt x="10439" y="1411"/>
                  <a:pt x="10451" y="1411"/>
                </a:cubicBezTo>
                <a:moveTo>
                  <a:pt x="12344" y="1531"/>
                </a:moveTo>
                <a:cubicBezTo>
                  <a:pt x="14267" y="1851"/>
                  <a:pt x="15993" y="2749"/>
                  <a:pt x="17336" y="4050"/>
                </a:cubicBezTo>
                <a:cubicBezTo>
                  <a:pt x="16606" y="4609"/>
                  <a:pt x="15809" y="5084"/>
                  <a:pt x="14948" y="5442"/>
                </a:cubicBezTo>
                <a:cubicBezTo>
                  <a:pt x="14313" y="3939"/>
                  <a:pt x="13424" y="2610"/>
                  <a:pt x="12344" y="1531"/>
                </a:cubicBezTo>
                <a:moveTo>
                  <a:pt x="11184" y="1413"/>
                </a:moveTo>
                <a:cubicBezTo>
                  <a:pt x="12498" y="2507"/>
                  <a:pt x="13570" y="3972"/>
                  <a:pt x="14296" y="5681"/>
                </a:cubicBezTo>
                <a:cubicBezTo>
                  <a:pt x="13303" y="6021"/>
                  <a:pt x="12247" y="6217"/>
                  <a:pt x="11148" y="6253"/>
                </a:cubicBezTo>
                <a:lnTo>
                  <a:pt x="11148" y="1411"/>
                </a:lnTo>
                <a:cubicBezTo>
                  <a:pt x="11160" y="1411"/>
                  <a:pt x="11172" y="1412"/>
                  <a:pt x="11184" y="1413"/>
                </a:cubicBezTo>
                <a:moveTo>
                  <a:pt x="10414" y="20186"/>
                </a:moveTo>
                <a:cubicBezTo>
                  <a:pt x="9256" y="19223"/>
                  <a:pt x="8285" y="17970"/>
                  <a:pt x="7574" y="16516"/>
                </a:cubicBezTo>
                <a:cubicBezTo>
                  <a:pt x="8486" y="16231"/>
                  <a:pt x="9453" y="16075"/>
                  <a:pt x="10451" y="16043"/>
                </a:cubicBezTo>
                <a:lnTo>
                  <a:pt x="10451" y="20188"/>
                </a:lnTo>
                <a:cubicBezTo>
                  <a:pt x="10451" y="20188"/>
                  <a:pt x="10414" y="20186"/>
                  <a:pt x="10414" y="20186"/>
                </a:cubicBezTo>
                <a:close/>
                <a:moveTo>
                  <a:pt x="20188" y="10451"/>
                </a:moveTo>
                <a:lnTo>
                  <a:pt x="16010" y="10451"/>
                </a:lnTo>
                <a:cubicBezTo>
                  <a:pt x="15972" y="8908"/>
                  <a:pt x="15698" y="7433"/>
                  <a:pt x="15211" y="6084"/>
                </a:cubicBezTo>
                <a:cubicBezTo>
                  <a:pt x="16151" y="5691"/>
                  <a:pt x="17020" y="5170"/>
                  <a:pt x="17814" y="4553"/>
                </a:cubicBezTo>
                <a:cubicBezTo>
                  <a:pt x="19223" y="6135"/>
                  <a:pt x="20105" y="8190"/>
                  <a:pt x="20188" y="10451"/>
                </a:cubicBezTo>
                <a:moveTo>
                  <a:pt x="10800" y="0"/>
                </a:moveTo>
                <a:cubicBezTo>
                  <a:pt x="4835" y="0"/>
                  <a:pt x="0" y="4835"/>
                  <a:pt x="0" y="10800"/>
                </a:cubicBezTo>
                <a:cubicBezTo>
                  <a:pt x="0" y="16764"/>
                  <a:pt x="4835" y="21600"/>
                  <a:pt x="10800" y="21600"/>
                </a:cubicBezTo>
                <a:cubicBezTo>
                  <a:pt x="16764" y="21600"/>
                  <a:pt x="21600" y="16764"/>
                  <a:pt x="21600" y="10800"/>
                </a:cubicBezTo>
                <a:cubicBezTo>
                  <a:pt x="21600" y="4835"/>
                  <a:pt x="16764" y="0"/>
                  <a:pt x="10800" y="0"/>
                </a:cubicBezTo>
              </a:path>
            </a:pathLst>
          </a:custGeom>
          <a:solidFill>
            <a:schemeClr val="bg1"/>
          </a:solidFill>
          <a:ln>
            <a:noFill/>
          </a:ln>
          <a:effectLst/>
          <a:extLst/>
        </p:spPr>
        <p:txBody>
          <a:bodyPr lIns="14288" tIns="14288" rIns="14288" bIns="14288"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grpSp>
        <p:nvGrpSpPr>
          <p:cNvPr id="11" name="Group 48"/>
          <p:cNvGrpSpPr/>
          <p:nvPr/>
        </p:nvGrpSpPr>
        <p:grpSpPr>
          <a:xfrm>
            <a:off x="6235730" y="3654554"/>
            <a:ext cx="315866" cy="421635"/>
            <a:chOff x="2639219" y="3510757"/>
            <a:chExt cx="348456" cy="465138"/>
          </a:xfrm>
          <a:solidFill>
            <a:schemeClr val="bg1"/>
          </a:solidFill>
        </p:grpSpPr>
        <p:sp>
          <p:nvSpPr>
            <p:cNvPr id="12" name="AutoShape 115"/>
            <p:cNvSpPr>
              <a:spLocks/>
            </p:cNvSpPr>
            <p:nvPr/>
          </p:nvSpPr>
          <p:spPr bwMode="auto">
            <a:xfrm>
              <a:off x="2639219" y="3510757"/>
              <a:ext cx="348456" cy="4651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800" y="12825"/>
                  </a:moveTo>
                  <a:lnTo>
                    <a:pt x="19800" y="13500"/>
                  </a:lnTo>
                  <a:lnTo>
                    <a:pt x="19800" y="14850"/>
                  </a:lnTo>
                  <a:lnTo>
                    <a:pt x="19800" y="15525"/>
                  </a:lnTo>
                  <a:cubicBezTo>
                    <a:pt x="19800" y="18129"/>
                    <a:pt x="16972" y="20249"/>
                    <a:pt x="13499" y="20249"/>
                  </a:cubicBezTo>
                  <a:lnTo>
                    <a:pt x="8099" y="20249"/>
                  </a:lnTo>
                  <a:cubicBezTo>
                    <a:pt x="4627" y="20249"/>
                    <a:pt x="1800" y="18129"/>
                    <a:pt x="1800" y="15525"/>
                  </a:cubicBezTo>
                  <a:lnTo>
                    <a:pt x="1800" y="14850"/>
                  </a:lnTo>
                  <a:lnTo>
                    <a:pt x="1800" y="13500"/>
                  </a:lnTo>
                  <a:lnTo>
                    <a:pt x="1800" y="12825"/>
                  </a:lnTo>
                  <a:lnTo>
                    <a:pt x="1800" y="10800"/>
                  </a:lnTo>
                  <a:cubicBezTo>
                    <a:pt x="1800" y="10427"/>
                    <a:pt x="2203" y="10124"/>
                    <a:pt x="2699" y="10124"/>
                  </a:cubicBezTo>
                  <a:lnTo>
                    <a:pt x="4499" y="10124"/>
                  </a:lnTo>
                  <a:lnTo>
                    <a:pt x="17100" y="10124"/>
                  </a:lnTo>
                  <a:lnTo>
                    <a:pt x="18899" y="10124"/>
                  </a:lnTo>
                  <a:cubicBezTo>
                    <a:pt x="19396" y="10124"/>
                    <a:pt x="19800" y="10427"/>
                    <a:pt x="19800" y="10800"/>
                  </a:cubicBezTo>
                  <a:cubicBezTo>
                    <a:pt x="19800" y="10800"/>
                    <a:pt x="19800" y="12825"/>
                    <a:pt x="19800" y="12825"/>
                  </a:cubicBezTo>
                  <a:close/>
                  <a:moveTo>
                    <a:pt x="14400" y="6075"/>
                  </a:moveTo>
                  <a:lnTo>
                    <a:pt x="14400" y="6076"/>
                  </a:lnTo>
                  <a:lnTo>
                    <a:pt x="14400" y="8774"/>
                  </a:lnTo>
                  <a:lnTo>
                    <a:pt x="7200" y="8774"/>
                  </a:lnTo>
                  <a:lnTo>
                    <a:pt x="7200" y="6076"/>
                  </a:lnTo>
                  <a:lnTo>
                    <a:pt x="7200" y="6075"/>
                  </a:lnTo>
                  <a:cubicBezTo>
                    <a:pt x="7200" y="4583"/>
                    <a:pt x="8811" y="3375"/>
                    <a:pt x="10800" y="3375"/>
                  </a:cubicBezTo>
                  <a:cubicBezTo>
                    <a:pt x="12788" y="3375"/>
                    <a:pt x="14400" y="4583"/>
                    <a:pt x="14400" y="6075"/>
                  </a:cubicBezTo>
                  <a:moveTo>
                    <a:pt x="4499" y="6075"/>
                  </a:moveTo>
                  <a:cubicBezTo>
                    <a:pt x="4499" y="3465"/>
                    <a:pt x="7320" y="1350"/>
                    <a:pt x="10800" y="1350"/>
                  </a:cubicBezTo>
                  <a:cubicBezTo>
                    <a:pt x="14279" y="1350"/>
                    <a:pt x="17100" y="3465"/>
                    <a:pt x="17100" y="6075"/>
                  </a:cubicBezTo>
                  <a:lnTo>
                    <a:pt x="17100" y="8774"/>
                  </a:lnTo>
                  <a:lnTo>
                    <a:pt x="15299" y="8774"/>
                  </a:lnTo>
                  <a:lnTo>
                    <a:pt x="15299" y="6076"/>
                  </a:lnTo>
                  <a:cubicBezTo>
                    <a:pt x="15299" y="4212"/>
                    <a:pt x="13285" y="2701"/>
                    <a:pt x="10800" y="2701"/>
                  </a:cubicBezTo>
                  <a:cubicBezTo>
                    <a:pt x="8314" y="2701"/>
                    <a:pt x="6299" y="4212"/>
                    <a:pt x="6299" y="6076"/>
                  </a:cubicBezTo>
                  <a:lnTo>
                    <a:pt x="6299" y="8774"/>
                  </a:lnTo>
                  <a:lnTo>
                    <a:pt x="4499" y="8774"/>
                  </a:lnTo>
                  <a:cubicBezTo>
                    <a:pt x="4499" y="8774"/>
                    <a:pt x="4499" y="6075"/>
                    <a:pt x="4499" y="6075"/>
                  </a:cubicBezTo>
                  <a:close/>
                  <a:moveTo>
                    <a:pt x="18899" y="8774"/>
                  </a:moveTo>
                  <a:lnTo>
                    <a:pt x="18899" y="6075"/>
                  </a:lnTo>
                  <a:cubicBezTo>
                    <a:pt x="18899" y="2719"/>
                    <a:pt x="15274" y="0"/>
                    <a:pt x="10800" y="0"/>
                  </a:cubicBezTo>
                  <a:cubicBezTo>
                    <a:pt x="6325" y="0"/>
                    <a:pt x="2699" y="2719"/>
                    <a:pt x="2699" y="6075"/>
                  </a:cubicBezTo>
                  <a:lnTo>
                    <a:pt x="2699" y="8774"/>
                  </a:lnTo>
                  <a:cubicBezTo>
                    <a:pt x="1208" y="8774"/>
                    <a:pt x="0" y="9681"/>
                    <a:pt x="0" y="10800"/>
                  </a:cubicBezTo>
                  <a:lnTo>
                    <a:pt x="0" y="12825"/>
                  </a:lnTo>
                  <a:lnTo>
                    <a:pt x="0" y="13500"/>
                  </a:lnTo>
                  <a:lnTo>
                    <a:pt x="0" y="14850"/>
                  </a:lnTo>
                  <a:lnTo>
                    <a:pt x="0" y="15525"/>
                  </a:lnTo>
                  <a:cubicBezTo>
                    <a:pt x="0" y="18880"/>
                    <a:pt x="3625" y="21599"/>
                    <a:pt x="8099" y="21599"/>
                  </a:cubicBezTo>
                  <a:lnTo>
                    <a:pt x="13499" y="21599"/>
                  </a:lnTo>
                  <a:cubicBezTo>
                    <a:pt x="17974" y="21599"/>
                    <a:pt x="21600" y="18880"/>
                    <a:pt x="21600" y="15525"/>
                  </a:cubicBezTo>
                  <a:lnTo>
                    <a:pt x="21600" y="14850"/>
                  </a:lnTo>
                  <a:lnTo>
                    <a:pt x="21600" y="13500"/>
                  </a:lnTo>
                  <a:lnTo>
                    <a:pt x="21600" y="12825"/>
                  </a:lnTo>
                  <a:lnTo>
                    <a:pt x="21600" y="10800"/>
                  </a:lnTo>
                  <a:cubicBezTo>
                    <a:pt x="21600" y="9681"/>
                    <a:pt x="20391" y="8774"/>
                    <a:pt x="18899" y="8774"/>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13" name="AutoShape 116"/>
            <p:cNvSpPr>
              <a:spLocks/>
            </p:cNvSpPr>
            <p:nvPr/>
          </p:nvSpPr>
          <p:spPr bwMode="auto">
            <a:xfrm>
              <a:off x="2784475" y="3786982"/>
              <a:ext cx="57944" cy="873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38" y="0"/>
                    <a:pt x="0" y="3226"/>
                    <a:pt x="0" y="7201"/>
                  </a:cubicBezTo>
                  <a:cubicBezTo>
                    <a:pt x="0" y="9390"/>
                    <a:pt x="1798" y="13537"/>
                    <a:pt x="3601" y="16821"/>
                  </a:cubicBezTo>
                  <a:cubicBezTo>
                    <a:pt x="5070" y="19493"/>
                    <a:pt x="6916" y="21600"/>
                    <a:pt x="10800" y="21600"/>
                  </a:cubicBezTo>
                  <a:cubicBezTo>
                    <a:pt x="15016" y="21600"/>
                    <a:pt x="16529" y="19514"/>
                    <a:pt x="18003" y="16858"/>
                  </a:cubicBezTo>
                  <a:cubicBezTo>
                    <a:pt x="19828" y="13567"/>
                    <a:pt x="21600" y="9397"/>
                    <a:pt x="21600" y="7201"/>
                  </a:cubicBezTo>
                  <a:cubicBezTo>
                    <a:pt x="21600" y="3226"/>
                    <a:pt x="16761" y="0"/>
                    <a:pt x="108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grpSp>
      <p:grpSp>
        <p:nvGrpSpPr>
          <p:cNvPr id="14" name="组合 13"/>
          <p:cNvGrpSpPr/>
          <p:nvPr/>
        </p:nvGrpSpPr>
        <p:grpSpPr>
          <a:xfrm>
            <a:off x="3491819" y="3668875"/>
            <a:ext cx="367024" cy="419353"/>
            <a:chOff x="1504950" y="5164138"/>
            <a:chExt cx="812800" cy="928687"/>
          </a:xfrm>
          <a:solidFill>
            <a:schemeClr val="bg1"/>
          </a:solidFill>
        </p:grpSpPr>
        <p:sp>
          <p:nvSpPr>
            <p:cNvPr id="15" name="AutoShape 131"/>
            <p:cNvSpPr>
              <a:spLocks/>
            </p:cNvSpPr>
            <p:nvPr/>
          </p:nvSpPr>
          <p:spPr bwMode="auto">
            <a:xfrm>
              <a:off x="1504950" y="5164138"/>
              <a:ext cx="812800" cy="92868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057" y="5400"/>
                  </a:moveTo>
                  <a:lnTo>
                    <a:pt x="20057" y="6075"/>
                  </a:lnTo>
                  <a:lnTo>
                    <a:pt x="1542" y="6075"/>
                  </a:lnTo>
                  <a:lnTo>
                    <a:pt x="1542" y="5400"/>
                  </a:lnTo>
                  <a:lnTo>
                    <a:pt x="1542" y="4725"/>
                  </a:lnTo>
                  <a:cubicBezTo>
                    <a:pt x="1542" y="4352"/>
                    <a:pt x="1887" y="4050"/>
                    <a:pt x="2314" y="4050"/>
                  </a:cubicBezTo>
                  <a:lnTo>
                    <a:pt x="19285" y="4050"/>
                  </a:lnTo>
                  <a:cubicBezTo>
                    <a:pt x="19712" y="4050"/>
                    <a:pt x="20057" y="4352"/>
                    <a:pt x="20057" y="4725"/>
                  </a:cubicBezTo>
                  <a:cubicBezTo>
                    <a:pt x="20057" y="4725"/>
                    <a:pt x="20057" y="5400"/>
                    <a:pt x="20057" y="5400"/>
                  </a:cubicBezTo>
                  <a:close/>
                  <a:moveTo>
                    <a:pt x="18514" y="18900"/>
                  </a:moveTo>
                  <a:cubicBezTo>
                    <a:pt x="18514" y="19644"/>
                    <a:pt x="17822" y="20249"/>
                    <a:pt x="16971" y="20249"/>
                  </a:cubicBezTo>
                  <a:lnTo>
                    <a:pt x="4628" y="20249"/>
                  </a:lnTo>
                  <a:cubicBezTo>
                    <a:pt x="3777" y="20249"/>
                    <a:pt x="3085" y="19644"/>
                    <a:pt x="3085" y="18900"/>
                  </a:cubicBezTo>
                  <a:lnTo>
                    <a:pt x="3085" y="7425"/>
                  </a:lnTo>
                  <a:lnTo>
                    <a:pt x="18514" y="7425"/>
                  </a:lnTo>
                  <a:cubicBezTo>
                    <a:pt x="18514" y="7425"/>
                    <a:pt x="18514" y="18900"/>
                    <a:pt x="18514" y="18900"/>
                  </a:cubicBezTo>
                  <a:close/>
                  <a:moveTo>
                    <a:pt x="6171" y="2025"/>
                  </a:moveTo>
                  <a:cubicBezTo>
                    <a:pt x="6171" y="1652"/>
                    <a:pt x="6516" y="1350"/>
                    <a:pt x="6942" y="1350"/>
                  </a:cubicBezTo>
                  <a:lnTo>
                    <a:pt x="14657" y="1350"/>
                  </a:lnTo>
                  <a:cubicBezTo>
                    <a:pt x="15083" y="1350"/>
                    <a:pt x="15428" y="1652"/>
                    <a:pt x="15428" y="2025"/>
                  </a:cubicBezTo>
                  <a:lnTo>
                    <a:pt x="15428" y="2700"/>
                  </a:lnTo>
                  <a:lnTo>
                    <a:pt x="6171" y="2700"/>
                  </a:lnTo>
                  <a:cubicBezTo>
                    <a:pt x="6171" y="2700"/>
                    <a:pt x="6171" y="2025"/>
                    <a:pt x="6171" y="2025"/>
                  </a:cubicBezTo>
                  <a:close/>
                  <a:moveTo>
                    <a:pt x="21585" y="4601"/>
                  </a:moveTo>
                  <a:cubicBezTo>
                    <a:pt x="21511" y="3541"/>
                    <a:pt x="20516" y="2700"/>
                    <a:pt x="19285" y="2700"/>
                  </a:cubicBezTo>
                  <a:lnTo>
                    <a:pt x="16971" y="2700"/>
                  </a:lnTo>
                  <a:lnTo>
                    <a:pt x="16971" y="2025"/>
                  </a:lnTo>
                  <a:cubicBezTo>
                    <a:pt x="16971" y="906"/>
                    <a:pt x="15935" y="0"/>
                    <a:pt x="14657" y="0"/>
                  </a:cubicBezTo>
                  <a:lnTo>
                    <a:pt x="6942" y="0"/>
                  </a:lnTo>
                  <a:cubicBezTo>
                    <a:pt x="5664" y="0"/>
                    <a:pt x="4628" y="906"/>
                    <a:pt x="4628" y="2025"/>
                  </a:cubicBezTo>
                  <a:lnTo>
                    <a:pt x="4628" y="2700"/>
                  </a:lnTo>
                  <a:lnTo>
                    <a:pt x="2314" y="2700"/>
                  </a:lnTo>
                  <a:cubicBezTo>
                    <a:pt x="1083" y="2700"/>
                    <a:pt x="88" y="3541"/>
                    <a:pt x="14" y="4601"/>
                  </a:cubicBezTo>
                  <a:lnTo>
                    <a:pt x="0" y="4601"/>
                  </a:lnTo>
                  <a:lnTo>
                    <a:pt x="0" y="5400"/>
                  </a:lnTo>
                  <a:lnTo>
                    <a:pt x="0" y="6075"/>
                  </a:lnTo>
                  <a:cubicBezTo>
                    <a:pt x="0" y="6820"/>
                    <a:pt x="691" y="7425"/>
                    <a:pt x="1542" y="7425"/>
                  </a:cubicBezTo>
                  <a:lnTo>
                    <a:pt x="1542" y="18900"/>
                  </a:lnTo>
                  <a:cubicBezTo>
                    <a:pt x="1542" y="20391"/>
                    <a:pt x="2924" y="21599"/>
                    <a:pt x="4628" y="21599"/>
                  </a:cubicBezTo>
                  <a:lnTo>
                    <a:pt x="16971" y="21599"/>
                  </a:lnTo>
                  <a:cubicBezTo>
                    <a:pt x="18675" y="21599"/>
                    <a:pt x="20057" y="20391"/>
                    <a:pt x="20057" y="18900"/>
                  </a:cubicBezTo>
                  <a:lnTo>
                    <a:pt x="20057" y="7425"/>
                  </a:lnTo>
                  <a:cubicBezTo>
                    <a:pt x="20908" y="7425"/>
                    <a:pt x="21599" y="6820"/>
                    <a:pt x="21599" y="6075"/>
                  </a:cubicBezTo>
                  <a:lnTo>
                    <a:pt x="21599" y="5400"/>
                  </a:lnTo>
                  <a:lnTo>
                    <a:pt x="21599" y="4601"/>
                  </a:lnTo>
                  <a:cubicBezTo>
                    <a:pt x="21599" y="4601"/>
                    <a:pt x="21585" y="4601"/>
                    <a:pt x="21585" y="4601"/>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342900"/>
              <a:endParaRPr lang="en-US" sz="2300">
                <a:solidFill>
                  <a:srgbClr val="FFFFFF"/>
                </a:solidFill>
                <a:effectLst>
                  <a:outerShdw blurRad="38100" dist="38100" dir="2700000" algn="tl">
                    <a:srgbClr val="000000"/>
                  </a:outerShdw>
                </a:effectLst>
              </a:endParaRPr>
            </a:p>
          </p:txBody>
        </p:sp>
        <p:sp>
          <p:nvSpPr>
            <p:cNvPr id="16" name="AutoShape 132"/>
            <p:cNvSpPr>
              <a:spLocks/>
            </p:cNvSpPr>
            <p:nvPr/>
          </p:nvSpPr>
          <p:spPr bwMode="auto">
            <a:xfrm>
              <a:off x="1679575" y="5540375"/>
              <a:ext cx="115888" cy="4365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5399" y="1440"/>
                  </a:moveTo>
                  <a:lnTo>
                    <a:pt x="16199" y="1440"/>
                  </a:lnTo>
                  <a:lnTo>
                    <a:pt x="16199" y="20160"/>
                  </a:lnTo>
                  <a:lnTo>
                    <a:pt x="5399" y="20160"/>
                  </a:lnTo>
                  <a:cubicBezTo>
                    <a:pt x="5399" y="20160"/>
                    <a:pt x="5399" y="1440"/>
                    <a:pt x="5399" y="1440"/>
                  </a:cubicBezTo>
                  <a:close/>
                  <a:moveTo>
                    <a:pt x="5399" y="21600"/>
                  </a:moveTo>
                  <a:lnTo>
                    <a:pt x="16199" y="21600"/>
                  </a:lnTo>
                  <a:cubicBezTo>
                    <a:pt x="19187" y="21600"/>
                    <a:pt x="21600" y="20956"/>
                    <a:pt x="21600" y="20160"/>
                  </a:cubicBezTo>
                  <a:lnTo>
                    <a:pt x="21600" y="1440"/>
                  </a:lnTo>
                  <a:cubicBezTo>
                    <a:pt x="21600" y="644"/>
                    <a:pt x="19187" y="0"/>
                    <a:pt x="16199" y="0"/>
                  </a:cubicBezTo>
                  <a:lnTo>
                    <a:pt x="5399" y="0"/>
                  </a:lnTo>
                  <a:cubicBezTo>
                    <a:pt x="2412" y="0"/>
                    <a:pt x="0" y="644"/>
                    <a:pt x="0" y="1440"/>
                  </a:cubicBezTo>
                  <a:lnTo>
                    <a:pt x="0" y="20160"/>
                  </a:lnTo>
                  <a:cubicBezTo>
                    <a:pt x="0" y="20956"/>
                    <a:pt x="2412" y="21600"/>
                    <a:pt x="5399" y="2160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342900"/>
              <a:endParaRPr lang="en-US" sz="2300">
                <a:solidFill>
                  <a:srgbClr val="FFFFFF"/>
                </a:solidFill>
                <a:effectLst>
                  <a:outerShdw blurRad="38100" dist="38100" dir="2700000" algn="tl">
                    <a:srgbClr val="000000"/>
                  </a:outerShdw>
                </a:effectLst>
              </a:endParaRPr>
            </a:p>
          </p:txBody>
        </p:sp>
        <p:sp>
          <p:nvSpPr>
            <p:cNvPr id="17" name="AutoShape 133"/>
            <p:cNvSpPr>
              <a:spLocks/>
            </p:cNvSpPr>
            <p:nvPr/>
          </p:nvSpPr>
          <p:spPr bwMode="auto">
            <a:xfrm>
              <a:off x="1854200" y="5540375"/>
              <a:ext cx="115888" cy="4365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5399" y="1440"/>
                  </a:moveTo>
                  <a:lnTo>
                    <a:pt x="16199" y="1440"/>
                  </a:lnTo>
                  <a:lnTo>
                    <a:pt x="16199" y="20160"/>
                  </a:lnTo>
                  <a:lnTo>
                    <a:pt x="5399" y="20160"/>
                  </a:lnTo>
                  <a:cubicBezTo>
                    <a:pt x="5399" y="20160"/>
                    <a:pt x="5399" y="1440"/>
                    <a:pt x="5399" y="1440"/>
                  </a:cubicBezTo>
                  <a:close/>
                  <a:moveTo>
                    <a:pt x="5399" y="21600"/>
                  </a:moveTo>
                  <a:lnTo>
                    <a:pt x="16199" y="21600"/>
                  </a:lnTo>
                  <a:cubicBezTo>
                    <a:pt x="19187" y="21600"/>
                    <a:pt x="21600" y="20956"/>
                    <a:pt x="21600" y="20160"/>
                  </a:cubicBezTo>
                  <a:lnTo>
                    <a:pt x="21600" y="1440"/>
                  </a:lnTo>
                  <a:cubicBezTo>
                    <a:pt x="21600" y="644"/>
                    <a:pt x="19187" y="0"/>
                    <a:pt x="16199" y="0"/>
                  </a:cubicBezTo>
                  <a:lnTo>
                    <a:pt x="5399" y="0"/>
                  </a:lnTo>
                  <a:cubicBezTo>
                    <a:pt x="2412" y="0"/>
                    <a:pt x="0" y="644"/>
                    <a:pt x="0" y="1440"/>
                  </a:cubicBezTo>
                  <a:lnTo>
                    <a:pt x="0" y="20160"/>
                  </a:lnTo>
                  <a:cubicBezTo>
                    <a:pt x="0" y="20956"/>
                    <a:pt x="2412" y="21600"/>
                    <a:pt x="5399" y="2160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342900"/>
              <a:endParaRPr lang="en-US" sz="2300">
                <a:solidFill>
                  <a:srgbClr val="FFFFFF"/>
                </a:solidFill>
                <a:effectLst>
                  <a:outerShdw blurRad="38100" dist="38100" dir="2700000" algn="tl">
                    <a:srgbClr val="000000"/>
                  </a:outerShdw>
                </a:effectLst>
              </a:endParaRPr>
            </a:p>
          </p:txBody>
        </p:sp>
        <p:sp>
          <p:nvSpPr>
            <p:cNvPr id="18" name="AutoShape 134"/>
            <p:cNvSpPr>
              <a:spLocks/>
            </p:cNvSpPr>
            <p:nvPr/>
          </p:nvSpPr>
          <p:spPr bwMode="auto">
            <a:xfrm>
              <a:off x="2027238" y="5540375"/>
              <a:ext cx="115887" cy="4365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5399" y="1440"/>
                  </a:moveTo>
                  <a:lnTo>
                    <a:pt x="16199" y="1440"/>
                  </a:lnTo>
                  <a:lnTo>
                    <a:pt x="16199" y="20160"/>
                  </a:lnTo>
                  <a:lnTo>
                    <a:pt x="5399" y="20160"/>
                  </a:lnTo>
                  <a:cubicBezTo>
                    <a:pt x="5399" y="20160"/>
                    <a:pt x="5399" y="1440"/>
                    <a:pt x="5399" y="1440"/>
                  </a:cubicBezTo>
                  <a:close/>
                  <a:moveTo>
                    <a:pt x="5399" y="21600"/>
                  </a:moveTo>
                  <a:lnTo>
                    <a:pt x="16199" y="21600"/>
                  </a:lnTo>
                  <a:cubicBezTo>
                    <a:pt x="19187" y="21600"/>
                    <a:pt x="21600" y="20956"/>
                    <a:pt x="21600" y="20160"/>
                  </a:cubicBezTo>
                  <a:lnTo>
                    <a:pt x="21600" y="1440"/>
                  </a:lnTo>
                  <a:cubicBezTo>
                    <a:pt x="21600" y="644"/>
                    <a:pt x="19187" y="0"/>
                    <a:pt x="16199" y="0"/>
                  </a:cubicBezTo>
                  <a:lnTo>
                    <a:pt x="5399" y="0"/>
                  </a:lnTo>
                  <a:cubicBezTo>
                    <a:pt x="2412" y="0"/>
                    <a:pt x="0" y="644"/>
                    <a:pt x="0" y="1440"/>
                  </a:cubicBezTo>
                  <a:lnTo>
                    <a:pt x="0" y="20160"/>
                  </a:lnTo>
                  <a:cubicBezTo>
                    <a:pt x="0" y="20956"/>
                    <a:pt x="2412" y="21600"/>
                    <a:pt x="5399" y="2160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342900"/>
              <a:endParaRPr lang="en-US" sz="2300">
                <a:solidFill>
                  <a:srgbClr val="FFFFFF"/>
                </a:solidFill>
                <a:effectLst>
                  <a:outerShdw blurRad="38100" dist="38100" dir="2700000" algn="tl">
                    <a:srgbClr val="000000"/>
                  </a:outerShdw>
                </a:effectLst>
              </a:endParaRPr>
            </a:p>
          </p:txBody>
        </p:sp>
      </p:grpSp>
      <p:sp>
        <p:nvSpPr>
          <p:cNvPr id="19" name="矩形 55"/>
          <p:cNvSpPr/>
          <p:nvPr/>
        </p:nvSpPr>
        <p:spPr>
          <a:xfrm>
            <a:off x="1373287" y="3605085"/>
            <a:ext cx="1783173" cy="461665"/>
          </a:xfrm>
          <a:prstGeom prst="rect">
            <a:avLst/>
          </a:prstGeom>
        </p:spPr>
        <p:txBody>
          <a:bodyPr wrap="square">
            <a:spAutoFit/>
          </a:bodyPr>
          <a:lstStyle/>
          <a:p>
            <a:r>
              <a:rPr lang="zh-CN" altLang="en-US" sz="800" dirty="0">
                <a:solidFill>
                  <a:schemeClr val="bg1"/>
                </a:solidFill>
                <a:latin typeface="微软雅黑" pitchFamily="34" charset="-122"/>
                <a:ea typeface="微软雅黑" pitchFamily="34" charset="-122"/>
                <a:sym typeface="宋体" pitchFamily="2" charset="-122"/>
              </a:rPr>
              <a:t>这里输入简单的文字概述这里输入简单文字概述简单的文字概述这里输入简单的文字概述这里输入简单</a:t>
            </a:r>
          </a:p>
        </p:txBody>
      </p:sp>
      <p:sp>
        <p:nvSpPr>
          <p:cNvPr id="20" name="矩形 55"/>
          <p:cNvSpPr/>
          <p:nvPr/>
        </p:nvSpPr>
        <p:spPr>
          <a:xfrm>
            <a:off x="3891200" y="3624963"/>
            <a:ext cx="1783173" cy="461665"/>
          </a:xfrm>
          <a:prstGeom prst="rect">
            <a:avLst/>
          </a:prstGeom>
        </p:spPr>
        <p:txBody>
          <a:bodyPr wrap="square">
            <a:spAutoFit/>
          </a:bodyPr>
          <a:lstStyle/>
          <a:p>
            <a:r>
              <a:rPr lang="zh-CN" altLang="en-US" sz="800" dirty="0">
                <a:solidFill>
                  <a:schemeClr val="bg1"/>
                </a:solidFill>
                <a:latin typeface="微软雅黑" pitchFamily="34" charset="-122"/>
                <a:ea typeface="微软雅黑" pitchFamily="34" charset="-122"/>
                <a:sym typeface="宋体" pitchFamily="2" charset="-122"/>
              </a:rPr>
              <a:t>这里输入简单的文字概述这里输入简单文字概述简单的文字概述这里输入简单的文字概述这里输入简单</a:t>
            </a:r>
          </a:p>
        </p:txBody>
      </p:sp>
      <p:sp>
        <p:nvSpPr>
          <p:cNvPr id="21" name="矩形 55"/>
          <p:cNvSpPr/>
          <p:nvPr/>
        </p:nvSpPr>
        <p:spPr>
          <a:xfrm>
            <a:off x="6607896" y="3618337"/>
            <a:ext cx="1783173" cy="461665"/>
          </a:xfrm>
          <a:prstGeom prst="rect">
            <a:avLst/>
          </a:prstGeom>
        </p:spPr>
        <p:txBody>
          <a:bodyPr wrap="square">
            <a:spAutoFit/>
          </a:bodyPr>
          <a:lstStyle/>
          <a:p>
            <a:r>
              <a:rPr lang="zh-CN" altLang="en-US" sz="800" dirty="0">
                <a:solidFill>
                  <a:schemeClr val="bg1"/>
                </a:solidFill>
                <a:latin typeface="微软雅黑" pitchFamily="34" charset="-122"/>
                <a:ea typeface="微软雅黑" pitchFamily="34" charset="-122"/>
                <a:sym typeface="宋体" pitchFamily="2" charset="-122"/>
              </a:rPr>
              <a:t>这里输入简单的文字概述这里输入简单文字概述简单的文字概述这里输入简单的文字概述这里输入简单</a:t>
            </a:r>
          </a:p>
        </p:txBody>
      </p:sp>
      <p:sp>
        <p:nvSpPr>
          <p:cNvPr id="28" name="TextBox 27"/>
          <p:cNvSpPr txBox="1"/>
          <p:nvPr/>
        </p:nvSpPr>
        <p:spPr>
          <a:xfrm>
            <a:off x="683676" y="194243"/>
            <a:ext cx="3870455" cy="338554"/>
          </a:xfrm>
          <a:prstGeom prst="rect">
            <a:avLst/>
          </a:prstGeom>
          <a:noFill/>
        </p:spPr>
        <p:txBody>
          <a:bodyPr wrap="square" rtlCol="0">
            <a:spAutoFit/>
          </a:bodyPr>
          <a:lstStyle/>
          <a:p>
            <a:r>
              <a:rPr lang="zh-CN" altLang="en-US" sz="1600" b="1" dirty="0" smtClean="0">
                <a:solidFill>
                  <a:schemeClr val="tx1">
                    <a:lumMod val="65000"/>
                    <a:lumOff val="35000"/>
                  </a:schemeClr>
                </a:solidFill>
                <a:latin typeface="微软雅黑" pitchFamily="34" charset="-122"/>
                <a:ea typeface="微软雅黑" pitchFamily="34" charset="-122"/>
              </a:rPr>
              <a:t>在此输入你的文本内容</a:t>
            </a:r>
            <a:endParaRPr lang="zh-CN" altLang="en-US" sz="1600" b="1" dirty="0">
              <a:solidFill>
                <a:schemeClr val="tx1">
                  <a:lumMod val="65000"/>
                  <a:lumOff val="35000"/>
                </a:schemeClr>
              </a:solidFill>
              <a:latin typeface="微软雅黑" pitchFamily="34" charset="-122"/>
              <a:ea typeface="微软雅黑" pitchFamily="34" charset="-122"/>
            </a:endParaRPr>
          </a:p>
        </p:txBody>
      </p:sp>
      <p:sp>
        <p:nvSpPr>
          <p:cNvPr id="29" name="矩形 28"/>
          <p:cNvSpPr/>
          <p:nvPr/>
        </p:nvSpPr>
        <p:spPr>
          <a:xfrm>
            <a:off x="683676" y="440464"/>
            <a:ext cx="2430295" cy="184666"/>
          </a:xfrm>
          <a:prstGeom prst="rect">
            <a:avLst/>
          </a:prstGeom>
        </p:spPr>
        <p:txBody>
          <a:bodyPr wrap="square">
            <a:spAutoFit/>
          </a:bodyPr>
          <a:lstStyle/>
          <a:p>
            <a:r>
              <a:rPr lang="en-US" altLang="zh-CN" sz="600" dirty="0">
                <a:solidFill>
                  <a:schemeClr val="tx1">
                    <a:lumMod val="65000"/>
                    <a:lumOff val="35000"/>
                  </a:schemeClr>
                </a:solidFill>
              </a:rPr>
              <a:t>Always believe that something wonderful is about to happen.</a:t>
            </a:r>
            <a:endParaRPr lang="zh-CN" altLang="en-US" sz="600" dirty="0">
              <a:solidFill>
                <a:schemeClr val="tx1">
                  <a:lumMod val="65000"/>
                  <a:lumOff val="35000"/>
                </a:schemeClr>
              </a:solidFill>
            </a:endParaRPr>
          </a:p>
        </p:txBody>
      </p:sp>
      <p:pic>
        <p:nvPicPr>
          <p:cNvPr id="30" name="图片 29"/>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14039" y="194576"/>
            <a:ext cx="469637" cy="504684"/>
          </a:xfrm>
          <a:prstGeom prst="rect">
            <a:avLst/>
          </a:prstGeom>
        </p:spPr>
      </p:pic>
      <p:cxnSp>
        <p:nvCxnSpPr>
          <p:cNvPr id="31" name="直接连接符 30"/>
          <p:cNvCxnSpPr/>
          <p:nvPr/>
        </p:nvCxnSpPr>
        <p:spPr bwMode="auto">
          <a:xfrm>
            <a:off x="755682" y="625130"/>
            <a:ext cx="2358289" cy="0"/>
          </a:xfrm>
          <a:prstGeom prst="line">
            <a:avLst/>
          </a:prstGeom>
          <a:solidFill>
            <a:schemeClr val="accent1"/>
          </a:solidFill>
          <a:ln w="9525" cap="flat" cmpd="sng" algn="ctr">
            <a:solidFill>
              <a:schemeClr val="tx1">
                <a:lumMod val="50000"/>
                <a:lumOff val="50000"/>
              </a:schemeClr>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32" name="图片 31"/>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7679405" y="265861"/>
            <a:ext cx="1212896" cy="430161"/>
          </a:xfrm>
          <a:prstGeom prst="rect">
            <a:avLst/>
          </a:prstGeom>
        </p:spPr>
      </p:pic>
      <p:sp>
        <p:nvSpPr>
          <p:cNvPr id="33" name="TextBox 32"/>
          <p:cNvSpPr txBox="1"/>
          <p:nvPr/>
        </p:nvSpPr>
        <p:spPr>
          <a:xfrm>
            <a:off x="239505" y="255798"/>
            <a:ext cx="418704" cy="369332"/>
          </a:xfrm>
          <a:prstGeom prst="rect">
            <a:avLst/>
          </a:prstGeom>
          <a:noFill/>
        </p:spPr>
        <p:txBody>
          <a:bodyPr wrap="none" rtlCol="0">
            <a:spAutoFit/>
          </a:bodyPr>
          <a:lstStyle/>
          <a:p>
            <a:r>
              <a:rPr lang="en-US" altLang="zh-CN" dirty="0" smtClean="0">
                <a:solidFill>
                  <a:schemeClr val="bg1"/>
                </a:solidFill>
              </a:rPr>
              <a:t>01</a:t>
            </a:r>
            <a:endParaRPr lang="zh-CN" altLang="en-US" dirty="0">
              <a:solidFill>
                <a:schemeClr val="bg1"/>
              </a:solidFill>
            </a:endParaRPr>
          </a:p>
        </p:txBody>
      </p:sp>
    </p:spTree>
    <p:extLst>
      <p:ext uri="{BB962C8B-B14F-4D97-AF65-F5344CB8AC3E}">
        <p14:creationId xmlns:p14="http://schemas.microsoft.com/office/powerpoint/2010/main" val="13005383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1+#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1+#ppt_w/2"/>
                                          </p:val>
                                        </p:tav>
                                        <p:tav tm="100000">
                                          <p:val>
                                            <p:strVal val="#ppt_x"/>
                                          </p:val>
                                        </p:tav>
                                      </p:tavLst>
                                    </p:anim>
                                    <p:anim calcmode="lin" valueType="num">
                                      <p:cBhvr additive="base">
                                        <p:cTn id="12" dur="500" fill="hold"/>
                                        <p:tgtEl>
                                          <p:spTgt spid="5"/>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500" fill="hold"/>
                                        <p:tgtEl>
                                          <p:spTgt spid="4"/>
                                        </p:tgtEl>
                                        <p:attrNameLst>
                                          <p:attrName>ppt_x</p:attrName>
                                        </p:attrNameLst>
                                      </p:cBhvr>
                                      <p:tavLst>
                                        <p:tav tm="0">
                                          <p:val>
                                            <p:strVal val="1+#ppt_w/2"/>
                                          </p:val>
                                        </p:tav>
                                        <p:tav tm="100000">
                                          <p:val>
                                            <p:strVal val="#ppt_x"/>
                                          </p:val>
                                        </p:tav>
                                      </p:tavLst>
                                    </p:anim>
                                    <p:anim calcmode="lin" valueType="num">
                                      <p:cBhvr additive="base">
                                        <p:cTn id="16" dur="500" fill="hold"/>
                                        <p:tgtEl>
                                          <p:spTgt spid="4"/>
                                        </p:tgtEl>
                                        <p:attrNameLst>
                                          <p:attrName>ppt_y</p:attrName>
                                        </p:attrNameLst>
                                      </p:cBhvr>
                                      <p:tavLst>
                                        <p:tav tm="0">
                                          <p:val>
                                            <p:strVal val="#ppt_y"/>
                                          </p:val>
                                        </p:tav>
                                        <p:tav tm="100000">
                                          <p:val>
                                            <p:strVal val="#ppt_y"/>
                                          </p:val>
                                        </p:tav>
                                      </p:tavLst>
                                    </p:anim>
                                  </p:childTnLst>
                                </p:cTn>
                              </p:par>
                              <p:par>
                                <p:cTn id="17" presetID="2" presetClass="entr" presetSubtype="2" fill="hold" grpId="0" nodeType="with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1+#ppt_w/2"/>
                                          </p:val>
                                        </p:tav>
                                        <p:tav tm="100000">
                                          <p:val>
                                            <p:strVal val="#ppt_x"/>
                                          </p:val>
                                        </p:tav>
                                      </p:tavLst>
                                    </p:anim>
                                    <p:anim calcmode="lin" valueType="num">
                                      <p:cBhvr additive="base">
                                        <p:cTn id="20" dur="500" fill="hold"/>
                                        <p:tgtEl>
                                          <p:spTgt spid="6"/>
                                        </p:tgtEl>
                                        <p:attrNameLst>
                                          <p:attrName>ppt_y</p:attrName>
                                        </p:attrNameLst>
                                      </p:cBhvr>
                                      <p:tavLst>
                                        <p:tav tm="0">
                                          <p:val>
                                            <p:strVal val="#ppt_y"/>
                                          </p:val>
                                        </p:tav>
                                        <p:tav tm="100000">
                                          <p:val>
                                            <p:strVal val="#ppt_y"/>
                                          </p:val>
                                        </p:tav>
                                      </p:tavLst>
                                    </p:anim>
                                  </p:childTnLst>
                                </p:cTn>
                              </p:par>
                              <p:par>
                                <p:cTn id="21" presetID="2" presetClass="entr" presetSubtype="2" fill="hold" grpId="0" nodeType="withEffect">
                                  <p:stCondLst>
                                    <p:cond delay="0"/>
                                  </p:stCondLst>
                                  <p:childTnLst>
                                    <p:set>
                                      <p:cBhvr>
                                        <p:cTn id="22" dur="1" fill="hold">
                                          <p:stCondLst>
                                            <p:cond delay="0"/>
                                          </p:stCondLst>
                                        </p:cTn>
                                        <p:tgtEl>
                                          <p:spTgt spid="7"/>
                                        </p:tgtEl>
                                        <p:attrNameLst>
                                          <p:attrName>style.visibility</p:attrName>
                                        </p:attrNameLst>
                                      </p:cBhvr>
                                      <p:to>
                                        <p:strVal val="visible"/>
                                      </p:to>
                                    </p:set>
                                    <p:anim calcmode="lin" valueType="num">
                                      <p:cBhvr additive="base">
                                        <p:cTn id="23" dur="500" fill="hold"/>
                                        <p:tgtEl>
                                          <p:spTgt spid="7"/>
                                        </p:tgtEl>
                                        <p:attrNameLst>
                                          <p:attrName>ppt_x</p:attrName>
                                        </p:attrNameLst>
                                      </p:cBhvr>
                                      <p:tavLst>
                                        <p:tav tm="0">
                                          <p:val>
                                            <p:strVal val="1+#ppt_w/2"/>
                                          </p:val>
                                        </p:tav>
                                        <p:tav tm="100000">
                                          <p:val>
                                            <p:strVal val="#ppt_x"/>
                                          </p:val>
                                        </p:tav>
                                      </p:tavLst>
                                    </p:anim>
                                    <p:anim calcmode="lin" valueType="num">
                                      <p:cBhvr additive="base">
                                        <p:cTn id="24" dur="500" fill="hold"/>
                                        <p:tgtEl>
                                          <p:spTgt spid="7"/>
                                        </p:tgtEl>
                                        <p:attrNameLst>
                                          <p:attrName>ppt_y</p:attrName>
                                        </p:attrNameLst>
                                      </p:cBhvr>
                                      <p:tavLst>
                                        <p:tav tm="0">
                                          <p:val>
                                            <p:strVal val="#ppt_y"/>
                                          </p:val>
                                        </p:tav>
                                        <p:tav tm="100000">
                                          <p:val>
                                            <p:strVal val="#ppt_y"/>
                                          </p:val>
                                        </p:tav>
                                      </p:tavLst>
                                    </p:anim>
                                  </p:childTnLst>
                                </p:cTn>
                              </p:par>
                              <p:par>
                                <p:cTn id="25" presetID="2" presetClass="entr" presetSubtype="2" fill="hold" grpId="0" nodeType="withEffect">
                                  <p:stCondLst>
                                    <p:cond delay="0"/>
                                  </p:stCondLst>
                                  <p:childTnLst>
                                    <p:set>
                                      <p:cBhvr>
                                        <p:cTn id="26" dur="1" fill="hold">
                                          <p:stCondLst>
                                            <p:cond delay="0"/>
                                          </p:stCondLst>
                                        </p:cTn>
                                        <p:tgtEl>
                                          <p:spTgt spid="9"/>
                                        </p:tgtEl>
                                        <p:attrNameLst>
                                          <p:attrName>style.visibility</p:attrName>
                                        </p:attrNameLst>
                                      </p:cBhvr>
                                      <p:to>
                                        <p:strVal val="visible"/>
                                      </p:to>
                                    </p:set>
                                    <p:anim calcmode="lin" valueType="num">
                                      <p:cBhvr additive="base">
                                        <p:cTn id="27" dur="500" fill="hold"/>
                                        <p:tgtEl>
                                          <p:spTgt spid="9"/>
                                        </p:tgtEl>
                                        <p:attrNameLst>
                                          <p:attrName>ppt_x</p:attrName>
                                        </p:attrNameLst>
                                      </p:cBhvr>
                                      <p:tavLst>
                                        <p:tav tm="0">
                                          <p:val>
                                            <p:strVal val="1+#ppt_w/2"/>
                                          </p:val>
                                        </p:tav>
                                        <p:tav tm="100000">
                                          <p:val>
                                            <p:strVal val="#ppt_x"/>
                                          </p:val>
                                        </p:tav>
                                      </p:tavLst>
                                    </p:anim>
                                    <p:anim calcmode="lin" valueType="num">
                                      <p:cBhvr additive="base">
                                        <p:cTn id="28" dur="500" fill="hold"/>
                                        <p:tgtEl>
                                          <p:spTgt spid="9"/>
                                        </p:tgtEl>
                                        <p:attrNameLst>
                                          <p:attrName>ppt_y</p:attrName>
                                        </p:attrNameLst>
                                      </p:cBhvr>
                                      <p:tavLst>
                                        <p:tav tm="0">
                                          <p:val>
                                            <p:strVal val="#ppt_y"/>
                                          </p:val>
                                        </p:tav>
                                        <p:tav tm="100000">
                                          <p:val>
                                            <p:strVal val="#ppt_y"/>
                                          </p:val>
                                        </p:tav>
                                      </p:tavLst>
                                    </p:anim>
                                  </p:childTnLst>
                                </p:cTn>
                              </p:par>
                            </p:childTnLst>
                          </p:cTn>
                        </p:par>
                        <p:par>
                          <p:cTn id="29" fill="hold">
                            <p:stCondLst>
                              <p:cond delay="500"/>
                            </p:stCondLst>
                            <p:childTnLst>
                              <p:par>
                                <p:cTn id="30" presetID="53" presetClass="entr" presetSubtype="16" fill="hold" grpId="0" nodeType="afterEffect">
                                  <p:stCondLst>
                                    <p:cond delay="0"/>
                                  </p:stCondLst>
                                  <p:childTnLst>
                                    <p:set>
                                      <p:cBhvr>
                                        <p:cTn id="31" dur="1" fill="hold">
                                          <p:stCondLst>
                                            <p:cond delay="0"/>
                                          </p:stCondLst>
                                        </p:cTn>
                                        <p:tgtEl>
                                          <p:spTgt spid="10"/>
                                        </p:tgtEl>
                                        <p:attrNameLst>
                                          <p:attrName>style.visibility</p:attrName>
                                        </p:attrNameLst>
                                      </p:cBhvr>
                                      <p:to>
                                        <p:strVal val="visible"/>
                                      </p:to>
                                    </p:set>
                                    <p:anim calcmode="lin" valueType="num">
                                      <p:cBhvr>
                                        <p:cTn id="32" dur="500" fill="hold"/>
                                        <p:tgtEl>
                                          <p:spTgt spid="10"/>
                                        </p:tgtEl>
                                        <p:attrNameLst>
                                          <p:attrName>ppt_w</p:attrName>
                                        </p:attrNameLst>
                                      </p:cBhvr>
                                      <p:tavLst>
                                        <p:tav tm="0">
                                          <p:val>
                                            <p:fltVal val="0"/>
                                          </p:val>
                                        </p:tav>
                                        <p:tav tm="100000">
                                          <p:val>
                                            <p:strVal val="#ppt_w"/>
                                          </p:val>
                                        </p:tav>
                                      </p:tavLst>
                                    </p:anim>
                                    <p:anim calcmode="lin" valueType="num">
                                      <p:cBhvr>
                                        <p:cTn id="33" dur="500" fill="hold"/>
                                        <p:tgtEl>
                                          <p:spTgt spid="10"/>
                                        </p:tgtEl>
                                        <p:attrNameLst>
                                          <p:attrName>ppt_h</p:attrName>
                                        </p:attrNameLst>
                                      </p:cBhvr>
                                      <p:tavLst>
                                        <p:tav tm="0">
                                          <p:val>
                                            <p:fltVal val="0"/>
                                          </p:val>
                                        </p:tav>
                                        <p:tav tm="100000">
                                          <p:val>
                                            <p:strVal val="#ppt_h"/>
                                          </p:val>
                                        </p:tav>
                                      </p:tavLst>
                                    </p:anim>
                                    <p:animEffect transition="in" filter="fade">
                                      <p:cBhvr>
                                        <p:cTn id="34" dur="500"/>
                                        <p:tgtEl>
                                          <p:spTgt spid="10"/>
                                        </p:tgtEl>
                                      </p:cBhvr>
                                    </p:animEffect>
                                  </p:childTnLst>
                                </p:cTn>
                              </p:par>
                            </p:childTnLst>
                          </p:cTn>
                        </p:par>
                        <p:par>
                          <p:cTn id="35" fill="hold">
                            <p:stCondLst>
                              <p:cond delay="1000"/>
                            </p:stCondLst>
                            <p:childTnLst>
                              <p:par>
                                <p:cTn id="36" presetID="10" presetClass="entr" presetSubtype="0" fill="hold" grpId="0" nodeType="afterEffect">
                                  <p:stCondLst>
                                    <p:cond delay="0"/>
                                  </p:stCondLst>
                                  <p:childTnLst>
                                    <p:set>
                                      <p:cBhvr>
                                        <p:cTn id="37" dur="1" fill="hold">
                                          <p:stCondLst>
                                            <p:cond delay="0"/>
                                          </p:stCondLst>
                                        </p:cTn>
                                        <p:tgtEl>
                                          <p:spTgt spid="19"/>
                                        </p:tgtEl>
                                        <p:attrNameLst>
                                          <p:attrName>style.visibility</p:attrName>
                                        </p:attrNameLst>
                                      </p:cBhvr>
                                      <p:to>
                                        <p:strVal val="visible"/>
                                      </p:to>
                                    </p:set>
                                    <p:animEffect transition="in" filter="fade">
                                      <p:cBhvr>
                                        <p:cTn id="38" dur="500"/>
                                        <p:tgtEl>
                                          <p:spTgt spid="19"/>
                                        </p:tgtEl>
                                      </p:cBhvr>
                                    </p:animEffect>
                                  </p:childTnLst>
                                </p:cTn>
                              </p:par>
                            </p:childTnLst>
                          </p:cTn>
                        </p:par>
                        <p:par>
                          <p:cTn id="39" fill="hold">
                            <p:stCondLst>
                              <p:cond delay="1500"/>
                            </p:stCondLst>
                            <p:childTnLst>
                              <p:par>
                                <p:cTn id="40" presetID="53" presetClass="entr" presetSubtype="16" fill="hold" nodeType="afterEffect">
                                  <p:stCondLst>
                                    <p:cond delay="0"/>
                                  </p:stCondLst>
                                  <p:childTnLst>
                                    <p:set>
                                      <p:cBhvr>
                                        <p:cTn id="41" dur="1" fill="hold">
                                          <p:stCondLst>
                                            <p:cond delay="0"/>
                                          </p:stCondLst>
                                        </p:cTn>
                                        <p:tgtEl>
                                          <p:spTgt spid="14"/>
                                        </p:tgtEl>
                                        <p:attrNameLst>
                                          <p:attrName>style.visibility</p:attrName>
                                        </p:attrNameLst>
                                      </p:cBhvr>
                                      <p:to>
                                        <p:strVal val="visible"/>
                                      </p:to>
                                    </p:set>
                                    <p:anim calcmode="lin" valueType="num">
                                      <p:cBhvr>
                                        <p:cTn id="42" dur="500" fill="hold"/>
                                        <p:tgtEl>
                                          <p:spTgt spid="14"/>
                                        </p:tgtEl>
                                        <p:attrNameLst>
                                          <p:attrName>ppt_w</p:attrName>
                                        </p:attrNameLst>
                                      </p:cBhvr>
                                      <p:tavLst>
                                        <p:tav tm="0">
                                          <p:val>
                                            <p:fltVal val="0"/>
                                          </p:val>
                                        </p:tav>
                                        <p:tav tm="100000">
                                          <p:val>
                                            <p:strVal val="#ppt_w"/>
                                          </p:val>
                                        </p:tav>
                                      </p:tavLst>
                                    </p:anim>
                                    <p:anim calcmode="lin" valueType="num">
                                      <p:cBhvr>
                                        <p:cTn id="43" dur="500" fill="hold"/>
                                        <p:tgtEl>
                                          <p:spTgt spid="14"/>
                                        </p:tgtEl>
                                        <p:attrNameLst>
                                          <p:attrName>ppt_h</p:attrName>
                                        </p:attrNameLst>
                                      </p:cBhvr>
                                      <p:tavLst>
                                        <p:tav tm="0">
                                          <p:val>
                                            <p:fltVal val="0"/>
                                          </p:val>
                                        </p:tav>
                                        <p:tav tm="100000">
                                          <p:val>
                                            <p:strVal val="#ppt_h"/>
                                          </p:val>
                                        </p:tav>
                                      </p:tavLst>
                                    </p:anim>
                                    <p:animEffect transition="in" filter="fade">
                                      <p:cBhvr>
                                        <p:cTn id="44" dur="500"/>
                                        <p:tgtEl>
                                          <p:spTgt spid="14"/>
                                        </p:tgtEl>
                                      </p:cBhvr>
                                    </p:animEffect>
                                  </p:childTnLst>
                                </p:cTn>
                              </p:par>
                            </p:childTnLst>
                          </p:cTn>
                        </p:par>
                        <p:par>
                          <p:cTn id="45" fill="hold">
                            <p:stCondLst>
                              <p:cond delay="2000"/>
                            </p:stCondLst>
                            <p:childTnLst>
                              <p:par>
                                <p:cTn id="46" presetID="10" presetClass="entr" presetSubtype="0" fill="hold" grpId="0" nodeType="afterEffect">
                                  <p:stCondLst>
                                    <p:cond delay="0"/>
                                  </p:stCondLst>
                                  <p:childTnLst>
                                    <p:set>
                                      <p:cBhvr>
                                        <p:cTn id="47" dur="1" fill="hold">
                                          <p:stCondLst>
                                            <p:cond delay="0"/>
                                          </p:stCondLst>
                                        </p:cTn>
                                        <p:tgtEl>
                                          <p:spTgt spid="20"/>
                                        </p:tgtEl>
                                        <p:attrNameLst>
                                          <p:attrName>style.visibility</p:attrName>
                                        </p:attrNameLst>
                                      </p:cBhvr>
                                      <p:to>
                                        <p:strVal val="visible"/>
                                      </p:to>
                                    </p:set>
                                    <p:animEffect transition="in" filter="fade">
                                      <p:cBhvr>
                                        <p:cTn id="48" dur="500"/>
                                        <p:tgtEl>
                                          <p:spTgt spid="20"/>
                                        </p:tgtEl>
                                      </p:cBhvr>
                                    </p:animEffect>
                                  </p:childTnLst>
                                </p:cTn>
                              </p:par>
                            </p:childTnLst>
                          </p:cTn>
                        </p:par>
                        <p:par>
                          <p:cTn id="49" fill="hold">
                            <p:stCondLst>
                              <p:cond delay="2500"/>
                            </p:stCondLst>
                            <p:childTnLst>
                              <p:par>
                                <p:cTn id="50" presetID="53" presetClass="entr" presetSubtype="16" fill="hold" nodeType="afterEffect">
                                  <p:stCondLst>
                                    <p:cond delay="0"/>
                                  </p:stCondLst>
                                  <p:childTnLst>
                                    <p:set>
                                      <p:cBhvr>
                                        <p:cTn id="51" dur="1" fill="hold">
                                          <p:stCondLst>
                                            <p:cond delay="0"/>
                                          </p:stCondLst>
                                        </p:cTn>
                                        <p:tgtEl>
                                          <p:spTgt spid="11"/>
                                        </p:tgtEl>
                                        <p:attrNameLst>
                                          <p:attrName>style.visibility</p:attrName>
                                        </p:attrNameLst>
                                      </p:cBhvr>
                                      <p:to>
                                        <p:strVal val="visible"/>
                                      </p:to>
                                    </p:set>
                                    <p:anim calcmode="lin" valueType="num">
                                      <p:cBhvr>
                                        <p:cTn id="52" dur="500" fill="hold"/>
                                        <p:tgtEl>
                                          <p:spTgt spid="11"/>
                                        </p:tgtEl>
                                        <p:attrNameLst>
                                          <p:attrName>ppt_w</p:attrName>
                                        </p:attrNameLst>
                                      </p:cBhvr>
                                      <p:tavLst>
                                        <p:tav tm="0">
                                          <p:val>
                                            <p:fltVal val="0"/>
                                          </p:val>
                                        </p:tav>
                                        <p:tav tm="100000">
                                          <p:val>
                                            <p:strVal val="#ppt_w"/>
                                          </p:val>
                                        </p:tav>
                                      </p:tavLst>
                                    </p:anim>
                                    <p:anim calcmode="lin" valueType="num">
                                      <p:cBhvr>
                                        <p:cTn id="53" dur="500" fill="hold"/>
                                        <p:tgtEl>
                                          <p:spTgt spid="11"/>
                                        </p:tgtEl>
                                        <p:attrNameLst>
                                          <p:attrName>ppt_h</p:attrName>
                                        </p:attrNameLst>
                                      </p:cBhvr>
                                      <p:tavLst>
                                        <p:tav tm="0">
                                          <p:val>
                                            <p:fltVal val="0"/>
                                          </p:val>
                                        </p:tav>
                                        <p:tav tm="100000">
                                          <p:val>
                                            <p:strVal val="#ppt_h"/>
                                          </p:val>
                                        </p:tav>
                                      </p:tavLst>
                                    </p:anim>
                                    <p:animEffect transition="in" filter="fade">
                                      <p:cBhvr>
                                        <p:cTn id="54" dur="500"/>
                                        <p:tgtEl>
                                          <p:spTgt spid="11"/>
                                        </p:tgtEl>
                                      </p:cBhvr>
                                    </p:animEffect>
                                  </p:childTnLst>
                                </p:cTn>
                              </p:par>
                            </p:childTnLst>
                          </p:cTn>
                        </p:par>
                        <p:par>
                          <p:cTn id="55" fill="hold">
                            <p:stCondLst>
                              <p:cond delay="3000"/>
                            </p:stCondLst>
                            <p:childTnLst>
                              <p:par>
                                <p:cTn id="56" presetID="10" presetClass="entr" presetSubtype="0" fill="hold" grpId="0" nodeType="afterEffect">
                                  <p:stCondLst>
                                    <p:cond delay="0"/>
                                  </p:stCondLst>
                                  <p:childTnLst>
                                    <p:set>
                                      <p:cBhvr>
                                        <p:cTn id="57" dur="1" fill="hold">
                                          <p:stCondLst>
                                            <p:cond delay="0"/>
                                          </p:stCondLst>
                                        </p:cTn>
                                        <p:tgtEl>
                                          <p:spTgt spid="21"/>
                                        </p:tgtEl>
                                        <p:attrNameLst>
                                          <p:attrName>style.visibility</p:attrName>
                                        </p:attrNameLst>
                                      </p:cBhvr>
                                      <p:to>
                                        <p:strVal val="visible"/>
                                      </p:to>
                                    </p:set>
                                    <p:animEffect transition="in" filter="fade">
                                      <p:cBhvr>
                                        <p:cTn id="58" dur="500"/>
                                        <p:tgtEl>
                                          <p:spTgt spid="21"/>
                                        </p:tgtEl>
                                      </p:cBhvr>
                                    </p:animEffect>
                                  </p:childTnLst>
                                </p:cTn>
                              </p:par>
                            </p:childTnLst>
                          </p:cTn>
                        </p:par>
                        <p:par>
                          <p:cTn id="59" fill="hold">
                            <p:stCondLst>
                              <p:cond delay="3500"/>
                            </p:stCondLst>
                            <p:childTnLst>
                              <p:par>
                                <p:cTn id="60" presetID="45" presetClass="entr" presetSubtype="0" fill="hold" grpId="1" nodeType="afterEffect">
                                  <p:stCondLst>
                                    <p:cond delay="0"/>
                                  </p:stCondLst>
                                  <p:childTnLst>
                                    <p:set>
                                      <p:cBhvr>
                                        <p:cTn id="61" dur="1" fill="hold">
                                          <p:stCondLst>
                                            <p:cond delay="0"/>
                                          </p:stCondLst>
                                        </p:cTn>
                                        <p:tgtEl>
                                          <p:spTgt spid="3"/>
                                        </p:tgtEl>
                                        <p:attrNameLst>
                                          <p:attrName>style.visibility</p:attrName>
                                        </p:attrNameLst>
                                      </p:cBhvr>
                                      <p:to>
                                        <p:strVal val="visible"/>
                                      </p:to>
                                    </p:set>
                                    <p:animEffect transition="in" filter="fade">
                                      <p:cBhvr>
                                        <p:cTn id="62" dur="300"/>
                                        <p:tgtEl>
                                          <p:spTgt spid="3"/>
                                        </p:tgtEl>
                                      </p:cBhvr>
                                    </p:animEffect>
                                    <p:anim calcmode="lin" valueType="num">
                                      <p:cBhvr>
                                        <p:cTn id="63" dur="300" fill="hold"/>
                                        <p:tgtEl>
                                          <p:spTgt spid="3"/>
                                        </p:tgtEl>
                                        <p:attrNameLst>
                                          <p:attrName>ppt_w</p:attrName>
                                        </p:attrNameLst>
                                      </p:cBhvr>
                                      <p:tavLst>
                                        <p:tav tm="0" fmla="#ppt_w*sin(2.5*pi*$)">
                                          <p:val>
                                            <p:fltVal val="0"/>
                                          </p:val>
                                        </p:tav>
                                        <p:tav tm="100000">
                                          <p:val>
                                            <p:fltVal val="1"/>
                                          </p:val>
                                        </p:tav>
                                      </p:tavLst>
                                    </p:anim>
                                    <p:anim calcmode="lin" valueType="num">
                                      <p:cBhvr>
                                        <p:cTn id="64" dur="300" fill="hold"/>
                                        <p:tgtEl>
                                          <p:spTgt spid="3"/>
                                        </p:tgtEl>
                                        <p:attrNameLst>
                                          <p:attrName>ppt_h</p:attrName>
                                        </p:attrNameLst>
                                      </p:cBhvr>
                                      <p:tavLst>
                                        <p:tav tm="0">
                                          <p:val>
                                            <p:strVal val="#ppt_h"/>
                                          </p:val>
                                        </p:tav>
                                        <p:tav tm="100000">
                                          <p:val>
                                            <p:strVal val="#ppt_h"/>
                                          </p:val>
                                        </p:tav>
                                      </p:tavLst>
                                    </p:anim>
                                  </p:childTnLst>
                                </p:cTn>
                              </p:par>
                            </p:childTnLst>
                          </p:cTn>
                        </p:par>
                        <p:par>
                          <p:cTn id="65" fill="hold">
                            <p:stCondLst>
                              <p:cond delay="3800"/>
                            </p:stCondLst>
                            <p:childTnLst>
                              <p:par>
                                <p:cTn id="66" presetID="45" presetClass="entr" presetSubtype="0" fill="hold" grpId="1" nodeType="afterEffect">
                                  <p:stCondLst>
                                    <p:cond delay="0"/>
                                  </p:stCondLst>
                                  <p:childTnLst>
                                    <p:set>
                                      <p:cBhvr>
                                        <p:cTn id="67" dur="1" fill="hold">
                                          <p:stCondLst>
                                            <p:cond delay="0"/>
                                          </p:stCondLst>
                                        </p:cTn>
                                        <p:tgtEl>
                                          <p:spTgt spid="4"/>
                                        </p:tgtEl>
                                        <p:attrNameLst>
                                          <p:attrName>style.visibility</p:attrName>
                                        </p:attrNameLst>
                                      </p:cBhvr>
                                      <p:to>
                                        <p:strVal val="visible"/>
                                      </p:to>
                                    </p:set>
                                    <p:animEffect transition="in" filter="fade">
                                      <p:cBhvr>
                                        <p:cTn id="68" dur="300"/>
                                        <p:tgtEl>
                                          <p:spTgt spid="4"/>
                                        </p:tgtEl>
                                      </p:cBhvr>
                                    </p:animEffect>
                                    <p:anim calcmode="lin" valueType="num">
                                      <p:cBhvr>
                                        <p:cTn id="69" dur="300" fill="hold"/>
                                        <p:tgtEl>
                                          <p:spTgt spid="4"/>
                                        </p:tgtEl>
                                        <p:attrNameLst>
                                          <p:attrName>ppt_w</p:attrName>
                                        </p:attrNameLst>
                                      </p:cBhvr>
                                      <p:tavLst>
                                        <p:tav tm="0" fmla="#ppt_w*sin(2.5*pi*$)">
                                          <p:val>
                                            <p:fltVal val="0"/>
                                          </p:val>
                                        </p:tav>
                                        <p:tav tm="100000">
                                          <p:val>
                                            <p:fltVal val="1"/>
                                          </p:val>
                                        </p:tav>
                                      </p:tavLst>
                                    </p:anim>
                                    <p:anim calcmode="lin" valueType="num">
                                      <p:cBhvr>
                                        <p:cTn id="70" dur="300" fill="hold"/>
                                        <p:tgtEl>
                                          <p:spTgt spid="4"/>
                                        </p:tgtEl>
                                        <p:attrNameLst>
                                          <p:attrName>ppt_h</p:attrName>
                                        </p:attrNameLst>
                                      </p:cBhvr>
                                      <p:tavLst>
                                        <p:tav tm="0">
                                          <p:val>
                                            <p:strVal val="#ppt_h"/>
                                          </p:val>
                                        </p:tav>
                                        <p:tav tm="100000">
                                          <p:val>
                                            <p:strVal val="#ppt_h"/>
                                          </p:val>
                                        </p:tav>
                                      </p:tavLst>
                                    </p:anim>
                                  </p:childTnLst>
                                </p:cTn>
                              </p:par>
                            </p:childTnLst>
                          </p:cTn>
                        </p:par>
                        <p:par>
                          <p:cTn id="71" fill="hold">
                            <p:stCondLst>
                              <p:cond delay="4100"/>
                            </p:stCondLst>
                            <p:childTnLst>
                              <p:par>
                                <p:cTn id="72" presetID="45" presetClass="entr" presetSubtype="0" fill="hold" grpId="1" nodeType="afterEffect">
                                  <p:stCondLst>
                                    <p:cond delay="0"/>
                                  </p:stCondLst>
                                  <p:childTnLst>
                                    <p:set>
                                      <p:cBhvr>
                                        <p:cTn id="73" dur="1" fill="hold">
                                          <p:stCondLst>
                                            <p:cond delay="0"/>
                                          </p:stCondLst>
                                        </p:cTn>
                                        <p:tgtEl>
                                          <p:spTgt spid="7"/>
                                        </p:tgtEl>
                                        <p:attrNameLst>
                                          <p:attrName>style.visibility</p:attrName>
                                        </p:attrNameLst>
                                      </p:cBhvr>
                                      <p:to>
                                        <p:strVal val="visible"/>
                                      </p:to>
                                    </p:set>
                                    <p:animEffect transition="in" filter="fade">
                                      <p:cBhvr>
                                        <p:cTn id="74" dur="300"/>
                                        <p:tgtEl>
                                          <p:spTgt spid="7"/>
                                        </p:tgtEl>
                                      </p:cBhvr>
                                    </p:animEffect>
                                    <p:anim calcmode="lin" valueType="num">
                                      <p:cBhvr>
                                        <p:cTn id="75" dur="300" fill="hold"/>
                                        <p:tgtEl>
                                          <p:spTgt spid="7"/>
                                        </p:tgtEl>
                                        <p:attrNameLst>
                                          <p:attrName>ppt_w</p:attrName>
                                        </p:attrNameLst>
                                      </p:cBhvr>
                                      <p:tavLst>
                                        <p:tav tm="0" fmla="#ppt_w*sin(2.5*pi*$)">
                                          <p:val>
                                            <p:fltVal val="0"/>
                                          </p:val>
                                        </p:tav>
                                        <p:tav tm="100000">
                                          <p:val>
                                            <p:fltVal val="1"/>
                                          </p:val>
                                        </p:tav>
                                      </p:tavLst>
                                    </p:anim>
                                    <p:anim calcmode="lin" valueType="num">
                                      <p:cBhvr>
                                        <p:cTn id="76" dur="300" fill="hold"/>
                                        <p:tgtEl>
                                          <p:spTgt spid="7"/>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3" grpId="1" animBg="1"/>
      <p:bldP spid="4" grpId="0" animBg="1"/>
      <p:bldP spid="4" grpId="1" animBg="1"/>
      <p:bldP spid="5" grpId="0" animBg="1"/>
      <p:bldP spid="6" grpId="0" animBg="1"/>
      <p:bldP spid="7" grpId="0" animBg="1"/>
      <p:bldP spid="7" grpId="1" animBg="1"/>
      <p:bldP spid="9" grpId="0" animBg="1"/>
      <p:bldP spid="10" grpId="0" animBg="1"/>
      <p:bldP spid="19" grpId="0"/>
      <p:bldP spid="20" grpId="0"/>
      <p:bldP spid="21"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75B029CA-FE95-4881-80B5-E602ED585F5A}" type="slidenum">
              <a:rPr lang="zh-CN" altLang="en-US" smtClean="0"/>
              <a:t>27</a:t>
            </a:fld>
            <a:endParaRPr lang="zh-CN" altLang="en-US"/>
          </a:p>
        </p:txBody>
      </p:sp>
      <p:sp>
        <p:nvSpPr>
          <p:cNvPr id="3" name="六边形 2"/>
          <p:cNvSpPr/>
          <p:nvPr/>
        </p:nvSpPr>
        <p:spPr>
          <a:xfrm>
            <a:off x="2893700" y="2831652"/>
            <a:ext cx="1653984" cy="1425663"/>
          </a:xfrm>
          <a:prstGeom prst="hexagon">
            <a:avLst/>
          </a:prstGeom>
          <a:solidFill>
            <a:srgbClr val="B0C01A"/>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400" dirty="0">
              <a:latin typeface="微软雅黑" pitchFamily="34" charset="-122"/>
              <a:ea typeface="微软雅黑" pitchFamily="34" charset="-122"/>
            </a:endParaRPr>
          </a:p>
        </p:txBody>
      </p:sp>
      <p:sp>
        <p:nvSpPr>
          <p:cNvPr id="4" name="六边形 3"/>
          <p:cNvSpPr/>
          <p:nvPr/>
        </p:nvSpPr>
        <p:spPr>
          <a:xfrm>
            <a:off x="2893700" y="1340366"/>
            <a:ext cx="1653984" cy="1425663"/>
          </a:xfrm>
          <a:prstGeom prst="hexagon">
            <a:avLst/>
          </a:prstGeom>
          <a:blipFill>
            <a:blip r:embed="rId3"/>
            <a:stretch>
              <a:fillRect/>
            </a:stretch>
          </a:blip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400" dirty="0">
              <a:latin typeface="微软雅黑" pitchFamily="34" charset="-122"/>
              <a:ea typeface="微软雅黑" pitchFamily="34" charset="-122"/>
            </a:endParaRPr>
          </a:p>
        </p:txBody>
      </p:sp>
      <p:sp>
        <p:nvSpPr>
          <p:cNvPr id="5" name="六边形 4"/>
          <p:cNvSpPr/>
          <p:nvPr/>
        </p:nvSpPr>
        <p:spPr>
          <a:xfrm>
            <a:off x="4288356" y="627534"/>
            <a:ext cx="1653984" cy="1425663"/>
          </a:xfrm>
          <a:prstGeom prst="hexagon">
            <a:avLst/>
          </a:prstGeom>
          <a:solidFill>
            <a:srgbClr val="0094D6"/>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400" dirty="0">
              <a:latin typeface="微软雅黑" pitchFamily="34" charset="-122"/>
              <a:ea typeface="微软雅黑" pitchFamily="34" charset="-122"/>
            </a:endParaRPr>
          </a:p>
        </p:txBody>
      </p:sp>
      <p:sp>
        <p:nvSpPr>
          <p:cNvPr id="6" name="六边形 5"/>
          <p:cNvSpPr/>
          <p:nvPr/>
        </p:nvSpPr>
        <p:spPr>
          <a:xfrm>
            <a:off x="4264958" y="2145690"/>
            <a:ext cx="1653984" cy="1425663"/>
          </a:xfrm>
          <a:prstGeom prst="hexagon">
            <a:avLst/>
          </a:prstGeom>
          <a:blipFill>
            <a:blip r:embed="rId4"/>
            <a:stretch>
              <a:fillRect/>
            </a:stretch>
          </a:blip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400" dirty="0">
              <a:latin typeface="微软雅黑" pitchFamily="34" charset="-122"/>
              <a:ea typeface="微软雅黑" pitchFamily="34" charset="-122"/>
            </a:endParaRPr>
          </a:p>
        </p:txBody>
      </p:sp>
      <p:sp>
        <p:nvSpPr>
          <p:cNvPr id="7" name="六边形 6"/>
          <p:cNvSpPr/>
          <p:nvPr/>
        </p:nvSpPr>
        <p:spPr>
          <a:xfrm>
            <a:off x="5623075" y="1405990"/>
            <a:ext cx="1653984" cy="1425663"/>
          </a:xfrm>
          <a:prstGeom prst="hexagon">
            <a:avLst/>
          </a:prstGeom>
          <a:blipFill>
            <a:blip r:embed="rId5"/>
            <a:stretch>
              <a:fillRect/>
            </a:stretch>
          </a:blip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400" dirty="0">
              <a:latin typeface="微软雅黑" pitchFamily="34" charset="-122"/>
              <a:ea typeface="微软雅黑" pitchFamily="34" charset="-122"/>
            </a:endParaRPr>
          </a:p>
        </p:txBody>
      </p:sp>
      <p:sp>
        <p:nvSpPr>
          <p:cNvPr id="8" name="六边形 7"/>
          <p:cNvSpPr/>
          <p:nvPr/>
        </p:nvSpPr>
        <p:spPr>
          <a:xfrm>
            <a:off x="5623075" y="2885337"/>
            <a:ext cx="1653984" cy="1425663"/>
          </a:xfrm>
          <a:prstGeom prst="hexagon">
            <a:avLst/>
          </a:prstGeom>
          <a:solidFill>
            <a:srgbClr val="0094D6"/>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400" dirty="0">
              <a:latin typeface="微软雅黑" pitchFamily="34" charset="-122"/>
              <a:ea typeface="微软雅黑" pitchFamily="34" charset="-122"/>
            </a:endParaRPr>
          </a:p>
        </p:txBody>
      </p:sp>
      <p:sp>
        <p:nvSpPr>
          <p:cNvPr id="9" name="六边形 8"/>
          <p:cNvSpPr/>
          <p:nvPr/>
        </p:nvSpPr>
        <p:spPr>
          <a:xfrm>
            <a:off x="878564" y="1798459"/>
            <a:ext cx="2325832" cy="2004767"/>
          </a:xfrm>
          <a:prstGeom prst="hexagon">
            <a:avLst/>
          </a:prstGeom>
          <a:blipFill>
            <a:blip r:embed="rId6"/>
            <a:stretch>
              <a:fillRect/>
            </a:stretch>
          </a:blip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100" dirty="0">
              <a:solidFill>
                <a:schemeClr val="bg1"/>
              </a:solidFill>
              <a:latin typeface="微软雅黑" pitchFamily="34" charset="-122"/>
              <a:ea typeface="微软雅黑" pitchFamily="34" charset="-122"/>
            </a:endParaRPr>
          </a:p>
        </p:txBody>
      </p:sp>
      <p:grpSp>
        <p:nvGrpSpPr>
          <p:cNvPr id="10" name="组合 9"/>
          <p:cNvGrpSpPr/>
          <p:nvPr/>
        </p:nvGrpSpPr>
        <p:grpSpPr>
          <a:xfrm>
            <a:off x="4390548" y="731782"/>
            <a:ext cx="1445594" cy="1022604"/>
            <a:chOff x="4966337" y="339502"/>
            <a:chExt cx="1870968" cy="1323511"/>
          </a:xfrm>
        </p:grpSpPr>
        <p:sp>
          <p:nvSpPr>
            <p:cNvPr id="11" name="TextBox 10"/>
            <p:cNvSpPr txBox="1"/>
            <p:nvPr/>
          </p:nvSpPr>
          <p:spPr>
            <a:xfrm>
              <a:off x="5464961" y="339502"/>
              <a:ext cx="811621" cy="677180"/>
            </a:xfrm>
            <a:prstGeom prst="rect">
              <a:avLst/>
            </a:prstGeom>
            <a:noFill/>
          </p:spPr>
          <p:txBody>
            <a:bodyPr wrap="none" rtlCol="0">
              <a:spAutoFit/>
            </a:bodyPr>
            <a:lstStyle/>
            <a:p>
              <a:r>
                <a:rPr lang="en-US" altLang="zh-CN" sz="2800" b="1" dirty="0" smtClean="0">
                  <a:solidFill>
                    <a:schemeClr val="bg1"/>
                  </a:solidFill>
                  <a:latin typeface="微软雅黑" pitchFamily="34" charset="-122"/>
                  <a:ea typeface="微软雅黑" pitchFamily="34" charset="-122"/>
                </a:rPr>
                <a:t>01</a:t>
              </a:r>
              <a:endParaRPr lang="zh-CN" altLang="en-US" sz="2800" b="1" dirty="0">
                <a:solidFill>
                  <a:schemeClr val="bg1"/>
                </a:solidFill>
                <a:latin typeface="微软雅黑" pitchFamily="34" charset="-122"/>
                <a:ea typeface="微软雅黑" pitchFamily="34" charset="-122"/>
              </a:endParaRPr>
            </a:p>
          </p:txBody>
        </p:sp>
        <p:sp>
          <p:nvSpPr>
            <p:cNvPr id="12" name="矩形 11"/>
            <p:cNvSpPr/>
            <p:nvPr/>
          </p:nvSpPr>
          <p:spPr>
            <a:xfrm>
              <a:off x="4966337" y="985833"/>
              <a:ext cx="1870968" cy="677180"/>
            </a:xfrm>
            <a:prstGeom prst="rect">
              <a:avLst/>
            </a:prstGeom>
          </p:spPr>
          <p:txBody>
            <a:bodyPr wrap="square">
              <a:spAutoFit/>
            </a:bodyPr>
            <a:lstStyle/>
            <a:p>
              <a:pPr algn="ctr"/>
              <a:r>
                <a:rPr lang="zh-CN" altLang="en-US" sz="700" dirty="0">
                  <a:solidFill>
                    <a:schemeClr val="bg1"/>
                  </a:solidFill>
                  <a:latin typeface="微软雅黑" panose="020B0503020204020204" pitchFamily="34" charset="-122"/>
                  <a:ea typeface="微软雅黑" panose="020B0503020204020204" pitchFamily="34" charset="-122"/>
                </a:rPr>
                <a:t>单击选中</a:t>
              </a:r>
              <a:r>
                <a:rPr lang="zh-CN" altLang="en-US" sz="700" dirty="0" smtClean="0">
                  <a:solidFill>
                    <a:schemeClr val="bg1"/>
                  </a:solidFill>
                  <a:latin typeface="微软雅黑" panose="020B0503020204020204" pitchFamily="34" charset="-122"/>
                  <a:ea typeface="微软雅黑" panose="020B0503020204020204" pitchFamily="34" charset="-122"/>
                </a:rPr>
                <a:t>图片</a:t>
              </a:r>
              <a:r>
                <a:rPr lang="en-US" altLang="zh-CN" sz="700" dirty="0" smtClean="0">
                  <a:solidFill>
                    <a:schemeClr val="bg1"/>
                  </a:solidFill>
                  <a:latin typeface="微软雅黑" panose="020B0503020204020204" pitchFamily="34" charset="-122"/>
                  <a:ea typeface="微软雅黑" panose="020B0503020204020204" pitchFamily="34" charset="-122"/>
                </a:rPr>
                <a:t>——</a:t>
              </a:r>
              <a:r>
                <a:rPr lang="zh-CN" altLang="en-US" sz="700" dirty="0" smtClean="0">
                  <a:solidFill>
                    <a:schemeClr val="bg1"/>
                  </a:solidFill>
                  <a:latin typeface="微软雅黑" panose="020B0503020204020204" pitchFamily="34" charset="-122"/>
                  <a:ea typeface="微软雅黑" panose="020B0503020204020204" pitchFamily="34" charset="-122"/>
                </a:rPr>
                <a:t>右键</a:t>
              </a:r>
              <a:r>
                <a:rPr lang="en-US" altLang="zh-CN" sz="700" dirty="0" smtClean="0">
                  <a:solidFill>
                    <a:schemeClr val="bg1"/>
                  </a:solidFill>
                  <a:latin typeface="微软雅黑" panose="020B0503020204020204" pitchFamily="34" charset="-122"/>
                  <a:ea typeface="微软雅黑" panose="020B0503020204020204" pitchFamily="34" charset="-122"/>
                </a:rPr>
                <a:t>——</a:t>
              </a:r>
              <a:r>
                <a:rPr lang="zh-CN" altLang="en-US" sz="700" dirty="0" smtClean="0">
                  <a:solidFill>
                    <a:schemeClr val="bg1"/>
                  </a:solidFill>
                  <a:latin typeface="微软雅黑" panose="020B0503020204020204" pitchFamily="34" charset="-122"/>
                  <a:ea typeface="微软雅黑" panose="020B0503020204020204" pitchFamily="34" charset="-122"/>
                </a:rPr>
                <a:t>设置</a:t>
              </a:r>
              <a:r>
                <a:rPr lang="zh-CN" altLang="en-US" sz="700" dirty="0">
                  <a:solidFill>
                    <a:schemeClr val="bg1"/>
                  </a:solidFill>
                  <a:latin typeface="微软雅黑" panose="020B0503020204020204" pitchFamily="34" charset="-122"/>
                  <a:ea typeface="微软雅黑" panose="020B0503020204020204" pitchFamily="34" charset="-122"/>
                </a:rPr>
                <a:t>图片</a:t>
              </a:r>
              <a:r>
                <a:rPr lang="zh-CN" altLang="en-US" sz="700" dirty="0" smtClean="0">
                  <a:solidFill>
                    <a:schemeClr val="bg1"/>
                  </a:solidFill>
                  <a:latin typeface="微软雅黑" panose="020B0503020204020204" pitchFamily="34" charset="-122"/>
                  <a:ea typeface="微软雅黑" panose="020B0503020204020204" pitchFamily="34" charset="-122"/>
                </a:rPr>
                <a:t>格式</a:t>
              </a:r>
              <a:r>
                <a:rPr lang="en-US" altLang="zh-CN" sz="700" dirty="0" smtClean="0">
                  <a:solidFill>
                    <a:schemeClr val="bg1"/>
                  </a:solidFill>
                  <a:latin typeface="微软雅黑" panose="020B0503020204020204" pitchFamily="34" charset="-122"/>
                  <a:ea typeface="微软雅黑" panose="020B0503020204020204" pitchFamily="34" charset="-122"/>
                </a:rPr>
                <a:t>——</a:t>
              </a:r>
              <a:r>
                <a:rPr lang="zh-CN" altLang="en-US" sz="700" dirty="0" smtClean="0">
                  <a:solidFill>
                    <a:schemeClr val="bg1"/>
                  </a:solidFill>
                  <a:latin typeface="微软雅黑" panose="020B0503020204020204" pitchFamily="34" charset="-122"/>
                  <a:ea typeface="微软雅黑" panose="020B0503020204020204" pitchFamily="34" charset="-122"/>
                </a:rPr>
                <a:t>填充</a:t>
              </a:r>
              <a:r>
                <a:rPr lang="en-US" altLang="zh-CN" sz="700" dirty="0" smtClean="0">
                  <a:solidFill>
                    <a:schemeClr val="bg1"/>
                  </a:solidFill>
                  <a:latin typeface="微软雅黑" panose="020B0503020204020204" pitchFamily="34" charset="-122"/>
                  <a:ea typeface="微软雅黑" panose="020B0503020204020204" pitchFamily="34" charset="-122"/>
                </a:rPr>
                <a:t>——</a:t>
              </a:r>
              <a:r>
                <a:rPr lang="zh-CN" altLang="en-US" sz="700" dirty="0" smtClean="0">
                  <a:solidFill>
                    <a:schemeClr val="bg1"/>
                  </a:solidFill>
                  <a:latin typeface="微软雅黑" panose="020B0503020204020204" pitchFamily="34" charset="-122"/>
                  <a:ea typeface="微软雅黑" panose="020B0503020204020204" pitchFamily="34" charset="-122"/>
                </a:rPr>
                <a:t>图片</a:t>
              </a:r>
              <a:r>
                <a:rPr lang="zh-CN" altLang="en-US" sz="700" dirty="0">
                  <a:solidFill>
                    <a:schemeClr val="bg1"/>
                  </a:solidFill>
                  <a:latin typeface="微软雅黑" panose="020B0503020204020204" pitchFamily="34" charset="-122"/>
                  <a:ea typeface="微软雅黑" panose="020B0503020204020204" pitchFamily="34" charset="-122"/>
                </a:rPr>
                <a:t>或文理</a:t>
              </a:r>
              <a:r>
                <a:rPr lang="zh-CN" altLang="en-US" sz="700" dirty="0" smtClean="0">
                  <a:solidFill>
                    <a:schemeClr val="bg1"/>
                  </a:solidFill>
                  <a:latin typeface="微软雅黑" panose="020B0503020204020204" pitchFamily="34" charset="-122"/>
                  <a:ea typeface="微软雅黑" panose="020B0503020204020204" pitchFamily="34" charset="-122"/>
                </a:rPr>
                <a:t>填充</a:t>
              </a:r>
              <a:r>
                <a:rPr lang="en-US" altLang="zh-CN" sz="700" dirty="0" smtClean="0">
                  <a:solidFill>
                    <a:schemeClr val="bg1"/>
                  </a:solidFill>
                  <a:latin typeface="微软雅黑" panose="020B0503020204020204" pitchFamily="34" charset="-122"/>
                  <a:ea typeface="微软雅黑" panose="020B0503020204020204" pitchFamily="34" charset="-122"/>
                </a:rPr>
                <a:t>——</a:t>
              </a:r>
              <a:r>
                <a:rPr lang="zh-CN" altLang="en-US" sz="700" dirty="0" smtClean="0">
                  <a:solidFill>
                    <a:schemeClr val="bg1"/>
                  </a:solidFill>
                  <a:latin typeface="微软雅黑" panose="020B0503020204020204" pitchFamily="34" charset="-122"/>
                  <a:ea typeface="微软雅黑" panose="020B0503020204020204" pitchFamily="34" charset="-122"/>
                </a:rPr>
                <a:t>文件</a:t>
              </a:r>
              <a:r>
                <a:rPr lang="zh-CN" altLang="en-US" sz="700" dirty="0">
                  <a:solidFill>
                    <a:schemeClr val="bg1"/>
                  </a:solidFill>
                  <a:latin typeface="微软雅黑" panose="020B0503020204020204" pitchFamily="34" charset="-122"/>
                  <a:ea typeface="微软雅黑" panose="020B0503020204020204" pitchFamily="34" charset="-122"/>
                </a:rPr>
                <a:t>，选择你要的图片即可</a:t>
              </a:r>
              <a:endParaRPr lang="en-US" altLang="zh-CN" sz="700" dirty="0">
                <a:solidFill>
                  <a:schemeClr val="bg1"/>
                </a:solidFill>
                <a:latin typeface="微软雅黑" panose="020B0503020204020204" pitchFamily="34" charset="-122"/>
                <a:ea typeface="微软雅黑" panose="020B0503020204020204" pitchFamily="34" charset="-122"/>
              </a:endParaRPr>
            </a:p>
          </p:txBody>
        </p:sp>
      </p:grpSp>
      <p:grpSp>
        <p:nvGrpSpPr>
          <p:cNvPr id="13" name="组合 12"/>
          <p:cNvGrpSpPr/>
          <p:nvPr/>
        </p:nvGrpSpPr>
        <p:grpSpPr>
          <a:xfrm>
            <a:off x="3068219" y="2936041"/>
            <a:ext cx="1445594" cy="1022604"/>
            <a:chOff x="3194687" y="3130327"/>
            <a:chExt cx="1870968" cy="1323510"/>
          </a:xfrm>
        </p:grpSpPr>
        <p:sp>
          <p:nvSpPr>
            <p:cNvPr id="14" name="TextBox 13"/>
            <p:cNvSpPr txBox="1"/>
            <p:nvPr/>
          </p:nvSpPr>
          <p:spPr>
            <a:xfrm>
              <a:off x="3693311" y="3130327"/>
              <a:ext cx="811621" cy="677181"/>
            </a:xfrm>
            <a:prstGeom prst="rect">
              <a:avLst/>
            </a:prstGeom>
            <a:noFill/>
          </p:spPr>
          <p:txBody>
            <a:bodyPr wrap="none" rtlCol="0">
              <a:spAutoFit/>
            </a:bodyPr>
            <a:lstStyle/>
            <a:p>
              <a:r>
                <a:rPr lang="en-US" altLang="zh-CN" sz="2800" b="1" dirty="0" smtClean="0">
                  <a:solidFill>
                    <a:schemeClr val="bg1"/>
                  </a:solidFill>
                  <a:latin typeface="微软雅黑" pitchFamily="34" charset="-122"/>
                  <a:ea typeface="微软雅黑" pitchFamily="34" charset="-122"/>
                </a:rPr>
                <a:t>02</a:t>
              </a:r>
              <a:endParaRPr lang="zh-CN" altLang="en-US" sz="2800" b="1" dirty="0">
                <a:solidFill>
                  <a:schemeClr val="bg1"/>
                </a:solidFill>
                <a:latin typeface="微软雅黑" pitchFamily="34" charset="-122"/>
                <a:ea typeface="微软雅黑" pitchFamily="34" charset="-122"/>
              </a:endParaRPr>
            </a:p>
          </p:txBody>
        </p:sp>
        <p:sp>
          <p:nvSpPr>
            <p:cNvPr id="15" name="矩形 14"/>
            <p:cNvSpPr/>
            <p:nvPr/>
          </p:nvSpPr>
          <p:spPr>
            <a:xfrm>
              <a:off x="3194687" y="3776656"/>
              <a:ext cx="1870968" cy="677181"/>
            </a:xfrm>
            <a:prstGeom prst="rect">
              <a:avLst/>
            </a:prstGeom>
          </p:spPr>
          <p:txBody>
            <a:bodyPr wrap="square">
              <a:spAutoFit/>
            </a:bodyPr>
            <a:lstStyle/>
            <a:p>
              <a:pPr algn="ctr"/>
              <a:r>
                <a:rPr lang="zh-CN" altLang="en-US" sz="700" dirty="0">
                  <a:solidFill>
                    <a:schemeClr val="bg1"/>
                  </a:solidFill>
                  <a:latin typeface="微软雅黑" panose="020B0503020204020204" pitchFamily="34" charset="-122"/>
                  <a:ea typeface="微软雅黑" panose="020B0503020204020204" pitchFamily="34" charset="-122"/>
                </a:rPr>
                <a:t>单击选中</a:t>
              </a:r>
              <a:r>
                <a:rPr lang="zh-CN" altLang="en-US" sz="700" dirty="0" smtClean="0">
                  <a:solidFill>
                    <a:schemeClr val="bg1"/>
                  </a:solidFill>
                  <a:latin typeface="微软雅黑" panose="020B0503020204020204" pitchFamily="34" charset="-122"/>
                  <a:ea typeface="微软雅黑" panose="020B0503020204020204" pitchFamily="34" charset="-122"/>
                </a:rPr>
                <a:t>图片</a:t>
              </a:r>
              <a:r>
                <a:rPr lang="en-US" altLang="zh-CN" sz="700" dirty="0" smtClean="0">
                  <a:solidFill>
                    <a:schemeClr val="bg1"/>
                  </a:solidFill>
                  <a:latin typeface="微软雅黑" panose="020B0503020204020204" pitchFamily="34" charset="-122"/>
                  <a:ea typeface="微软雅黑" panose="020B0503020204020204" pitchFamily="34" charset="-122"/>
                </a:rPr>
                <a:t>——</a:t>
              </a:r>
              <a:r>
                <a:rPr lang="zh-CN" altLang="en-US" sz="700" dirty="0" smtClean="0">
                  <a:solidFill>
                    <a:schemeClr val="bg1"/>
                  </a:solidFill>
                  <a:latin typeface="微软雅黑" panose="020B0503020204020204" pitchFamily="34" charset="-122"/>
                  <a:ea typeface="微软雅黑" panose="020B0503020204020204" pitchFamily="34" charset="-122"/>
                </a:rPr>
                <a:t>右键</a:t>
              </a:r>
              <a:r>
                <a:rPr lang="en-US" altLang="zh-CN" sz="700" dirty="0" smtClean="0">
                  <a:solidFill>
                    <a:schemeClr val="bg1"/>
                  </a:solidFill>
                  <a:latin typeface="微软雅黑" panose="020B0503020204020204" pitchFamily="34" charset="-122"/>
                  <a:ea typeface="微软雅黑" panose="020B0503020204020204" pitchFamily="34" charset="-122"/>
                </a:rPr>
                <a:t>——</a:t>
              </a:r>
              <a:r>
                <a:rPr lang="zh-CN" altLang="en-US" sz="700" dirty="0" smtClean="0">
                  <a:solidFill>
                    <a:schemeClr val="bg1"/>
                  </a:solidFill>
                  <a:latin typeface="微软雅黑" panose="020B0503020204020204" pitchFamily="34" charset="-122"/>
                  <a:ea typeface="微软雅黑" panose="020B0503020204020204" pitchFamily="34" charset="-122"/>
                </a:rPr>
                <a:t>设置</a:t>
              </a:r>
              <a:r>
                <a:rPr lang="zh-CN" altLang="en-US" sz="700" dirty="0">
                  <a:solidFill>
                    <a:schemeClr val="bg1"/>
                  </a:solidFill>
                  <a:latin typeface="微软雅黑" panose="020B0503020204020204" pitchFamily="34" charset="-122"/>
                  <a:ea typeface="微软雅黑" panose="020B0503020204020204" pitchFamily="34" charset="-122"/>
                </a:rPr>
                <a:t>图片</a:t>
              </a:r>
              <a:r>
                <a:rPr lang="zh-CN" altLang="en-US" sz="700" dirty="0" smtClean="0">
                  <a:solidFill>
                    <a:schemeClr val="bg1"/>
                  </a:solidFill>
                  <a:latin typeface="微软雅黑" panose="020B0503020204020204" pitchFamily="34" charset="-122"/>
                  <a:ea typeface="微软雅黑" panose="020B0503020204020204" pitchFamily="34" charset="-122"/>
                </a:rPr>
                <a:t>格式</a:t>
              </a:r>
              <a:r>
                <a:rPr lang="en-US" altLang="zh-CN" sz="700" dirty="0" smtClean="0">
                  <a:solidFill>
                    <a:schemeClr val="bg1"/>
                  </a:solidFill>
                  <a:latin typeface="微软雅黑" panose="020B0503020204020204" pitchFamily="34" charset="-122"/>
                  <a:ea typeface="微软雅黑" panose="020B0503020204020204" pitchFamily="34" charset="-122"/>
                </a:rPr>
                <a:t>——</a:t>
              </a:r>
              <a:r>
                <a:rPr lang="zh-CN" altLang="en-US" sz="700" dirty="0" smtClean="0">
                  <a:solidFill>
                    <a:schemeClr val="bg1"/>
                  </a:solidFill>
                  <a:latin typeface="微软雅黑" panose="020B0503020204020204" pitchFamily="34" charset="-122"/>
                  <a:ea typeface="微软雅黑" panose="020B0503020204020204" pitchFamily="34" charset="-122"/>
                </a:rPr>
                <a:t>填充</a:t>
              </a:r>
              <a:r>
                <a:rPr lang="en-US" altLang="zh-CN" sz="700" dirty="0" smtClean="0">
                  <a:solidFill>
                    <a:schemeClr val="bg1"/>
                  </a:solidFill>
                  <a:latin typeface="微软雅黑" panose="020B0503020204020204" pitchFamily="34" charset="-122"/>
                  <a:ea typeface="微软雅黑" panose="020B0503020204020204" pitchFamily="34" charset="-122"/>
                </a:rPr>
                <a:t>——</a:t>
              </a:r>
              <a:r>
                <a:rPr lang="zh-CN" altLang="en-US" sz="700" dirty="0" smtClean="0">
                  <a:solidFill>
                    <a:schemeClr val="bg1"/>
                  </a:solidFill>
                  <a:latin typeface="微软雅黑" panose="020B0503020204020204" pitchFamily="34" charset="-122"/>
                  <a:ea typeface="微软雅黑" panose="020B0503020204020204" pitchFamily="34" charset="-122"/>
                </a:rPr>
                <a:t>图片</a:t>
              </a:r>
              <a:r>
                <a:rPr lang="zh-CN" altLang="en-US" sz="700" dirty="0">
                  <a:solidFill>
                    <a:schemeClr val="bg1"/>
                  </a:solidFill>
                  <a:latin typeface="微软雅黑" panose="020B0503020204020204" pitchFamily="34" charset="-122"/>
                  <a:ea typeface="微软雅黑" panose="020B0503020204020204" pitchFamily="34" charset="-122"/>
                </a:rPr>
                <a:t>或文理</a:t>
              </a:r>
              <a:r>
                <a:rPr lang="zh-CN" altLang="en-US" sz="700" dirty="0" smtClean="0">
                  <a:solidFill>
                    <a:schemeClr val="bg1"/>
                  </a:solidFill>
                  <a:latin typeface="微软雅黑" panose="020B0503020204020204" pitchFamily="34" charset="-122"/>
                  <a:ea typeface="微软雅黑" panose="020B0503020204020204" pitchFamily="34" charset="-122"/>
                </a:rPr>
                <a:t>填充</a:t>
              </a:r>
              <a:r>
                <a:rPr lang="en-US" altLang="zh-CN" sz="700" dirty="0" smtClean="0">
                  <a:solidFill>
                    <a:schemeClr val="bg1"/>
                  </a:solidFill>
                  <a:latin typeface="微软雅黑" panose="020B0503020204020204" pitchFamily="34" charset="-122"/>
                  <a:ea typeface="微软雅黑" panose="020B0503020204020204" pitchFamily="34" charset="-122"/>
                </a:rPr>
                <a:t>——</a:t>
              </a:r>
              <a:r>
                <a:rPr lang="zh-CN" altLang="en-US" sz="700" dirty="0" smtClean="0">
                  <a:solidFill>
                    <a:schemeClr val="bg1"/>
                  </a:solidFill>
                  <a:latin typeface="微软雅黑" panose="020B0503020204020204" pitchFamily="34" charset="-122"/>
                  <a:ea typeface="微软雅黑" panose="020B0503020204020204" pitchFamily="34" charset="-122"/>
                </a:rPr>
                <a:t>文件</a:t>
              </a:r>
              <a:r>
                <a:rPr lang="zh-CN" altLang="en-US" sz="700" dirty="0">
                  <a:solidFill>
                    <a:schemeClr val="bg1"/>
                  </a:solidFill>
                  <a:latin typeface="微软雅黑" panose="020B0503020204020204" pitchFamily="34" charset="-122"/>
                  <a:ea typeface="微软雅黑" panose="020B0503020204020204" pitchFamily="34" charset="-122"/>
                </a:rPr>
                <a:t>，选择你要的图片即可</a:t>
              </a:r>
              <a:endParaRPr lang="en-US" altLang="zh-CN" sz="700" dirty="0">
                <a:solidFill>
                  <a:schemeClr val="bg1"/>
                </a:solidFill>
                <a:latin typeface="微软雅黑" panose="020B0503020204020204" pitchFamily="34" charset="-122"/>
                <a:ea typeface="微软雅黑" panose="020B0503020204020204" pitchFamily="34" charset="-122"/>
              </a:endParaRPr>
            </a:p>
          </p:txBody>
        </p:sp>
      </p:grpSp>
      <p:grpSp>
        <p:nvGrpSpPr>
          <p:cNvPr id="16" name="组合 15"/>
          <p:cNvGrpSpPr/>
          <p:nvPr/>
        </p:nvGrpSpPr>
        <p:grpSpPr>
          <a:xfrm>
            <a:off x="5727270" y="3054152"/>
            <a:ext cx="1445594" cy="1022604"/>
            <a:chOff x="6766562" y="3187477"/>
            <a:chExt cx="1870968" cy="1323511"/>
          </a:xfrm>
        </p:grpSpPr>
        <p:sp>
          <p:nvSpPr>
            <p:cNvPr id="17" name="TextBox 16"/>
            <p:cNvSpPr txBox="1"/>
            <p:nvPr/>
          </p:nvSpPr>
          <p:spPr>
            <a:xfrm>
              <a:off x="7265186" y="3187477"/>
              <a:ext cx="811621" cy="677180"/>
            </a:xfrm>
            <a:prstGeom prst="rect">
              <a:avLst/>
            </a:prstGeom>
            <a:noFill/>
          </p:spPr>
          <p:txBody>
            <a:bodyPr wrap="none" rtlCol="0">
              <a:spAutoFit/>
            </a:bodyPr>
            <a:lstStyle/>
            <a:p>
              <a:r>
                <a:rPr lang="en-US" altLang="zh-CN" sz="2800" b="1" dirty="0" smtClean="0">
                  <a:solidFill>
                    <a:schemeClr val="bg1"/>
                  </a:solidFill>
                  <a:latin typeface="微软雅黑" pitchFamily="34" charset="-122"/>
                  <a:ea typeface="微软雅黑" pitchFamily="34" charset="-122"/>
                </a:rPr>
                <a:t>03</a:t>
              </a:r>
              <a:endParaRPr lang="zh-CN" altLang="en-US" sz="2800" b="1" dirty="0">
                <a:solidFill>
                  <a:schemeClr val="bg1"/>
                </a:solidFill>
                <a:latin typeface="微软雅黑" pitchFamily="34" charset="-122"/>
                <a:ea typeface="微软雅黑" pitchFamily="34" charset="-122"/>
              </a:endParaRPr>
            </a:p>
          </p:txBody>
        </p:sp>
        <p:sp>
          <p:nvSpPr>
            <p:cNvPr id="18" name="矩形 17"/>
            <p:cNvSpPr/>
            <p:nvPr/>
          </p:nvSpPr>
          <p:spPr>
            <a:xfrm>
              <a:off x="6766562" y="3833808"/>
              <a:ext cx="1870968" cy="677180"/>
            </a:xfrm>
            <a:prstGeom prst="rect">
              <a:avLst/>
            </a:prstGeom>
          </p:spPr>
          <p:txBody>
            <a:bodyPr wrap="square">
              <a:spAutoFit/>
            </a:bodyPr>
            <a:lstStyle/>
            <a:p>
              <a:pPr algn="ctr"/>
              <a:r>
                <a:rPr lang="zh-CN" altLang="en-US" sz="700" dirty="0">
                  <a:solidFill>
                    <a:schemeClr val="bg1"/>
                  </a:solidFill>
                  <a:latin typeface="微软雅黑" panose="020B0503020204020204" pitchFamily="34" charset="-122"/>
                  <a:ea typeface="微软雅黑" panose="020B0503020204020204" pitchFamily="34" charset="-122"/>
                </a:rPr>
                <a:t>单击选中</a:t>
              </a:r>
              <a:r>
                <a:rPr lang="zh-CN" altLang="en-US" sz="700" dirty="0" smtClean="0">
                  <a:solidFill>
                    <a:schemeClr val="bg1"/>
                  </a:solidFill>
                  <a:latin typeface="微软雅黑" panose="020B0503020204020204" pitchFamily="34" charset="-122"/>
                  <a:ea typeface="微软雅黑" panose="020B0503020204020204" pitchFamily="34" charset="-122"/>
                </a:rPr>
                <a:t>图片</a:t>
              </a:r>
              <a:r>
                <a:rPr lang="en-US" altLang="zh-CN" sz="700" dirty="0" smtClean="0">
                  <a:solidFill>
                    <a:schemeClr val="bg1"/>
                  </a:solidFill>
                  <a:latin typeface="微软雅黑" panose="020B0503020204020204" pitchFamily="34" charset="-122"/>
                  <a:ea typeface="微软雅黑" panose="020B0503020204020204" pitchFamily="34" charset="-122"/>
                </a:rPr>
                <a:t>——</a:t>
              </a:r>
              <a:r>
                <a:rPr lang="zh-CN" altLang="en-US" sz="700" dirty="0" smtClean="0">
                  <a:solidFill>
                    <a:schemeClr val="bg1"/>
                  </a:solidFill>
                  <a:latin typeface="微软雅黑" panose="020B0503020204020204" pitchFamily="34" charset="-122"/>
                  <a:ea typeface="微软雅黑" panose="020B0503020204020204" pitchFamily="34" charset="-122"/>
                </a:rPr>
                <a:t>右键</a:t>
              </a:r>
              <a:r>
                <a:rPr lang="en-US" altLang="zh-CN" sz="700" dirty="0" smtClean="0">
                  <a:solidFill>
                    <a:schemeClr val="bg1"/>
                  </a:solidFill>
                  <a:latin typeface="微软雅黑" panose="020B0503020204020204" pitchFamily="34" charset="-122"/>
                  <a:ea typeface="微软雅黑" panose="020B0503020204020204" pitchFamily="34" charset="-122"/>
                </a:rPr>
                <a:t>——</a:t>
              </a:r>
              <a:r>
                <a:rPr lang="zh-CN" altLang="en-US" sz="700" dirty="0" smtClean="0">
                  <a:solidFill>
                    <a:schemeClr val="bg1"/>
                  </a:solidFill>
                  <a:latin typeface="微软雅黑" panose="020B0503020204020204" pitchFamily="34" charset="-122"/>
                  <a:ea typeface="微软雅黑" panose="020B0503020204020204" pitchFamily="34" charset="-122"/>
                </a:rPr>
                <a:t>设置</a:t>
              </a:r>
              <a:r>
                <a:rPr lang="zh-CN" altLang="en-US" sz="700" dirty="0">
                  <a:solidFill>
                    <a:schemeClr val="bg1"/>
                  </a:solidFill>
                  <a:latin typeface="微软雅黑" panose="020B0503020204020204" pitchFamily="34" charset="-122"/>
                  <a:ea typeface="微软雅黑" panose="020B0503020204020204" pitchFamily="34" charset="-122"/>
                </a:rPr>
                <a:t>图片</a:t>
              </a:r>
              <a:r>
                <a:rPr lang="zh-CN" altLang="en-US" sz="700" dirty="0" smtClean="0">
                  <a:solidFill>
                    <a:schemeClr val="bg1"/>
                  </a:solidFill>
                  <a:latin typeface="微软雅黑" panose="020B0503020204020204" pitchFamily="34" charset="-122"/>
                  <a:ea typeface="微软雅黑" panose="020B0503020204020204" pitchFamily="34" charset="-122"/>
                </a:rPr>
                <a:t>格式</a:t>
              </a:r>
              <a:r>
                <a:rPr lang="en-US" altLang="zh-CN" sz="700" dirty="0" smtClean="0">
                  <a:solidFill>
                    <a:schemeClr val="bg1"/>
                  </a:solidFill>
                  <a:latin typeface="微软雅黑" panose="020B0503020204020204" pitchFamily="34" charset="-122"/>
                  <a:ea typeface="微软雅黑" panose="020B0503020204020204" pitchFamily="34" charset="-122"/>
                </a:rPr>
                <a:t>——</a:t>
              </a:r>
              <a:r>
                <a:rPr lang="zh-CN" altLang="en-US" sz="700" dirty="0" smtClean="0">
                  <a:solidFill>
                    <a:schemeClr val="bg1"/>
                  </a:solidFill>
                  <a:latin typeface="微软雅黑" panose="020B0503020204020204" pitchFamily="34" charset="-122"/>
                  <a:ea typeface="微软雅黑" panose="020B0503020204020204" pitchFamily="34" charset="-122"/>
                </a:rPr>
                <a:t>填充</a:t>
              </a:r>
              <a:r>
                <a:rPr lang="en-US" altLang="zh-CN" sz="700" dirty="0" smtClean="0">
                  <a:solidFill>
                    <a:schemeClr val="bg1"/>
                  </a:solidFill>
                  <a:latin typeface="微软雅黑" panose="020B0503020204020204" pitchFamily="34" charset="-122"/>
                  <a:ea typeface="微软雅黑" panose="020B0503020204020204" pitchFamily="34" charset="-122"/>
                </a:rPr>
                <a:t>——</a:t>
              </a:r>
              <a:r>
                <a:rPr lang="zh-CN" altLang="en-US" sz="700" dirty="0" smtClean="0">
                  <a:solidFill>
                    <a:schemeClr val="bg1"/>
                  </a:solidFill>
                  <a:latin typeface="微软雅黑" panose="020B0503020204020204" pitchFamily="34" charset="-122"/>
                  <a:ea typeface="微软雅黑" panose="020B0503020204020204" pitchFamily="34" charset="-122"/>
                </a:rPr>
                <a:t>图片</a:t>
              </a:r>
              <a:r>
                <a:rPr lang="zh-CN" altLang="en-US" sz="700" dirty="0">
                  <a:solidFill>
                    <a:schemeClr val="bg1"/>
                  </a:solidFill>
                  <a:latin typeface="微软雅黑" panose="020B0503020204020204" pitchFamily="34" charset="-122"/>
                  <a:ea typeface="微软雅黑" panose="020B0503020204020204" pitchFamily="34" charset="-122"/>
                </a:rPr>
                <a:t>或文理</a:t>
              </a:r>
              <a:r>
                <a:rPr lang="zh-CN" altLang="en-US" sz="700" dirty="0" smtClean="0">
                  <a:solidFill>
                    <a:schemeClr val="bg1"/>
                  </a:solidFill>
                  <a:latin typeface="微软雅黑" panose="020B0503020204020204" pitchFamily="34" charset="-122"/>
                  <a:ea typeface="微软雅黑" panose="020B0503020204020204" pitchFamily="34" charset="-122"/>
                </a:rPr>
                <a:t>填充</a:t>
              </a:r>
              <a:r>
                <a:rPr lang="en-US" altLang="zh-CN" sz="700" dirty="0" smtClean="0">
                  <a:solidFill>
                    <a:schemeClr val="bg1"/>
                  </a:solidFill>
                  <a:latin typeface="微软雅黑" panose="020B0503020204020204" pitchFamily="34" charset="-122"/>
                  <a:ea typeface="微软雅黑" panose="020B0503020204020204" pitchFamily="34" charset="-122"/>
                </a:rPr>
                <a:t>——</a:t>
              </a:r>
              <a:r>
                <a:rPr lang="zh-CN" altLang="en-US" sz="700" dirty="0" smtClean="0">
                  <a:solidFill>
                    <a:schemeClr val="bg1"/>
                  </a:solidFill>
                  <a:latin typeface="微软雅黑" panose="020B0503020204020204" pitchFamily="34" charset="-122"/>
                  <a:ea typeface="微软雅黑" panose="020B0503020204020204" pitchFamily="34" charset="-122"/>
                </a:rPr>
                <a:t>文件</a:t>
              </a:r>
              <a:r>
                <a:rPr lang="zh-CN" altLang="en-US" sz="700" dirty="0">
                  <a:solidFill>
                    <a:schemeClr val="bg1"/>
                  </a:solidFill>
                  <a:latin typeface="微软雅黑" panose="020B0503020204020204" pitchFamily="34" charset="-122"/>
                  <a:ea typeface="微软雅黑" panose="020B0503020204020204" pitchFamily="34" charset="-122"/>
                </a:rPr>
                <a:t>，选择你要的图片即可</a:t>
              </a:r>
              <a:endParaRPr lang="en-US" altLang="zh-CN" sz="700" dirty="0">
                <a:solidFill>
                  <a:schemeClr val="bg1"/>
                </a:solidFill>
                <a:latin typeface="微软雅黑" panose="020B0503020204020204" pitchFamily="34" charset="-122"/>
                <a:ea typeface="微软雅黑" panose="020B0503020204020204" pitchFamily="34" charset="-122"/>
              </a:endParaRPr>
            </a:p>
          </p:txBody>
        </p:sp>
      </p:grpSp>
      <p:sp>
        <p:nvSpPr>
          <p:cNvPr id="25" name="TextBox 24"/>
          <p:cNvSpPr txBox="1"/>
          <p:nvPr/>
        </p:nvSpPr>
        <p:spPr>
          <a:xfrm>
            <a:off x="683676" y="194243"/>
            <a:ext cx="3870455" cy="338554"/>
          </a:xfrm>
          <a:prstGeom prst="rect">
            <a:avLst/>
          </a:prstGeom>
          <a:noFill/>
        </p:spPr>
        <p:txBody>
          <a:bodyPr wrap="square" rtlCol="0">
            <a:spAutoFit/>
          </a:bodyPr>
          <a:lstStyle/>
          <a:p>
            <a:r>
              <a:rPr lang="zh-CN" altLang="en-US" sz="1600" b="1" dirty="0" smtClean="0">
                <a:solidFill>
                  <a:schemeClr val="tx1">
                    <a:lumMod val="65000"/>
                    <a:lumOff val="35000"/>
                  </a:schemeClr>
                </a:solidFill>
                <a:latin typeface="微软雅黑" pitchFamily="34" charset="-122"/>
                <a:ea typeface="微软雅黑" pitchFamily="34" charset="-122"/>
              </a:rPr>
              <a:t>在此输入你的文本内容</a:t>
            </a:r>
            <a:endParaRPr lang="zh-CN" altLang="en-US" sz="1600" b="1" dirty="0">
              <a:solidFill>
                <a:schemeClr val="tx1">
                  <a:lumMod val="65000"/>
                  <a:lumOff val="35000"/>
                </a:schemeClr>
              </a:solidFill>
              <a:latin typeface="微软雅黑" pitchFamily="34" charset="-122"/>
              <a:ea typeface="微软雅黑" pitchFamily="34" charset="-122"/>
            </a:endParaRPr>
          </a:p>
        </p:txBody>
      </p:sp>
      <p:sp>
        <p:nvSpPr>
          <p:cNvPr id="26" name="矩形 25"/>
          <p:cNvSpPr/>
          <p:nvPr/>
        </p:nvSpPr>
        <p:spPr>
          <a:xfrm>
            <a:off x="683676" y="440464"/>
            <a:ext cx="2430295" cy="184666"/>
          </a:xfrm>
          <a:prstGeom prst="rect">
            <a:avLst/>
          </a:prstGeom>
        </p:spPr>
        <p:txBody>
          <a:bodyPr wrap="square">
            <a:spAutoFit/>
          </a:bodyPr>
          <a:lstStyle/>
          <a:p>
            <a:r>
              <a:rPr lang="en-US" altLang="zh-CN" sz="600" dirty="0">
                <a:solidFill>
                  <a:schemeClr val="tx1">
                    <a:lumMod val="65000"/>
                    <a:lumOff val="35000"/>
                  </a:schemeClr>
                </a:solidFill>
              </a:rPr>
              <a:t>Always believe that something wonderful is about to happen.</a:t>
            </a:r>
            <a:endParaRPr lang="zh-CN" altLang="en-US" sz="600" dirty="0">
              <a:solidFill>
                <a:schemeClr val="tx1">
                  <a:lumMod val="65000"/>
                  <a:lumOff val="35000"/>
                </a:schemeClr>
              </a:solidFill>
            </a:endParaRPr>
          </a:p>
        </p:txBody>
      </p:sp>
      <p:pic>
        <p:nvPicPr>
          <p:cNvPr id="27" name="图片 26"/>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214039" y="194576"/>
            <a:ext cx="469637" cy="504684"/>
          </a:xfrm>
          <a:prstGeom prst="rect">
            <a:avLst/>
          </a:prstGeom>
        </p:spPr>
      </p:pic>
      <p:cxnSp>
        <p:nvCxnSpPr>
          <p:cNvPr id="28" name="直接连接符 27"/>
          <p:cNvCxnSpPr/>
          <p:nvPr/>
        </p:nvCxnSpPr>
        <p:spPr bwMode="auto">
          <a:xfrm>
            <a:off x="755682" y="625130"/>
            <a:ext cx="2358289" cy="0"/>
          </a:xfrm>
          <a:prstGeom prst="line">
            <a:avLst/>
          </a:prstGeom>
          <a:solidFill>
            <a:schemeClr val="accent1"/>
          </a:solidFill>
          <a:ln w="9525" cap="flat" cmpd="sng" algn="ctr">
            <a:solidFill>
              <a:schemeClr val="tx1">
                <a:lumMod val="50000"/>
                <a:lumOff val="50000"/>
              </a:schemeClr>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29" name="图片 28"/>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7679405" y="265861"/>
            <a:ext cx="1212896" cy="430161"/>
          </a:xfrm>
          <a:prstGeom prst="rect">
            <a:avLst/>
          </a:prstGeom>
        </p:spPr>
      </p:pic>
      <p:sp>
        <p:nvSpPr>
          <p:cNvPr id="30" name="TextBox 29"/>
          <p:cNvSpPr txBox="1"/>
          <p:nvPr/>
        </p:nvSpPr>
        <p:spPr>
          <a:xfrm>
            <a:off x="239505" y="255798"/>
            <a:ext cx="418704" cy="369332"/>
          </a:xfrm>
          <a:prstGeom prst="rect">
            <a:avLst/>
          </a:prstGeom>
          <a:noFill/>
        </p:spPr>
        <p:txBody>
          <a:bodyPr wrap="none" rtlCol="0">
            <a:spAutoFit/>
          </a:bodyPr>
          <a:lstStyle/>
          <a:p>
            <a:r>
              <a:rPr lang="en-US" altLang="zh-CN" dirty="0" smtClean="0">
                <a:solidFill>
                  <a:schemeClr val="bg1"/>
                </a:solidFill>
              </a:rPr>
              <a:t>01</a:t>
            </a:r>
            <a:endParaRPr lang="zh-CN" altLang="en-US" dirty="0">
              <a:solidFill>
                <a:schemeClr val="bg1"/>
              </a:solidFill>
            </a:endParaRPr>
          </a:p>
        </p:txBody>
      </p:sp>
    </p:spTree>
    <p:extLst>
      <p:ext uri="{BB962C8B-B14F-4D97-AF65-F5344CB8AC3E}">
        <p14:creationId xmlns:p14="http://schemas.microsoft.com/office/powerpoint/2010/main" val="3544139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6"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200" fill="hold"/>
                                        <p:tgtEl>
                                          <p:spTgt spid="4"/>
                                        </p:tgtEl>
                                        <p:attrNameLst>
                                          <p:attrName>ppt_w</p:attrName>
                                        </p:attrNameLst>
                                      </p:cBhvr>
                                      <p:tavLst>
                                        <p:tav tm="0">
                                          <p:val>
                                            <p:strVal val="(6*min(max(#ppt_w*#ppt_h,.3),1)-7.4)/-.7*#ppt_w"/>
                                          </p:val>
                                        </p:tav>
                                        <p:tav tm="100000">
                                          <p:val>
                                            <p:strVal val="#ppt_w"/>
                                          </p:val>
                                        </p:tav>
                                      </p:tavLst>
                                    </p:anim>
                                    <p:anim calcmode="lin" valueType="num">
                                      <p:cBhvr>
                                        <p:cTn id="8" dur="200" fill="hold"/>
                                        <p:tgtEl>
                                          <p:spTgt spid="4"/>
                                        </p:tgtEl>
                                        <p:attrNameLst>
                                          <p:attrName>ppt_h</p:attrName>
                                        </p:attrNameLst>
                                      </p:cBhvr>
                                      <p:tavLst>
                                        <p:tav tm="0">
                                          <p:val>
                                            <p:strVal val="(6*min(max(#ppt_w*#ppt_h,.3),1)-7.4)/-.7*#ppt_h"/>
                                          </p:val>
                                        </p:tav>
                                        <p:tav tm="100000">
                                          <p:val>
                                            <p:strVal val="#ppt_h"/>
                                          </p:val>
                                        </p:tav>
                                      </p:tavLst>
                                    </p:anim>
                                    <p:anim calcmode="lin" valueType="num">
                                      <p:cBhvr>
                                        <p:cTn id="9" dur="200" fill="hold"/>
                                        <p:tgtEl>
                                          <p:spTgt spid="4"/>
                                        </p:tgtEl>
                                        <p:attrNameLst>
                                          <p:attrName>ppt_x</p:attrName>
                                        </p:attrNameLst>
                                      </p:cBhvr>
                                      <p:tavLst>
                                        <p:tav tm="0">
                                          <p:val>
                                            <p:fltVal val="0.5"/>
                                          </p:val>
                                        </p:tav>
                                        <p:tav tm="100000">
                                          <p:val>
                                            <p:strVal val="#ppt_x"/>
                                          </p:val>
                                        </p:tav>
                                      </p:tavLst>
                                    </p:anim>
                                    <p:anim calcmode="lin" valueType="num">
                                      <p:cBhvr>
                                        <p:cTn id="10" dur="200" fill="hold"/>
                                        <p:tgtEl>
                                          <p:spTgt spid="4"/>
                                        </p:tgtEl>
                                        <p:attrNameLst>
                                          <p:attrName>ppt_y</p:attrName>
                                        </p:attrNameLst>
                                      </p:cBhvr>
                                      <p:tavLst>
                                        <p:tav tm="0">
                                          <p:val>
                                            <p:strVal val="1+(6*min(max(#ppt_w*#ppt_h,.3),1)-7.4)/-.7*#ppt_h/2"/>
                                          </p:val>
                                        </p:tav>
                                        <p:tav tm="100000">
                                          <p:val>
                                            <p:strVal val="#ppt_y"/>
                                          </p:val>
                                        </p:tav>
                                      </p:tavLst>
                                    </p:anim>
                                  </p:childTnLst>
                                </p:cTn>
                              </p:par>
                            </p:childTnLst>
                          </p:cTn>
                        </p:par>
                        <p:par>
                          <p:cTn id="11" fill="hold">
                            <p:stCondLst>
                              <p:cond delay="200"/>
                            </p:stCondLst>
                            <p:childTnLst>
                              <p:par>
                                <p:cTn id="12" presetID="53" presetClass="entr" presetSubtype="16" fill="hold" grpId="0" nodeType="afterEffect">
                                  <p:stCondLst>
                                    <p:cond delay="0"/>
                                  </p:stCondLst>
                                  <p:childTnLst>
                                    <p:set>
                                      <p:cBhvr>
                                        <p:cTn id="13" dur="1" fill="hold">
                                          <p:stCondLst>
                                            <p:cond delay="0"/>
                                          </p:stCondLst>
                                        </p:cTn>
                                        <p:tgtEl>
                                          <p:spTgt spid="5"/>
                                        </p:tgtEl>
                                        <p:attrNameLst>
                                          <p:attrName>style.visibility</p:attrName>
                                        </p:attrNameLst>
                                      </p:cBhvr>
                                      <p:to>
                                        <p:strVal val="visible"/>
                                      </p:to>
                                    </p:set>
                                    <p:anim calcmode="lin" valueType="num">
                                      <p:cBhvr>
                                        <p:cTn id="14" dur="500" fill="hold"/>
                                        <p:tgtEl>
                                          <p:spTgt spid="5"/>
                                        </p:tgtEl>
                                        <p:attrNameLst>
                                          <p:attrName>ppt_w</p:attrName>
                                        </p:attrNameLst>
                                      </p:cBhvr>
                                      <p:tavLst>
                                        <p:tav tm="0">
                                          <p:val>
                                            <p:fltVal val="0"/>
                                          </p:val>
                                        </p:tav>
                                        <p:tav tm="100000">
                                          <p:val>
                                            <p:strVal val="#ppt_w"/>
                                          </p:val>
                                        </p:tav>
                                      </p:tavLst>
                                    </p:anim>
                                    <p:anim calcmode="lin" valueType="num">
                                      <p:cBhvr>
                                        <p:cTn id="15" dur="500" fill="hold"/>
                                        <p:tgtEl>
                                          <p:spTgt spid="5"/>
                                        </p:tgtEl>
                                        <p:attrNameLst>
                                          <p:attrName>ppt_h</p:attrName>
                                        </p:attrNameLst>
                                      </p:cBhvr>
                                      <p:tavLst>
                                        <p:tav tm="0">
                                          <p:val>
                                            <p:fltVal val="0"/>
                                          </p:val>
                                        </p:tav>
                                        <p:tav tm="100000">
                                          <p:val>
                                            <p:strVal val="#ppt_h"/>
                                          </p:val>
                                        </p:tav>
                                      </p:tavLst>
                                    </p:anim>
                                    <p:animEffect transition="in" filter="fade">
                                      <p:cBhvr>
                                        <p:cTn id="16" dur="500"/>
                                        <p:tgtEl>
                                          <p:spTgt spid="5"/>
                                        </p:tgtEl>
                                      </p:cBhvr>
                                    </p:animEffect>
                                  </p:childTnLst>
                                </p:cTn>
                              </p:par>
                            </p:childTnLst>
                          </p:cTn>
                        </p:par>
                        <p:par>
                          <p:cTn id="17" fill="hold">
                            <p:stCondLst>
                              <p:cond delay="700"/>
                            </p:stCondLst>
                            <p:childTnLst>
                              <p:par>
                                <p:cTn id="18" presetID="53" presetClass="entr" presetSubtype="16" fill="hold" nodeType="after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p:cTn id="20" dur="500" fill="hold"/>
                                        <p:tgtEl>
                                          <p:spTgt spid="10"/>
                                        </p:tgtEl>
                                        <p:attrNameLst>
                                          <p:attrName>ppt_w</p:attrName>
                                        </p:attrNameLst>
                                      </p:cBhvr>
                                      <p:tavLst>
                                        <p:tav tm="0">
                                          <p:val>
                                            <p:fltVal val="0"/>
                                          </p:val>
                                        </p:tav>
                                        <p:tav tm="100000">
                                          <p:val>
                                            <p:strVal val="#ppt_w"/>
                                          </p:val>
                                        </p:tav>
                                      </p:tavLst>
                                    </p:anim>
                                    <p:anim calcmode="lin" valueType="num">
                                      <p:cBhvr>
                                        <p:cTn id="21" dur="500" fill="hold"/>
                                        <p:tgtEl>
                                          <p:spTgt spid="10"/>
                                        </p:tgtEl>
                                        <p:attrNameLst>
                                          <p:attrName>ppt_h</p:attrName>
                                        </p:attrNameLst>
                                      </p:cBhvr>
                                      <p:tavLst>
                                        <p:tav tm="0">
                                          <p:val>
                                            <p:fltVal val="0"/>
                                          </p:val>
                                        </p:tav>
                                        <p:tav tm="100000">
                                          <p:val>
                                            <p:strVal val="#ppt_h"/>
                                          </p:val>
                                        </p:tav>
                                      </p:tavLst>
                                    </p:anim>
                                    <p:animEffect transition="in" filter="fade">
                                      <p:cBhvr>
                                        <p:cTn id="22" dur="500"/>
                                        <p:tgtEl>
                                          <p:spTgt spid="10"/>
                                        </p:tgtEl>
                                      </p:cBhvr>
                                    </p:animEffect>
                                  </p:childTnLst>
                                </p:cTn>
                              </p:par>
                            </p:childTnLst>
                          </p:cTn>
                        </p:par>
                        <p:par>
                          <p:cTn id="23" fill="hold">
                            <p:stCondLst>
                              <p:cond delay="1200"/>
                            </p:stCondLst>
                            <p:childTnLst>
                              <p:par>
                                <p:cTn id="24" presetID="53" presetClass="entr" presetSubtype="16" fill="hold" grpId="0" nodeType="afterEffect">
                                  <p:stCondLst>
                                    <p:cond delay="0"/>
                                  </p:stCondLst>
                                  <p:childTnLst>
                                    <p:set>
                                      <p:cBhvr>
                                        <p:cTn id="25" dur="1" fill="hold">
                                          <p:stCondLst>
                                            <p:cond delay="0"/>
                                          </p:stCondLst>
                                        </p:cTn>
                                        <p:tgtEl>
                                          <p:spTgt spid="3"/>
                                        </p:tgtEl>
                                        <p:attrNameLst>
                                          <p:attrName>style.visibility</p:attrName>
                                        </p:attrNameLst>
                                      </p:cBhvr>
                                      <p:to>
                                        <p:strVal val="visible"/>
                                      </p:to>
                                    </p:set>
                                    <p:anim calcmode="lin" valueType="num">
                                      <p:cBhvr>
                                        <p:cTn id="26" dur="500" fill="hold"/>
                                        <p:tgtEl>
                                          <p:spTgt spid="3"/>
                                        </p:tgtEl>
                                        <p:attrNameLst>
                                          <p:attrName>ppt_w</p:attrName>
                                        </p:attrNameLst>
                                      </p:cBhvr>
                                      <p:tavLst>
                                        <p:tav tm="0">
                                          <p:val>
                                            <p:fltVal val="0"/>
                                          </p:val>
                                        </p:tav>
                                        <p:tav tm="100000">
                                          <p:val>
                                            <p:strVal val="#ppt_w"/>
                                          </p:val>
                                        </p:tav>
                                      </p:tavLst>
                                    </p:anim>
                                    <p:anim calcmode="lin" valueType="num">
                                      <p:cBhvr>
                                        <p:cTn id="27" dur="500" fill="hold"/>
                                        <p:tgtEl>
                                          <p:spTgt spid="3"/>
                                        </p:tgtEl>
                                        <p:attrNameLst>
                                          <p:attrName>ppt_h</p:attrName>
                                        </p:attrNameLst>
                                      </p:cBhvr>
                                      <p:tavLst>
                                        <p:tav tm="0">
                                          <p:val>
                                            <p:fltVal val="0"/>
                                          </p:val>
                                        </p:tav>
                                        <p:tav tm="100000">
                                          <p:val>
                                            <p:strVal val="#ppt_h"/>
                                          </p:val>
                                        </p:tav>
                                      </p:tavLst>
                                    </p:anim>
                                    <p:animEffect transition="in" filter="fade">
                                      <p:cBhvr>
                                        <p:cTn id="28" dur="500"/>
                                        <p:tgtEl>
                                          <p:spTgt spid="3"/>
                                        </p:tgtEl>
                                      </p:cBhvr>
                                    </p:animEffect>
                                  </p:childTnLst>
                                </p:cTn>
                              </p:par>
                            </p:childTnLst>
                          </p:cTn>
                        </p:par>
                        <p:par>
                          <p:cTn id="29" fill="hold">
                            <p:stCondLst>
                              <p:cond delay="1700"/>
                            </p:stCondLst>
                            <p:childTnLst>
                              <p:par>
                                <p:cTn id="30" presetID="53" presetClass="entr" presetSubtype="16" fill="hold" nodeType="afterEffect">
                                  <p:stCondLst>
                                    <p:cond delay="0"/>
                                  </p:stCondLst>
                                  <p:childTnLst>
                                    <p:set>
                                      <p:cBhvr>
                                        <p:cTn id="31" dur="1" fill="hold">
                                          <p:stCondLst>
                                            <p:cond delay="0"/>
                                          </p:stCondLst>
                                        </p:cTn>
                                        <p:tgtEl>
                                          <p:spTgt spid="13"/>
                                        </p:tgtEl>
                                        <p:attrNameLst>
                                          <p:attrName>style.visibility</p:attrName>
                                        </p:attrNameLst>
                                      </p:cBhvr>
                                      <p:to>
                                        <p:strVal val="visible"/>
                                      </p:to>
                                    </p:set>
                                    <p:anim calcmode="lin" valueType="num">
                                      <p:cBhvr>
                                        <p:cTn id="32" dur="500" fill="hold"/>
                                        <p:tgtEl>
                                          <p:spTgt spid="13"/>
                                        </p:tgtEl>
                                        <p:attrNameLst>
                                          <p:attrName>ppt_w</p:attrName>
                                        </p:attrNameLst>
                                      </p:cBhvr>
                                      <p:tavLst>
                                        <p:tav tm="0">
                                          <p:val>
                                            <p:fltVal val="0"/>
                                          </p:val>
                                        </p:tav>
                                        <p:tav tm="100000">
                                          <p:val>
                                            <p:strVal val="#ppt_w"/>
                                          </p:val>
                                        </p:tav>
                                      </p:tavLst>
                                    </p:anim>
                                    <p:anim calcmode="lin" valueType="num">
                                      <p:cBhvr>
                                        <p:cTn id="33" dur="500" fill="hold"/>
                                        <p:tgtEl>
                                          <p:spTgt spid="13"/>
                                        </p:tgtEl>
                                        <p:attrNameLst>
                                          <p:attrName>ppt_h</p:attrName>
                                        </p:attrNameLst>
                                      </p:cBhvr>
                                      <p:tavLst>
                                        <p:tav tm="0">
                                          <p:val>
                                            <p:fltVal val="0"/>
                                          </p:val>
                                        </p:tav>
                                        <p:tav tm="100000">
                                          <p:val>
                                            <p:strVal val="#ppt_h"/>
                                          </p:val>
                                        </p:tav>
                                      </p:tavLst>
                                    </p:anim>
                                    <p:animEffect transition="in" filter="fade">
                                      <p:cBhvr>
                                        <p:cTn id="34" dur="500"/>
                                        <p:tgtEl>
                                          <p:spTgt spid="13"/>
                                        </p:tgtEl>
                                      </p:cBhvr>
                                    </p:animEffect>
                                  </p:childTnLst>
                                </p:cTn>
                              </p:par>
                            </p:childTnLst>
                          </p:cTn>
                        </p:par>
                        <p:par>
                          <p:cTn id="35" fill="hold">
                            <p:stCondLst>
                              <p:cond delay="2200"/>
                            </p:stCondLst>
                            <p:childTnLst>
                              <p:par>
                                <p:cTn id="36" presetID="23" presetClass="entr" presetSubtype="36" fill="hold" grpId="0" nodeType="afterEffect">
                                  <p:stCondLst>
                                    <p:cond delay="0"/>
                                  </p:stCondLst>
                                  <p:childTnLst>
                                    <p:set>
                                      <p:cBhvr>
                                        <p:cTn id="37" dur="1" fill="hold">
                                          <p:stCondLst>
                                            <p:cond delay="0"/>
                                          </p:stCondLst>
                                        </p:cTn>
                                        <p:tgtEl>
                                          <p:spTgt spid="6"/>
                                        </p:tgtEl>
                                        <p:attrNameLst>
                                          <p:attrName>style.visibility</p:attrName>
                                        </p:attrNameLst>
                                      </p:cBhvr>
                                      <p:to>
                                        <p:strVal val="visible"/>
                                      </p:to>
                                    </p:set>
                                    <p:anim calcmode="lin" valueType="num">
                                      <p:cBhvr>
                                        <p:cTn id="38" dur="200" fill="hold"/>
                                        <p:tgtEl>
                                          <p:spTgt spid="6"/>
                                        </p:tgtEl>
                                        <p:attrNameLst>
                                          <p:attrName>ppt_w</p:attrName>
                                        </p:attrNameLst>
                                      </p:cBhvr>
                                      <p:tavLst>
                                        <p:tav tm="0">
                                          <p:val>
                                            <p:strVal val="(6*min(max(#ppt_w*#ppt_h,.3),1)-7.4)/-.7*#ppt_w"/>
                                          </p:val>
                                        </p:tav>
                                        <p:tav tm="100000">
                                          <p:val>
                                            <p:strVal val="#ppt_w"/>
                                          </p:val>
                                        </p:tav>
                                      </p:tavLst>
                                    </p:anim>
                                    <p:anim calcmode="lin" valueType="num">
                                      <p:cBhvr>
                                        <p:cTn id="39" dur="200" fill="hold"/>
                                        <p:tgtEl>
                                          <p:spTgt spid="6"/>
                                        </p:tgtEl>
                                        <p:attrNameLst>
                                          <p:attrName>ppt_h</p:attrName>
                                        </p:attrNameLst>
                                      </p:cBhvr>
                                      <p:tavLst>
                                        <p:tav tm="0">
                                          <p:val>
                                            <p:strVal val="(6*min(max(#ppt_w*#ppt_h,.3),1)-7.4)/-.7*#ppt_h"/>
                                          </p:val>
                                        </p:tav>
                                        <p:tav tm="100000">
                                          <p:val>
                                            <p:strVal val="#ppt_h"/>
                                          </p:val>
                                        </p:tav>
                                      </p:tavLst>
                                    </p:anim>
                                    <p:anim calcmode="lin" valueType="num">
                                      <p:cBhvr>
                                        <p:cTn id="40" dur="200" fill="hold"/>
                                        <p:tgtEl>
                                          <p:spTgt spid="6"/>
                                        </p:tgtEl>
                                        <p:attrNameLst>
                                          <p:attrName>ppt_x</p:attrName>
                                        </p:attrNameLst>
                                      </p:cBhvr>
                                      <p:tavLst>
                                        <p:tav tm="0">
                                          <p:val>
                                            <p:fltVal val="0.5"/>
                                          </p:val>
                                        </p:tav>
                                        <p:tav tm="100000">
                                          <p:val>
                                            <p:strVal val="#ppt_x"/>
                                          </p:val>
                                        </p:tav>
                                      </p:tavLst>
                                    </p:anim>
                                    <p:anim calcmode="lin" valueType="num">
                                      <p:cBhvr>
                                        <p:cTn id="41" dur="200" fill="hold"/>
                                        <p:tgtEl>
                                          <p:spTgt spid="6"/>
                                        </p:tgtEl>
                                        <p:attrNameLst>
                                          <p:attrName>ppt_y</p:attrName>
                                        </p:attrNameLst>
                                      </p:cBhvr>
                                      <p:tavLst>
                                        <p:tav tm="0">
                                          <p:val>
                                            <p:strVal val="1+(6*min(max(#ppt_w*#ppt_h,.3),1)-7.4)/-.7*#ppt_h/2"/>
                                          </p:val>
                                        </p:tav>
                                        <p:tav tm="100000">
                                          <p:val>
                                            <p:strVal val="#ppt_y"/>
                                          </p:val>
                                        </p:tav>
                                      </p:tavLst>
                                    </p:anim>
                                  </p:childTnLst>
                                </p:cTn>
                              </p:par>
                            </p:childTnLst>
                          </p:cTn>
                        </p:par>
                        <p:par>
                          <p:cTn id="42" fill="hold">
                            <p:stCondLst>
                              <p:cond delay="2400"/>
                            </p:stCondLst>
                            <p:childTnLst>
                              <p:par>
                                <p:cTn id="43" presetID="23" presetClass="entr" presetSubtype="36" fill="hold" grpId="0" nodeType="afterEffect">
                                  <p:stCondLst>
                                    <p:cond delay="0"/>
                                  </p:stCondLst>
                                  <p:childTnLst>
                                    <p:set>
                                      <p:cBhvr>
                                        <p:cTn id="44" dur="1" fill="hold">
                                          <p:stCondLst>
                                            <p:cond delay="0"/>
                                          </p:stCondLst>
                                        </p:cTn>
                                        <p:tgtEl>
                                          <p:spTgt spid="7"/>
                                        </p:tgtEl>
                                        <p:attrNameLst>
                                          <p:attrName>style.visibility</p:attrName>
                                        </p:attrNameLst>
                                      </p:cBhvr>
                                      <p:to>
                                        <p:strVal val="visible"/>
                                      </p:to>
                                    </p:set>
                                    <p:anim calcmode="lin" valueType="num">
                                      <p:cBhvr>
                                        <p:cTn id="45" dur="200" fill="hold"/>
                                        <p:tgtEl>
                                          <p:spTgt spid="7"/>
                                        </p:tgtEl>
                                        <p:attrNameLst>
                                          <p:attrName>ppt_w</p:attrName>
                                        </p:attrNameLst>
                                      </p:cBhvr>
                                      <p:tavLst>
                                        <p:tav tm="0">
                                          <p:val>
                                            <p:strVal val="(6*min(max(#ppt_w*#ppt_h,.3),1)-7.4)/-.7*#ppt_w"/>
                                          </p:val>
                                        </p:tav>
                                        <p:tav tm="100000">
                                          <p:val>
                                            <p:strVal val="#ppt_w"/>
                                          </p:val>
                                        </p:tav>
                                      </p:tavLst>
                                    </p:anim>
                                    <p:anim calcmode="lin" valueType="num">
                                      <p:cBhvr>
                                        <p:cTn id="46" dur="200" fill="hold"/>
                                        <p:tgtEl>
                                          <p:spTgt spid="7"/>
                                        </p:tgtEl>
                                        <p:attrNameLst>
                                          <p:attrName>ppt_h</p:attrName>
                                        </p:attrNameLst>
                                      </p:cBhvr>
                                      <p:tavLst>
                                        <p:tav tm="0">
                                          <p:val>
                                            <p:strVal val="(6*min(max(#ppt_w*#ppt_h,.3),1)-7.4)/-.7*#ppt_h"/>
                                          </p:val>
                                        </p:tav>
                                        <p:tav tm="100000">
                                          <p:val>
                                            <p:strVal val="#ppt_h"/>
                                          </p:val>
                                        </p:tav>
                                      </p:tavLst>
                                    </p:anim>
                                    <p:anim calcmode="lin" valueType="num">
                                      <p:cBhvr>
                                        <p:cTn id="47" dur="200" fill="hold"/>
                                        <p:tgtEl>
                                          <p:spTgt spid="7"/>
                                        </p:tgtEl>
                                        <p:attrNameLst>
                                          <p:attrName>ppt_x</p:attrName>
                                        </p:attrNameLst>
                                      </p:cBhvr>
                                      <p:tavLst>
                                        <p:tav tm="0">
                                          <p:val>
                                            <p:fltVal val="0.5"/>
                                          </p:val>
                                        </p:tav>
                                        <p:tav tm="100000">
                                          <p:val>
                                            <p:strVal val="#ppt_x"/>
                                          </p:val>
                                        </p:tav>
                                      </p:tavLst>
                                    </p:anim>
                                    <p:anim calcmode="lin" valueType="num">
                                      <p:cBhvr>
                                        <p:cTn id="48" dur="200" fill="hold"/>
                                        <p:tgtEl>
                                          <p:spTgt spid="7"/>
                                        </p:tgtEl>
                                        <p:attrNameLst>
                                          <p:attrName>ppt_y</p:attrName>
                                        </p:attrNameLst>
                                      </p:cBhvr>
                                      <p:tavLst>
                                        <p:tav tm="0">
                                          <p:val>
                                            <p:strVal val="1+(6*min(max(#ppt_w*#ppt_h,.3),1)-7.4)/-.7*#ppt_h/2"/>
                                          </p:val>
                                        </p:tav>
                                        <p:tav tm="100000">
                                          <p:val>
                                            <p:strVal val="#ppt_y"/>
                                          </p:val>
                                        </p:tav>
                                      </p:tavLst>
                                    </p:anim>
                                  </p:childTnLst>
                                </p:cTn>
                              </p:par>
                            </p:childTnLst>
                          </p:cTn>
                        </p:par>
                        <p:par>
                          <p:cTn id="49" fill="hold">
                            <p:stCondLst>
                              <p:cond delay="2600"/>
                            </p:stCondLst>
                            <p:childTnLst>
                              <p:par>
                                <p:cTn id="50" presetID="53" presetClass="entr" presetSubtype="16" fill="hold" grpId="0" nodeType="afterEffect">
                                  <p:stCondLst>
                                    <p:cond delay="0"/>
                                  </p:stCondLst>
                                  <p:childTnLst>
                                    <p:set>
                                      <p:cBhvr>
                                        <p:cTn id="51" dur="1" fill="hold">
                                          <p:stCondLst>
                                            <p:cond delay="0"/>
                                          </p:stCondLst>
                                        </p:cTn>
                                        <p:tgtEl>
                                          <p:spTgt spid="8"/>
                                        </p:tgtEl>
                                        <p:attrNameLst>
                                          <p:attrName>style.visibility</p:attrName>
                                        </p:attrNameLst>
                                      </p:cBhvr>
                                      <p:to>
                                        <p:strVal val="visible"/>
                                      </p:to>
                                    </p:set>
                                    <p:anim calcmode="lin" valueType="num">
                                      <p:cBhvr>
                                        <p:cTn id="52" dur="500" fill="hold"/>
                                        <p:tgtEl>
                                          <p:spTgt spid="8"/>
                                        </p:tgtEl>
                                        <p:attrNameLst>
                                          <p:attrName>ppt_w</p:attrName>
                                        </p:attrNameLst>
                                      </p:cBhvr>
                                      <p:tavLst>
                                        <p:tav tm="0">
                                          <p:val>
                                            <p:fltVal val="0"/>
                                          </p:val>
                                        </p:tav>
                                        <p:tav tm="100000">
                                          <p:val>
                                            <p:strVal val="#ppt_w"/>
                                          </p:val>
                                        </p:tav>
                                      </p:tavLst>
                                    </p:anim>
                                    <p:anim calcmode="lin" valueType="num">
                                      <p:cBhvr>
                                        <p:cTn id="53" dur="500" fill="hold"/>
                                        <p:tgtEl>
                                          <p:spTgt spid="8"/>
                                        </p:tgtEl>
                                        <p:attrNameLst>
                                          <p:attrName>ppt_h</p:attrName>
                                        </p:attrNameLst>
                                      </p:cBhvr>
                                      <p:tavLst>
                                        <p:tav tm="0">
                                          <p:val>
                                            <p:fltVal val="0"/>
                                          </p:val>
                                        </p:tav>
                                        <p:tav tm="100000">
                                          <p:val>
                                            <p:strVal val="#ppt_h"/>
                                          </p:val>
                                        </p:tav>
                                      </p:tavLst>
                                    </p:anim>
                                    <p:animEffect transition="in" filter="fade">
                                      <p:cBhvr>
                                        <p:cTn id="54" dur="500"/>
                                        <p:tgtEl>
                                          <p:spTgt spid="8"/>
                                        </p:tgtEl>
                                      </p:cBhvr>
                                    </p:animEffect>
                                  </p:childTnLst>
                                </p:cTn>
                              </p:par>
                            </p:childTnLst>
                          </p:cTn>
                        </p:par>
                        <p:par>
                          <p:cTn id="55" fill="hold">
                            <p:stCondLst>
                              <p:cond delay="3100"/>
                            </p:stCondLst>
                            <p:childTnLst>
                              <p:par>
                                <p:cTn id="56" presetID="53" presetClass="entr" presetSubtype="16" fill="hold" nodeType="afterEffect">
                                  <p:stCondLst>
                                    <p:cond delay="0"/>
                                  </p:stCondLst>
                                  <p:childTnLst>
                                    <p:set>
                                      <p:cBhvr>
                                        <p:cTn id="57" dur="1" fill="hold">
                                          <p:stCondLst>
                                            <p:cond delay="0"/>
                                          </p:stCondLst>
                                        </p:cTn>
                                        <p:tgtEl>
                                          <p:spTgt spid="16"/>
                                        </p:tgtEl>
                                        <p:attrNameLst>
                                          <p:attrName>style.visibility</p:attrName>
                                        </p:attrNameLst>
                                      </p:cBhvr>
                                      <p:to>
                                        <p:strVal val="visible"/>
                                      </p:to>
                                    </p:set>
                                    <p:anim calcmode="lin" valueType="num">
                                      <p:cBhvr>
                                        <p:cTn id="58" dur="500" fill="hold"/>
                                        <p:tgtEl>
                                          <p:spTgt spid="16"/>
                                        </p:tgtEl>
                                        <p:attrNameLst>
                                          <p:attrName>ppt_w</p:attrName>
                                        </p:attrNameLst>
                                      </p:cBhvr>
                                      <p:tavLst>
                                        <p:tav tm="0">
                                          <p:val>
                                            <p:fltVal val="0"/>
                                          </p:val>
                                        </p:tav>
                                        <p:tav tm="100000">
                                          <p:val>
                                            <p:strVal val="#ppt_w"/>
                                          </p:val>
                                        </p:tav>
                                      </p:tavLst>
                                    </p:anim>
                                    <p:anim calcmode="lin" valueType="num">
                                      <p:cBhvr>
                                        <p:cTn id="59" dur="500" fill="hold"/>
                                        <p:tgtEl>
                                          <p:spTgt spid="16"/>
                                        </p:tgtEl>
                                        <p:attrNameLst>
                                          <p:attrName>ppt_h</p:attrName>
                                        </p:attrNameLst>
                                      </p:cBhvr>
                                      <p:tavLst>
                                        <p:tav tm="0">
                                          <p:val>
                                            <p:fltVal val="0"/>
                                          </p:val>
                                        </p:tav>
                                        <p:tav tm="100000">
                                          <p:val>
                                            <p:strVal val="#ppt_h"/>
                                          </p:val>
                                        </p:tav>
                                      </p:tavLst>
                                    </p:anim>
                                    <p:animEffect transition="in" filter="fade">
                                      <p:cBhvr>
                                        <p:cTn id="60"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animBg="1"/>
      <p:bldP spid="8"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75B029CA-FE95-4881-80B5-E602ED585F5A}" type="slidenum">
              <a:rPr lang="zh-CN" altLang="en-US" smtClean="0"/>
              <a:t>28</a:t>
            </a:fld>
            <a:endParaRPr lang="zh-CN" altLang="en-US"/>
          </a:p>
        </p:txBody>
      </p:sp>
      <p:grpSp>
        <p:nvGrpSpPr>
          <p:cNvPr id="3" name="组合 2"/>
          <p:cNvGrpSpPr/>
          <p:nvPr/>
        </p:nvGrpSpPr>
        <p:grpSpPr>
          <a:xfrm>
            <a:off x="2739562" y="987574"/>
            <a:ext cx="3588932" cy="3629155"/>
            <a:chOff x="881590" y="816555"/>
            <a:chExt cx="2447841" cy="2475275"/>
          </a:xfrm>
        </p:grpSpPr>
        <p:grpSp>
          <p:nvGrpSpPr>
            <p:cNvPr id="4" name="组合 3"/>
            <p:cNvGrpSpPr/>
            <p:nvPr/>
          </p:nvGrpSpPr>
          <p:grpSpPr>
            <a:xfrm>
              <a:off x="881590" y="933999"/>
              <a:ext cx="2447841" cy="2357831"/>
              <a:chOff x="881590" y="933999"/>
              <a:chExt cx="2447841" cy="2357831"/>
            </a:xfrm>
          </p:grpSpPr>
          <p:sp>
            <p:nvSpPr>
              <p:cNvPr id="6" name="椭圆 5"/>
              <p:cNvSpPr/>
              <p:nvPr/>
            </p:nvSpPr>
            <p:spPr>
              <a:xfrm>
                <a:off x="971600" y="933999"/>
                <a:ext cx="2357831" cy="2357831"/>
              </a:xfrm>
              <a:prstGeom prst="ellipse">
                <a:avLst/>
              </a:prstGeom>
              <a:solidFill>
                <a:schemeClr val="tx1"/>
              </a:solidFill>
              <a:ln>
                <a:noFill/>
              </a:ln>
              <a:effectLst>
                <a:softEdge rad="800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7" name="椭圆 6"/>
              <p:cNvSpPr/>
              <p:nvPr/>
            </p:nvSpPr>
            <p:spPr>
              <a:xfrm>
                <a:off x="881590" y="1043225"/>
                <a:ext cx="2113590" cy="2113590"/>
              </a:xfrm>
              <a:prstGeom prst="ellipse">
                <a:avLst/>
              </a:prstGeom>
              <a:solidFill>
                <a:schemeClr val="tx1">
                  <a:alpha val="83000"/>
                </a:schemeClr>
              </a:solidFill>
              <a:ln>
                <a:noFill/>
              </a:ln>
              <a:effectLst>
                <a:softEdge rad="4572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sp>
          <p:nvSpPr>
            <p:cNvPr id="5" name="椭圆 4"/>
            <p:cNvSpPr/>
            <p:nvPr/>
          </p:nvSpPr>
          <p:spPr>
            <a:xfrm>
              <a:off x="1153265" y="816555"/>
              <a:ext cx="2113590" cy="2113590"/>
            </a:xfrm>
            <a:prstGeom prst="ellipse">
              <a:avLst/>
            </a:prstGeom>
            <a:solidFill>
              <a:schemeClr val="tx1">
                <a:alpha val="83000"/>
              </a:schemeClr>
            </a:solidFill>
            <a:ln>
              <a:noFill/>
            </a:ln>
            <a:effectLst>
              <a:softEdge rad="508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grpSp>
        <p:nvGrpSpPr>
          <p:cNvPr id="8" name="组合 70"/>
          <p:cNvGrpSpPr>
            <a:grpSpLocks/>
          </p:cNvGrpSpPr>
          <p:nvPr/>
        </p:nvGrpSpPr>
        <p:grpSpPr bwMode="auto">
          <a:xfrm>
            <a:off x="3201194" y="1420937"/>
            <a:ext cx="2628900" cy="2628900"/>
            <a:chOff x="0" y="0"/>
            <a:chExt cx="2628000" cy="2628000"/>
          </a:xfrm>
          <a:solidFill>
            <a:srgbClr val="0094D6"/>
          </a:solidFill>
        </p:grpSpPr>
        <p:sp>
          <p:nvSpPr>
            <p:cNvPr id="9" name="椭圆 68"/>
            <p:cNvSpPr>
              <a:spLocks noChangeArrowheads="1"/>
            </p:cNvSpPr>
            <p:nvPr/>
          </p:nvSpPr>
          <p:spPr bwMode="auto">
            <a:xfrm>
              <a:off x="0" y="0"/>
              <a:ext cx="2628000" cy="2628000"/>
            </a:xfrm>
            <a:prstGeom prst="ellipse">
              <a:avLst/>
            </a:prstGeom>
            <a:grpFill/>
            <a:ln>
              <a:noFill/>
            </a:ln>
            <a:extLst>
              <a:ext uri="{91240B29-F687-4F45-9708-019B960494DF}">
                <a14:hiddenLine xmlns:a14="http://schemas.microsoft.com/office/drawing/2010/main" w="28575" cap="flat" cmpd="sng">
                  <a:solidFill>
                    <a:srgbClr val="395E8A"/>
                  </a:solidFill>
                  <a:bevel/>
                  <a:headEnd/>
                  <a:tailEnd/>
                </a14:hiddenLine>
              </a:ext>
            </a:extLst>
          </p:spPr>
          <p:txBody>
            <a:bodyPr anchor="ctr"/>
            <a:lstStyle/>
            <a:p>
              <a:pPr algn="ctr"/>
              <a:endParaRPr lang="zh-CN" altLang="zh-CN">
                <a:solidFill>
                  <a:srgbClr val="FFFFFF"/>
                </a:solidFill>
              </a:endParaRPr>
            </a:p>
          </p:txBody>
        </p:sp>
        <p:sp>
          <p:nvSpPr>
            <p:cNvPr id="10" name="椭圆 69"/>
            <p:cNvSpPr>
              <a:spLocks noChangeArrowheads="1"/>
            </p:cNvSpPr>
            <p:nvPr/>
          </p:nvSpPr>
          <p:spPr bwMode="auto">
            <a:xfrm>
              <a:off x="21713" y="20887"/>
              <a:ext cx="2584574" cy="2584574"/>
            </a:xfrm>
            <a:prstGeom prst="ellipse">
              <a:avLst/>
            </a:prstGeom>
            <a:grpFill/>
            <a:ln>
              <a:noFill/>
            </a:ln>
            <a:extLst>
              <a:ext uri="{91240B29-F687-4F45-9708-019B960494DF}">
                <a14:hiddenLine xmlns:a14="http://schemas.microsoft.com/office/drawing/2010/main" w="28575" cap="flat" cmpd="sng">
                  <a:solidFill>
                    <a:srgbClr val="395E8A"/>
                  </a:solidFill>
                  <a:bevel/>
                  <a:headEnd/>
                  <a:tailEnd/>
                </a14:hiddenLine>
              </a:ext>
            </a:extLst>
          </p:spPr>
          <p:txBody>
            <a:bodyPr anchor="ctr"/>
            <a:lstStyle/>
            <a:p>
              <a:pPr algn="ctr"/>
              <a:endParaRPr lang="zh-CN" altLang="zh-CN">
                <a:solidFill>
                  <a:srgbClr val="FFFFFF"/>
                </a:solidFill>
              </a:endParaRPr>
            </a:p>
          </p:txBody>
        </p:sp>
      </p:grpSp>
      <p:sp>
        <p:nvSpPr>
          <p:cNvPr id="11" name="等腰三角形 101"/>
          <p:cNvSpPr>
            <a:spLocks noChangeArrowheads="1"/>
          </p:cNvSpPr>
          <p:nvPr/>
        </p:nvSpPr>
        <p:spPr bwMode="auto">
          <a:xfrm rot="10800000" flipV="1">
            <a:off x="4472782" y="1665412"/>
            <a:ext cx="85725" cy="793750"/>
          </a:xfrm>
          <a:prstGeom prst="triangle">
            <a:avLst>
              <a:gd name="adj" fmla="val 50000"/>
            </a:avLst>
          </a:prstGeom>
          <a:solidFill>
            <a:schemeClr val="bg1"/>
          </a:solidFill>
          <a:ln>
            <a:noFill/>
          </a:ln>
          <a:extLst/>
        </p:spPr>
        <p:txBody>
          <a:bodyPr anchor="ctr"/>
          <a:lstStyle/>
          <a:p>
            <a:pPr algn="ctr"/>
            <a:endParaRPr lang="zh-CN" altLang="zh-CN">
              <a:solidFill>
                <a:srgbClr val="FFFFFF"/>
              </a:solidFill>
            </a:endParaRPr>
          </a:p>
        </p:txBody>
      </p:sp>
      <p:sp>
        <p:nvSpPr>
          <p:cNvPr id="12" name="等腰三角形 71"/>
          <p:cNvSpPr>
            <a:spLocks noChangeArrowheads="1"/>
          </p:cNvSpPr>
          <p:nvPr/>
        </p:nvSpPr>
        <p:spPr bwMode="auto">
          <a:xfrm rot="5400000">
            <a:off x="5156200" y="2315494"/>
            <a:ext cx="85725" cy="792162"/>
          </a:xfrm>
          <a:prstGeom prst="triangle">
            <a:avLst>
              <a:gd name="adj" fmla="val 50000"/>
            </a:avLst>
          </a:prstGeom>
          <a:solidFill>
            <a:schemeClr val="bg1"/>
          </a:solidFill>
          <a:ln>
            <a:noFill/>
          </a:ln>
          <a:extLst/>
        </p:spPr>
        <p:txBody>
          <a:bodyPr anchor="ctr"/>
          <a:lstStyle/>
          <a:p>
            <a:pPr algn="ctr"/>
            <a:endParaRPr lang="zh-CN" altLang="zh-CN">
              <a:solidFill>
                <a:srgbClr val="FFFFFF"/>
              </a:solidFill>
            </a:endParaRPr>
          </a:p>
        </p:txBody>
      </p:sp>
      <p:sp>
        <p:nvSpPr>
          <p:cNvPr id="13" name="等腰三角形 99"/>
          <p:cNvSpPr>
            <a:spLocks noChangeArrowheads="1"/>
          </p:cNvSpPr>
          <p:nvPr/>
        </p:nvSpPr>
        <p:spPr bwMode="auto">
          <a:xfrm rot="16200000" flipH="1">
            <a:off x="3789363" y="2315493"/>
            <a:ext cx="85725" cy="792163"/>
          </a:xfrm>
          <a:prstGeom prst="triangle">
            <a:avLst>
              <a:gd name="adj" fmla="val 50000"/>
            </a:avLst>
          </a:prstGeom>
          <a:solidFill>
            <a:schemeClr val="bg1"/>
          </a:solidFill>
          <a:ln>
            <a:noFill/>
          </a:ln>
          <a:extLst/>
        </p:spPr>
        <p:txBody>
          <a:bodyPr anchor="ctr"/>
          <a:lstStyle/>
          <a:p>
            <a:pPr algn="ctr"/>
            <a:endParaRPr lang="zh-CN" altLang="zh-CN">
              <a:solidFill>
                <a:srgbClr val="FFFFFF"/>
              </a:solidFill>
            </a:endParaRPr>
          </a:p>
        </p:txBody>
      </p:sp>
      <p:sp>
        <p:nvSpPr>
          <p:cNvPr id="14" name="等腰三角形 100"/>
          <p:cNvSpPr>
            <a:spLocks noChangeArrowheads="1"/>
          </p:cNvSpPr>
          <p:nvPr/>
        </p:nvSpPr>
        <p:spPr bwMode="auto">
          <a:xfrm rot="10800000">
            <a:off x="4472782" y="3029075"/>
            <a:ext cx="85725" cy="792162"/>
          </a:xfrm>
          <a:prstGeom prst="triangle">
            <a:avLst>
              <a:gd name="adj" fmla="val 50000"/>
            </a:avLst>
          </a:prstGeom>
          <a:solidFill>
            <a:schemeClr val="bg1"/>
          </a:solidFill>
          <a:ln>
            <a:noFill/>
          </a:ln>
          <a:extLst/>
        </p:spPr>
        <p:txBody>
          <a:bodyPr anchor="ctr"/>
          <a:lstStyle/>
          <a:p>
            <a:pPr algn="ctr"/>
            <a:endParaRPr lang="zh-CN" altLang="zh-CN">
              <a:solidFill>
                <a:srgbClr val="FFFFFF"/>
              </a:solidFill>
            </a:endParaRPr>
          </a:p>
        </p:txBody>
      </p:sp>
      <p:sp>
        <p:nvSpPr>
          <p:cNvPr id="15" name="等腰三角形 102"/>
          <p:cNvSpPr>
            <a:spLocks noChangeArrowheads="1"/>
          </p:cNvSpPr>
          <p:nvPr/>
        </p:nvSpPr>
        <p:spPr bwMode="auto">
          <a:xfrm rot="18900000" flipV="1">
            <a:off x="4934744" y="2827462"/>
            <a:ext cx="87313" cy="792163"/>
          </a:xfrm>
          <a:prstGeom prst="triangle">
            <a:avLst>
              <a:gd name="adj" fmla="val 50000"/>
            </a:avLst>
          </a:prstGeom>
          <a:solidFill>
            <a:schemeClr val="bg1"/>
          </a:solidFill>
          <a:ln>
            <a:noFill/>
          </a:ln>
          <a:extLst/>
        </p:spPr>
        <p:txBody>
          <a:bodyPr anchor="ctr"/>
          <a:lstStyle/>
          <a:p>
            <a:pPr algn="ctr"/>
            <a:endParaRPr lang="zh-CN" altLang="zh-CN">
              <a:solidFill>
                <a:srgbClr val="FFFFFF"/>
              </a:solidFill>
            </a:endParaRPr>
          </a:p>
        </p:txBody>
      </p:sp>
      <p:sp>
        <p:nvSpPr>
          <p:cNvPr id="16" name="等腰三角形 105"/>
          <p:cNvSpPr>
            <a:spLocks noChangeArrowheads="1"/>
          </p:cNvSpPr>
          <p:nvPr/>
        </p:nvSpPr>
        <p:spPr bwMode="auto">
          <a:xfrm rot="18900000">
            <a:off x="3980657" y="1824162"/>
            <a:ext cx="85725" cy="793750"/>
          </a:xfrm>
          <a:prstGeom prst="triangle">
            <a:avLst>
              <a:gd name="adj" fmla="val 50000"/>
            </a:avLst>
          </a:prstGeom>
          <a:solidFill>
            <a:schemeClr val="bg1"/>
          </a:solidFill>
          <a:ln>
            <a:noFill/>
          </a:ln>
          <a:extLst/>
        </p:spPr>
        <p:txBody>
          <a:bodyPr anchor="ctr"/>
          <a:lstStyle/>
          <a:p>
            <a:pPr algn="ctr"/>
            <a:endParaRPr lang="zh-CN" altLang="zh-CN">
              <a:solidFill>
                <a:srgbClr val="FFFFFF"/>
              </a:solidFill>
            </a:endParaRPr>
          </a:p>
        </p:txBody>
      </p:sp>
      <p:sp>
        <p:nvSpPr>
          <p:cNvPr id="17" name="等腰三角形 104"/>
          <p:cNvSpPr>
            <a:spLocks noChangeArrowheads="1"/>
          </p:cNvSpPr>
          <p:nvPr/>
        </p:nvSpPr>
        <p:spPr bwMode="auto">
          <a:xfrm rot="2700000" flipH="1" flipV="1">
            <a:off x="3990975" y="2844132"/>
            <a:ext cx="85725" cy="792162"/>
          </a:xfrm>
          <a:prstGeom prst="triangle">
            <a:avLst>
              <a:gd name="adj" fmla="val 50000"/>
            </a:avLst>
          </a:prstGeom>
          <a:solidFill>
            <a:schemeClr val="bg1"/>
          </a:solidFill>
          <a:ln>
            <a:noFill/>
          </a:ln>
          <a:extLst/>
        </p:spPr>
        <p:txBody>
          <a:bodyPr anchor="ctr"/>
          <a:lstStyle/>
          <a:p>
            <a:pPr algn="ctr"/>
            <a:endParaRPr lang="zh-CN" altLang="zh-CN">
              <a:solidFill>
                <a:srgbClr val="FFFFFF"/>
              </a:solidFill>
            </a:endParaRPr>
          </a:p>
        </p:txBody>
      </p:sp>
      <p:grpSp>
        <p:nvGrpSpPr>
          <p:cNvPr id="18" name="组合 72"/>
          <p:cNvGrpSpPr>
            <a:grpSpLocks/>
          </p:cNvGrpSpPr>
          <p:nvPr/>
        </p:nvGrpSpPr>
        <p:grpSpPr bwMode="auto">
          <a:xfrm>
            <a:off x="4166394" y="2384550"/>
            <a:ext cx="700088" cy="700087"/>
            <a:chOff x="0" y="0"/>
            <a:chExt cx="1296000" cy="1296000"/>
          </a:xfrm>
        </p:grpSpPr>
        <p:sp>
          <p:nvSpPr>
            <p:cNvPr id="19" name="椭圆 73"/>
            <p:cNvSpPr>
              <a:spLocks noChangeArrowheads="1"/>
            </p:cNvSpPr>
            <p:nvPr/>
          </p:nvSpPr>
          <p:spPr bwMode="auto">
            <a:xfrm>
              <a:off x="0" y="0"/>
              <a:ext cx="1296000" cy="1296000"/>
            </a:xfrm>
            <a:prstGeom prst="ellipse">
              <a:avLst/>
            </a:prstGeom>
            <a:gradFill rotWithShape="1">
              <a:gsLst>
                <a:gs pos="0">
                  <a:srgbClr val="CDCDCD"/>
                </a:gs>
                <a:gs pos="100000">
                  <a:srgbClr val="FFFFFF"/>
                </a:gs>
              </a:gsLst>
              <a:lin ang="18900000" scaled="1"/>
            </a:gradFill>
            <a:ln>
              <a:noFill/>
            </a:ln>
            <a:extLst>
              <a:ext uri="{91240B29-F687-4F45-9708-019B960494DF}">
                <a14:hiddenLine xmlns:a14="http://schemas.microsoft.com/office/drawing/2010/main" w="28575" cap="flat" cmpd="sng">
                  <a:solidFill>
                    <a:srgbClr val="395E8A"/>
                  </a:solidFill>
                  <a:bevel/>
                  <a:headEnd/>
                  <a:tailEnd/>
                </a14:hiddenLine>
              </a:ext>
            </a:extLst>
          </p:spPr>
          <p:txBody>
            <a:bodyPr anchor="ctr"/>
            <a:lstStyle/>
            <a:p>
              <a:pPr algn="ctr"/>
              <a:endParaRPr lang="zh-CN" altLang="zh-CN">
                <a:solidFill>
                  <a:srgbClr val="FFFFFF"/>
                </a:solidFill>
              </a:endParaRPr>
            </a:p>
          </p:txBody>
        </p:sp>
        <p:sp>
          <p:nvSpPr>
            <p:cNvPr id="20" name="椭圆 74"/>
            <p:cNvSpPr>
              <a:spLocks noChangeArrowheads="1"/>
            </p:cNvSpPr>
            <p:nvPr/>
          </p:nvSpPr>
          <p:spPr bwMode="auto">
            <a:xfrm>
              <a:off x="35932" y="35932"/>
              <a:ext cx="1224136" cy="1224136"/>
            </a:xfrm>
            <a:prstGeom prst="ellipse">
              <a:avLst/>
            </a:prstGeom>
            <a:gradFill rotWithShape="1">
              <a:gsLst>
                <a:gs pos="0">
                  <a:srgbClr val="BFBFBF"/>
                </a:gs>
                <a:gs pos="100000">
                  <a:srgbClr val="FFFFFF"/>
                </a:gs>
              </a:gsLst>
              <a:lin ang="8400000" scaled="1"/>
            </a:gradFill>
            <a:ln>
              <a:noFill/>
            </a:ln>
            <a:extLst>
              <a:ext uri="{91240B29-F687-4F45-9708-019B960494DF}">
                <a14:hiddenLine xmlns:a14="http://schemas.microsoft.com/office/drawing/2010/main" w="28575" cap="flat" cmpd="sng">
                  <a:solidFill>
                    <a:srgbClr val="395E8A"/>
                  </a:solidFill>
                  <a:bevel/>
                  <a:headEnd/>
                  <a:tailEnd/>
                </a14:hiddenLine>
              </a:ext>
            </a:extLst>
          </p:spPr>
          <p:txBody>
            <a:bodyPr anchor="ctr"/>
            <a:lstStyle/>
            <a:p>
              <a:pPr algn="ctr"/>
              <a:endParaRPr lang="zh-CN" altLang="zh-CN">
                <a:solidFill>
                  <a:srgbClr val="FFFFFF"/>
                </a:solidFill>
              </a:endParaRPr>
            </a:p>
          </p:txBody>
        </p:sp>
      </p:grpSp>
      <p:grpSp>
        <p:nvGrpSpPr>
          <p:cNvPr id="21" name="组合 75"/>
          <p:cNvGrpSpPr>
            <a:grpSpLocks/>
          </p:cNvGrpSpPr>
          <p:nvPr/>
        </p:nvGrpSpPr>
        <p:grpSpPr bwMode="auto">
          <a:xfrm>
            <a:off x="3017044" y="2452812"/>
            <a:ext cx="561975" cy="561975"/>
            <a:chOff x="0" y="0"/>
            <a:chExt cx="1296000" cy="1296000"/>
          </a:xfrm>
        </p:grpSpPr>
        <p:sp>
          <p:nvSpPr>
            <p:cNvPr id="22" name="椭圆 76"/>
            <p:cNvSpPr>
              <a:spLocks noChangeArrowheads="1"/>
            </p:cNvSpPr>
            <p:nvPr/>
          </p:nvSpPr>
          <p:spPr bwMode="auto">
            <a:xfrm>
              <a:off x="0" y="0"/>
              <a:ext cx="1296000" cy="1296000"/>
            </a:xfrm>
            <a:prstGeom prst="ellipse">
              <a:avLst/>
            </a:prstGeom>
            <a:gradFill rotWithShape="1">
              <a:gsLst>
                <a:gs pos="0">
                  <a:srgbClr val="CDCDCD"/>
                </a:gs>
                <a:gs pos="100000">
                  <a:srgbClr val="FFFFFF"/>
                </a:gs>
              </a:gsLst>
              <a:lin ang="18900000" scaled="1"/>
            </a:gradFill>
            <a:ln>
              <a:noFill/>
            </a:ln>
            <a:extLst>
              <a:ext uri="{91240B29-F687-4F45-9708-019B960494DF}">
                <a14:hiddenLine xmlns:a14="http://schemas.microsoft.com/office/drawing/2010/main" w="28575" cap="flat" cmpd="sng">
                  <a:solidFill>
                    <a:srgbClr val="395E8A"/>
                  </a:solidFill>
                  <a:bevel/>
                  <a:headEnd/>
                  <a:tailEnd/>
                </a14:hiddenLine>
              </a:ext>
            </a:extLst>
          </p:spPr>
          <p:txBody>
            <a:bodyPr anchor="ctr"/>
            <a:lstStyle/>
            <a:p>
              <a:pPr algn="ctr"/>
              <a:endParaRPr lang="zh-CN" altLang="zh-CN">
                <a:solidFill>
                  <a:srgbClr val="FFFFFF"/>
                </a:solidFill>
              </a:endParaRPr>
            </a:p>
          </p:txBody>
        </p:sp>
        <p:sp>
          <p:nvSpPr>
            <p:cNvPr id="23" name="椭圆 77"/>
            <p:cNvSpPr>
              <a:spLocks noChangeArrowheads="1"/>
            </p:cNvSpPr>
            <p:nvPr/>
          </p:nvSpPr>
          <p:spPr bwMode="auto">
            <a:xfrm>
              <a:off x="35932" y="35932"/>
              <a:ext cx="1224136" cy="1224136"/>
            </a:xfrm>
            <a:prstGeom prst="ellipse">
              <a:avLst/>
            </a:prstGeom>
            <a:solidFill>
              <a:srgbClr val="B0C01A"/>
            </a:solidFill>
            <a:ln>
              <a:noFill/>
            </a:ln>
            <a:extLst>
              <a:ext uri="{91240B29-F687-4F45-9708-019B960494DF}">
                <a14:hiddenLine xmlns:a14="http://schemas.microsoft.com/office/drawing/2010/main" w="28575" cap="flat" cmpd="sng">
                  <a:solidFill>
                    <a:srgbClr val="395E8A"/>
                  </a:solidFill>
                  <a:bevel/>
                  <a:headEnd/>
                  <a:tailEnd/>
                </a14:hiddenLine>
              </a:ext>
            </a:extLst>
          </p:spPr>
          <p:txBody>
            <a:bodyPr anchor="ctr"/>
            <a:lstStyle/>
            <a:p>
              <a:pPr algn="ctr"/>
              <a:endParaRPr lang="zh-CN" altLang="zh-CN">
                <a:solidFill>
                  <a:srgbClr val="FFFFFF"/>
                </a:solidFill>
              </a:endParaRPr>
            </a:p>
          </p:txBody>
        </p:sp>
      </p:grpSp>
      <p:grpSp>
        <p:nvGrpSpPr>
          <p:cNvPr id="24" name="组合 78"/>
          <p:cNvGrpSpPr>
            <a:grpSpLocks/>
          </p:cNvGrpSpPr>
          <p:nvPr/>
        </p:nvGrpSpPr>
        <p:grpSpPr bwMode="auto">
          <a:xfrm>
            <a:off x="5452269" y="2452812"/>
            <a:ext cx="561975" cy="561975"/>
            <a:chOff x="0" y="0"/>
            <a:chExt cx="1296000" cy="1296000"/>
          </a:xfrm>
        </p:grpSpPr>
        <p:sp>
          <p:nvSpPr>
            <p:cNvPr id="25" name="椭圆 79"/>
            <p:cNvSpPr>
              <a:spLocks noChangeArrowheads="1"/>
            </p:cNvSpPr>
            <p:nvPr/>
          </p:nvSpPr>
          <p:spPr bwMode="auto">
            <a:xfrm>
              <a:off x="0" y="0"/>
              <a:ext cx="1296000" cy="1296000"/>
            </a:xfrm>
            <a:prstGeom prst="ellipse">
              <a:avLst/>
            </a:prstGeom>
            <a:gradFill rotWithShape="1">
              <a:gsLst>
                <a:gs pos="0">
                  <a:srgbClr val="CDCDCD"/>
                </a:gs>
                <a:gs pos="100000">
                  <a:srgbClr val="FFFFFF"/>
                </a:gs>
              </a:gsLst>
              <a:lin ang="18900000" scaled="1"/>
            </a:gradFill>
            <a:ln>
              <a:noFill/>
            </a:ln>
            <a:extLst>
              <a:ext uri="{91240B29-F687-4F45-9708-019B960494DF}">
                <a14:hiddenLine xmlns:a14="http://schemas.microsoft.com/office/drawing/2010/main" w="28575" cap="flat" cmpd="sng">
                  <a:solidFill>
                    <a:srgbClr val="395E8A"/>
                  </a:solidFill>
                  <a:bevel/>
                  <a:headEnd/>
                  <a:tailEnd/>
                </a14:hiddenLine>
              </a:ext>
            </a:extLst>
          </p:spPr>
          <p:txBody>
            <a:bodyPr anchor="ctr"/>
            <a:lstStyle/>
            <a:p>
              <a:pPr algn="ctr"/>
              <a:endParaRPr lang="zh-CN" altLang="zh-CN">
                <a:solidFill>
                  <a:srgbClr val="FFFFFF"/>
                </a:solidFill>
              </a:endParaRPr>
            </a:p>
          </p:txBody>
        </p:sp>
        <p:sp>
          <p:nvSpPr>
            <p:cNvPr id="26" name="椭圆 80"/>
            <p:cNvSpPr>
              <a:spLocks noChangeArrowheads="1"/>
            </p:cNvSpPr>
            <p:nvPr/>
          </p:nvSpPr>
          <p:spPr bwMode="auto">
            <a:xfrm>
              <a:off x="35932" y="35932"/>
              <a:ext cx="1224136" cy="1224136"/>
            </a:xfrm>
            <a:prstGeom prst="ellipse">
              <a:avLst/>
            </a:prstGeom>
            <a:solidFill>
              <a:srgbClr val="B0C01A"/>
            </a:solidFill>
            <a:ln>
              <a:noFill/>
            </a:ln>
            <a:extLst>
              <a:ext uri="{91240B29-F687-4F45-9708-019B960494DF}">
                <a14:hiddenLine xmlns:a14="http://schemas.microsoft.com/office/drawing/2010/main" w="28575" cap="flat" cmpd="sng">
                  <a:solidFill>
                    <a:srgbClr val="395E8A"/>
                  </a:solidFill>
                  <a:bevel/>
                  <a:headEnd/>
                  <a:tailEnd/>
                </a14:hiddenLine>
              </a:ext>
            </a:extLst>
          </p:spPr>
          <p:txBody>
            <a:bodyPr anchor="ctr"/>
            <a:lstStyle/>
            <a:p>
              <a:pPr algn="ctr"/>
              <a:endParaRPr lang="zh-CN" altLang="zh-CN">
                <a:solidFill>
                  <a:srgbClr val="FFFFFF"/>
                </a:solidFill>
              </a:endParaRPr>
            </a:p>
          </p:txBody>
        </p:sp>
      </p:grpSp>
      <p:sp>
        <p:nvSpPr>
          <p:cNvPr id="27" name="等腰三角形 103"/>
          <p:cNvSpPr>
            <a:spLocks noChangeArrowheads="1"/>
          </p:cNvSpPr>
          <p:nvPr/>
        </p:nvSpPr>
        <p:spPr bwMode="auto">
          <a:xfrm rot="2700000">
            <a:off x="5022850" y="1824957"/>
            <a:ext cx="85725" cy="792162"/>
          </a:xfrm>
          <a:prstGeom prst="triangle">
            <a:avLst>
              <a:gd name="adj" fmla="val 50000"/>
            </a:avLst>
          </a:prstGeom>
          <a:solidFill>
            <a:schemeClr val="bg1"/>
          </a:solidFill>
          <a:ln>
            <a:noFill/>
          </a:ln>
          <a:extLst/>
        </p:spPr>
        <p:txBody>
          <a:bodyPr anchor="ctr"/>
          <a:lstStyle/>
          <a:p>
            <a:pPr algn="ctr"/>
            <a:endParaRPr lang="zh-CN" altLang="zh-CN">
              <a:solidFill>
                <a:srgbClr val="FFFFFF"/>
              </a:solidFill>
            </a:endParaRPr>
          </a:p>
        </p:txBody>
      </p:sp>
      <p:grpSp>
        <p:nvGrpSpPr>
          <p:cNvPr id="28" name="组合 27"/>
          <p:cNvGrpSpPr>
            <a:grpSpLocks/>
          </p:cNvGrpSpPr>
          <p:nvPr/>
        </p:nvGrpSpPr>
        <p:grpSpPr bwMode="auto">
          <a:xfrm>
            <a:off x="4234657" y="1236787"/>
            <a:ext cx="561975" cy="561975"/>
            <a:chOff x="0" y="0"/>
            <a:chExt cx="1296000" cy="1296000"/>
          </a:xfrm>
        </p:grpSpPr>
        <p:sp>
          <p:nvSpPr>
            <p:cNvPr id="29" name="椭圆 28"/>
            <p:cNvSpPr>
              <a:spLocks noChangeArrowheads="1"/>
            </p:cNvSpPr>
            <p:nvPr/>
          </p:nvSpPr>
          <p:spPr bwMode="auto">
            <a:xfrm>
              <a:off x="0" y="0"/>
              <a:ext cx="1296000" cy="1296000"/>
            </a:xfrm>
            <a:prstGeom prst="ellipse">
              <a:avLst/>
            </a:prstGeom>
            <a:gradFill rotWithShape="1">
              <a:gsLst>
                <a:gs pos="0">
                  <a:srgbClr val="CDCDCD"/>
                </a:gs>
                <a:gs pos="100000">
                  <a:srgbClr val="FFFFFF"/>
                </a:gs>
              </a:gsLst>
              <a:lin ang="18900000" scaled="1"/>
            </a:gradFill>
            <a:ln>
              <a:noFill/>
            </a:ln>
            <a:extLst>
              <a:ext uri="{91240B29-F687-4F45-9708-019B960494DF}">
                <a14:hiddenLine xmlns:a14="http://schemas.microsoft.com/office/drawing/2010/main" w="28575" cap="flat" cmpd="sng">
                  <a:solidFill>
                    <a:srgbClr val="395E8A"/>
                  </a:solidFill>
                  <a:bevel/>
                  <a:headEnd/>
                  <a:tailEnd/>
                </a14:hiddenLine>
              </a:ext>
            </a:extLst>
          </p:spPr>
          <p:txBody>
            <a:bodyPr anchor="ctr"/>
            <a:lstStyle/>
            <a:p>
              <a:pPr algn="ctr"/>
              <a:endParaRPr lang="zh-CN" altLang="zh-CN">
                <a:solidFill>
                  <a:srgbClr val="FFFFFF"/>
                </a:solidFill>
              </a:endParaRPr>
            </a:p>
          </p:txBody>
        </p:sp>
        <p:sp>
          <p:nvSpPr>
            <p:cNvPr id="30" name="椭圆 29"/>
            <p:cNvSpPr>
              <a:spLocks noChangeArrowheads="1"/>
            </p:cNvSpPr>
            <p:nvPr/>
          </p:nvSpPr>
          <p:spPr bwMode="auto">
            <a:xfrm>
              <a:off x="35932" y="35932"/>
              <a:ext cx="1224136" cy="1224136"/>
            </a:xfrm>
            <a:prstGeom prst="ellipse">
              <a:avLst/>
            </a:prstGeom>
            <a:solidFill>
              <a:srgbClr val="B0C01A"/>
            </a:solidFill>
            <a:ln>
              <a:noFill/>
            </a:ln>
            <a:extLst>
              <a:ext uri="{91240B29-F687-4F45-9708-019B960494DF}">
                <a14:hiddenLine xmlns:a14="http://schemas.microsoft.com/office/drawing/2010/main" w="28575" cap="flat" cmpd="sng">
                  <a:solidFill>
                    <a:srgbClr val="395E8A"/>
                  </a:solidFill>
                  <a:bevel/>
                  <a:headEnd/>
                  <a:tailEnd/>
                </a14:hiddenLine>
              </a:ext>
            </a:extLst>
          </p:spPr>
          <p:txBody>
            <a:bodyPr anchor="ctr"/>
            <a:lstStyle/>
            <a:p>
              <a:pPr algn="ctr"/>
              <a:endParaRPr lang="zh-CN" altLang="zh-CN">
                <a:solidFill>
                  <a:srgbClr val="FFFFFF"/>
                </a:solidFill>
              </a:endParaRPr>
            </a:p>
          </p:txBody>
        </p:sp>
      </p:grpSp>
      <p:grpSp>
        <p:nvGrpSpPr>
          <p:cNvPr id="31" name="组合 30"/>
          <p:cNvGrpSpPr>
            <a:grpSpLocks/>
          </p:cNvGrpSpPr>
          <p:nvPr/>
        </p:nvGrpSpPr>
        <p:grpSpPr bwMode="auto">
          <a:xfrm>
            <a:off x="4234657" y="3662487"/>
            <a:ext cx="561975" cy="561975"/>
            <a:chOff x="0" y="0"/>
            <a:chExt cx="1296000" cy="1296000"/>
          </a:xfrm>
        </p:grpSpPr>
        <p:sp>
          <p:nvSpPr>
            <p:cNvPr id="32" name="椭圆 31"/>
            <p:cNvSpPr>
              <a:spLocks noChangeArrowheads="1"/>
            </p:cNvSpPr>
            <p:nvPr/>
          </p:nvSpPr>
          <p:spPr bwMode="auto">
            <a:xfrm>
              <a:off x="0" y="0"/>
              <a:ext cx="1296000" cy="1296000"/>
            </a:xfrm>
            <a:prstGeom prst="ellipse">
              <a:avLst/>
            </a:prstGeom>
            <a:gradFill rotWithShape="1">
              <a:gsLst>
                <a:gs pos="0">
                  <a:srgbClr val="CDCDCD"/>
                </a:gs>
                <a:gs pos="100000">
                  <a:srgbClr val="FFFFFF"/>
                </a:gs>
              </a:gsLst>
              <a:lin ang="18900000" scaled="1"/>
            </a:gradFill>
            <a:ln>
              <a:noFill/>
            </a:ln>
            <a:extLst>
              <a:ext uri="{91240B29-F687-4F45-9708-019B960494DF}">
                <a14:hiddenLine xmlns:a14="http://schemas.microsoft.com/office/drawing/2010/main" w="28575" cap="flat" cmpd="sng">
                  <a:solidFill>
                    <a:srgbClr val="395E8A"/>
                  </a:solidFill>
                  <a:bevel/>
                  <a:headEnd/>
                  <a:tailEnd/>
                </a14:hiddenLine>
              </a:ext>
            </a:extLst>
          </p:spPr>
          <p:txBody>
            <a:bodyPr anchor="ctr"/>
            <a:lstStyle/>
            <a:p>
              <a:pPr algn="ctr"/>
              <a:endParaRPr lang="zh-CN" altLang="zh-CN">
                <a:solidFill>
                  <a:srgbClr val="FFFFFF"/>
                </a:solidFill>
              </a:endParaRPr>
            </a:p>
          </p:txBody>
        </p:sp>
        <p:sp>
          <p:nvSpPr>
            <p:cNvPr id="33" name="椭圆 32"/>
            <p:cNvSpPr>
              <a:spLocks noChangeArrowheads="1"/>
            </p:cNvSpPr>
            <p:nvPr/>
          </p:nvSpPr>
          <p:spPr bwMode="auto">
            <a:xfrm>
              <a:off x="35932" y="35932"/>
              <a:ext cx="1224136" cy="1224136"/>
            </a:xfrm>
            <a:prstGeom prst="ellipse">
              <a:avLst/>
            </a:prstGeom>
            <a:solidFill>
              <a:srgbClr val="B0C01A"/>
            </a:solidFill>
            <a:ln>
              <a:noFill/>
            </a:ln>
            <a:extLst>
              <a:ext uri="{91240B29-F687-4F45-9708-019B960494DF}">
                <a14:hiddenLine xmlns:a14="http://schemas.microsoft.com/office/drawing/2010/main" w="28575" cap="flat" cmpd="sng">
                  <a:solidFill>
                    <a:srgbClr val="395E8A"/>
                  </a:solidFill>
                  <a:bevel/>
                  <a:headEnd/>
                  <a:tailEnd/>
                </a14:hiddenLine>
              </a:ext>
            </a:extLst>
          </p:spPr>
          <p:txBody>
            <a:bodyPr anchor="ctr"/>
            <a:lstStyle/>
            <a:p>
              <a:pPr algn="ctr"/>
              <a:endParaRPr lang="zh-CN" altLang="zh-CN">
                <a:solidFill>
                  <a:srgbClr val="FFFFFF"/>
                </a:solidFill>
              </a:endParaRPr>
            </a:p>
          </p:txBody>
        </p:sp>
      </p:grpSp>
      <p:grpSp>
        <p:nvGrpSpPr>
          <p:cNvPr id="34" name="组合 33"/>
          <p:cNvGrpSpPr>
            <a:grpSpLocks/>
          </p:cNvGrpSpPr>
          <p:nvPr/>
        </p:nvGrpSpPr>
        <p:grpSpPr bwMode="auto">
          <a:xfrm>
            <a:off x="3339307" y="1576512"/>
            <a:ext cx="561975" cy="561975"/>
            <a:chOff x="0" y="0"/>
            <a:chExt cx="1296000" cy="1296000"/>
          </a:xfrm>
        </p:grpSpPr>
        <p:sp>
          <p:nvSpPr>
            <p:cNvPr id="35" name="椭圆 34"/>
            <p:cNvSpPr>
              <a:spLocks noChangeArrowheads="1"/>
            </p:cNvSpPr>
            <p:nvPr/>
          </p:nvSpPr>
          <p:spPr bwMode="auto">
            <a:xfrm>
              <a:off x="0" y="0"/>
              <a:ext cx="1296000" cy="1296000"/>
            </a:xfrm>
            <a:prstGeom prst="ellipse">
              <a:avLst/>
            </a:prstGeom>
            <a:gradFill rotWithShape="1">
              <a:gsLst>
                <a:gs pos="0">
                  <a:srgbClr val="CDCDCD"/>
                </a:gs>
                <a:gs pos="100000">
                  <a:srgbClr val="FFFFFF"/>
                </a:gs>
              </a:gsLst>
              <a:lin ang="18900000" scaled="1"/>
            </a:gradFill>
            <a:ln>
              <a:noFill/>
            </a:ln>
            <a:extLst>
              <a:ext uri="{91240B29-F687-4F45-9708-019B960494DF}">
                <a14:hiddenLine xmlns:a14="http://schemas.microsoft.com/office/drawing/2010/main" w="28575" cap="flat" cmpd="sng">
                  <a:solidFill>
                    <a:srgbClr val="395E8A"/>
                  </a:solidFill>
                  <a:bevel/>
                  <a:headEnd/>
                  <a:tailEnd/>
                </a14:hiddenLine>
              </a:ext>
            </a:extLst>
          </p:spPr>
          <p:txBody>
            <a:bodyPr anchor="ctr"/>
            <a:lstStyle/>
            <a:p>
              <a:pPr algn="ctr"/>
              <a:endParaRPr lang="zh-CN" altLang="zh-CN">
                <a:solidFill>
                  <a:srgbClr val="FFFFFF"/>
                </a:solidFill>
              </a:endParaRPr>
            </a:p>
          </p:txBody>
        </p:sp>
        <p:sp>
          <p:nvSpPr>
            <p:cNvPr id="36" name="椭圆 35"/>
            <p:cNvSpPr>
              <a:spLocks noChangeArrowheads="1"/>
            </p:cNvSpPr>
            <p:nvPr/>
          </p:nvSpPr>
          <p:spPr bwMode="auto">
            <a:xfrm>
              <a:off x="35932" y="35932"/>
              <a:ext cx="1224136" cy="1224136"/>
            </a:xfrm>
            <a:prstGeom prst="ellipse">
              <a:avLst/>
            </a:prstGeom>
            <a:solidFill>
              <a:srgbClr val="B0C01A"/>
            </a:solidFill>
            <a:ln>
              <a:noFill/>
            </a:ln>
            <a:extLst>
              <a:ext uri="{91240B29-F687-4F45-9708-019B960494DF}">
                <a14:hiddenLine xmlns:a14="http://schemas.microsoft.com/office/drawing/2010/main" w="28575" cap="flat" cmpd="sng">
                  <a:solidFill>
                    <a:srgbClr val="395E8A"/>
                  </a:solidFill>
                  <a:bevel/>
                  <a:headEnd/>
                  <a:tailEnd/>
                </a14:hiddenLine>
              </a:ext>
            </a:extLst>
          </p:spPr>
          <p:txBody>
            <a:bodyPr anchor="ctr"/>
            <a:lstStyle/>
            <a:p>
              <a:pPr algn="ctr"/>
              <a:endParaRPr lang="zh-CN" altLang="zh-CN">
                <a:solidFill>
                  <a:srgbClr val="FFFFFF"/>
                </a:solidFill>
              </a:endParaRPr>
            </a:p>
          </p:txBody>
        </p:sp>
      </p:grpSp>
      <p:grpSp>
        <p:nvGrpSpPr>
          <p:cNvPr id="37" name="组合 36"/>
          <p:cNvGrpSpPr>
            <a:grpSpLocks/>
          </p:cNvGrpSpPr>
          <p:nvPr/>
        </p:nvGrpSpPr>
        <p:grpSpPr bwMode="auto">
          <a:xfrm>
            <a:off x="5185569" y="1576512"/>
            <a:ext cx="561975" cy="561975"/>
            <a:chOff x="0" y="0"/>
            <a:chExt cx="1296000" cy="1296000"/>
          </a:xfrm>
        </p:grpSpPr>
        <p:sp>
          <p:nvSpPr>
            <p:cNvPr id="38" name="椭圆 37"/>
            <p:cNvSpPr>
              <a:spLocks noChangeArrowheads="1"/>
            </p:cNvSpPr>
            <p:nvPr/>
          </p:nvSpPr>
          <p:spPr bwMode="auto">
            <a:xfrm>
              <a:off x="0" y="0"/>
              <a:ext cx="1296000" cy="1296000"/>
            </a:xfrm>
            <a:prstGeom prst="ellipse">
              <a:avLst/>
            </a:prstGeom>
            <a:gradFill rotWithShape="1">
              <a:gsLst>
                <a:gs pos="0">
                  <a:srgbClr val="CDCDCD"/>
                </a:gs>
                <a:gs pos="100000">
                  <a:srgbClr val="FFFFFF"/>
                </a:gs>
              </a:gsLst>
              <a:lin ang="18900000" scaled="1"/>
            </a:gradFill>
            <a:ln>
              <a:noFill/>
            </a:ln>
            <a:extLst>
              <a:ext uri="{91240B29-F687-4F45-9708-019B960494DF}">
                <a14:hiddenLine xmlns:a14="http://schemas.microsoft.com/office/drawing/2010/main" w="28575" cap="flat" cmpd="sng">
                  <a:solidFill>
                    <a:srgbClr val="395E8A"/>
                  </a:solidFill>
                  <a:bevel/>
                  <a:headEnd/>
                  <a:tailEnd/>
                </a14:hiddenLine>
              </a:ext>
            </a:extLst>
          </p:spPr>
          <p:txBody>
            <a:bodyPr anchor="ctr"/>
            <a:lstStyle/>
            <a:p>
              <a:pPr algn="ctr"/>
              <a:endParaRPr lang="zh-CN" altLang="zh-CN">
                <a:solidFill>
                  <a:srgbClr val="FFFFFF"/>
                </a:solidFill>
              </a:endParaRPr>
            </a:p>
          </p:txBody>
        </p:sp>
        <p:sp>
          <p:nvSpPr>
            <p:cNvPr id="39" name="椭圆 38"/>
            <p:cNvSpPr>
              <a:spLocks noChangeArrowheads="1"/>
            </p:cNvSpPr>
            <p:nvPr/>
          </p:nvSpPr>
          <p:spPr bwMode="auto">
            <a:xfrm>
              <a:off x="35932" y="35932"/>
              <a:ext cx="1224136" cy="1224136"/>
            </a:xfrm>
            <a:prstGeom prst="ellipse">
              <a:avLst/>
            </a:prstGeom>
            <a:solidFill>
              <a:srgbClr val="B0C01A"/>
            </a:solidFill>
            <a:ln>
              <a:noFill/>
            </a:ln>
            <a:extLst>
              <a:ext uri="{91240B29-F687-4F45-9708-019B960494DF}">
                <a14:hiddenLine xmlns:a14="http://schemas.microsoft.com/office/drawing/2010/main" w="28575" cap="flat" cmpd="sng">
                  <a:solidFill>
                    <a:srgbClr val="395E8A"/>
                  </a:solidFill>
                  <a:bevel/>
                  <a:headEnd/>
                  <a:tailEnd/>
                </a14:hiddenLine>
              </a:ext>
            </a:extLst>
          </p:spPr>
          <p:txBody>
            <a:bodyPr anchor="ctr"/>
            <a:lstStyle/>
            <a:p>
              <a:pPr algn="ctr"/>
              <a:endParaRPr lang="zh-CN" altLang="zh-CN">
                <a:solidFill>
                  <a:srgbClr val="FFFFFF"/>
                </a:solidFill>
              </a:endParaRPr>
            </a:p>
          </p:txBody>
        </p:sp>
      </p:grpSp>
      <p:grpSp>
        <p:nvGrpSpPr>
          <p:cNvPr id="40" name="组合 39"/>
          <p:cNvGrpSpPr>
            <a:grpSpLocks/>
          </p:cNvGrpSpPr>
          <p:nvPr/>
        </p:nvGrpSpPr>
        <p:grpSpPr bwMode="auto">
          <a:xfrm>
            <a:off x="3339307" y="3324350"/>
            <a:ext cx="561975" cy="561975"/>
            <a:chOff x="0" y="0"/>
            <a:chExt cx="1296000" cy="1296000"/>
          </a:xfrm>
        </p:grpSpPr>
        <p:sp>
          <p:nvSpPr>
            <p:cNvPr id="41" name="椭圆 40"/>
            <p:cNvSpPr>
              <a:spLocks noChangeArrowheads="1"/>
            </p:cNvSpPr>
            <p:nvPr/>
          </p:nvSpPr>
          <p:spPr bwMode="auto">
            <a:xfrm>
              <a:off x="0" y="0"/>
              <a:ext cx="1296000" cy="1296000"/>
            </a:xfrm>
            <a:prstGeom prst="ellipse">
              <a:avLst/>
            </a:prstGeom>
            <a:gradFill rotWithShape="1">
              <a:gsLst>
                <a:gs pos="0">
                  <a:srgbClr val="CDCDCD"/>
                </a:gs>
                <a:gs pos="100000">
                  <a:srgbClr val="FFFFFF"/>
                </a:gs>
              </a:gsLst>
              <a:lin ang="18900000" scaled="1"/>
            </a:gradFill>
            <a:ln>
              <a:noFill/>
            </a:ln>
            <a:extLst>
              <a:ext uri="{91240B29-F687-4F45-9708-019B960494DF}">
                <a14:hiddenLine xmlns:a14="http://schemas.microsoft.com/office/drawing/2010/main" w="28575" cap="flat" cmpd="sng">
                  <a:solidFill>
                    <a:srgbClr val="395E8A"/>
                  </a:solidFill>
                  <a:bevel/>
                  <a:headEnd/>
                  <a:tailEnd/>
                </a14:hiddenLine>
              </a:ext>
            </a:extLst>
          </p:spPr>
          <p:txBody>
            <a:bodyPr anchor="ctr"/>
            <a:lstStyle/>
            <a:p>
              <a:pPr algn="ctr"/>
              <a:endParaRPr lang="zh-CN" altLang="zh-CN">
                <a:solidFill>
                  <a:srgbClr val="FFFFFF"/>
                </a:solidFill>
              </a:endParaRPr>
            </a:p>
          </p:txBody>
        </p:sp>
        <p:sp>
          <p:nvSpPr>
            <p:cNvPr id="42" name="椭圆 41"/>
            <p:cNvSpPr>
              <a:spLocks noChangeArrowheads="1"/>
            </p:cNvSpPr>
            <p:nvPr/>
          </p:nvSpPr>
          <p:spPr bwMode="auto">
            <a:xfrm>
              <a:off x="35932" y="35932"/>
              <a:ext cx="1224136" cy="1224136"/>
            </a:xfrm>
            <a:prstGeom prst="ellipse">
              <a:avLst/>
            </a:prstGeom>
            <a:solidFill>
              <a:srgbClr val="B0C01A"/>
            </a:solidFill>
            <a:ln>
              <a:noFill/>
            </a:ln>
            <a:extLst>
              <a:ext uri="{91240B29-F687-4F45-9708-019B960494DF}">
                <a14:hiddenLine xmlns:a14="http://schemas.microsoft.com/office/drawing/2010/main" w="28575" cap="flat" cmpd="sng">
                  <a:solidFill>
                    <a:srgbClr val="395E8A"/>
                  </a:solidFill>
                  <a:bevel/>
                  <a:headEnd/>
                  <a:tailEnd/>
                </a14:hiddenLine>
              </a:ext>
            </a:extLst>
          </p:spPr>
          <p:txBody>
            <a:bodyPr anchor="ctr"/>
            <a:lstStyle/>
            <a:p>
              <a:pPr algn="ctr"/>
              <a:endParaRPr lang="zh-CN" altLang="zh-CN">
                <a:solidFill>
                  <a:srgbClr val="FFFFFF"/>
                </a:solidFill>
              </a:endParaRPr>
            </a:p>
          </p:txBody>
        </p:sp>
      </p:grpSp>
      <p:grpSp>
        <p:nvGrpSpPr>
          <p:cNvPr id="43" name="组合 42"/>
          <p:cNvGrpSpPr>
            <a:grpSpLocks/>
          </p:cNvGrpSpPr>
          <p:nvPr/>
        </p:nvGrpSpPr>
        <p:grpSpPr bwMode="auto">
          <a:xfrm>
            <a:off x="5169694" y="3318000"/>
            <a:ext cx="561975" cy="561975"/>
            <a:chOff x="0" y="0"/>
            <a:chExt cx="1296000" cy="1296000"/>
          </a:xfrm>
        </p:grpSpPr>
        <p:sp>
          <p:nvSpPr>
            <p:cNvPr id="44" name="椭圆 43"/>
            <p:cNvSpPr>
              <a:spLocks noChangeArrowheads="1"/>
            </p:cNvSpPr>
            <p:nvPr/>
          </p:nvSpPr>
          <p:spPr bwMode="auto">
            <a:xfrm>
              <a:off x="0" y="0"/>
              <a:ext cx="1296000" cy="1296000"/>
            </a:xfrm>
            <a:prstGeom prst="ellipse">
              <a:avLst/>
            </a:prstGeom>
            <a:gradFill rotWithShape="1">
              <a:gsLst>
                <a:gs pos="0">
                  <a:srgbClr val="CDCDCD"/>
                </a:gs>
                <a:gs pos="100000">
                  <a:srgbClr val="FFFFFF"/>
                </a:gs>
              </a:gsLst>
              <a:lin ang="18900000" scaled="1"/>
            </a:gradFill>
            <a:ln>
              <a:noFill/>
            </a:ln>
            <a:extLst>
              <a:ext uri="{91240B29-F687-4F45-9708-019B960494DF}">
                <a14:hiddenLine xmlns:a14="http://schemas.microsoft.com/office/drawing/2010/main" w="28575" cap="flat" cmpd="sng">
                  <a:solidFill>
                    <a:srgbClr val="395E8A"/>
                  </a:solidFill>
                  <a:bevel/>
                  <a:headEnd/>
                  <a:tailEnd/>
                </a14:hiddenLine>
              </a:ext>
            </a:extLst>
          </p:spPr>
          <p:txBody>
            <a:bodyPr anchor="ctr"/>
            <a:lstStyle/>
            <a:p>
              <a:pPr algn="ctr"/>
              <a:endParaRPr lang="zh-CN" altLang="zh-CN">
                <a:solidFill>
                  <a:srgbClr val="FFFFFF"/>
                </a:solidFill>
              </a:endParaRPr>
            </a:p>
          </p:txBody>
        </p:sp>
        <p:sp>
          <p:nvSpPr>
            <p:cNvPr id="45" name="椭圆 44"/>
            <p:cNvSpPr>
              <a:spLocks noChangeArrowheads="1"/>
            </p:cNvSpPr>
            <p:nvPr/>
          </p:nvSpPr>
          <p:spPr bwMode="auto">
            <a:xfrm>
              <a:off x="35932" y="35932"/>
              <a:ext cx="1224136" cy="1224136"/>
            </a:xfrm>
            <a:prstGeom prst="ellipse">
              <a:avLst/>
            </a:prstGeom>
            <a:solidFill>
              <a:srgbClr val="B0C01A"/>
            </a:solidFill>
            <a:ln>
              <a:noFill/>
            </a:ln>
            <a:extLst>
              <a:ext uri="{91240B29-F687-4F45-9708-019B960494DF}">
                <a14:hiddenLine xmlns:a14="http://schemas.microsoft.com/office/drawing/2010/main" w="28575" cap="flat" cmpd="sng">
                  <a:solidFill>
                    <a:srgbClr val="395E8A"/>
                  </a:solidFill>
                  <a:bevel/>
                  <a:headEnd/>
                  <a:tailEnd/>
                </a14:hiddenLine>
              </a:ext>
            </a:extLst>
          </p:spPr>
          <p:txBody>
            <a:bodyPr anchor="ctr"/>
            <a:lstStyle/>
            <a:p>
              <a:pPr algn="ctr"/>
              <a:endParaRPr lang="zh-CN" altLang="zh-CN">
                <a:solidFill>
                  <a:srgbClr val="FFFFFF"/>
                </a:solidFill>
              </a:endParaRPr>
            </a:p>
          </p:txBody>
        </p:sp>
      </p:grpSp>
      <p:sp>
        <p:nvSpPr>
          <p:cNvPr id="46" name="Content Placeholder 2"/>
          <p:cNvSpPr txBox="1">
            <a:spLocks/>
          </p:cNvSpPr>
          <p:nvPr/>
        </p:nvSpPr>
        <p:spPr bwMode="auto">
          <a:xfrm>
            <a:off x="3563888" y="699594"/>
            <a:ext cx="1998622" cy="7199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lvl="0" algn="ctr" defTabSz="685663">
              <a:spcBef>
                <a:spcPct val="20000"/>
              </a:spcBef>
              <a:defRPr/>
            </a:pPr>
            <a:r>
              <a:rPr lang="zh-CN" altLang="en-US" sz="1200" b="1" kern="0" dirty="0">
                <a:solidFill>
                  <a:schemeClr val="tx1">
                    <a:lumMod val="65000"/>
                    <a:lumOff val="35000"/>
                  </a:schemeClr>
                </a:solidFill>
                <a:latin typeface="微软雅黑" pitchFamily="34" charset="-122"/>
                <a:ea typeface="微软雅黑" pitchFamily="34" charset="-122"/>
                <a:cs typeface="Raleway"/>
              </a:rPr>
              <a:t>输入你的</a:t>
            </a:r>
            <a:r>
              <a:rPr lang="zh-CN" altLang="en-US" sz="1200" b="1" kern="0" dirty="0" smtClean="0">
                <a:solidFill>
                  <a:schemeClr val="tx1">
                    <a:lumMod val="65000"/>
                    <a:lumOff val="35000"/>
                  </a:schemeClr>
                </a:solidFill>
                <a:latin typeface="微软雅黑" pitchFamily="34" charset="-122"/>
                <a:ea typeface="微软雅黑" pitchFamily="34" charset="-122"/>
                <a:cs typeface="Raleway"/>
              </a:rPr>
              <a:t>标题</a:t>
            </a:r>
            <a:endParaRPr lang="en-US" altLang="zh-CN" sz="1200" b="1" kern="0" dirty="0" smtClean="0">
              <a:solidFill>
                <a:schemeClr val="tx1">
                  <a:lumMod val="65000"/>
                  <a:lumOff val="35000"/>
                </a:schemeClr>
              </a:solidFill>
              <a:latin typeface="微软雅黑" pitchFamily="34" charset="-122"/>
              <a:ea typeface="微软雅黑" pitchFamily="34" charset="-122"/>
              <a:cs typeface="Raleway"/>
            </a:endParaRPr>
          </a:p>
          <a:p>
            <a:pPr algn="ctr" defTabSz="685663">
              <a:spcBef>
                <a:spcPct val="20000"/>
              </a:spcBef>
              <a:defRPr/>
            </a:pPr>
            <a:r>
              <a:rPr lang="zh-CN" altLang="en-US" sz="800" kern="0" dirty="0">
                <a:solidFill>
                  <a:schemeClr val="tx1">
                    <a:lumMod val="65000"/>
                    <a:lumOff val="35000"/>
                  </a:schemeClr>
                </a:solidFill>
                <a:latin typeface="微软雅黑" pitchFamily="34" charset="-122"/>
                <a:ea typeface="微软雅黑" pitchFamily="34" charset="-122"/>
                <a:cs typeface="Raleway Light"/>
              </a:rPr>
              <a:t>这里输入简单的文字概述里输入</a:t>
            </a:r>
            <a:r>
              <a:rPr lang="zh-CN" altLang="en-US" sz="800" kern="0" dirty="0" smtClean="0">
                <a:solidFill>
                  <a:schemeClr val="tx1">
                    <a:lumMod val="65000"/>
                    <a:lumOff val="35000"/>
                  </a:schemeClr>
                </a:solidFill>
                <a:latin typeface="微软雅黑" pitchFamily="34" charset="-122"/>
                <a:ea typeface="微软雅黑" pitchFamily="34" charset="-122"/>
                <a:cs typeface="Raleway Light"/>
              </a:rPr>
              <a:t>简单</a:t>
            </a:r>
            <a:endParaRPr lang="en-US" altLang="zh-CN" sz="800" kern="0" dirty="0">
              <a:solidFill>
                <a:schemeClr val="tx1">
                  <a:lumMod val="65000"/>
                  <a:lumOff val="35000"/>
                </a:schemeClr>
              </a:solidFill>
              <a:latin typeface="微软雅黑" pitchFamily="34" charset="-122"/>
              <a:ea typeface="微软雅黑" pitchFamily="34" charset="-122"/>
              <a:cs typeface="Raleway Light"/>
            </a:endParaRPr>
          </a:p>
        </p:txBody>
      </p:sp>
      <p:sp>
        <p:nvSpPr>
          <p:cNvPr id="47" name="Content Placeholder 2"/>
          <p:cNvSpPr txBox="1">
            <a:spLocks/>
          </p:cNvSpPr>
          <p:nvPr/>
        </p:nvSpPr>
        <p:spPr bwMode="auto">
          <a:xfrm>
            <a:off x="3502928" y="4257258"/>
            <a:ext cx="1998622" cy="4746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lvl="0" algn="ctr" defTabSz="685663">
              <a:spcBef>
                <a:spcPct val="20000"/>
              </a:spcBef>
              <a:defRPr/>
            </a:pPr>
            <a:r>
              <a:rPr lang="zh-CN" altLang="en-US" sz="1200" b="1" kern="0" dirty="0">
                <a:solidFill>
                  <a:schemeClr val="tx1">
                    <a:lumMod val="65000"/>
                    <a:lumOff val="35000"/>
                  </a:schemeClr>
                </a:solidFill>
                <a:latin typeface="微软雅黑" pitchFamily="34" charset="-122"/>
                <a:ea typeface="微软雅黑" pitchFamily="34" charset="-122"/>
                <a:cs typeface="Raleway"/>
              </a:rPr>
              <a:t>输入你的</a:t>
            </a:r>
            <a:r>
              <a:rPr lang="zh-CN" altLang="en-US" sz="1200" b="1" kern="0" dirty="0" smtClean="0">
                <a:solidFill>
                  <a:schemeClr val="tx1">
                    <a:lumMod val="65000"/>
                    <a:lumOff val="35000"/>
                  </a:schemeClr>
                </a:solidFill>
                <a:latin typeface="微软雅黑" pitchFamily="34" charset="-122"/>
                <a:ea typeface="微软雅黑" pitchFamily="34" charset="-122"/>
                <a:cs typeface="Raleway"/>
              </a:rPr>
              <a:t>标题</a:t>
            </a:r>
            <a:endParaRPr lang="en-US" altLang="zh-CN" sz="1200" b="1" kern="0" dirty="0" smtClean="0">
              <a:solidFill>
                <a:schemeClr val="tx1">
                  <a:lumMod val="65000"/>
                  <a:lumOff val="35000"/>
                </a:schemeClr>
              </a:solidFill>
              <a:latin typeface="微软雅黑" pitchFamily="34" charset="-122"/>
              <a:ea typeface="微软雅黑" pitchFamily="34" charset="-122"/>
              <a:cs typeface="Raleway"/>
            </a:endParaRPr>
          </a:p>
          <a:p>
            <a:pPr algn="ctr" defTabSz="685663">
              <a:spcBef>
                <a:spcPct val="20000"/>
              </a:spcBef>
              <a:defRPr/>
            </a:pPr>
            <a:r>
              <a:rPr lang="zh-CN" altLang="en-US" sz="800" kern="0" dirty="0">
                <a:solidFill>
                  <a:schemeClr val="tx1">
                    <a:lumMod val="65000"/>
                    <a:lumOff val="35000"/>
                  </a:schemeClr>
                </a:solidFill>
                <a:latin typeface="微软雅黑" pitchFamily="34" charset="-122"/>
                <a:ea typeface="微软雅黑" pitchFamily="34" charset="-122"/>
                <a:cs typeface="Raleway Light"/>
              </a:rPr>
              <a:t>这里输入简单的文字概述里输入</a:t>
            </a:r>
            <a:r>
              <a:rPr lang="zh-CN" altLang="en-US" sz="800" kern="0" dirty="0" smtClean="0">
                <a:solidFill>
                  <a:schemeClr val="tx1">
                    <a:lumMod val="65000"/>
                    <a:lumOff val="35000"/>
                  </a:schemeClr>
                </a:solidFill>
                <a:latin typeface="微软雅黑" pitchFamily="34" charset="-122"/>
                <a:ea typeface="微软雅黑" pitchFamily="34" charset="-122"/>
                <a:cs typeface="Raleway Light"/>
              </a:rPr>
              <a:t>简单</a:t>
            </a:r>
            <a:endParaRPr lang="en-US" altLang="zh-CN" sz="800" kern="0" dirty="0">
              <a:solidFill>
                <a:schemeClr val="tx1">
                  <a:lumMod val="65000"/>
                  <a:lumOff val="35000"/>
                </a:schemeClr>
              </a:solidFill>
              <a:latin typeface="微软雅黑" pitchFamily="34" charset="-122"/>
              <a:ea typeface="微软雅黑" pitchFamily="34" charset="-122"/>
              <a:cs typeface="Raleway Light"/>
            </a:endParaRPr>
          </a:p>
        </p:txBody>
      </p:sp>
      <p:sp>
        <p:nvSpPr>
          <p:cNvPr id="48" name="Content Placeholder 2"/>
          <p:cNvSpPr txBox="1">
            <a:spLocks/>
          </p:cNvSpPr>
          <p:nvPr/>
        </p:nvSpPr>
        <p:spPr bwMode="auto">
          <a:xfrm>
            <a:off x="5914598" y="1586890"/>
            <a:ext cx="1998622" cy="4746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lvl="0" defTabSz="685663">
              <a:spcBef>
                <a:spcPct val="20000"/>
              </a:spcBef>
              <a:defRPr/>
            </a:pPr>
            <a:r>
              <a:rPr lang="zh-CN" altLang="en-US" sz="1200" b="1" kern="0" dirty="0">
                <a:solidFill>
                  <a:schemeClr val="tx1">
                    <a:lumMod val="65000"/>
                    <a:lumOff val="35000"/>
                  </a:schemeClr>
                </a:solidFill>
                <a:latin typeface="微软雅黑" pitchFamily="34" charset="-122"/>
                <a:ea typeface="微软雅黑" pitchFamily="34" charset="-122"/>
                <a:cs typeface="Raleway"/>
              </a:rPr>
              <a:t>输入你的</a:t>
            </a:r>
            <a:r>
              <a:rPr lang="zh-CN" altLang="en-US" sz="1200" b="1" kern="0" dirty="0" smtClean="0">
                <a:solidFill>
                  <a:schemeClr val="tx1">
                    <a:lumMod val="65000"/>
                    <a:lumOff val="35000"/>
                  </a:schemeClr>
                </a:solidFill>
                <a:latin typeface="微软雅黑" pitchFamily="34" charset="-122"/>
                <a:ea typeface="微软雅黑" pitchFamily="34" charset="-122"/>
                <a:cs typeface="Raleway"/>
              </a:rPr>
              <a:t>标题</a:t>
            </a:r>
            <a:endParaRPr lang="en-US" altLang="zh-CN" sz="1200" b="1" kern="0" dirty="0" smtClean="0">
              <a:solidFill>
                <a:schemeClr val="tx1">
                  <a:lumMod val="65000"/>
                  <a:lumOff val="35000"/>
                </a:schemeClr>
              </a:solidFill>
              <a:latin typeface="微软雅黑" pitchFamily="34" charset="-122"/>
              <a:ea typeface="微软雅黑" pitchFamily="34" charset="-122"/>
              <a:cs typeface="Raleway"/>
            </a:endParaRPr>
          </a:p>
          <a:p>
            <a:pPr defTabSz="685663">
              <a:spcBef>
                <a:spcPct val="20000"/>
              </a:spcBef>
              <a:defRPr/>
            </a:pPr>
            <a:r>
              <a:rPr lang="zh-CN" altLang="en-US" sz="800" kern="0" dirty="0">
                <a:solidFill>
                  <a:schemeClr val="tx1">
                    <a:lumMod val="65000"/>
                    <a:lumOff val="35000"/>
                  </a:schemeClr>
                </a:solidFill>
                <a:latin typeface="微软雅黑" pitchFamily="34" charset="-122"/>
                <a:ea typeface="微软雅黑" pitchFamily="34" charset="-122"/>
                <a:cs typeface="Raleway Light"/>
              </a:rPr>
              <a:t>这里输入简单的文字概述里输入</a:t>
            </a:r>
            <a:r>
              <a:rPr lang="zh-CN" altLang="en-US" sz="800" kern="0" dirty="0" smtClean="0">
                <a:solidFill>
                  <a:schemeClr val="tx1">
                    <a:lumMod val="65000"/>
                    <a:lumOff val="35000"/>
                  </a:schemeClr>
                </a:solidFill>
                <a:latin typeface="微软雅黑" pitchFamily="34" charset="-122"/>
                <a:ea typeface="微软雅黑" pitchFamily="34" charset="-122"/>
                <a:cs typeface="Raleway Light"/>
              </a:rPr>
              <a:t>简单</a:t>
            </a:r>
            <a:endParaRPr lang="en-US" altLang="zh-CN" sz="800" kern="0" dirty="0">
              <a:solidFill>
                <a:schemeClr val="tx1">
                  <a:lumMod val="65000"/>
                  <a:lumOff val="35000"/>
                </a:schemeClr>
              </a:solidFill>
              <a:latin typeface="微软雅黑" pitchFamily="34" charset="-122"/>
              <a:ea typeface="微软雅黑" pitchFamily="34" charset="-122"/>
              <a:cs typeface="Raleway Light"/>
            </a:endParaRPr>
          </a:p>
        </p:txBody>
      </p:sp>
      <p:sp>
        <p:nvSpPr>
          <p:cNvPr id="49" name="Content Placeholder 2"/>
          <p:cNvSpPr txBox="1">
            <a:spLocks/>
          </p:cNvSpPr>
          <p:nvPr/>
        </p:nvSpPr>
        <p:spPr bwMode="auto">
          <a:xfrm>
            <a:off x="6173678" y="2531770"/>
            <a:ext cx="1998622" cy="4746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lvl="0" defTabSz="685663">
              <a:spcBef>
                <a:spcPct val="20000"/>
              </a:spcBef>
              <a:defRPr/>
            </a:pPr>
            <a:r>
              <a:rPr lang="zh-CN" altLang="en-US" sz="1200" b="1" kern="0" dirty="0">
                <a:solidFill>
                  <a:schemeClr val="tx1">
                    <a:lumMod val="65000"/>
                    <a:lumOff val="35000"/>
                  </a:schemeClr>
                </a:solidFill>
                <a:latin typeface="微软雅黑" pitchFamily="34" charset="-122"/>
                <a:ea typeface="微软雅黑" pitchFamily="34" charset="-122"/>
                <a:cs typeface="Raleway"/>
              </a:rPr>
              <a:t>输入你的</a:t>
            </a:r>
            <a:r>
              <a:rPr lang="zh-CN" altLang="en-US" sz="1200" b="1" kern="0" dirty="0" smtClean="0">
                <a:solidFill>
                  <a:schemeClr val="tx1">
                    <a:lumMod val="65000"/>
                    <a:lumOff val="35000"/>
                  </a:schemeClr>
                </a:solidFill>
                <a:latin typeface="微软雅黑" pitchFamily="34" charset="-122"/>
                <a:ea typeface="微软雅黑" pitchFamily="34" charset="-122"/>
                <a:cs typeface="Raleway"/>
              </a:rPr>
              <a:t>标题</a:t>
            </a:r>
            <a:endParaRPr lang="en-US" altLang="zh-CN" sz="1200" b="1" kern="0" dirty="0" smtClean="0">
              <a:solidFill>
                <a:schemeClr val="tx1">
                  <a:lumMod val="65000"/>
                  <a:lumOff val="35000"/>
                </a:schemeClr>
              </a:solidFill>
              <a:latin typeface="微软雅黑" pitchFamily="34" charset="-122"/>
              <a:ea typeface="微软雅黑" pitchFamily="34" charset="-122"/>
              <a:cs typeface="Raleway"/>
            </a:endParaRPr>
          </a:p>
          <a:p>
            <a:pPr defTabSz="685663">
              <a:spcBef>
                <a:spcPct val="20000"/>
              </a:spcBef>
              <a:defRPr/>
            </a:pPr>
            <a:r>
              <a:rPr lang="zh-CN" altLang="en-US" sz="800" kern="0" dirty="0">
                <a:solidFill>
                  <a:schemeClr val="tx1">
                    <a:lumMod val="65000"/>
                    <a:lumOff val="35000"/>
                  </a:schemeClr>
                </a:solidFill>
                <a:latin typeface="微软雅黑" pitchFamily="34" charset="-122"/>
                <a:ea typeface="微软雅黑" pitchFamily="34" charset="-122"/>
                <a:cs typeface="Raleway Light"/>
              </a:rPr>
              <a:t>这里输入简单的文字概述里输入</a:t>
            </a:r>
            <a:r>
              <a:rPr lang="zh-CN" altLang="en-US" sz="800" kern="0" dirty="0" smtClean="0">
                <a:solidFill>
                  <a:schemeClr val="tx1">
                    <a:lumMod val="65000"/>
                    <a:lumOff val="35000"/>
                  </a:schemeClr>
                </a:solidFill>
                <a:latin typeface="微软雅黑" pitchFamily="34" charset="-122"/>
                <a:ea typeface="微软雅黑" pitchFamily="34" charset="-122"/>
                <a:cs typeface="Raleway Light"/>
              </a:rPr>
              <a:t>简单</a:t>
            </a:r>
            <a:endParaRPr lang="en-US" altLang="zh-CN" sz="800" kern="0" dirty="0">
              <a:solidFill>
                <a:schemeClr val="tx1">
                  <a:lumMod val="65000"/>
                  <a:lumOff val="35000"/>
                </a:schemeClr>
              </a:solidFill>
              <a:latin typeface="微软雅黑" pitchFamily="34" charset="-122"/>
              <a:ea typeface="微软雅黑" pitchFamily="34" charset="-122"/>
              <a:cs typeface="Raleway Light"/>
            </a:endParaRPr>
          </a:p>
        </p:txBody>
      </p:sp>
      <p:sp>
        <p:nvSpPr>
          <p:cNvPr id="50" name="Content Placeholder 2"/>
          <p:cNvSpPr txBox="1">
            <a:spLocks/>
          </p:cNvSpPr>
          <p:nvPr/>
        </p:nvSpPr>
        <p:spPr bwMode="auto">
          <a:xfrm>
            <a:off x="5937458" y="3446170"/>
            <a:ext cx="1998622" cy="4746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lvl="0" defTabSz="685663">
              <a:spcBef>
                <a:spcPct val="20000"/>
              </a:spcBef>
              <a:defRPr/>
            </a:pPr>
            <a:r>
              <a:rPr lang="zh-CN" altLang="en-US" sz="1200" b="1" kern="0" dirty="0">
                <a:solidFill>
                  <a:schemeClr val="tx1">
                    <a:lumMod val="65000"/>
                    <a:lumOff val="35000"/>
                  </a:schemeClr>
                </a:solidFill>
                <a:latin typeface="微软雅黑" pitchFamily="34" charset="-122"/>
                <a:ea typeface="微软雅黑" pitchFamily="34" charset="-122"/>
                <a:cs typeface="Raleway"/>
              </a:rPr>
              <a:t>输入你的</a:t>
            </a:r>
            <a:r>
              <a:rPr lang="zh-CN" altLang="en-US" sz="1200" b="1" kern="0" dirty="0" smtClean="0">
                <a:solidFill>
                  <a:schemeClr val="tx1">
                    <a:lumMod val="65000"/>
                    <a:lumOff val="35000"/>
                  </a:schemeClr>
                </a:solidFill>
                <a:latin typeface="微软雅黑" pitchFamily="34" charset="-122"/>
                <a:ea typeface="微软雅黑" pitchFamily="34" charset="-122"/>
                <a:cs typeface="Raleway"/>
              </a:rPr>
              <a:t>标题</a:t>
            </a:r>
            <a:endParaRPr lang="en-US" altLang="zh-CN" sz="1200" b="1" kern="0" dirty="0" smtClean="0">
              <a:solidFill>
                <a:schemeClr val="tx1">
                  <a:lumMod val="65000"/>
                  <a:lumOff val="35000"/>
                </a:schemeClr>
              </a:solidFill>
              <a:latin typeface="微软雅黑" pitchFamily="34" charset="-122"/>
              <a:ea typeface="微软雅黑" pitchFamily="34" charset="-122"/>
              <a:cs typeface="Raleway"/>
            </a:endParaRPr>
          </a:p>
          <a:p>
            <a:pPr defTabSz="685663">
              <a:spcBef>
                <a:spcPct val="20000"/>
              </a:spcBef>
              <a:defRPr/>
            </a:pPr>
            <a:r>
              <a:rPr lang="zh-CN" altLang="en-US" sz="800" kern="0" dirty="0">
                <a:solidFill>
                  <a:schemeClr val="tx1">
                    <a:lumMod val="65000"/>
                    <a:lumOff val="35000"/>
                  </a:schemeClr>
                </a:solidFill>
                <a:latin typeface="微软雅黑" pitchFamily="34" charset="-122"/>
                <a:ea typeface="微软雅黑" pitchFamily="34" charset="-122"/>
                <a:cs typeface="Raleway Light"/>
              </a:rPr>
              <a:t>这里输入简单的文字概述里输入</a:t>
            </a:r>
            <a:r>
              <a:rPr lang="zh-CN" altLang="en-US" sz="800" kern="0" dirty="0" smtClean="0">
                <a:solidFill>
                  <a:schemeClr val="tx1">
                    <a:lumMod val="65000"/>
                    <a:lumOff val="35000"/>
                  </a:schemeClr>
                </a:solidFill>
                <a:latin typeface="微软雅黑" pitchFamily="34" charset="-122"/>
                <a:ea typeface="微软雅黑" pitchFamily="34" charset="-122"/>
                <a:cs typeface="Raleway Light"/>
              </a:rPr>
              <a:t>简单</a:t>
            </a:r>
            <a:endParaRPr lang="en-US" altLang="zh-CN" sz="800" kern="0" dirty="0">
              <a:solidFill>
                <a:schemeClr val="tx1">
                  <a:lumMod val="65000"/>
                  <a:lumOff val="35000"/>
                </a:schemeClr>
              </a:solidFill>
              <a:latin typeface="微软雅黑" pitchFamily="34" charset="-122"/>
              <a:ea typeface="微软雅黑" pitchFamily="34" charset="-122"/>
              <a:cs typeface="Raleway Light"/>
            </a:endParaRPr>
          </a:p>
        </p:txBody>
      </p:sp>
      <p:sp>
        <p:nvSpPr>
          <p:cNvPr id="51" name="Content Placeholder 2"/>
          <p:cNvSpPr txBox="1">
            <a:spLocks/>
          </p:cNvSpPr>
          <p:nvPr/>
        </p:nvSpPr>
        <p:spPr bwMode="auto">
          <a:xfrm>
            <a:off x="1117248" y="1603201"/>
            <a:ext cx="1998622" cy="4746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lvl="0" algn="r" defTabSz="685663">
              <a:spcBef>
                <a:spcPct val="20000"/>
              </a:spcBef>
              <a:defRPr/>
            </a:pPr>
            <a:r>
              <a:rPr lang="zh-CN" altLang="en-US" sz="1200" b="1" kern="0" dirty="0">
                <a:solidFill>
                  <a:schemeClr val="tx1">
                    <a:lumMod val="65000"/>
                    <a:lumOff val="35000"/>
                  </a:schemeClr>
                </a:solidFill>
                <a:latin typeface="微软雅黑" pitchFamily="34" charset="-122"/>
                <a:ea typeface="微软雅黑" pitchFamily="34" charset="-122"/>
                <a:cs typeface="Raleway"/>
              </a:rPr>
              <a:t>输入你的</a:t>
            </a:r>
            <a:r>
              <a:rPr lang="zh-CN" altLang="en-US" sz="1200" b="1" kern="0" dirty="0" smtClean="0">
                <a:solidFill>
                  <a:schemeClr val="tx1">
                    <a:lumMod val="65000"/>
                    <a:lumOff val="35000"/>
                  </a:schemeClr>
                </a:solidFill>
                <a:latin typeface="微软雅黑" pitchFamily="34" charset="-122"/>
                <a:ea typeface="微软雅黑" pitchFamily="34" charset="-122"/>
                <a:cs typeface="Raleway"/>
              </a:rPr>
              <a:t>标题</a:t>
            </a:r>
            <a:endParaRPr lang="en-US" altLang="zh-CN" sz="1200" b="1" kern="0" dirty="0" smtClean="0">
              <a:solidFill>
                <a:schemeClr val="tx1">
                  <a:lumMod val="65000"/>
                  <a:lumOff val="35000"/>
                </a:schemeClr>
              </a:solidFill>
              <a:latin typeface="微软雅黑" pitchFamily="34" charset="-122"/>
              <a:ea typeface="微软雅黑" pitchFamily="34" charset="-122"/>
              <a:cs typeface="Raleway"/>
            </a:endParaRPr>
          </a:p>
          <a:p>
            <a:pPr algn="r" defTabSz="685663">
              <a:spcBef>
                <a:spcPct val="20000"/>
              </a:spcBef>
              <a:defRPr/>
            </a:pPr>
            <a:r>
              <a:rPr lang="zh-CN" altLang="en-US" sz="800" kern="0" dirty="0">
                <a:solidFill>
                  <a:schemeClr val="tx1">
                    <a:lumMod val="65000"/>
                    <a:lumOff val="35000"/>
                  </a:schemeClr>
                </a:solidFill>
                <a:latin typeface="微软雅黑" pitchFamily="34" charset="-122"/>
                <a:ea typeface="微软雅黑" pitchFamily="34" charset="-122"/>
                <a:cs typeface="Raleway Light"/>
              </a:rPr>
              <a:t>这里输入简单的文字概述里输入</a:t>
            </a:r>
            <a:r>
              <a:rPr lang="zh-CN" altLang="en-US" sz="800" kern="0" dirty="0" smtClean="0">
                <a:solidFill>
                  <a:schemeClr val="tx1">
                    <a:lumMod val="65000"/>
                    <a:lumOff val="35000"/>
                  </a:schemeClr>
                </a:solidFill>
                <a:latin typeface="微软雅黑" pitchFamily="34" charset="-122"/>
                <a:ea typeface="微软雅黑" pitchFamily="34" charset="-122"/>
                <a:cs typeface="Raleway Light"/>
              </a:rPr>
              <a:t>简单</a:t>
            </a:r>
            <a:endParaRPr lang="en-US" altLang="zh-CN" sz="800" kern="0" dirty="0">
              <a:solidFill>
                <a:schemeClr val="tx1">
                  <a:lumMod val="65000"/>
                  <a:lumOff val="35000"/>
                </a:schemeClr>
              </a:solidFill>
              <a:latin typeface="微软雅黑" pitchFamily="34" charset="-122"/>
              <a:ea typeface="微软雅黑" pitchFamily="34" charset="-122"/>
              <a:cs typeface="Raleway Light"/>
            </a:endParaRPr>
          </a:p>
        </p:txBody>
      </p:sp>
      <p:sp>
        <p:nvSpPr>
          <p:cNvPr id="52" name="Content Placeholder 2"/>
          <p:cNvSpPr txBox="1">
            <a:spLocks/>
          </p:cNvSpPr>
          <p:nvPr/>
        </p:nvSpPr>
        <p:spPr bwMode="auto">
          <a:xfrm>
            <a:off x="827688" y="2555701"/>
            <a:ext cx="1998622" cy="4746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lvl="0" algn="r" defTabSz="685663">
              <a:spcBef>
                <a:spcPct val="20000"/>
              </a:spcBef>
              <a:defRPr/>
            </a:pPr>
            <a:r>
              <a:rPr lang="zh-CN" altLang="en-US" sz="1200" b="1" kern="0" dirty="0">
                <a:solidFill>
                  <a:schemeClr val="tx1">
                    <a:lumMod val="65000"/>
                    <a:lumOff val="35000"/>
                  </a:schemeClr>
                </a:solidFill>
                <a:latin typeface="微软雅黑" pitchFamily="34" charset="-122"/>
                <a:ea typeface="微软雅黑" pitchFamily="34" charset="-122"/>
                <a:cs typeface="Raleway"/>
              </a:rPr>
              <a:t>输入你的</a:t>
            </a:r>
            <a:r>
              <a:rPr lang="zh-CN" altLang="en-US" sz="1200" b="1" kern="0" dirty="0" smtClean="0">
                <a:solidFill>
                  <a:schemeClr val="tx1">
                    <a:lumMod val="65000"/>
                    <a:lumOff val="35000"/>
                  </a:schemeClr>
                </a:solidFill>
                <a:latin typeface="微软雅黑" pitchFamily="34" charset="-122"/>
                <a:ea typeface="微软雅黑" pitchFamily="34" charset="-122"/>
                <a:cs typeface="Raleway"/>
              </a:rPr>
              <a:t>标题</a:t>
            </a:r>
            <a:endParaRPr lang="en-US" altLang="zh-CN" sz="1200" b="1" kern="0" dirty="0" smtClean="0">
              <a:solidFill>
                <a:schemeClr val="tx1">
                  <a:lumMod val="65000"/>
                  <a:lumOff val="35000"/>
                </a:schemeClr>
              </a:solidFill>
              <a:latin typeface="微软雅黑" pitchFamily="34" charset="-122"/>
              <a:ea typeface="微软雅黑" pitchFamily="34" charset="-122"/>
              <a:cs typeface="Raleway"/>
            </a:endParaRPr>
          </a:p>
          <a:p>
            <a:pPr algn="r" defTabSz="685663">
              <a:spcBef>
                <a:spcPct val="20000"/>
              </a:spcBef>
              <a:defRPr/>
            </a:pPr>
            <a:r>
              <a:rPr lang="zh-CN" altLang="en-US" sz="800" kern="0" dirty="0">
                <a:solidFill>
                  <a:schemeClr val="tx1">
                    <a:lumMod val="65000"/>
                    <a:lumOff val="35000"/>
                  </a:schemeClr>
                </a:solidFill>
                <a:latin typeface="微软雅黑" pitchFamily="34" charset="-122"/>
                <a:ea typeface="微软雅黑" pitchFamily="34" charset="-122"/>
                <a:cs typeface="Raleway Light"/>
              </a:rPr>
              <a:t>这里输入简单的文字概述里输入</a:t>
            </a:r>
            <a:r>
              <a:rPr lang="zh-CN" altLang="en-US" sz="800" kern="0" dirty="0" smtClean="0">
                <a:solidFill>
                  <a:schemeClr val="tx1">
                    <a:lumMod val="65000"/>
                    <a:lumOff val="35000"/>
                  </a:schemeClr>
                </a:solidFill>
                <a:latin typeface="微软雅黑" pitchFamily="34" charset="-122"/>
                <a:ea typeface="微软雅黑" pitchFamily="34" charset="-122"/>
                <a:cs typeface="Raleway Light"/>
              </a:rPr>
              <a:t>简单</a:t>
            </a:r>
            <a:endParaRPr lang="en-US" altLang="zh-CN" sz="800" kern="0" dirty="0">
              <a:solidFill>
                <a:schemeClr val="tx1">
                  <a:lumMod val="65000"/>
                  <a:lumOff val="35000"/>
                </a:schemeClr>
              </a:solidFill>
              <a:latin typeface="微软雅黑" pitchFamily="34" charset="-122"/>
              <a:ea typeface="微软雅黑" pitchFamily="34" charset="-122"/>
              <a:cs typeface="Raleway Light"/>
            </a:endParaRPr>
          </a:p>
        </p:txBody>
      </p:sp>
      <p:sp>
        <p:nvSpPr>
          <p:cNvPr id="53" name="Content Placeholder 2"/>
          <p:cNvSpPr txBox="1">
            <a:spLocks/>
          </p:cNvSpPr>
          <p:nvPr/>
        </p:nvSpPr>
        <p:spPr bwMode="auto">
          <a:xfrm>
            <a:off x="1117248" y="3508201"/>
            <a:ext cx="1998622" cy="4746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lvl="0" algn="r" defTabSz="685663">
              <a:spcBef>
                <a:spcPct val="20000"/>
              </a:spcBef>
              <a:defRPr/>
            </a:pPr>
            <a:r>
              <a:rPr lang="zh-CN" altLang="en-US" sz="1200" b="1" kern="0" dirty="0">
                <a:solidFill>
                  <a:schemeClr val="tx1">
                    <a:lumMod val="65000"/>
                    <a:lumOff val="35000"/>
                  </a:schemeClr>
                </a:solidFill>
                <a:latin typeface="微软雅黑" pitchFamily="34" charset="-122"/>
                <a:ea typeface="微软雅黑" pitchFamily="34" charset="-122"/>
                <a:cs typeface="Raleway"/>
              </a:rPr>
              <a:t>输入你的</a:t>
            </a:r>
            <a:r>
              <a:rPr lang="zh-CN" altLang="en-US" sz="1200" b="1" kern="0" dirty="0" smtClean="0">
                <a:solidFill>
                  <a:schemeClr val="tx1">
                    <a:lumMod val="65000"/>
                    <a:lumOff val="35000"/>
                  </a:schemeClr>
                </a:solidFill>
                <a:latin typeface="微软雅黑" pitchFamily="34" charset="-122"/>
                <a:ea typeface="微软雅黑" pitchFamily="34" charset="-122"/>
                <a:cs typeface="Raleway"/>
              </a:rPr>
              <a:t>标题</a:t>
            </a:r>
            <a:endParaRPr lang="en-US" altLang="zh-CN" sz="1200" b="1" kern="0" dirty="0" smtClean="0">
              <a:solidFill>
                <a:schemeClr val="tx1">
                  <a:lumMod val="65000"/>
                  <a:lumOff val="35000"/>
                </a:schemeClr>
              </a:solidFill>
              <a:latin typeface="微软雅黑" pitchFamily="34" charset="-122"/>
              <a:ea typeface="微软雅黑" pitchFamily="34" charset="-122"/>
              <a:cs typeface="Raleway"/>
            </a:endParaRPr>
          </a:p>
          <a:p>
            <a:pPr algn="r" defTabSz="685663">
              <a:spcBef>
                <a:spcPct val="20000"/>
              </a:spcBef>
              <a:defRPr/>
            </a:pPr>
            <a:r>
              <a:rPr lang="zh-CN" altLang="en-US" sz="800" kern="0" dirty="0">
                <a:solidFill>
                  <a:schemeClr val="tx1">
                    <a:lumMod val="65000"/>
                    <a:lumOff val="35000"/>
                  </a:schemeClr>
                </a:solidFill>
                <a:latin typeface="微软雅黑" pitchFamily="34" charset="-122"/>
                <a:ea typeface="微软雅黑" pitchFamily="34" charset="-122"/>
                <a:cs typeface="Raleway Light"/>
              </a:rPr>
              <a:t>这里输入简单的文字概述里输入</a:t>
            </a:r>
            <a:r>
              <a:rPr lang="zh-CN" altLang="en-US" sz="800" kern="0" dirty="0" smtClean="0">
                <a:solidFill>
                  <a:schemeClr val="tx1">
                    <a:lumMod val="65000"/>
                    <a:lumOff val="35000"/>
                  </a:schemeClr>
                </a:solidFill>
                <a:latin typeface="微软雅黑" pitchFamily="34" charset="-122"/>
                <a:ea typeface="微软雅黑" pitchFamily="34" charset="-122"/>
                <a:cs typeface="Raleway Light"/>
              </a:rPr>
              <a:t>简单</a:t>
            </a:r>
            <a:endParaRPr lang="en-US" altLang="zh-CN" sz="800" kern="0" dirty="0">
              <a:solidFill>
                <a:schemeClr val="tx1">
                  <a:lumMod val="65000"/>
                  <a:lumOff val="35000"/>
                </a:schemeClr>
              </a:solidFill>
              <a:latin typeface="微软雅黑" pitchFamily="34" charset="-122"/>
              <a:ea typeface="微软雅黑" pitchFamily="34" charset="-122"/>
              <a:cs typeface="Raleway Light"/>
            </a:endParaRPr>
          </a:p>
        </p:txBody>
      </p:sp>
      <p:grpSp>
        <p:nvGrpSpPr>
          <p:cNvPr id="54" name="Group 58"/>
          <p:cNvGrpSpPr/>
          <p:nvPr/>
        </p:nvGrpSpPr>
        <p:grpSpPr>
          <a:xfrm>
            <a:off x="3074213" y="2601247"/>
            <a:ext cx="408128" cy="301459"/>
            <a:chOff x="2563427" y="3717902"/>
            <a:chExt cx="439257" cy="324452"/>
          </a:xfrm>
          <a:solidFill>
            <a:schemeClr val="bg1"/>
          </a:solidFill>
        </p:grpSpPr>
        <p:sp>
          <p:nvSpPr>
            <p:cNvPr id="55" name="Freeform 92"/>
            <p:cNvSpPr>
              <a:spLocks/>
            </p:cNvSpPr>
            <p:nvPr/>
          </p:nvSpPr>
          <p:spPr bwMode="auto">
            <a:xfrm>
              <a:off x="2720660" y="3942523"/>
              <a:ext cx="127286" cy="99831"/>
            </a:xfrm>
            <a:custGeom>
              <a:avLst/>
              <a:gdLst>
                <a:gd name="T0" fmla="*/ 37 w 38"/>
                <a:gd name="T1" fmla="*/ 10 h 30"/>
                <a:gd name="T2" fmla="*/ 1 w 38"/>
                <a:gd name="T3" fmla="*/ 11 h 30"/>
                <a:gd name="T4" fmla="*/ 1 w 38"/>
                <a:gd name="T5" fmla="*/ 13 h 30"/>
                <a:gd name="T6" fmla="*/ 19 w 38"/>
                <a:gd name="T7" fmla="*/ 30 h 30"/>
                <a:gd name="T8" fmla="*/ 36 w 38"/>
                <a:gd name="T9" fmla="*/ 13 h 30"/>
                <a:gd name="T10" fmla="*/ 37 w 38"/>
                <a:gd name="T11" fmla="*/ 10 h 30"/>
              </a:gdLst>
              <a:ahLst/>
              <a:cxnLst>
                <a:cxn ang="0">
                  <a:pos x="T0" y="T1"/>
                </a:cxn>
                <a:cxn ang="0">
                  <a:pos x="T2" y="T3"/>
                </a:cxn>
                <a:cxn ang="0">
                  <a:pos x="T4" y="T5"/>
                </a:cxn>
                <a:cxn ang="0">
                  <a:pos x="T6" y="T7"/>
                </a:cxn>
                <a:cxn ang="0">
                  <a:pos x="T8" y="T9"/>
                </a:cxn>
                <a:cxn ang="0">
                  <a:pos x="T10" y="T11"/>
                </a:cxn>
              </a:cxnLst>
              <a:rect l="0" t="0" r="r" b="b"/>
              <a:pathLst>
                <a:path w="38" h="30">
                  <a:moveTo>
                    <a:pt x="37" y="10"/>
                  </a:moveTo>
                  <a:cubicBezTo>
                    <a:pt x="26" y="1"/>
                    <a:pt x="12" y="0"/>
                    <a:pt x="1" y="11"/>
                  </a:cubicBezTo>
                  <a:cubicBezTo>
                    <a:pt x="1" y="11"/>
                    <a:pt x="0" y="12"/>
                    <a:pt x="1" y="13"/>
                  </a:cubicBezTo>
                  <a:cubicBezTo>
                    <a:pt x="19" y="30"/>
                    <a:pt x="19" y="30"/>
                    <a:pt x="19" y="30"/>
                  </a:cubicBezTo>
                  <a:cubicBezTo>
                    <a:pt x="36" y="13"/>
                    <a:pt x="36" y="13"/>
                    <a:pt x="36" y="13"/>
                  </a:cubicBezTo>
                  <a:cubicBezTo>
                    <a:pt x="38" y="11"/>
                    <a:pt x="37" y="11"/>
                    <a:pt x="37"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6" name="Freeform 93"/>
            <p:cNvSpPr>
              <a:spLocks/>
            </p:cNvSpPr>
            <p:nvPr/>
          </p:nvSpPr>
          <p:spPr bwMode="auto">
            <a:xfrm>
              <a:off x="2638300" y="3830213"/>
              <a:ext cx="292007" cy="129781"/>
            </a:xfrm>
            <a:custGeom>
              <a:avLst/>
              <a:gdLst>
                <a:gd name="T0" fmla="*/ 87 w 88"/>
                <a:gd name="T1" fmla="*/ 23 h 39"/>
                <a:gd name="T2" fmla="*/ 0 w 88"/>
                <a:gd name="T3" fmla="*/ 24 h 39"/>
                <a:gd name="T4" fmla="*/ 0 w 88"/>
                <a:gd name="T5" fmla="*/ 26 h 39"/>
                <a:gd name="T6" fmla="*/ 13 w 88"/>
                <a:gd name="T7" fmla="*/ 38 h 39"/>
                <a:gd name="T8" fmla="*/ 15 w 88"/>
                <a:gd name="T9" fmla="*/ 38 h 39"/>
                <a:gd name="T10" fmla="*/ 73 w 88"/>
                <a:gd name="T11" fmla="*/ 38 h 39"/>
                <a:gd name="T12" fmla="*/ 75 w 88"/>
                <a:gd name="T13" fmla="*/ 38 h 39"/>
                <a:gd name="T14" fmla="*/ 88 w 88"/>
                <a:gd name="T15" fmla="*/ 26 h 39"/>
                <a:gd name="T16" fmla="*/ 88 w 88"/>
                <a:gd name="T17" fmla="*/ 26 h 39"/>
                <a:gd name="T18" fmla="*/ 88 w 88"/>
                <a:gd name="T19" fmla="*/ 24 h 39"/>
                <a:gd name="T20" fmla="*/ 87 w 88"/>
                <a:gd name="T21" fmla="*/ 23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8" h="39">
                  <a:moveTo>
                    <a:pt x="87" y="23"/>
                  </a:moveTo>
                  <a:cubicBezTo>
                    <a:pt x="63" y="0"/>
                    <a:pt x="24" y="0"/>
                    <a:pt x="0" y="24"/>
                  </a:cubicBezTo>
                  <a:cubicBezTo>
                    <a:pt x="0" y="24"/>
                    <a:pt x="0" y="25"/>
                    <a:pt x="0" y="26"/>
                  </a:cubicBezTo>
                  <a:cubicBezTo>
                    <a:pt x="13" y="38"/>
                    <a:pt x="13" y="38"/>
                    <a:pt x="13" y="38"/>
                  </a:cubicBezTo>
                  <a:cubicBezTo>
                    <a:pt x="13" y="39"/>
                    <a:pt x="14" y="39"/>
                    <a:pt x="15" y="38"/>
                  </a:cubicBezTo>
                  <a:cubicBezTo>
                    <a:pt x="31" y="22"/>
                    <a:pt x="57" y="22"/>
                    <a:pt x="73" y="38"/>
                  </a:cubicBezTo>
                  <a:cubicBezTo>
                    <a:pt x="74" y="39"/>
                    <a:pt x="75" y="39"/>
                    <a:pt x="75" y="38"/>
                  </a:cubicBezTo>
                  <a:cubicBezTo>
                    <a:pt x="88" y="26"/>
                    <a:pt x="88" y="26"/>
                    <a:pt x="88" y="26"/>
                  </a:cubicBezTo>
                  <a:cubicBezTo>
                    <a:pt x="88" y="26"/>
                    <a:pt x="88" y="26"/>
                    <a:pt x="88" y="26"/>
                  </a:cubicBezTo>
                  <a:cubicBezTo>
                    <a:pt x="88" y="25"/>
                    <a:pt x="88" y="24"/>
                    <a:pt x="88" y="24"/>
                  </a:cubicBezTo>
                  <a:lnTo>
                    <a:pt x="87" y="2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7" name="Freeform 94"/>
            <p:cNvSpPr>
              <a:spLocks/>
            </p:cNvSpPr>
            <p:nvPr/>
          </p:nvSpPr>
          <p:spPr bwMode="auto">
            <a:xfrm>
              <a:off x="2563427" y="3717902"/>
              <a:ext cx="439257" cy="169713"/>
            </a:xfrm>
            <a:custGeom>
              <a:avLst/>
              <a:gdLst>
                <a:gd name="T0" fmla="*/ 131 w 132"/>
                <a:gd name="T1" fmla="*/ 36 h 51"/>
                <a:gd name="T2" fmla="*/ 131 w 132"/>
                <a:gd name="T3" fmla="*/ 36 h 51"/>
                <a:gd name="T4" fmla="*/ 1 w 132"/>
                <a:gd name="T5" fmla="*/ 36 h 51"/>
                <a:gd name="T6" fmla="*/ 1 w 132"/>
                <a:gd name="T7" fmla="*/ 38 h 51"/>
                <a:gd name="T8" fmla="*/ 14 w 132"/>
                <a:gd name="T9" fmla="*/ 51 h 51"/>
                <a:gd name="T10" fmla="*/ 16 w 132"/>
                <a:gd name="T11" fmla="*/ 51 h 51"/>
                <a:gd name="T12" fmla="*/ 116 w 132"/>
                <a:gd name="T13" fmla="*/ 51 h 51"/>
                <a:gd name="T14" fmla="*/ 118 w 132"/>
                <a:gd name="T15" fmla="*/ 51 h 51"/>
                <a:gd name="T16" fmla="*/ 131 w 132"/>
                <a:gd name="T17" fmla="*/ 38 h 51"/>
                <a:gd name="T18" fmla="*/ 131 w 132"/>
                <a:gd name="T19" fmla="*/ 38 h 51"/>
                <a:gd name="T20" fmla="*/ 131 w 132"/>
                <a:gd name="T21" fmla="*/ 36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2" h="51">
                  <a:moveTo>
                    <a:pt x="131" y="36"/>
                  </a:moveTo>
                  <a:cubicBezTo>
                    <a:pt x="131" y="36"/>
                    <a:pt x="131" y="36"/>
                    <a:pt x="131" y="36"/>
                  </a:cubicBezTo>
                  <a:cubicBezTo>
                    <a:pt x="95" y="0"/>
                    <a:pt x="37" y="0"/>
                    <a:pt x="1" y="36"/>
                  </a:cubicBezTo>
                  <a:cubicBezTo>
                    <a:pt x="0" y="37"/>
                    <a:pt x="0" y="37"/>
                    <a:pt x="1" y="38"/>
                  </a:cubicBezTo>
                  <a:cubicBezTo>
                    <a:pt x="14" y="51"/>
                    <a:pt x="14" y="51"/>
                    <a:pt x="14" y="51"/>
                  </a:cubicBezTo>
                  <a:cubicBezTo>
                    <a:pt x="14" y="51"/>
                    <a:pt x="15" y="51"/>
                    <a:pt x="16" y="51"/>
                  </a:cubicBezTo>
                  <a:cubicBezTo>
                    <a:pt x="43" y="23"/>
                    <a:pt x="89" y="23"/>
                    <a:pt x="116" y="51"/>
                  </a:cubicBezTo>
                  <a:cubicBezTo>
                    <a:pt x="117" y="51"/>
                    <a:pt x="118" y="51"/>
                    <a:pt x="118" y="51"/>
                  </a:cubicBezTo>
                  <a:cubicBezTo>
                    <a:pt x="131" y="38"/>
                    <a:pt x="131" y="38"/>
                    <a:pt x="131" y="38"/>
                  </a:cubicBezTo>
                  <a:cubicBezTo>
                    <a:pt x="131" y="38"/>
                    <a:pt x="131" y="38"/>
                    <a:pt x="131" y="38"/>
                  </a:cubicBezTo>
                  <a:cubicBezTo>
                    <a:pt x="132" y="37"/>
                    <a:pt x="132" y="36"/>
                    <a:pt x="131"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58" name="Group 4"/>
          <p:cNvGrpSpPr>
            <a:grpSpLocks noChangeAspect="1"/>
          </p:cNvGrpSpPr>
          <p:nvPr/>
        </p:nvGrpSpPr>
        <p:grpSpPr bwMode="auto">
          <a:xfrm>
            <a:off x="3459888" y="1690539"/>
            <a:ext cx="315094" cy="346269"/>
            <a:chOff x="2602" y="1841"/>
            <a:chExt cx="566" cy="622"/>
          </a:xfrm>
          <a:solidFill>
            <a:schemeClr val="bg1"/>
          </a:solidFill>
        </p:grpSpPr>
        <p:sp>
          <p:nvSpPr>
            <p:cNvPr id="59" name="Freeform 5"/>
            <p:cNvSpPr>
              <a:spLocks noEditPoints="1"/>
            </p:cNvSpPr>
            <p:nvPr/>
          </p:nvSpPr>
          <p:spPr bwMode="auto">
            <a:xfrm>
              <a:off x="2602" y="2181"/>
              <a:ext cx="566" cy="229"/>
            </a:xfrm>
            <a:custGeom>
              <a:avLst/>
              <a:gdLst>
                <a:gd name="T0" fmla="*/ 2206 w 2497"/>
                <a:gd name="T1" fmla="*/ 47 h 1009"/>
                <a:gd name="T2" fmla="*/ 2073 w 2497"/>
                <a:gd name="T3" fmla="*/ 47 h 1009"/>
                <a:gd name="T4" fmla="*/ 2073 w 2497"/>
                <a:gd name="T5" fmla="*/ 21 h 1009"/>
                <a:gd name="T6" fmla="*/ 2053 w 2497"/>
                <a:gd name="T7" fmla="*/ 0 h 1009"/>
                <a:gd name="T8" fmla="*/ 21 w 2497"/>
                <a:gd name="T9" fmla="*/ 0 h 1009"/>
                <a:gd name="T10" fmla="*/ 0 w 2497"/>
                <a:gd name="T11" fmla="*/ 21 h 1009"/>
                <a:gd name="T12" fmla="*/ 695 w 2497"/>
                <a:gd name="T13" fmla="*/ 1009 h 1009"/>
                <a:gd name="T14" fmla="*/ 1378 w 2497"/>
                <a:gd name="T15" fmla="*/ 1009 h 1009"/>
                <a:gd name="T16" fmla="*/ 1890 w 2497"/>
                <a:gd name="T17" fmla="*/ 628 h 1009"/>
                <a:gd name="T18" fmla="*/ 2206 w 2497"/>
                <a:gd name="T19" fmla="*/ 628 h 1009"/>
                <a:gd name="T20" fmla="*/ 2497 w 2497"/>
                <a:gd name="T21" fmla="*/ 338 h 1009"/>
                <a:gd name="T22" fmla="*/ 2206 w 2497"/>
                <a:gd name="T23" fmla="*/ 47 h 1009"/>
                <a:gd name="T24" fmla="*/ 2206 w 2497"/>
                <a:gd name="T25" fmla="*/ 497 h 1009"/>
                <a:gd name="T26" fmla="*/ 2014 w 2497"/>
                <a:gd name="T27" fmla="*/ 497 h 1009"/>
                <a:gd name="T28" fmla="*/ 1985 w 2497"/>
                <a:gd name="T29" fmla="*/ 480 h 1009"/>
                <a:gd name="T30" fmla="*/ 1981 w 2497"/>
                <a:gd name="T31" fmla="*/ 463 h 1009"/>
                <a:gd name="T32" fmla="*/ 1983 w 2497"/>
                <a:gd name="T33" fmla="*/ 457 h 1009"/>
                <a:gd name="T34" fmla="*/ 2049 w 2497"/>
                <a:gd name="T35" fmla="*/ 252 h 1009"/>
                <a:gd name="T36" fmla="*/ 2136 w 2497"/>
                <a:gd name="T37" fmla="*/ 178 h 1009"/>
                <a:gd name="T38" fmla="*/ 2206 w 2497"/>
                <a:gd name="T39" fmla="*/ 178 h 1009"/>
                <a:gd name="T40" fmla="*/ 2365 w 2497"/>
                <a:gd name="T41" fmla="*/ 337 h 1009"/>
                <a:gd name="T42" fmla="*/ 2206 w 2497"/>
                <a:gd name="T43" fmla="*/ 497 h 10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497" h="1009">
                  <a:moveTo>
                    <a:pt x="2206" y="47"/>
                  </a:moveTo>
                  <a:lnTo>
                    <a:pt x="2073" y="47"/>
                  </a:lnTo>
                  <a:cubicBezTo>
                    <a:pt x="2073" y="39"/>
                    <a:pt x="2073" y="30"/>
                    <a:pt x="2073" y="21"/>
                  </a:cubicBezTo>
                  <a:cubicBezTo>
                    <a:pt x="2073" y="9"/>
                    <a:pt x="2064" y="0"/>
                    <a:pt x="2053" y="0"/>
                  </a:cubicBezTo>
                  <a:lnTo>
                    <a:pt x="21" y="0"/>
                  </a:lnTo>
                  <a:cubicBezTo>
                    <a:pt x="9" y="0"/>
                    <a:pt x="0" y="9"/>
                    <a:pt x="0" y="21"/>
                  </a:cubicBezTo>
                  <a:cubicBezTo>
                    <a:pt x="0" y="625"/>
                    <a:pt x="489" y="1009"/>
                    <a:pt x="695" y="1009"/>
                  </a:cubicBezTo>
                  <a:lnTo>
                    <a:pt x="1378" y="1009"/>
                  </a:lnTo>
                  <a:cubicBezTo>
                    <a:pt x="1539" y="1009"/>
                    <a:pt x="1767" y="813"/>
                    <a:pt x="1890" y="628"/>
                  </a:cubicBezTo>
                  <a:lnTo>
                    <a:pt x="2206" y="628"/>
                  </a:lnTo>
                  <a:cubicBezTo>
                    <a:pt x="2366" y="628"/>
                    <a:pt x="2497" y="498"/>
                    <a:pt x="2497" y="338"/>
                  </a:cubicBezTo>
                  <a:cubicBezTo>
                    <a:pt x="2497" y="177"/>
                    <a:pt x="2366" y="47"/>
                    <a:pt x="2206" y="47"/>
                  </a:cubicBezTo>
                  <a:close/>
                  <a:moveTo>
                    <a:pt x="2206" y="497"/>
                  </a:moveTo>
                  <a:lnTo>
                    <a:pt x="2014" y="497"/>
                  </a:lnTo>
                  <a:cubicBezTo>
                    <a:pt x="2004" y="497"/>
                    <a:pt x="1992" y="490"/>
                    <a:pt x="1985" y="480"/>
                  </a:cubicBezTo>
                  <a:cubicBezTo>
                    <a:pt x="1983" y="476"/>
                    <a:pt x="1979" y="470"/>
                    <a:pt x="1981" y="463"/>
                  </a:cubicBezTo>
                  <a:cubicBezTo>
                    <a:pt x="1982" y="461"/>
                    <a:pt x="1983" y="459"/>
                    <a:pt x="1983" y="457"/>
                  </a:cubicBezTo>
                  <a:cubicBezTo>
                    <a:pt x="2012" y="391"/>
                    <a:pt x="2034" y="322"/>
                    <a:pt x="2049" y="252"/>
                  </a:cubicBezTo>
                  <a:cubicBezTo>
                    <a:pt x="2064" y="205"/>
                    <a:pt x="2095" y="178"/>
                    <a:pt x="2136" y="178"/>
                  </a:cubicBezTo>
                  <a:lnTo>
                    <a:pt x="2206" y="178"/>
                  </a:lnTo>
                  <a:cubicBezTo>
                    <a:pt x="2294" y="178"/>
                    <a:pt x="2365" y="250"/>
                    <a:pt x="2365" y="337"/>
                  </a:cubicBezTo>
                  <a:cubicBezTo>
                    <a:pt x="2366" y="425"/>
                    <a:pt x="2294" y="497"/>
                    <a:pt x="2206" y="497"/>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th-TH"/>
            </a:p>
          </p:txBody>
        </p:sp>
        <p:sp>
          <p:nvSpPr>
            <p:cNvPr id="60" name="Freeform 6"/>
            <p:cNvSpPr>
              <a:spLocks/>
            </p:cNvSpPr>
            <p:nvPr/>
          </p:nvSpPr>
          <p:spPr bwMode="auto">
            <a:xfrm>
              <a:off x="2668" y="2433"/>
              <a:ext cx="337" cy="30"/>
            </a:xfrm>
            <a:custGeom>
              <a:avLst/>
              <a:gdLst>
                <a:gd name="T0" fmla="*/ 1419 w 1486"/>
                <a:gd name="T1" fmla="*/ 0 h 134"/>
                <a:gd name="T2" fmla="*/ 67 w 1486"/>
                <a:gd name="T3" fmla="*/ 0 h 134"/>
                <a:gd name="T4" fmla="*/ 0 w 1486"/>
                <a:gd name="T5" fmla="*/ 67 h 134"/>
                <a:gd name="T6" fmla="*/ 67 w 1486"/>
                <a:gd name="T7" fmla="*/ 134 h 134"/>
                <a:gd name="T8" fmla="*/ 1419 w 1486"/>
                <a:gd name="T9" fmla="*/ 134 h 134"/>
                <a:gd name="T10" fmla="*/ 1486 w 1486"/>
                <a:gd name="T11" fmla="*/ 67 h 134"/>
                <a:gd name="T12" fmla="*/ 1419 w 1486"/>
                <a:gd name="T13" fmla="*/ 0 h 134"/>
              </a:gdLst>
              <a:ahLst/>
              <a:cxnLst>
                <a:cxn ang="0">
                  <a:pos x="T0" y="T1"/>
                </a:cxn>
                <a:cxn ang="0">
                  <a:pos x="T2" y="T3"/>
                </a:cxn>
                <a:cxn ang="0">
                  <a:pos x="T4" y="T5"/>
                </a:cxn>
                <a:cxn ang="0">
                  <a:pos x="T6" y="T7"/>
                </a:cxn>
                <a:cxn ang="0">
                  <a:pos x="T8" y="T9"/>
                </a:cxn>
                <a:cxn ang="0">
                  <a:pos x="T10" y="T11"/>
                </a:cxn>
                <a:cxn ang="0">
                  <a:pos x="T12" y="T13"/>
                </a:cxn>
              </a:cxnLst>
              <a:rect l="0" t="0" r="r" b="b"/>
              <a:pathLst>
                <a:path w="1486" h="134">
                  <a:moveTo>
                    <a:pt x="1419" y="0"/>
                  </a:moveTo>
                  <a:lnTo>
                    <a:pt x="67" y="0"/>
                  </a:lnTo>
                  <a:cubicBezTo>
                    <a:pt x="30" y="0"/>
                    <a:pt x="0" y="30"/>
                    <a:pt x="0" y="67"/>
                  </a:cubicBezTo>
                  <a:cubicBezTo>
                    <a:pt x="0" y="104"/>
                    <a:pt x="30" y="134"/>
                    <a:pt x="67" y="134"/>
                  </a:cubicBezTo>
                  <a:lnTo>
                    <a:pt x="1419" y="134"/>
                  </a:lnTo>
                  <a:cubicBezTo>
                    <a:pt x="1456" y="134"/>
                    <a:pt x="1486" y="104"/>
                    <a:pt x="1486" y="67"/>
                  </a:cubicBezTo>
                  <a:cubicBezTo>
                    <a:pt x="1486" y="30"/>
                    <a:pt x="1456" y="0"/>
                    <a:pt x="1419" y="0"/>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th-TH"/>
            </a:p>
          </p:txBody>
        </p:sp>
        <p:sp>
          <p:nvSpPr>
            <p:cNvPr id="61" name="Freeform 7"/>
            <p:cNvSpPr>
              <a:spLocks/>
            </p:cNvSpPr>
            <p:nvPr/>
          </p:nvSpPr>
          <p:spPr bwMode="auto">
            <a:xfrm>
              <a:off x="2735" y="1882"/>
              <a:ext cx="101" cy="229"/>
            </a:xfrm>
            <a:custGeom>
              <a:avLst/>
              <a:gdLst>
                <a:gd name="T0" fmla="*/ 112 w 445"/>
                <a:gd name="T1" fmla="*/ 1008 h 1008"/>
                <a:gd name="T2" fmla="*/ 31 w 445"/>
                <a:gd name="T3" fmla="*/ 935 h 1008"/>
                <a:gd name="T4" fmla="*/ 190 w 445"/>
                <a:gd name="T5" fmla="*/ 284 h 1008"/>
                <a:gd name="T6" fmla="*/ 276 w 445"/>
                <a:gd name="T7" fmla="*/ 77 h 1008"/>
                <a:gd name="T8" fmla="*/ 368 w 445"/>
                <a:gd name="T9" fmla="*/ 6 h 1008"/>
                <a:gd name="T10" fmla="*/ 439 w 445"/>
                <a:gd name="T11" fmla="*/ 98 h 1008"/>
                <a:gd name="T12" fmla="*/ 335 w 445"/>
                <a:gd name="T13" fmla="*/ 361 h 1008"/>
                <a:gd name="T14" fmla="*/ 194 w 445"/>
                <a:gd name="T15" fmla="*/ 917 h 1008"/>
                <a:gd name="T16" fmla="*/ 121 w 445"/>
                <a:gd name="T17" fmla="*/ 1008 h 1008"/>
                <a:gd name="T18" fmla="*/ 112 w 445"/>
                <a:gd name="T19" fmla="*/ 1008 h 10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45" h="1008">
                  <a:moveTo>
                    <a:pt x="112" y="1008"/>
                  </a:moveTo>
                  <a:cubicBezTo>
                    <a:pt x="71" y="1008"/>
                    <a:pt x="35" y="977"/>
                    <a:pt x="31" y="935"/>
                  </a:cubicBezTo>
                  <a:cubicBezTo>
                    <a:pt x="0" y="640"/>
                    <a:pt x="105" y="442"/>
                    <a:pt x="190" y="284"/>
                  </a:cubicBezTo>
                  <a:cubicBezTo>
                    <a:pt x="232" y="205"/>
                    <a:pt x="268" y="137"/>
                    <a:pt x="276" y="77"/>
                  </a:cubicBezTo>
                  <a:cubicBezTo>
                    <a:pt x="282" y="32"/>
                    <a:pt x="323" y="0"/>
                    <a:pt x="368" y="6"/>
                  </a:cubicBezTo>
                  <a:cubicBezTo>
                    <a:pt x="413" y="12"/>
                    <a:pt x="445" y="53"/>
                    <a:pt x="439" y="98"/>
                  </a:cubicBezTo>
                  <a:cubicBezTo>
                    <a:pt x="427" y="188"/>
                    <a:pt x="383" y="272"/>
                    <a:pt x="335" y="361"/>
                  </a:cubicBezTo>
                  <a:cubicBezTo>
                    <a:pt x="257" y="507"/>
                    <a:pt x="169" y="673"/>
                    <a:pt x="194" y="917"/>
                  </a:cubicBezTo>
                  <a:cubicBezTo>
                    <a:pt x="199" y="963"/>
                    <a:pt x="166" y="1003"/>
                    <a:pt x="121" y="1008"/>
                  </a:cubicBezTo>
                  <a:cubicBezTo>
                    <a:pt x="118" y="1008"/>
                    <a:pt x="115" y="1008"/>
                    <a:pt x="112" y="1008"/>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th-TH"/>
            </a:p>
          </p:txBody>
        </p:sp>
        <p:sp>
          <p:nvSpPr>
            <p:cNvPr id="62" name="Freeform 8"/>
            <p:cNvSpPr>
              <a:spLocks/>
            </p:cNvSpPr>
            <p:nvPr/>
          </p:nvSpPr>
          <p:spPr bwMode="auto">
            <a:xfrm>
              <a:off x="2798" y="1841"/>
              <a:ext cx="117" cy="306"/>
            </a:xfrm>
            <a:custGeom>
              <a:avLst/>
              <a:gdLst>
                <a:gd name="T0" fmla="*/ 154 w 518"/>
                <a:gd name="T1" fmla="*/ 1350 h 1350"/>
                <a:gd name="T2" fmla="*/ 74 w 518"/>
                <a:gd name="T3" fmla="*/ 1285 h 1350"/>
                <a:gd name="T4" fmla="*/ 205 w 518"/>
                <a:gd name="T5" fmla="*/ 558 h 1350"/>
                <a:gd name="T6" fmla="*/ 331 w 518"/>
                <a:gd name="T7" fmla="*/ 95 h 1350"/>
                <a:gd name="T8" fmla="*/ 405 w 518"/>
                <a:gd name="T9" fmla="*/ 5 h 1350"/>
                <a:gd name="T10" fmla="*/ 495 w 518"/>
                <a:gd name="T11" fmla="*/ 79 h 1350"/>
                <a:gd name="T12" fmla="*/ 351 w 518"/>
                <a:gd name="T13" fmla="*/ 635 h 1350"/>
                <a:gd name="T14" fmla="*/ 235 w 518"/>
                <a:gd name="T15" fmla="*/ 1250 h 1350"/>
                <a:gd name="T16" fmla="*/ 171 w 518"/>
                <a:gd name="T17" fmla="*/ 1348 h 1350"/>
                <a:gd name="T18" fmla="*/ 154 w 518"/>
                <a:gd name="T19" fmla="*/ 1350 h 1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18" h="1350">
                  <a:moveTo>
                    <a:pt x="154" y="1350"/>
                  </a:moveTo>
                  <a:cubicBezTo>
                    <a:pt x="116" y="1350"/>
                    <a:pt x="82" y="1323"/>
                    <a:pt x="74" y="1285"/>
                  </a:cubicBezTo>
                  <a:cubicBezTo>
                    <a:pt x="0" y="946"/>
                    <a:pt x="109" y="740"/>
                    <a:pt x="205" y="558"/>
                  </a:cubicBezTo>
                  <a:cubicBezTo>
                    <a:pt x="282" y="411"/>
                    <a:pt x="349" y="284"/>
                    <a:pt x="331" y="95"/>
                  </a:cubicBezTo>
                  <a:cubicBezTo>
                    <a:pt x="326" y="49"/>
                    <a:pt x="360" y="9"/>
                    <a:pt x="405" y="5"/>
                  </a:cubicBezTo>
                  <a:cubicBezTo>
                    <a:pt x="450" y="0"/>
                    <a:pt x="490" y="34"/>
                    <a:pt x="495" y="79"/>
                  </a:cubicBezTo>
                  <a:cubicBezTo>
                    <a:pt x="518" y="318"/>
                    <a:pt x="433" y="479"/>
                    <a:pt x="351" y="635"/>
                  </a:cubicBezTo>
                  <a:cubicBezTo>
                    <a:pt x="260" y="807"/>
                    <a:pt x="174" y="970"/>
                    <a:pt x="235" y="1250"/>
                  </a:cubicBezTo>
                  <a:cubicBezTo>
                    <a:pt x="244" y="1294"/>
                    <a:pt x="216" y="1338"/>
                    <a:pt x="171" y="1348"/>
                  </a:cubicBezTo>
                  <a:cubicBezTo>
                    <a:pt x="166" y="1349"/>
                    <a:pt x="160" y="1350"/>
                    <a:pt x="154" y="1350"/>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th-TH"/>
            </a:p>
          </p:txBody>
        </p:sp>
        <p:sp>
          <p:nvSpPr>
            <p:cNvPr id="63" name="Freeform 9"/>
            <p:cNvSpPr>
              <a:spLocks/>
            </p:cNvSpPr>
            <p:nvPr/>
          </p:nvSpPr>
          <p:spPr bwMode="auto">
            <a:xfrm>
              <a:off x="2874" y="1894"/>
              <a:ext cx="100" cy="217"/>
            </a:xfrm>
            <a:custGeom>
              <a:avLst/>
              <a:gdLst>
                <a:gd name="T0" fmla="*/ 108 w 441"/>
                <a:gd name="T1" fmla="*/ 961 h 961"/>
                <a:gd name="T2" fmla="*/ 27 w 441"/>
                <a:gd name="T3" fmla="*/ 891 h 961"/>
                <a:gd name="T4" fmla="*/ 137 w 441"/>
                <a:gd name="T5" fmla="*/ 463 h 961"/>
                <a:gd name="T6" fmla="*/ 273 w 441"/>
                <a:gd name="T7" fmla="*/ 79 h 961"/>
                <a:gd name="T8" fmla="*/ 362 w 441"/>
                <a:gd name="T9" fmla="*/ 4 h 961"/>
                <a:gd name="T10" fmla="*/ 437 w 441"/>
                <a:gd name="T11" fmla="*/ 93 h 961"/>
                <a:gd name="T12" fmla="*/ 281 w 441"/>
                <a:gd name="T13" fmla="*/ 544 h 961"/>
                <a:gd name="T14" fmla="*/ 190 w 441"/>
                <a:gd name="T15" fmla="*/ 867 h 961"/>
                <a:gd name="T16" fmla="*/ 120 w 441"/>
                <a:gd name="T17" fmla="*/ 961 h 961"/>
                <a:gd name="T18" fmla="*/ 108 w 441"/>
                <a:gd name="T19" fmla="*/ 961 h 9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41" h="961">
                  <a:moveTo>
                    <a:pt x="108" y="961"/>
                  </a:moveTo>
                  <a:cubicBezTo>
                    <a:pt x="68" y="961"/>
                    <a:pt x="33" y="932"/>
                    <a:pt x="27" y="891"/>
                  </a:cubicBezTo>
                  <a:cubicBezTo>
                    <a:pt x="0" y="705"/>
                    <a:pt x="70" y="582"/>
                    <a:pt x="137" y="463"/>
                  </a:cubicBezTo>
                  <a:cubicBezTo>
                    <a:pt x="197" y="358"/>
                    <a:pt x="258" y="250"/>
                    <a:pt x="273" y="79"/>
                  </a:cubicBezTo>
                  <a:cubicBezTo>
                    <a:pt x="277" y="33"/>
                    <a:pt x="317" y="0"/>
                    <a:pt x="362" y="4"/>
                  </a:cubicBezTo>
                  <a:cubicBezTo>
                    <a:pt x="407" y="8"/>
                    <a:pt x="441" y="48"/>
                    <a:pt x="437" y="93"/>
                  </a:cubicBezTo>
                  <a:cubicBezTo>
                    <a:pt x="419" y="300"/>
                    <a:pt x="342" y="436"/>
                    <a:pt x="281" y="544"/>
                  </a:cubicBezTo>
                  <a:cubicBezTo>
                    <a:pt x="217" y="656"/>
                    <a:pt x="171" y="737"/>
                    <a:pt x="190" y="867"/>
                  </a:cubicBezTo>
                  <a:cubicBezTo>
                    <a:pt x="196" y="912"/>
                    <a:pt x="165" y="954"/>
                    <a:pt x="120" y="961"/>
                  </a:cubicBezTo>
                  <a:cubicBezTo>
                    <a:pt x="116" y="961"/>
                    <a:pt x="112" y="961"/>
                    <a:pt x="108" y="961"/>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th-TH"/>
            </a:p>
          </p:txBody>
        </p:sp>
      </p:grpSp>
      <p:sp>
        <p:nvSpPr>
          <p:cNvPr id="64" name="Freeform 144"/>
          <p:cNvSpPr>
            <a:spLocks noEditPoints="1"/>
          </p:cNvSpPr>
          <p:nvPr/>
        </p:nvSpPr>
        <p:spPr bwMode="auto">
          <a:xfrm>
            <a:off x="3439742" y="3465003"/>
            <a:ext cx="323653" cy="280668"/>
          </a:xfrm>
          <a:custGeom>
            <a:avLst/>
            <a:gdLst/>
            <a:ahLst/>
            <a:cxnLst>
              <a:cxn ang="0">
                <a:pos x="59" y="26"/>
              </a:cxn>
              <a:cxn ang="0">
                <a:pos x="57" y="28"/>
              </a:cxn>
              <a:cxn ang="0">
                <a:pos x="20" y="32"/>
              </a:cxn>
              <a:cxn ang="0">
                <a:pos x="20" y="35"/>
              </a:cxn>
              <a:cxn ang="0">
                <a:pos x="19" y="37"/>
              </a:cxn>
              <a:cxn ang="0">
                <a:pos x="52" y="37"/>
              </a:cxn>
              <a:cxn ang="0">
                <a:pos x="55" y="39"/>
              </a:cxn>
              <a:cxn ang="0">
                <a:pos x="52" y="42"/>
              </a:cxn>
              <a:cxn ang="0">
                <a:pos x="16" y="42"/>
              </a:cxn>
              <a:cxn ang="0">
                <a:pos x="13" y="39"/>
              </a:cxn>
              <a:cxn ang="0">
                <a:pos x="16" y="34"/>
              </a:cxn>
              <a:cxn ang="0">
                <a:pos x="9" y="5"/>
              </a:cxn>
              <a:cxn ang="0">
                <a:pos x="2" y="5"/>
              </a:cxn>
              <a:cxn ang="0">
                <a:pos x="0" y="3"/>
              </a:cxn>
              <a:cxn ang="0">
                <a:pos x="2" y="0"/>
              </a:cxn>
              <a:cxn ang="0">
                <a:pos x="11" y="0"/>
              </a:cxn>
              <a:cxn ang="0">
                <a:pos x="14" y="5"/>
              </a:cxn>
              <a:cxn ang="0">
                <a:pos x="57" y="5"/>
              </a:cxn>
              <a:cxn ang="0">
                <a:pos x="59" y="7"/>
              </a:cxn>
              <a:cxn ang="0">
                <a:pos x="59" y="26"/>
              </a:cxn>
              <a:cxn ang="0">
                <a:pos x="18" y="51"/>
              </a:cxn>
              <a:cxn ang="0">
                <a:pos x="13" y="46"/>
              </a:cxn>
              <a:cxn ang="0">
                <a:pos x="18" y="42"/>
              </a:cxn>
              <a:cxn ang="0">
                <a:pos x="23" y="46"/>
              </a:cxn>
              <a:cxn ang="0">
                <a:pos x="18" y="51"/>
              </a:cxn>
              <a:cxn ang="0">
                <a:pos x="50" y="51"/>
              </a:cxn>
              <a:cxn ang="0">
                <a:pos x="45" y="46"/>
              </a:cxn>
              <a:cxn ang="0">
                <a:pos x="50" y="42"/>
              </a:cxn>
              <a:cxn ang="0">
                <a:pos x="55" y="46"/>
              </a:cxn>
              <a:cxn ang="0">
                <a:pos x="50" y="51"/>
              </a:cxn>
            </a:cxnLst>
            <a:rect l="0" t="0" r="r" b="b"/>
            <a:pathLst>
              <a:path w="59" h="51">
                <a:moveTo>
                  <a:pt x="59" y="26"/>
                </a:moveTo>
                <a:cubicBezTo>
                  <a:pt x="59" y="27"/>
                  <a:pt x="58" y="28"/>
                  <a:pt x="57" y="28"/>
                </a:cubicBezTo>
                <a:cubicBezTo>
                  <a:pt x="20" y="32"/>
                  <a:pt x="20" y="32"/>
                  <a:pt x="20" y="32"/>
                </a:cubicBezTo>
                <a:cubicBezTo>
                  <a:pt x="20" y="33"/>
                  <a:pt x="20" y="34"/>
                  <a:pt x="20" y="35"/>
                </a:cubicBezTo>
                <a:cubicBezTo>
                  <a:pt x="20" y="36"/>
                  <a:pt x="20" y="36"/>
                  <a:pt x="19" y="37"/>
                </a:cubicBezTo>
                <a:cubicBezTo>
                  <a:pt x="52" y="37"/>
                  <a:pt x="52" y="37"/>
                  <a:pt x="52" y="37"/>
                </a:cubicBezTo>
                <a:cubicBezTo>
                  <a:pt x="54" y="37"/>
                  <a:pt x="55" y="38"/>
                  <a:pt x="55" y="39"/>
                </a:cubicBezTo>
                <a:cubicBezTo>
                  <a:pt x="55" y="41"/>
                  <a:pt x="54" y="42"/>
                  <a:pt x="52" y="42"/>
                </a:cubicBezTo>
                <a:cubicBezTo>
                  <a:pt x="16" y="42"/>
                  <a:pt x="16" y="42"/>
                  <a:pt x="16" y="42"/>
                </a:cubicBezTo>
                <a:cubicBezTo>
                  <a:pt x="15" y="42"/>
                  <a:pt x="13" y="41"/>
                  <a:pt x="13" y="39"/>
                </a:cubicBezTo>
                <a:cubicBezTo>
                  <a:pt x="13" y="38"/>
                  <a:pt x="15" y="35"/>
                  <a:pt x="16" y="34"/>
                </a:cubicBezTo>
                <a:cubicBezTo>
                  <a:pt x="9" y="5"/>
                  <a:pt x="9" y="5"/>
                  <a:pt x="9" y="5"/>
                </a:cubicBezTo>
                <a:cubicBezTo>
                  <a:pt x="2" y="5"/>
                  <a:pt x="2" y="5"/>
                  <a:pt x="2" y="5"/>
                </a:cubicBezTo>
                <a:cubicBezTo>
                  <a:pt x="1" y="5"/>
                  <a:pt x="0" y="4"/>
                  <a:pt x="0" y="3"/>
                </a:cubicBezTo>
                <a:cubicBezTo>
                  <a:pt x="0" y="2"/>
                  <a:pt x="1" y="0"/>
                  <a:pt x="2" y="0"/>
                </a:cubicBezTo>
                <a:cubicBezTo>
                  <a:pt x="11" y="0"/>
                  <a:pt x="11" y="0"/>
                  <a:pt x="11" y="0"/>
                </a:cubicBezTo>
                <a:cubicBezTo>
                  <a:pt x="14" y="0"/>
                  <a:pt x="14" y="3"/>
                  <a:pt x="14" y="5"/>
                </a:cubicBezTo>
                <a:cubicBezTo>
                  <a:pt x="57" y="5"/>
                  <a:pt x="57" y="5"/>
                  <a:pt x="57" y="5"/>
                </a:cubicBezTo>
                <a:cubicBezTo>
                  <a:pt x="58" y="5"/>
                  <a:pt x="59" y="6"/>
                  <a:pt x="59" y="7"/>
                </a:cubicBezTo>
                <a:lnTo>
                  <a:pt x="59" y="26"/>
                </a:lnTo>
                <a:close/>
                <a:moveTo>
                  <a:pt x="18" y="51"/>
                </a:moveTo>
                <a:cubicBezTo>
                  <a:pt x="16" y="51"/>
                  <a:pt x="13" y="49"/>
                  <a:pt x="13" y="46"/>
                </a:cubicBezTo>
                <a:cubicBezTo>
                  <a:pt x="13" y="44"/>
                  <a:pt x="16" y="42"/>
                  <a:pt x="18" y="42"/>
                </a:cubicBezTo>
                <a:cubicBezTo>
                  <a:pt x="21" y="42"/>
                  <a:pt x="23" y="44"/>
                  <a:pt x="23" y="46"/>
                </a:cubicBezTo>
                <a:cubicBezTo>
                  <a:pt x="23" y="49"/>
                  <a:pt x="21" y="51"/>
                  <a:pt x="18" y="51"/>
                </a:cubicBezTo>
                <a:close/>
                <a:moveTo>
                  <a:pt x="50" y="51"/>
                </a:moveTo>
                <a:cubicBezTo>
                  <a:pt x="47" y="51"/>
                  <a:pt x="45" y="49"/>
                  <a:pt x="45" y="46"/>
                </a:cubicBezTo>
                <a:cubicBezTo>
                  <a:pt x="45" y="44"/>
                  <a:pt x="47" y="42"/>
                  <a:pt x="50" y="42"/>
                </a:cubicBezTo>
                <a:cubicBezTo>
                  <a:pt x="53" y="42"/>
                  <a:pt x="55" y="44"/>
                  <a:pt x="55" y="46"/>
                </a:cubicBezTo>
                <a:cubicBezTo>
                  <a:pt x="55" y="49"/>
                  <a:pt x="53" y="51"/>
                  <a:pt x="50" y="51"/>
                </a:cubicBezTo>
                <a:close/>
              </a:path>
            </a:pathLst>
          </a:custGeom>
          <a:solidFill>
            <a:schemeClr val="bg1"/>
          </a:solidFill>
          <a:ln w="9525">
            <a:noFill/>
            <a:round/>
            <a:headEnd/>
            <a:tailEnd/>
          </a:ln>
        </p:spPr>
        <p:txBody>
          <a:bodyPr vert="horz" wrap="square" lIns="68580" tIns="34290" rIns="68580" bIns="34290" numCol="1" anchor="t" anchorCtr="0" compatLnSpc="1">
            <a:prstTxWarp prst="textNoShape">
              <a:avLst/>
            </a:prstTxWarp>
          </a:bodyPr>
          <a:lstStyle/>
          <a:p>
            <a:endParaRPr lang="en-US"/>
          </a:p>
        </p:txBody>
      </p:sp>
      <p:sp>
        <p:nvSpPr>
          <p:cNvPr id="65" name="Freeform 66"/>
          <p:cNvSpPr>
            <a:spLocks noEditPoints="1"/>
          </p:cNvSpPr>
          <p:nvPr/>
        </p:nvSpPr>
        <p:spPr bwMode="auto">
          <a:xfrm>
            <a:off x="5345411" y="1699510"/>
            <a:ext cx="262910" cy="307097"/>
          </a:xfrm>
          <a:custGeom>
            <a:avLst/>
            <a:gdLst/>
            <a:ahLst/>
            <a:cxnLst>
              <a:cxn ang="0">
                <a:pos x="55" y="9"/>
              </a:cxn>
              <a:cxn ang="0">
                <a:pos x="55" y="14"/>
              </a:cxn>
              <a:cxn ang="0">
                <a:pos x="27" y="23"/>
              </a:cxn>
              <a:cxn ang="0">
                <a:pos x="0" y="14"/>
              </a:cxn>
              <a:cxn ang="0">
                <a:pos x="0" y="9"/>
              </a:cxn>
              <a:cxn ang="0">
                <a:pos x="27" y="0"/>
              </a:cxn>
              <a:cxn ang="0">
                <a:pos x="55" y="9"/>
              </a:cxn>
              <a:cxn ang="0">
                <a:pos x="55" y="21"/>
              </a:cxn>
              <a:cxn ang="0">
                <a:pos x="55" y="27"/>
              </a:cxn>
              <a:cxn ang="0">
                <a:pos x="27" y="37"/>
              </a:cxn>
              <a:cxn ang="0">
                <a:pos x="0" y="27"/>
              </a:cxn>
              <a:cxn ang="0">
                <a:pos x="0" y="21"/>
              </a:cxn>
              <a:cxn ang="0">
                <a:pos x="27" y="27"/>
              </a:cxn>
              <a:cxn ang="0">
                <a:pos x="55" y="21"/>
              </a:cxn>
              <a:cxn ang="0">
                <a:pos x="55" y="35"/>
              </a:cxn>
              <a:cxn ang="0">
                <a:pos x="55" y="41"/>
              </a:cxn>
              <a:cxn ang="0">
                <a:pos x="27" y="50"/>
              </a:cxn>
              <a:cxn ang="0">
                <a:pos x="0" y="41"/>
              </a:cxn>
              <a:cxn ang="0">
                <a:pos x="0" y="35"/>
              </a:cxn>
              <a:cxn ang="0">
                <a:pos x="27" y="41"/>
              </a:cxn>
              <a:cxn ang="0">
                <a:pos x="55" y="35"/>
              </a:cxn>
              <a:cxn ang="0">
                <a:pos x="55" y="49"/>
              </a:cxn>
              <a:cxn ang="0">
                <a:pos x="55" y="55"/>
              </a:cxn>
              <a:cxn ang="0">
                <a:pos x="27" y="64"/>
              </a:cxn>
              <a:cxn ang="0">
                <a:pos x="0" y="55"/>
              </a:cxn>
              <a:cxn ang="0">
                <a:pos x="0" y="49"/>
              </a:cxn>
              <a:cxn ang="0">
                <a:pos x="27" y="55"/>
              </a:cxn>
              <a:cxn ang="0">
                <a:pos x="55" y="49"/>
              </a:cxn>
            </a:cxnLst>
            <a:rect l="0" t="0" r="r" b="b"/>
            <a:pathLst>
              <a:path w="55" h="64">
                <a:moveTo>
                  <a:pt x="55" y="9"/>
                </a:moveTo>
                <a:cubicBezTo>
                  <a:pt x="55" y="14"/>
                  <a:pt x="55" y="14"/>
                  <a:pt x="55" y="14"/>
                </a:cubicBezTo>
                <a:cubicBezTo>
                  <a:pt x="55" y="19"/>
                  <a:pt x="42" y="23"/>
                  <a:pt x="27" y="23"/>
                </a:cubicBezTo>
                <a:cubicBezTo>
                  <a:pt x="12" y="23"/>
                  <a:pt x="0" y="19"/>
                  <a:pt x="0" y="14"/>
                </a:cubicBezTo>
                <a:cubicBezTo>
                  <a:pt x="0" y="9"/>
                  <a:pt x="0" y="9"/>
                  <a:pt x="0" y="9"/>
                </a:cubicBezTo>
                <a:cubicBezTo>
                  <a:pt x="0" y="4"/>
                  <a:pt x="12" y="0"/>
                  <a:pt x="27" y="0"/>
                </a:cubicBezTo>
                <a:cubicBezTo>
                  <a:pt x="42" y="0"/>
                  <a:pt x="55" y="4"/>
                  <a:pt x="55" y="9"/>
                </a:cubicBezTo>
                <a:close/>
                <a:moveTo>
                  <a:pt x="55" y="21"/>
                </a:moveTo>
                <a:cubicBezTo>
                  <a:pt x="55" y="27"/>
                  <a:pt x="55" y="27"/>
                  <a:pt x="55" y="27"/>
                </a:cubicBezTo>
                <a:cubicBezTo>
                  <a:pt x="55" y="32"/>
                  <a:pt x="42" y="37"/>
                  <a:pt x="27" y="37"/>
                </a:cubicBezTo>
                <a:cubicBezTo>
                  <a:pt x="12" y="37"/>
                  <a:pt x="0" y="32"/>
                  <a:pt x="0" y="27"/>
                </a:cubicBezTo>
                <a:cubicBezTo>
                  <a:pt x="0" y="21"/>
                  <a:pt x="0" y="21"/>
                  <a:pt x="0" y="21"/>
                </a:cubicBezTo>
                <a:cubicBezTo>
                  <a:pt x="6" y="25"/>
                  <a:pt x="16" y="27"/>
                  <a:pt x="27" y="27"/>
                </a:cubicBezTo>
                <a:cubicBezTo>
                  <a:pt x="38" y="27"/>
                  <a:pt x="49" y="25"/>
                  <a:pt x="55" y="21"/>
                </a:cubicBezTo>
                <a:close/>
                <a:moveTo>
                  <a:pt x="55" y="35"/>
                </a:moveTo>
                <a:cubicBezTo>
                  <a:pt x="55" y="41"/>
                  <a:pt x="55" y="41"/>
                  <a:pt x="55" y="41"/>
                </a:cubicBezTo>
                <a:cubicBezTo>
                  <a:pt x="55" y="46"/>
                  <a:pt x="42" y="50"/>
                  <a:pt x="27" y="50"/>
                </a:cubicBezTo>
                <a:cubicBezTo>
                  <a:pt x="12" y="50"/>
                  <a:pt x="0" y="46"/>
                  <a:pt x="0" y="41"/>
                </a:cubicBezTo>
                <a:cubicBezTo>
                  <a:pt x="0" y="35"/>
                  <a:pt x="0" y="35"/>
                  <a:pt x="0" y="35"/>
                </a:cubicBezTo>
                <a:cubicBezTo>
                  <a:pt x="6" y="39"/>
                  <a:pt x="16" y="41"/>
                  <a:pt x="27" y="41"/>
                </a:cubicBezTo>
                <a:cubicBezTo>
                  <a:pt x="38" y="41"/>
                  <a:pt x="49" y="39"/>
                  <a:pt x="55" y="35"/>
                </a:cubicBezTo>
                <a:close/>
                <a:moveTo>
                  <a:pt x="55" y="49"/>
                </a:moveTo>
                <a:cubicBezTo>
                  <a:pt x="55" y="55"/>
                  <a:pt x="55" y="55"/>
                  <a:pt x="55" y="55"/>
                </a:cubicBezTo>
                <a:cubicBezTo>
                  <a:pt x="55" y="60"/>
                  <a:pt x="42" y="64"/>
                  <a:pt x="27" y="64"/>
                </a:cubicBezTo>
                <a:cubicBezTo>
                  <a:pt x="12" y="64"/>
                  <a:pt x="0" y="60"/>
                  <a:pt x="0" y="55"/>
                </a:cubicBezTo>
                <a:cubicBezTo>
                  <a:pt x="0" y="49"/>
                  <a:pt x="0" y="49"/>
                  <a:pt x="0" y="49"/>
                </a:cubicBezTo>
                <a:cubicBezTo>
                  <a:pt x="6" y="53"/>
                  <a:pt x="16" y="55"/>
                  <a:pt x="27" y="55"/>
                </a:cubicBezTo>
                <a:cubicBezTo>
                  <a:pt x="38" y="55"/>
                  <a:pt x="49" y="53"/>
                  <a:pt x="55" y="49"/>
                </a:cubicBezTo>
                <a:close/>
              </a:path>
            </a:pathLst>
          </a:custGeom>
          <a:solidFill>
            <a:schemeClr val="bg1"/>
          </a:solidFill>
          <a:ln w="9525">
            <a:noFill/>
            <a:round/>
            <a:headEnd/>
            <a:tailEnd/>
          </a:ln>
        </p:spPr>
        <p:txBody>
          <a:bodyPr vert="horz" wrap="square" lIns="68580" tIns="34290" rIns="68580" bIns="34290" numCol="1" anchor="t" anchorCtr="0" compatLnSpc="1">
            <a:prstTxWarp prst="textNoShape">
              <a:avLst/>
            </a:prstTxWarp>
          </a:bodyPr>
          <a:lstStyle/>
          <a:p>
            <a:endParaRPr lang="en-US" dirty="0"/>
          </a:p>
        </p:txBody>
      </p:sp>
      <p:grpSp>
        <p:nvGrpSpPr>
          <p:cNvPr id="66" name="Group 92"/>
          <p:cNvGrpSpPr/>
          <p:nvPr/>
        </p:nvGrpSpPr>
        <p:grpSpPr>
          <a:xfrm>
            <a:off x="4361402" y="3821238"/>
            <a:ext cx="310071" cy="271908"/>
            <a:chOff x="6365875" y="1458913"/>
            <a:chExt cx="619125" cy="542925"/>
          </a:xfrm>
          <a:solidFill>
            <a:schemeClr val="bg1"/>
          </a:solidFill>
        </p:grpSpPr>
        <p:sp>
          <p:nvSpPr>
            <p:cNvPr id="67" name="Freeform 43"/>
            <p:cNvSpPr>
              <a:spLocks noEditPoints="1"/>
            </p:cNvSpPr>
            <p:nvPr/>
          </p:nvSpPr>
          <p:spPr bwMode="auto">
            <a:xfrm>
              <a:off x="6365875" y="1846263"/>
              <a:ext cx="619125" cy="155575"/>
            </a:xfrm>
            <a:custGeom>
              <a:avLst/>
              <a:gdLst/>
              <a:ahLst/>
              <a:cxnLst>
                <a:cxn ang="0">
                  <a:pos x="0" y="0"/>
                </a:cxn>
                <a:cxn ang="0">
                  <a:pos x="195" y="48"/>
                </a:cxn>
                <a:cxn ang="0">
                  <a:pos x="390" y="0"/>
                </a:cxn>
                <a:cxn ang="0">
                  <a:pos x="390" y="48"/>
                </a:cxn>
                <a:cxn ang="0">
                  <a:pos x="195" y="98"/>
                </a:cxn>
                <a:cxn ang="0">
                  <a:pos x="0" y="48"/>
                </a:cxn>
                <a:cxn ang="0">
                  <a:pos x="0" y="0"/>
                </a:cxn>
                <a:cxn ang="0">
                  <a:pos x="0" y="0"/>
                </a:cxn>
                <a:cxn ang="0">
                  <a:pos x="0" y="0"/>
                </a:cxn>
              </a:cxnLst>
              <a:rect l="0" t="0" r="r" b="b"/>
              <a:pathLst>
                <a:path w="390" h="98">
                  <a:moveTo>
                    <a:pt x="0" y="0"/>
                  </a:moveTo>
                  <a:lnTo>
                    <a:pt x="195" y="48"/>
                  </a:lnTo>
                  <a:lnTo>
                    <a:pt x="390" y="0"/>
                  </a:lnTo>
                  <a:lnTo>
                    <a:pt x="390" y="48"/>
                  </a:lnTo>
                  <a:lnTo>
                    <a:pt x="195" y="98"/>
                  </a:lnTo>
                  <a:lnTo>
                    <a:pt x="0" y="48"/>
                  </a:lnTo>
                  <a:lnTo>
                    <a:pt x="0" y="0"/>
                  </a:lnTo>
                  <a:close/>
                  <a:moveTo>
                    <a:pt x="0" y="0"/>
                  </a:moveTo>
                  <a:lnTo>
                    <a:pt x="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68" name="Freeform 44"/>
            <p:cNvSpPr>
              <a:spLocks noEditPoints="1"/>
            </p:cNvSpPr>
            <p:nvPr/>
          </p:nvSpPr>
          <p:spPr bwMode="auto">
            <a:xfrm>
              <a:off x="6365875" y="1846263"/>
              <a:ext cx="619125" cy="155575"/>
            </a:xfrm>
            <a:custGeom>
              <a:avLst/>
              <a:gdLst/>
              <a:ahLst/>
              <a:cxnLst>
                <a:cxn ang="0">
                  <a:pos x="0" y="0"/>
                </a:cxn>
                <a:cxn ang="0">
                  <a:pos x="195" y="48"/>
                </a:cxn>
                <a:cxn ang="0">
                  <a:pos x="390" y="0"/>
                </a:cxn>
                <a:cxn ang="0">
                  <a:pos x="390" y="48"/>
                </a:cxn>
                <a:cxn ang="0">
                  <a:pos x="195" y="98"/>
                </a:cxn>
                <a:cxn ang="0">
                  <a:pos x="0" y="48"/>
                </a:cxn>
                <a:cxn ang="0">
                  <a:pos x="0" y="0"/>
                </a:cxn>
                <a:cxn ang="0">
                  <a:pos x="0" y="0"/>
                </a:cxn>
                <a:cxn ang="0">
                  <a:pos x="0" y="0"/>
                </a:cxn>
              </a:cxnLst>
              <a:rect l="0" t="0" r="r" b="b"/>
              <a:pathLst>
                <a:path w="390" h="98">
                  <a:moveTo>
                    <a:pt x="0" y="0"/>
                  </a:moveTo>
                  <a:lnTo>
                    <a:pt x="195" y="48"/>
                  </a:lnTo>
                  <a:lnTo>
                    <a:pt x="390" y="0"/>
                  </a:lnTo>
                  <a:lnTo>
                    <a:pt x="390" y="48"/>
                  </a:lnTo>
                  <a:lnTo>
                    <a:pt x="195" y="98"/>
                  </a:lnTo>
                  <a:lnTo>
                    <a:pt x="0" y="48"/>
                  </a:lnTo>
                  <a:lnTo>
                    <a:pt x="0" y="0"/>
                  </a:lnTo>
                  <a:moveTo>
                    <a:pt x="0" y="0"/>
                  </a:moveTo>
                  <a:lnTo>
                    <a:pt x="0" y="0"/>
                  </a:ln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69" name="Freeform 45"/>
            <p:cNvSpPr>
              <a:spLocks noEditPoints="1"/>
            </p:cNvSpPr>
            <p:nvPr/>
          </p:nvSpPr>
          <p:spPr bwMode="auto">
            <a:xfrm>
              <a:off x="6365875" y="1692276"/>
              <a:ext cx="619125" cy="153988"/>
            </a:xfrm>
            <a:custGeom>
              <a:avLst/>
              <a:gdLst/>
              <a:ahLst/>
              <a:cxnLst>
                <a:cxn ang="0">
                  <a:pos x="0" y="0"/>
                </a:cxn>
                <a:cxn ang="0">
                  <a:pos x="195" y="48"/>
                </a:cxn>
                <a:cxn ang="0">
                  <a:pos x="390" y="0"/>
                </a:cxn>
                <a:cxn ang="0">
                  <a:pos x="390" y="48"/>
                </a:cxn>
                <a:cxn ang="0">
                  <a:pos x="195" y="97"/>
                </a:cxn>
                <a:cxn ang="0">
                  <a:pos x="0" y="48"/>
                </a:cxn>
                <a:cxn ang="0">
                  <a:pos x="0" y="0"/>
                </a:cxn>
                <a:cxn ang="0">
                  <a:pos x="0" y="0"/>
                </a:cxn>
                <a:cxn ang="0">
                  <a:pos x="0" y="0"/>
                </a:cxn>
              </a:cxnLst>
              <a:rect l="0" t="0" r="r" b="b"/>
              <a:pathLst>
                <a:path w="390" h="97">
                  <a:moveTo>
                    <a:pt x="0" y="0"/>
                  </a:moveTo>
                  <a:lnTo>
                    <a:pt x="195" y="48"/>
                  </a:lnTo>
                  <a:lnTo>
                    <a:pt x="390" y="0"/>
                  </a:lnTo>
                  <a:lnTo>
                    <a:pt x="390" y="48"/>
                  </a:lnTo>
                  <a:lnTo>
                    <a:pt x="195" y="97"/>
                  </a:lnTo>
                  <a:lnTo>
                    <a:pt x="0" y="48"/>
                  </a:lnTo>
                  <a:lnTo>
                    <a:pt x="0" y="0"/>
                  </a:lnTo>
                  <a:close/>
                  <a:moveTo>
                    <a:pt x="0" y="0"/>
                  </a:moveTo>
                  <a:lnTo>
                    <a:pt x="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70" name="Freeform 46"/>
            <p:cNvSpPr>
              <a:spLocks noEditPoints="1"/>
            </p:cNvSpPr>
            <p:nvPr/>
          </p:nvSpPr>
          <p:spPr bwMode="auto">
            <a:xfrm>
              <a:off x="6365875" y="1692276"/>
              <a:ext cx="619125" cy="153988"/>
            </a:xfrm>
            <a:custGeom>
              <a:avLst/>
              <a:gdLst/>
              <a:ahLst/>
              <a:cxnLst>
                <a:cxn ang="0">
                  <a:pos x="0" y="0"/>
                </a:cxn>
                <a:cxn ang="0">
                  <a:pos x="195" y="48"/>
                </a:cxn>
                <a:cxn ang="0">
                  <a:pos x="390" y="0"/>
                </a:cxn>
                <a:cxn ang="0">
                  <a:pos x="390" y="48"/>
                </a:cxn>
                <a:cxn ang="0">
                  <a:pos x="195" y="97"/>
                </a:cxn>
                <a:cxn ang="0">
                  <a:pos x="0" y="48"/>
                </a:cxn>
                <a:cxn ang="0">
                  <a:pos x="0" y="0"/>
                </a:cxn>
                <a:cxn ang="0">
                  <a:pos x="0" y="0"/>
                </a:cxn>
                <a:cxn ang="0">
                  <a:pos x="0" y="0"/>
                </a:cxn>
              </a:cxnLst>
              <a:rect l="0" t="0" r="r" b="b"/>
              <a:pathLst>
                <a:path w="390" h="97">
                  <a:moveTo>
                    <a:pt x="0" y="0"/>
                  </a:moveTo>
                  <a:lnTo>
                    <a:pt x="195" y="48"/>
                  </a:lnTo>
                  <a:lnTo>
                    <a:pt x="390" y="0"/>
                  </a:lnTo>
                  <a:lnTo>
                    <a:pt x="390" y="48"/>
                  </a:lnTo>
                  <a:lnTo>
                    <a:pt x="195" y="97"/>
                  </a:lnTo>
                  <a:lnTo>
                    <a:pt x="0" y="48"/>
                  </a:lnTo>
                  <a:lnTo>
                    <a:pt x="0" y="0"/>
                  </a:lnTo>
                  <a:moveTo>
                    <a:pt x="0" y="0"/>
                  </a:moveTo>
                  <a:lnTo>
                    <a:pt x="0" y="0"/>
                  </a:ln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71" name="Freeform 47"/>
            <p:cNvSpPr>
              <a:spLocks noEditPoints="1"/>
            </p:cNvSpPr>
            <p:nvPr/>
          </p:nvSpPr>
          <p:spPr bwMode="auto">
            <a:xfrm>
              <a:off x="6365875" y="1458913"/>
              <a:ext cx="619125" cy="233363"/>
            </a:xfrm>
            <a:custGeom>
              <a:avLst/>
              <a:gdLst/>
              <a:ahLst/>
              <a:cxnLst>
                <a:cxn ang="0">
                  <a:pos x="0" y="48"/>
                </a:cxn>
                <a:cxn ang="0">
                  <a:pos x="195" y="0"/>
                </a:cxn>
                <a:cxn ang="0">
                  <a:pos x="390" y="48"/>
                </a:cxn>
                <a:cxn ang="0">
                  <a:pos x="390" y="96"/>
                </a:cxn>
                <a:cxn ang="0">
                  <a:pos x="195" y="147"/>
                </a:cxn>
                <a:cxn ang="0">
                  <a:pos x="0" y="96"/>
                </a:cxn>
                <a:cxn ang="0">
                  <a:pos x="0" y="48"/>
                </a:cxn>
                <a:cxn ang="0">
                  <a:pos x="0" y="48"/>
                </a:cxn>
                <a:cxn ang="0">
                  <a:pos x="0" y="48"/>
                </a:cxn>
              </a:cxnLst>
              <a:rect l="0" t="0" r="r" b="b"/>
              <a:pathLst>
                <a:path w="390" h="147">
                  <a:moveTo>
                    <a:pt x="0" y="48"/>
                  </a:moveTo>
                  <a:lnTo>
                    <a:pt x="195" y="0"/>
                  </a:lnTo>
                  <a:lnTo>
                    <a:pt x="390" y="48"/>
                  </a:lnTo>
                  <a:lnTo>
                    <a:pt x="390" y="96"/>
                  </a:lnTo>
                  <a:lnTo>
                    <a:pt x="195" y="147"/>
                  </a:lnTo>
                  <a:lnTo>
                    <a:pt x="0" y="96"/>
                  </a:lnTo>
                  <a:lnTo>
                    <a:pt x="0" y="48"/>
                  </a:lnTo>
                  <a:close/>
                  <a:moveTo>
                    <a:pt x="0" y="48"/>
                  </a:moveTo>
                  <a:lnTo>
                    <a:pt x="0" y="48"/>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72" name="Freeform 48"/>
            <p:cNvSpPr>
              <a:spLocks noEditPoints="1"/>
            </p:cNvSpPr>
            <p:nvPr/>
          </p:nvSpPr>
          <p:spPr bwMode="auto">
            <a:xfrm>
              <a:off x="6365875" y="1458913"/>
              <a:ext cx="619125" cy="233363"/>
            </a:xfrm>
            <a:custGeom>
              <a:avLst/>
              <a:gdLst/>
              <a:ahLst/>
              <a:cxnLst>
                <a:cxn ang="0">
                  <a:pos x="0" y="48"/>
                </a:cxn>
                <a:cxn ang="0">
                  <a:pos x="195" y="0"/>
                </a:cxn>
                <a:cxn ang="0">
                  <a:pos x="390" y="48"/>
                </a:cxn>
                <a:cxn ang="0">
                  <a:pos x="390" y="96"/>
                </a:cxn>
                <a:cxn ang="0">
                  <a:pos x="195" y="147"/>
                </a:cxn>
                <a:cxn ang="0">
                  <a:pos x="0" y="96"/>
                </a:cxn>
                <a:cxn ang="0">
                  <a:pos x="0" y="48"/>
                </a:cxn>
                <a:cxn ang="0">
                  <a:pos x="0" y="48"/>
                </a:cxn>
                <a:cxn ang="0">
                  <a:pos x="0" y="48"/>
                </a:cxn>
              </a:cxnLst>
              <a:rect l="0" t="0" r="r" b="b"/>
              <a:pathLst>
                <a:path w="390" h="147">
                  <a:moveTo>
                    <a:pt x="0" y="48"/>
                  </a:moveTo>
                  <a:lnTo>
                    <a:pt x="195" y="0"/>
                  </a:lnTo>
                  <a:lnTo>
                    <a:pt x="390" y="48"/>
                  </a:lnTo>
                  <a:lnTo>
                    <a:pt x="390" y="96"/>
                  </a:lnTo>
                  <a:lnTo>
                    <a:pt x="195" y="147"/>
                  </a:lnTo>
                  <a:lnTo>
                    <a:pt x="0" y="96"/>
                  </a:lnTo>
                  <a:lnTo>
                    <a:pt x="0" y="48"/>
                  </a:lnTo>
                  <a:moveTo>
                    <a:pt x="0" y="48"/>
                  </a:moveTo>
                  <a:lnTo>
                    <a:pt x="0" y="48"/>
                  </a:ln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73" name="Group 65"/>
          <p:cNvGrpSpPr/>
          <p:nvPr/>
        </p:nvGrpSpPr>
        <p:grpSpPr>
          <a:xfrm>
            <a:off x="4285713" y="1328408"/>
            <a:ext cx="433052" cy="326176"/>
            <a:chOff x="550885" y="1190671"/>
            <a:chExt cx="3840309" cy="2892537"/>
          </a:xfrm>
          <a:solidFill>
            <a:schemeClr val="bg1"/>
          </a:solidFill>
        </p:grpSpPr>
        <p:sp>
          <p:nvSpPr>
            <p:cNvPr id="74" name="Freeform 14"/>
            <p:cNvSpPr>
              <a:spLocks noEditPoints="1"/>
            </p:cNvSpPr>
            <p:nvPr/>
          </p:nvSpPr>
          <p:spPr bwMode="auto">
            <a:xfrm>
              <a:off x="2425794" y="2978264"/>
              <a:ext cx="149229" cy="239723"/>
            </a:xfrm>
            <a:custGeom>
              <a:avLst/>
              <a:gdLst/>
              <a:ahLst/>
              <a:cxnLst>
                <a:cxn ang="0">
                  <a:pos x="65" y="30"/>
                </a:cxn>
                <a:cxn ang="0">
                  <a:pos x="46" y="17"/>
                </a:cxn>
                <a:cxn ang="0">
                  <a:pos x="0" y="0"/>
                </a:cxn>
                <a:cxn ang="0">
                  <a:pos x="0" y="122"/>
                </a:cxn>
                <a:cxn ang="0">
                  <a:pos x="69" y="86"/>
                </a:cxn>
                <a:cxn ang="0">
                  <a:pos x="74" y="48"/>
                </a:cxn>
                <a:cxn ang="0">
                  <a:pos x="65" y="30"/>
                </a:cxn>
                <a:cxn ang="0">
                  <a:pos x="65" y="30"/>
                </a:cxn>
                <a:cxn ang="0">
                  <a:pos x="65" y="30"/>
                </a:cxn>
              </a:cxnLst>
              <a:rect l="0" t="0" r="r" b="b"/>
              <a:pathLst>
                <a:path w="76" h="122">
                  <a:moveTo>
                    <a:pt x="65" y="30"/>
                  </a:moveTo>
                  <a:cubicBezTo>
                    <a:pt x="59" y="24"/>
                    <a:pt x="53" y="20"/>
                    <a:pt x="46" y="17"/>
                  </a:cubicBezTo>
                  <a:cubicBezTo>
                    <a:pt x="32" y="9"/>
                    <a:pt x="16" y="4"/>
                    <a:pt x="0" y="0"/>
                  </a:cubicBezTo>
                  <a:cubicBezTo>
                    <a:pt x="0" y="122"/>
                    <a:pt x="0" y="122"/>
                    <a:pt x="0" y="122"/>
                  </a:cubicBezTo>
                  <a:cubicBezTo>
                    <a:pt x="26" y="119"/>
                    <a:pt x="55" y="110"/>
                    <a:pt x="69" y="86"/>
                  </a:cubicBezTo>
                  <a:cubicBezTo>
                    <a:pt x="75" y="75"/>
                    <a:pt x="76" y="61"/>
                    <a:pt x="74" y="48"/>
                  </a:cubicBezTo>
                  <a:cubicBezTo>
                    <a:pt x="72" y="41"/>
                    <a:pt x="69" y="35"/>
                    <a:pt x="65" y="30"/>
                  </a:cubicBezTo>
                  <a:close/>
                  <a:moveTo>
                    <a:pt x="65" y="30"/>
                  </a:moveTo>
                  <a:cubicBezTo>
                    <a:pt x="65" y="30"/>
                    <a:pt x="65" y="30"/>
                    <a:pt x="65" y="30"/>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75" name="Freeform 15"/>
            <p:cNvSpPr>
              <a:spLocks noEditPoints="1"/>
            </p:cNvSpPr>
            <p:nvPr/>
          </p:nvSpPr>
          <p:spPr bwMode="auto">
            <a:xfrm>
              <a:off x="2559149" y="3148136"/>
              <a:ext cx="1587" cy="1587"/>
            </a:xfrm>
            <a:custGeom>
              <a:avLst/>
              <a:gdLst/>
              <a:ahLst/>
              <a:cxnLst>
                <a:cxn ang="0">
                  <a:pos x="0" y="0"/>
                </a:cxn>
                <a:cxn ang="0">
                  <a:pos x="1" y="0"/>
                </a:cxn>
                <a:cxn ang="0">
                  <a:pos x="0" y="0"/>
                </a:cxn>
                <a:cxn ang="0">
                  <a:pos x="0" y="0"/>
                </a:cxn>
                <a:cxn ang="0">
                  <a:pos x="0" y="0"/>
                </a:cxn>
              </a:cxnLst>
              <a:rect l="0" t="0" r="r" b="b"/>
              <a:pathLst>
                <a:path w="1">
                  <a:moveTo>
                    <a:pt x="0" y="0"/>
                  </a:moveTo>
                  <a:cubicBezTo>
                    <a:pt x="0" y="0"/>
                    <a:pt x="0" y="0"/>
                    <a:pt x="1" y="0"/>
                  </a:cubicBezTo>
                  <a:cubicBezTo>
                    <a:pt x="0" y="0"/>
                    <a:pt x="0" y="0"/>
                    <a:pt x="0" y="0"/>
                  </a:cubicBezTo>
                  <a:close/>
                  <a:moveTo>
                    <a:pt x="0" y="0"/>
                  </a:moveTo>
                  <a:cubicBezTo>
                    <a:pt x="0" y="0"/>
                    <a:pt x="0" y="0"/>
                    <a:pt x="0" y="0"/>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76" name="Freeform 16"/>
            <p:cNvSpPr>
              <a:spLocks noEditPoints="1"/>
            </p:cNvSpPr>
            <p:nvPr/>
          </p:nvSpPr>
          <p:spPr bwMode="auto">
            <a:xfrm>
              <a:off x="2174958" y="2597251"/>
              <a:ext cx="120655" cy="214319"/>
            </a:xfrm>
            <a:custGeom>
              <a:avLst/>
              <a:gdLst/>
              <a:ahLst/>
              <a:cxnLst>
                <a:cxn ang="0">
                  <a:pos x="9" y="30"/>
                </a:cxn>
                <a:cxn ang="0">
                  <a:pos x="1" y="52"/>
                </a:cxn>
                <a:cxn ang="0">
                  <a:pos x="4" y="75"/>
                </a:cxn>
                <a:cxn ang="0">
                  <a:pos x="18" y="92"/>
                </a:cxn>
                <a:cxn ang="0">
                  <a:pos x="40" y="103"/>
                </a:cxn>
                <a:cxn ang="0">
                  <a:pos x="61" y="110"/>
                </a:cxn>
                <a:cxn ang="0">
                  <a:pos x="61" y="0"/>
                </a:cxn>
                <a:cxn ang="0">
                  <a:pos x="9" y="30"/>
                </a:cxn>
                <a:cxn ang="0">
                  <a:pos x="9" y="30"/>
                </a:cxn>
                <a:cxn ang="0">
                  <a:pos x="9" y="30"/>
                </a:cxn>
              </a:cxnLst>
              <a:rect l="0" t="0" r="r" b="b"/>
              <a:pathLst>
                <a:path w="61" h="110">
                  <a:moveTo>
                    <a:pt x="9" y="30"/>
                  </a:moveTo>
                  <a:cubicBezTo>
                    <a:pt x="4" y="37"/>
                    <a:pt x="2" y="44"/>
                    <a:pt x="1" y="52"/>
                  </a:cubicBezTo>
                  <a:cubicBezTo>
                    <a:pt x="0" y="59"/>
                    <a:pt x="1" y="68"/>
                    <a:pt x="4" y="75"/>
                  </a:cubicBezTo>
                  <a:cubicBezTo>
                    <a:pt x="6" y="82"/>
                    <a:pt x="12" y="87"/>
                    <a:pt x="18" y="92"/>
                  </a:cubicBezTo>
                  <a:cubicBezTo>
                    <a:pt x="25" y="96"/>
                    <a:pt x="33" y="100"/>
                    <a:pt x="40" y="103"/>
                  </a:cubicBezTo>
                  <a:cubicBezTo>
                    <a:pt x="47" y="105"/>
                    <a:pt x="54" y="108"/>
                    <a:pt x="61" y="110"/>
                  </a:cubicBezTo>
                  <a:cubicBezTo>
                    <a:pt x="61" y="0"/>
                    <a:pt x="61" y="0"/>
                    <a:pt x="61" y="0"/>
                  </a:cubicBezTo>
                  <a:cubicBezTo>
                    <a:pt x="42" y="4"/>
                    <a:pt x="21" y="13"/>
                    <a:pt x="9" y="30"/>
                  </a:cubicBezTo>
                  <a:close/>
                  <a:moveTo>
                    <a:pt x="9" y="30"/>
                  </a:moveTo>
                  <a:cubicBezTo>
                    <a:pt x="9" y="30"/>
                    <a:pt x="9" y="30"/>
                    <a:pt x="9" y="30"/>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77" name="Freeform 17"/>
            <p:cNvSpPr>
              <a:spLocks noEditPoints="1"/>
            </p:cNvSpPr>
            <p:nvPr/>
          </p:nvSpPr>
          <p:spPr bwMode="auto">
            <a:xfrm>
              <a:off x="2560736" y="3144958"/>
              <a:ext cx="1587" cy="3174"/>
            </a:xfrm>
            <a:custGeom>
              <a:avLst/>
              <a:gdLst/>
              <a:ahLst/>
              <a:cxnLst>
                <a:cxn ang="0">
                  <a:pos x="0" y="0"/>
                </a:cxn>
                <a:cxn ang="0">
                  <a:pos x="0" y="1"/>
                </a:cxn>
                <a:cxn ang="0">
                  <a:pos x="0" y="0"/>
                </a:cxn>
                <a:cxn ang="0">
                  <a:pos x="0" y="0"/>
                </a:cxn>
                <a:cxn ang="0">
                  <a:pos x="0" y="0"/>
                </a:cxn>
              </a:cxnLst>
              <a:rect l="0" t="0" r="r" b="b"/>
              <a:pathLst>
                <a:path h="1">
                  <a:moveTo>
                    <a:pt x="0" y="0"/>
                  </a:moveTo>
                  <a:cubicBezTo>
                    <a:pt x="0" y="0"/>
                    <a:pt x="0" y="1"/>
                    <a:pt x="0" y="1"/>
                  </a:cubicBezTo>
                  <a:cubicBezTo>
                    <a:pt x="0" y="1"/>
                    <a:pt x="0" y="0"/>
                    <a:pt x="0" y="0"/>
                  </a:cubicBezTo>
                  <a:close/>
                  <a:moveTo>
                    <a:pt x="0" y="0"/>
                  </a:moveTo>
                  <a:cubicBezTo>
                    <a:pt x="0" y="0"/>
                    <a:pt x="0" y="0"/>
                    <a:pt x="0" y="0"/>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78" name="Freeform 18"/>
            <p:cNvSpPr>
              <a:spLocks noEditPoints="1"/>
            </p:cNvSpPr>
            <p:nvPr/>
          </p:nvSpPr>
          <p:spPr bwMode="auto">
            <a:xfrm>
              <a:off x="550885" y="1190671"/>
              <a:ext cx="3840309" cy="2892537"/>
            </a:xfrm>
            <a:custGeom>
              <a:avLst/>
              <a:gdLst/>
              <a:ahLst/>
              <a:cxnLst>
                <a:cxn ang="0">
                  <a:pos x="1000" y="335"/>
                </a:cxn>
                <a:cxn ang="0">
                  <a:pos x="1130" y="44"/>
                </a:cxn>
                <a:cxn ang="0">
                  <a:pos x="892" y="91"/>
                </a:cxn>
                <a:cxn ang="0">
                  <a:pos x="664" y="57"/>
                </a:cxn>
                <a:cxn ang="0">
                  <a:pos x="807" y="343"/>
                </a:cxn>
                <a:cxn ang="0">
                  <a:pos x="822" y="1394"/>
                </a:cxn>
                <a:cxn ang="0">
                  <a:pos x="1000" y="335"/>
                </a:cxn>
                <a:cxn ang="0">
                  <a:pos x="1098" y="988"/>
                </a:cxn>
                <a:cxn ang="0">
                  <a:pos x="1052" y="1069"/>
                </a:cxn>
                <a:cxn ang="0">
                  <a:pos x="957" y="1102"/>
                </a:cxn>
                <a:cxn ang="0">
                  <a:pos x="957" y="1138"/>
                </a:cxn>
                <a:cxn ang="0">
                  <a:pos x="946" y="1163"/>
                </a:cxn>
                <a:cxn ang="0">
                  <a:pos x="910" y="1168"/>
                </a:cxn>
                <a:cxn ang="0">
                  <a:pos x="890" y="1138"/>
                </a:cxn>
                <a:cxn ang="0">
                  <a:pos x="890" y="1099"/>
                </a:cxn>
                <a:cxn ang="0">
                  <a:pos x="873" y="1095"/>
                </a:cxn>
                <a:cxn ang="0">
                  <a:pos x="792" y="1045"/>
                </a:cxn>
                <a:cxn ang="0">
                  <a:pos x="766" y="1003"/>
                </a:cxn>
                <a:cxn ang="0">
                  <a:pos x="762" y="991"/>
                </a:cxn>
                <a:cxn ang="0">
                  <a:pos x="759" y="979"/>
                </a:cxn>
                <a:cxn ang="0">
                  <a:pos x="763" y="961"/>
                </a:cxn>
                <a:cxn ang="0">
                  <a:pos x="796" y="943"/>
                </a:cxn>
                <a:cxn ang="0">
                  <a:pos x="825" y="966"/>
                </a:cxn>
                <a:cxn ang="0">
                  <a:pos x="828" y="977"/>
                </a:cxn>
                <a:cxn ang="0">
                  <a:pos x="833" y="988"/>
                </a:cxn>
                <a:cxn ang="0">
                  <a:pos x="848" y="1007"/>
                </a:cxn>
                <a:cxn ang="0">
                  <a:pos x="890" y="1030"/>
                </a:cxn>
                <a:cxn ang="0">
                  <a:pos x="890" y="898"/>
                </a:cxn>
                <a:cxn ang="0">
                  <a:pos x="803" y="860"/>
                </a:cxn>
                <a:cxn ang="0">
                  <a:pos x="773" y="824"/>
                </a:cxn>
                <a:cxn ang="0">
                  <a:pos x="763" y="776"/>
                </a:cxn>
                <a:cxn ang="0">
                  <a:pos x="773" y="728"/>
                </a:cxn>
                <a:cxn ang="0">
                  <a:pos x="800" y="690"/>
                </a:cxn>
                <a:cxn ang="0">
                  <a:pos x="890" y="650"/>
                </a:cxn>
                <a:cxn ang="0">
                  <a:pos x="890" y="613"/>
                </a:cxn>
                <a:cxn ang="0">
                  <a:pos x="902" y="588"/>
                </a:cxn>
                <a:cxn ang="0">
                  <a:pos x="938" y="583"/>
                </a:cxn>
                <a:cxn ang="0">
                  <a:pos x="957" y="613"/>
                </a:cxn>
                <a:cxn ang="0">
                  <a:pos x="957" y="650"/>
                </a:cxn>
                <a:cxn ang="0">
                  <a:pos x="970" y="652"/>
                </a:cxn>
                <a:cxn ang="0">
                  <a:pos x="1058" y="694"/>
                </a:cxn>
                <a:cxn ang="0">
                  <a:pos x="1085" y="733"/>
                </a:cxn>
                <a:cxn ang="0">
                  <a:pos x="1089" y="745"/>
                </a:cxn>
                <a:cxn ang="0">
                  <a:pos x="1092" y="757"/>
                </a:cxn>
                <a:cxn ang="0">
                  <a:pos x="1090" y="776"/>
                </a:cxn>
                <a:cxn ang="0">
                  <a:pos x="1058" y="795"/>
                </a:cxn>
                <a:cxn ang="0">
                  <a:pos x="1028" y="774"/>
                </a:cxn>
                <a:cxn ang="0">
                  <a:pos x="1025" y="763"/>
                </a:cxn>
                <a:cxn ang="0">
                  <a:pos x="1019" y="752"/>
                </a:cxn>
                <a:cxn ang="0">
                  <a:pos x="1003" y="736"/>
                </a:cxn>
                <a:cxn ang="0">
                  <a:pos x="957" y="718"/>
                </a:cxn>
                <a:cxn ang="0">
                  <a:pos x="957" y="844"/>
                </a:cxn>
                <a:cxn ang="0">
                  <a:pos x="1015" y="861"/>
                </a:cxn>
                <a:cxn ang="0">
                  <a:pos x="1084" y="916"/>
                </a:cxn>
                <a:cxn ang="0">
                  <a:pos x="1084" y="916"/>
                </a:cxn>
                <a:cxn ang="0">
                  <a:pos x="1084" y="916"/>
                </a:cxn>
                <a:cxn ang="0">
                  <a:pos x="1098" y="988"/>
                </a:cxn>
                <a:cxn ang="0">
                  <a:pos x="1098" y="988"/>
                </a:cxn>
                <a:cxn ang="0">
                  <a:pos x="1098" y="988"/>
                </a:cxn>
              </a:cxnLst>
              <a:rect l="0" t="0" r="r" b="b"/>
              <a:pathLst>
                <a:path w="1960" h="1477">
                  <a:moveTo>
                    <a:pt x="1000" y="335"/>
                  </a:moveTo>
                  <a:cubicBezTo>
                    <a:pt x="1104" y="248"/>
                    <a:pt x="1173" y="53"/>
                    <a:pt x="1130" y="44"/>
                  </a:cubicBezTo>
                  <a:cubicBezTo>
                    <a:pt x="1074" y="33"/>
                    <a:pt x="951" y="83"/>
                    <a:pt x="892" y="91"/>
                  </a:cubicBezTo>
                  <a:cubicBezTo>
                    <a:pt x="808" y="102"/>
                    <a:pt x="716" y="0"/>
                    <a:pt x="664" y="57"/>
                  </a:cubicBezTo>
                  <a:cubicBezTo>
                    <a:pt x="623" y="103"/>
                    <a:pt x="694" y="270"/>
                    <a:pt x="807" y="343"/>
                  </a:cubicBezTo>
                  <a:cubicBezTo>
                    <a:pt x="472" y="507"/>
                    <a:pt x="0" y="1334"/>
                    <a:pt x="822" y="1394"/>
                  </a:cubicBezTo>
                  <a:cubicBezTo>
                    <a:pt x="1960" y="1477"/>
                    <a:pt x="1390" y="496"/>
                    <a:pt x="1000" y="335"/>
                  </a:cubicBezTo>
                  <a:close/>
                  <a:moveTo>
                    <a:pt x="1098" y="988"/>
                  </a:moveTo>
                  <a:cubicBezTo>
                    <a:pt x="1094" y="1020"/>
                    <a:pt x="1077" y="1049"/>
                    <a:pt x="1052" y="1069"/>
                  </a:cubicBezTo>
                  <a:cubicBezTo>
                    <a:pt x="1025" y="1090"/>
                    <a:pt x="991" y="1099"/>
                    <a:pt x="957" y="1102"/>
                  </a:cubicBezTo>
                  <a:cubicBezTo>
                    <a:pt x="957" y="1138"/>
                    <a:pt x="957" y="1138"/>
                    <a:pt x="957" y="1138"/>
                  </a:cubicBezTo>
                  <a:cubicBezTo>
                    <a:pt x="957" y="1147"/>
                    <a:pt x="953" y="1156"/>
                    <a:pt x="946" y="1163"/>
                  </a:cubicBezTo>
                  <a:cubicBezTo>
                    <a:pt x="936" y="1171"/>
                    <a:pt x="922" y="1174"/>
                    <a:pt x="910" y="1168"/>
                  </a:cubicBezTo>
                  <a:cubicBezTo>
                    <a:pt x="898" y="1163"/>
                    <a:pt x="890" y="1151"/>
                    <a:pt x="890" y="1138"/>
                  </a:cubicBezTo>
                  <a:cubicBezTo>
                    <a:pt x="890" y="1099"/>
                    <a:pt x="890" y="1099"/>
                    <a:pt x="890" y="1099"/>
                  </a:cubicBezTo>
                  <a:cubicBezTo>
                    <a:pt x="885" y="1098"/>
                    <a:pt x="879" y="1096"/>
                    <a:pt x="873" y="1095"/>
                  </a:cubicBezTo>
                  <a:cubicBezTo>
                    <a:pt x="842" y="1086"/>
                    <a:pt x="813" y="1069"/>
                    <a:pt x="792" y="1045"/>
                  </a:cubicBezTo>
                  <a:cubicBezTo>
                    <a:pt x="781" y="1032"/>
                    <a:pt x="772" y="1018"/>
                    <a:pt x="766" y="1003"/>
                  </a:cubicBezTo>
                  <a:cubicBezTo>
                    <a:pt x="765" y="999"/>
                    <a:pt x="763" y="995"/>
                    <a:pt x="762" y="991"/>
                  </a:cubicBezTo>
                  <a:cubicBezTo>
                    <a:pt x="761" y="987"/>
                    <a:pt x="760" y="983"/>
                    <a:pt x="759" y="979"/>
                  </a:cubicBezTo>
                  <a:cubicBezTo>
                    <a:pt x="759" y="973"/>
                    <a:pt x="760" y="966"/>
                    <a:pt x="763" y="961"/>
                  </a:cubicBezTo>
                  <a:cubicBezTo>
                    <a:pt x="769" y="949"/>
                    <a:pt x="782" y="942"/>
                    <a:pt x="796" y="943"/>
                  </a:cubicBezTo>
                  <a:cubicBezTo>
                    <a:pt x="809" y="944"/>
                    <a:pt x="820" y="953"/>
                    <a:pt x="825" y="966"/>
                  </a:cubicBezTo>
                  <a:cubicBezTo>
                    <a:pt x="826" y="969"/>
                    <a:pt x="827" y="973"/>
                    <a:pt x="828" y="977"/>
                  </a:cubicBezTo>
                  <a:cubicBezTo>
                    <a:pt x="830" y="981"/>
                    <a:pt x="831" y="985"/>
                    <a:pt x="833" y="988"/>
                  </a:cubicBezTo>
                  <a:cubicBezTo>
                    <a:pt x="837" y="995"/>
                    <a:pt x="842" y="1001"/>
                    <a:pt x="848" y="1007"/>
                  </a:cubicBezTo>
                  <a:cubicBezTo>
                    <a:pt x="860" y="1018"/>
                    <a:pt x="875" y="1026"/>
                    <a:pt x="890" y="1030"/>
                  </a:cubicBezTo>
                  <a:cubicBezTo>
                    <a:pt x="890" y="898"/>
                    <a:pt x="890" y="898"/>
                    <a:pt x="890" y="898"/>
                  </a:cubicBezTo>
                  <a:cubicBezTo>
                    <a:pt x="860" y="890"/>
                    <a:pt x="828" y="880"/>
                    <a:pt x="803" y="860"/>
                  </a:cubicBezTo>
                  <a:cubicBezTo>
                    <a:pt x="790" y="850"/>
                    <a:pt x="780" y="838"/>
                    <a:pt x="773" y="824"/>
                  </a:cubicBezTo>
                  <a:cubicBezTo>
                    <a:pt x="766" y="809"/>
                    <a:pt x="763" y="793"/>
                    <a:pt x="763" y="776"/>
                  </a:cubicBezTo>
                  <a:cubicBezTo>
                    <a:pt x="763" y="760"/>
                    <a:pt x="766" y="743"/>
                    <a:pt x="773" y="728"/>
                  </a:cubicBezTo>
                  <a:cubicBezTo>
                    <a:pt x="779" y="714"/>
                    <a:pt x="789" y="701"/>
                    <a:pt x="800" y="690"/>
                  </a:cubicBezTo>
                  <a:cubicBezTo>
                    <a:pt x="825" y="668"/>
                    <a:pt x="858" y="655"/>
                    <a:pt x="890" y="650"/>
                  </a:cubicBezTo>
                  <a:cubicBezTo>
                    <a:pt x="890" y="613"/>
                    <a:pt x="890" y="613"/>
                    <a:pt x="890" y="613"/>
                  </a:cubicBezTo>
                  <a:cubicBezTo>
                    <a:pt x="890" y="604"/>
                    <a:pt x="895" y="595"/>
                    <a:pt x="902" y="588"/>
                  </a:cubicBezTo>
                  <a:cubicBezTo>
                    <a:pt x="912" y="580"/>
                    <a:pt x="926" y="577"/>
                    <a:pt x="938" y="583"/>
                  </a:cubicBezTo>
                  <a:cubicBezTo>
                    <a:pt x="950" y="588"/>
                    <a:pt x="957" y="600"/>
                    <a:pt x="957" y="613"/>
                  </a:cubicBezTo>
                  <a:cubicBezTo>
                    <a:pt x="957" y="650"/>
                    <a:pt x="957" y="650"/>
                    <a:pt x="957" y="650"/>
                  </a:cubicBezTo>
                  <a:cubicBezTo>
                    <a:pt x="962" y="651"/>
                    <a:pt x="966" y="651"/>
                    <a:pt x="970" y="652"/>
                  </a:cubicBezTo>
                  <a:cubicBezTo>
                    <a:pt x="1003" y="658"/>
                    <a:pt x="1034" y="671"/>
                    <a:pt x="1058" y="694"/>
                  </a:cubicBezTo>
                  <a:cubicBezTo>
                    <a:pt x="1069" y="705"/>
                    <a:pt x="1078" y="719"/>
                    <a:pt x="1085" y="733"/>
                  </a:cubicBezTo>
                  <a:cubicBezTo>
                    <a:pt x="1086" y="737"/>
                    <a:pt x="1088" y="741"/>
                    <a:pt x="1089" y="745"/>
                  </a:cubicBezTo>
                  <a:cubicBezTo>
                    <a:pt x="1091" y="749"/>
                    <a:pt x="1092" y="753"/>
                    <a:pt x="1092" y="757"/>
                  </a:cubicBezTo>
                  <a:cubicBezTo>
                    <a:pt x="1093" y="763"/>
                    <a:pt x="1092" y="770"/>
                    <a:pt x="1090" y="776"/>
                  </a:cubicBezTo>
                  <a:cubicBezTo>
                    <a:pt x="1084" y="788"/>
                    <a:pt x="1071" y="796"/>
                    <a:pt x="1058" y="795"/>
                  </a:cubicBezTo>
                  <a:cubicBezTo>
                    <a:pt x="1045" y="795"/>
                    <a:pt x="1033" y="786"/>
                    <a:pt x="1028" y="774"/>
                  </a:cubicBezTo>
                  <a:cubicBezTo>
                    <a:pt x="1027" y="770"/>
                    <a:pt x="1026" y="766"/>
                    <a:pt x="1025" y="763"/>
                  </a:cubicBezTo>
                  <a:cubicBezTo>
                    <a:pt x="1023" y="759"/>
                    <a:pt x="1021" y="756"/>
                    <a:pt x="1019" y="752"/>
                  </a:cubicBezTo>
                  <a:cubicBezTo>
                    <a:pt x="1015" y="746"/>
                    <a:pt x="1010" y="740"/>
                    <a:pt x="1003" y="736"/>
                  </a:cubicBezTo>
                  <a:cubicBezTo>
                    <a:pt x="990" y="726"/>
                    <a:pt x="974" y="721"/>
                    <a:pt x="957" y="718"/>
                  </a:cubicBezTo>
                  <a:cubicBezTo>
                    <a:pt x="957" y="844"/>
                    <a:pt x="957" y="844"/>
                    <a:pt x="957" y="844"/>
                  </a:cubicBezTo>
                  <a:cubicBezTo>
                    <a:pt x="977" y="849"/>
                    <a:pt x="996" y="854"/>
                    <a:pt x="1015" y="861"/>
                  </a:cubicBezTo>
                  <a:cubicBezTo>
                    <a:pt x="1043" y="872"/>
                    <a:pt x="1069" y="889"/>
                    <a:pt x="1084" y="916"/>
                  </a:cubicBezTo>
                  <a:cubicBezTo>
                    <a:pt x="1082" y="912"/>
                    <a:pt x="1080" y="908"/>
                    <a:pt x="1084" y="916"/>
                  </a:cubicBezTo>
                  <a:cubicBezTo>
                    <a:pt x="1089" y="924"/>
                    <a:pt x="1087" y="920"/>
                    <a:pt x="1084" y="916"/>
                  </a:cubicBezTo>
                  <a:cubicBezTo>
                    <a:pt x="1097" y="938"/>
                    <a:pt x="1101" y="963"/>
                    <a:pt x="1098" y="988"/>
                  </a:cubicBezTo>
                  <a:close/>
                  <a:moveTo>
                    <a:pt x="1098" y="988"/>
                  </a:moveTo>
                  <a:cubicBezTo>
                    <a:pt x="1098" y="988"/>
                    <a:pt x="1098" y="988"/>
                    <a:pt x="1098" y="988"/>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79" name="Freeform 19"/>
            <p:cNvSpPr>
              <a:spLocks noEditPoints="1"/>
            </p:cNvSpPr>
            <p:nvPr/>
          </p:nvSpPr>
          <p:spPr bwMode="auto">
            <a:xfrm>
              <a:off x="2559051" y="3149601"/>
              <a:ext cx="1587" cy="1587"/>
            </a:xfrm>
            <a:custGeom>
              <a:avLst/>
              <a:gdLst/>
              <a:ahLst/>
              <a:cxnLst>
                <a:cxn ang="0">
                  <a:pos x="0" y="0"/>
                </a:cxn>
                <a:cxn ang="0">
                  <a:pos x="0" y="1"/>
                </a:cxn>
                <a:cxn ang="0">
                  <a:pos x="0" y="0"/>
                </a:cxn>
                <a:cxn ang="0">
                  <a:pos x="0" y="0"/>
                </a:cxn>
                <a:cxn ang="0">
                  <a:pos x="0" y="0"/>
                </a:cxn>
              </a:cxnLst>
              <a:rect l="0" t="0" r="r" b="b"/>
              <a:pathLst>
                <a:path h="1">
                  <a:moveTo>
                    <a:pt x="0" y="0"/>
                  </a:moveTo>
                  <a:cubicBezTo>
                    <a:pt x="0" y="0"/>
                    <a:pt x="0" y="1"/>
                    <a:pt x="0" y="1"/>
                  </a:cubicBezTo>
                  <a:cubicBezTo>
                    <a:pt x="0" y="1"/>
                    <a:pt x="0" y="0"/>
                    <a:pt x="0" y="0"/>
                  </a:cubicBezTo>
                  <a:close/>
                  <a:moveTo>
                    <a:pt x="0" y="0"/>
                  </a:moveTo>
                  <a:cubicBezTo>
                    <a:pt x="0" y="0"/>
                    <a:pt x="0" y="0"/>
                    <a:pt x="0" y="0"/>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80" name="AutoShape 137"/>
          <p:cNvSpPr>
            <a:spLocks/>
          </p:cNvSpPr>
          <p:nvPr/>
        </p:nvSpPr>
        <p:spPr bwMode="auto">
          <a:xfrm>
            <a:off x="5619937" y="2555701"/>
            <a:ext cx="327840" cy="327840"/>
          </a:xfrm>
          <a:custGeom>
            <a:avLst/>
            <a:gdLst>
              <a:gd name="T0" fmla="+- 0 10819 195"/>
              <a:gd name="T1" fmla="*/ T0 w 21248"/>
              <a:gd name="T2" fmla="*/ 10800 h 21600"/>
              <a:gd name="T3" fmla="+- 0 10819 195"/>
              <a:gd name="T4" fmla="*/ T3 w 21248"/>
              <a:gd name="T5" fmla="*/ 10800 h 21600"/>
              <a:gd name="T6" fmla="+- 0 10819 195"/>
              <a:gd name="T7" fmla="*/ T6 w 21248"/>
              <a:gd name="T8" fmla="*/ 10800 h 21600"/>
              <a:gd name="T9" fmla="+- 0 10819 195"/>
              <a:gd name="T10" fmla="*/ T9 w 21248"/>
              <a:gd name="T11" fmla="*/ 10800 h 21600"/>
            </a:gdLst>
            <a:ahLst/>
            <a:cxnLst>
              <a:cxn ang="0">
                <a:pos x="T1" y="T2"/>
              </a:cxn>
              <a:cxn ang="0">
                <a:pos x="T4" y="T5"/>
              </a:cxn>
              <a:cxn ang="0">
                <a:pos x="T7" y="T8"/>
              </a:cxn>
              <a:cxn ang="0">
                <a:pos x="T10" y="T11"/>
              </a:cxn>
            </a:cxnLst>
            <a:rect l="0" t="0" r="r" b="b"/>
            <a:pathLst>
              <a:path w="21248" h="21600">
                <a:moveTo>
                  <a:pt x="19868" y="17133"/>
                </a:moveTo>
                <a:cubicBezTo>
                  <a:pt x="19766" y="17386"/>
                  <a:pt x="19525" y="17549"/>
                  <a:pt x="19255" y="17549"/>
                </a:cubicBezTo>
                <a:lnTo>
                  <a:pt x="19058" y="17549"/>
                </a:lnTo>
                <a:lnTo>
                  <a:pt x="3983" y="2226"/>
                </a:lnTo>
                <a:lnTo>
                  <a:pt x="3983" y="2025"/>
                </a:lnTo>
                <a:cubicBezTo>
                  <a:pt x="3983" y="1750"/>
                  <a:pt x="4144" y="1506"/>
                  <a:pt x="4393" y="1401"/>
                </a:cubicBezTo>
                <a:cubicBezTo>
                  <a:pt x="4475" y="1367"/>
                  <a:pt x="4560" y="1350"/>
                  <a:pt x="4647" y="1350"/>
                </a:cubicBezTo>
                <a:cubicBezTo>
                  <a:pt x="4824" y="1350"/>
                  <a:pt x="4991" y="1420"/>
                  <a:pt x="5116" y="1547"/>
                </a:cubicBezTo>
                <a:lnTo>
                  <a:pt x="19724" y="16397"/>
                </a:lnTo>
                <a:cubicBezTo>
                  <a:pt x="19915" y="16591"/>
                  <a:pt x="19972" y="16880"/>
                  <a:pt x="19868" y="17133"/>
                </a:cubicBezTo>
                <a:moveTo>
                  <a:pt x="10121" y="17549"/>
                </a:moveTo>
                <a:cubicBezTo>
                  <a:pt x="10017" y="17549"/>
                  <a:pt x="9922" y="17586"/>
                  <a:pt x="9824" y="17609"/>
                </a:cubicBezTo>
                <a:lnTo>
                  <a:pt x="3923" y="11612"/>
                </a:lnTo>
                <a:cubicBezTo>
                  <a:pt x="3946" y="11512"/>
                  <a:pt x="3982" y="11415"/>
                  <a:pt x="3982" y="11311"/>
                </a:cubicBezTo>
                <a:lnTo>
                  <a:pt x="3983" y="3180"/>
                </a:lnTo>
                <a:lnTo>
                  <a:pt x="18119" y="17549"/>
                </a:lnTo>
                <a:cubicBezTo>
                  <a:pt x="18119" y="17549"/>
                  <a:pt x="10121" y="17549"/>
                  <a:pt x="10121" y="17549"/>
                </a:cubicBezTo>
                <a:close/>
                <a:moveTo>
                  <a:pt x="9182" y="17945"/>
                </a:moveTo>
                <a:lnTo>
                  <a:pt x="7109" y="20052"/>
                </a:lnTo>
                <a:cubicBezTo>
                  <a:pt x="6939" y="20224"/>
                  <a:pt x="6742" y="20249"/>
                  <a:pt x="6640" y="20249"/>
                </a:cubicBezTo>
                <a:cubicBezTo>
                  <a:pt x="6537" y="20249"/>
                  <a:pt x="6339" y="20224"/>
                  <a:pt x="6170" y="20052"/>
                </a:cubicBezTo>
                <a:lnTo>
                  <a:pt x="1522" y="15327"/>
                </a:lnTo>
                <a:cubicBezTo>
                  <a:pt x="1352" y="15154"/>
                  <a:pt x="1327" y="14953"/>
                  <a:pt x="1327" y="14850"/>
                </a:cubicBezTo>
                <a:cubicBezTo>
                  <a:pt x="1327" y="14745"/>
                  <a:pt x="1352" y="14544"/>
                  <a:pt x="1522" y="14373"/>
                </a:cubicBezTo>
                <a:lnTo>
                  <a:pt x="3593" y="12266"/>
                </a:lnTo>
                <a:cubicBezTo>
                  <a:pt x="3599" y="12260"/>
                  <a:pt x="3601" y="12251"/>
                  <a:pt x="3607" y="12245"/>
                </a:cubicBezTo>
                <a:lnTo>
                  <a:pt x="9202" y="17932"/>
                </a:lnTo>
                <a:cubicBezTo>
                  <a:pt x="9196" y="17937"/>
                  <a:pt x="9187" y="17939"/>
                  <a:pt x="9182" y="17945"/>
                </a:cubicBezTo>
                <a:moveTo>
                  <a:pt x="6056" y="593"/>
                </a:moveTo>
                <a:cubicBezTo>
                  <a:pt x="5675" y="205"/>
                  <a:pt x="5165" y="0"/>
                  <a:pt x="4647" y="0"/>
                </a:cubicBezTo>
                <a:cubicBezTo>
                  <a:pt x="4390" y="0"/>
                  <a:pt x="4132" y="49"/>
                  <a:pt x="3885" y="154"/>
                </a:cubicBezTo>
                <a:cubicBezTo>
                  <a:pt x="3141" y="467"/>
                  <a:pt x="2655" y="1205"/>
                  <a:pt x="2655" y="2025"/>
                </a:cubicBezTo>
                <a:lnTo>
                  <a:pt x="2654" y="11311"/>
                </a:lnTo>
                <a:lnTo>
                  <a:pt x="583" y="13418"/>
                </a:lnTo>
                <a:cubicBezTo>
                  <a:pt x="-195" y="14208"/>
                  <a:pt x="-195" y="15491"/>
                  <a:pt x="583" y="16281"/>
                </a:cubicBezTo>
                <a:lnTo>
                  <a:pt x="5231" y="21006"/>
                </a:lnTo>
                <a:cubicBezTo>
                  <a:pt x="5620" y="21402"/>
                  <a:pt x="6131" y="21599"/>
                  <a:pt x="6640" y="21599"/>
                </a:cubicBezTo>
                <a:cubicBezTo>
                  <a:pt x="7150" y="21599"/>
                  <a:pt x="7659" y="21402"/>
                  <a:pt x="8048" y="21006"/>
                </a:cubicBezTo>
                <a:lnTo>
                  <a:pt x="10121" y="18900"/>
                </a:lnTo>
                <a:lnTo>
                  <a:pt x="19255" y="18900"/>
                </a:lnTo>
                <a:cubicBezTo>
                  <a:pt x="20062" y="18900"/>
                  <a:pt x="20788" y="18407"/>
                  <a:pt x="21095" y="17650"/>
                </a:cubicBezTo>
                <a:cubicBezTo>
                  <a:pt x="21405" y="16893"/>
                  <a:pt x="21234" y="16022"/>
                  <a:pt x="20663" y="15443"/>
                </a:cubicBezTo>
                <a:cubicBezTo>
                  <a:pt x="20663" y="15443"/>
                  <a:pt x="6056" y="593"/>
                  <a:pt x="6056" y="593"/>
                </a:cubicBezTo>
                <a:close/>
              </a:path>
            </a:pathLst>
          </a:custGeom>
          <a:solidFill>
            <a:schemeClr val="bg1"/>
          </a:solidFill>
          <a:ln>
            <a:noFill/>
          </a:ln>
          <a:effectLst/>
          <a:extLst/>
        </p:spPr>
        <p:txBody>
          <a:bodyPr lIns="14288" tIns="14288" rIns="14288" bIns="14288"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81" name="Freeform 118"/>
          <p:cNvSpPr>
            <a:spLocks noEditPoints="1"/>
          </p:cNvSpPr>
          <p:nvPr/>
        </p:nvSpPr>
        <p:spPr bwMode="auto">
          <a:xfrm>
            <a:off x="5254885" y="3412991"/>
            <a:ext cx="353436" cy="343948"/>
          </a:xfrm>
          <a:custGeom>
            <a:avLst/>
            <a:gdLst/>
            <a:ahLst/>
            <a:cxnLst>
              <a:cxn ang="0">
                <a:pos x="53" y="58"/>
              </a:cxn>
              <a:cxn ang="0">
                <a:pos x="31" y="67"/>
              </a:cxn>
              <a:cxn ang="0">
                <a:pos x="0" y="36"/>
              </a:cxn>
              <a:cxn ang="0">
                <a:pos x="31" y="5"/>
              </a:cxn>
              <a:cxn ang="0">
                <a:pos x="31" y="36"/>
              </a:cxn>
              <a:cxn ang="0">
                <a:pos x="53" y="58"/>
              </a:cxn>
              <a:cxn ang="0">
                <a:pos x="36" y="31"/>
              </a:cxn>
              <a:cxn ang="0">
                <a:pos x="36" y="0"/>
              </a:cxn>
              <a:cxn ang="0">
                <a:pos x="67" y="31"/>
              </a:cxn>
              <a:cxn ang="0">
                <a:pos x="36" y="31"/>
              </a:cxn>
              <a:cxn ang="0">
                <a:pos x="69" y="36"/>
              </a:cxn>
              <a:cxn ang="0">
                <a:pos x="60" y="58"/>
              </a:cxn>
              <a:cxn ang="0">
                <a:pos x="38" y="36"/>
              </a:cxn>
              <a:cxn ang="0">
                <a:pos x="69" y="36"/>
              </a:cxn>
            </a:cxnLst>
            <a:rect l="0" t="0" r="r" b="b"/>
            <a:pathLst>
              <a:path w="69" h="67">
                <a:moveTo>
                  <a:pt x="53" y="58"/>
                </a:moveTo>
                <a:cubicBezTo>
                  <a:pt x="47" y="64"/>
                  <a:pt x="39" y="67"/>
                  <a:pt x="31" y="67"/>
                </a:cubicBezTo>
                <a:cubicBezTo>
                  <a:pt x="14" y="67"/>
                  <a:pt x="0" y="53"/>
                  <a:pt x="0" y="36"/>
                </a:cubicBezTo>
                <a:cubicBezTo>
                  <a:pt x="0" y="19"/>
                  <a:pt x="14" y="5"/>
                  <a:pt x="31" y="5"/>
                </a:cubicBezTo>
                <a:cubicBezTo>
                  <a:pt x="31" y="36"/>
                  <a:pt x="31" y="36"/>
                  <a:pt x="31" y="36"/>
                </a:cubicBezTo>
                <a:lnTo>
                  <a:pt x="53" y="58"/>
                </a:lnTo>
                <a:close/>
                <a:moveTo>
                  <a:pt x="36" y="31"/>
                </a:moveTo>
                <a:cubicBezTo>
                  <a:pt x="36" y="0"/>
                  <a:pt x="36" y="0"/>
                  <a:pt x="36" y="0"/>
                </a:cubicBezTo>
                <a:cubicBezTo>
                  <a:pt x="53" y="0"/>
                  <a:pt x="67" y="14"/>
                  <a:pt x="67" y="31"/>
                </a:cubicBezTo>
                <a:lnTo>
                  <a:pt x="36" y="31"/>
                </a:lnTo>
                <a:close/>
                <a:moveTo>
                  <a:pt x="69" y="36"/>
                </a:moveTo>
                <a:cubicBezTo>
                  <a:pt x="69" y="45"/>
                  <a:pt x="66" y="53"/>
                  <a:pt x="60" y="58"/>
                </a:cubicBezTo>
                <a:cubicBezTo>
                  <a:pt x="38" y="36"/>
                  <a:pt x="38" y="36"/>
                  <a:pt x="38" y="36"/>
                </a:cubicBezTo>
                <a:lnTo>
                  <a:pt x="69" y="36"/>
                </a:lnTo>
                <a:close/>
              </a:path>
            </a:pathLst>
          </a:custGeom>
          <a:solidFill>
            <a:schemeClr val="bg1"/>
          </a:solidFill>
          <a:ln w="9525">
            <a:noFill/>
            <a:round/>
            <a:headEnd/>
            <a:tailEnd/>
          </a:ln>
        </p:spPr>
        <p:txBody>
          <a:bodyPr vert="horz" wrap="square" lIns="68580" tIns="34290" rIns="68580" bIns="34290" numCol="1" anchor="t" anchorCtr="0" compatLnSpc="1">
            <a:prstTxWarp prst="textNoShape">
              <a:avLst/>
            </a:prstTxWarp>
          </a:bodyPr>
          <a:lstStyle/>
          <a:p>
            <a:endParaRPr lang="en-US"/>
          </a:p>
        </p:txBody>
      </p:sp>
      <p:grpSp>
        <p:nvGrpSpPr>
          <p:cNvPr id="82" name="Group 54"/>
          <p:cNvGrpSpPr/>
          <p:nvPr/>
        </p:nvGrpSpPr>
        <p:grpSpPr>
          <a:xfrm>
            <a:off x="4277059" y="2496008"/>
            <a:ext cx="478757" cy="478757"/>
            <a:chOff x="3119438" y="3767138"/>
            <a:chExt cx="552450" cy="552450"/>
          </a:xfrm>
          <a:solidFill>
            <a:srgbClr val="0094D6"/>
          </a:solidFill>
        </p:grpSpPr>
        <p:sp>
          <p:nvSpPr>
            <p:cNvPr id="83" name="Freeform 82"/>
            <p:cNvSpPr>
              <a:spLocks noEditPoints="1"/>
            </p:cNvSpPr>
            <p:nvPr/>
          </p:nvSpPr>
          <p:spPr bwMode="auto">
            <a:xfrm>
              <a:off x="3119438" y="3767138"/>
              <a:ext cx="552450" cy="552450"/>
            </a:xfrm>
            <a:custGeom>
              <a:avLst/>
              <a:gdLst/>
              <a:ahLst/>
              <a:cxnLst>
                <a:cxn ang="0">
                  <a:pos x="30" y="162"/>
                </a:cxn>
                <a:cxn ang="0">
                  <a:pos x="72" y="150"/>
                </a:cxn>
                <a:cxn ang="0">
                  <a:pos x="95" y="190"/>
                </a:cxn>
                <a:cxn ang="0">
                  <a:pos x="117" y="152"/>
                </a:cxn>
                <a:cxn ang="0">
                  <a:pos x="161" y="164"/>
                </a:cxn>
                <a:cxn ang="0">
                  <a:pos x="150" y="121"/>
                </a:cxn>
                <a:cxn ang="0">
                  <a:pos x="190" y="98"/>
                </a:cxn>
                <a:cxn ang="0">
                  <a:pos x="151" y="75"/>
                </a:cxn>
                <a:cxn ang="0">
                  <a:pos x="164" y="30"/>
                </a:cxn>
                <a:cxn ang="0">
                  <a:pos x="120" y="41"/>
                </a:cxn>
                <a:cxn ang="0">
                  <a:pos x="96" y="0"/>
                </a:cxn>
                <a:cxn ang="0">
                  <a:pos x="72" y="41"/>
                </a:cxn>
                <a:cxn ang="0">
                  <a:pos x="29" y="30"/>
                </a:cxn>
                <a:cxn ang="0">
                  <a:pos x="41" y="73"/>
                </a:cxn>
                <a:cxn ang="0">
                  <a:pos x="0" y="96"/>
                </a:cxn>
                <a:cxn ang="0">
                  <a:pos x="41" y="120"/>
                </a:cxn>
                <a:cxn ang="0">
                  <a:pos x="30" y="162"/>
                </a:cxn>
                <a:cxn ang="0">
                  <a:pos x="96" y="43"/>
                </a:cxn>
                <a:cxn ang="0">
                  <a:pos x="150" y="97"/>
                </a:cxn>
                <a:cxn ang="0">
                  <a:pos x="96" y="151"/>
                </a:cxn>
                <a:cxn ang="0">
                  <a:pos x="41" y="97"/>
                </a:cxn>
                <a:cxn ang="0">
                  <a:pos x="96" y="43"/>
                </a:cxn>
                <a:cxn ang="0">
                  <a:pos x="96" y="43"/>
                </a:cxn>
                <a:cxn ang="0">
                  <a:pos x="96" y="43"/>
                </a:cxn>
              </a:cxnLst>
              <a:rect l="0" t="0" r="r" b="b"/>
              <a:pathLst>
                <a:path w="190" h="190">
                  <a:moveTo>
                    <a:pt x="30" y="162"/>
                  </a:moveTo>
                  <a:cubicBezTo>
                    <a:pt x="72" y="150"/>
                    <a:pt x="72" y="150"/>
                    <a:pt x="72" y="150"/>
                  </a:cubicBezTo>
                  <a:cubicBezTo>
                    <a:pt x="95" y="190"/>
                    <a:pt x="95" y="190"/>
                    <a:pt x="95" y="190"/>
                  </a:cubicBezTo>
                  <a:cubicBezTo>
                    <a:pt x="117" y="152"/>
                    <a:pt x="117" y="152"/>
                    <a:pt x="117" y="152"/>
                  </a:cubicBezTo>
                  <a:cubicBezTo>
                    <a:pt x="161" y="164"/>
                    <a:pt x="161" y="164"/>
                    <a:pt x="161" y="164"/>
                  </a:cubicBezTo>
                  <a:cubicBezTo>
                    <a:pt x="150" y="121"/>
                    <a:pt x="150" y="121"/>
                    <a:pt x="150" y="121"/>
                  </a:cubicBezTo>
                  <a:cubicBezTo>
                    <a:pt x="190" y="98"/>
                    <a:pt x="190" y="98"/>
                    <a:pt x="190" y="98"/>
                  </a:cubicBezTo>
                  <a:cubicBezTo>
                    <a:pt x="151" y="75"/>
                    <a:pt x="151" y="75"/>
                    <a:pt x="151" y="75"/>
                  </a:cubicBezTo>
                  <a:cubicBezTo>
                    <a:pt x="164" y="30"/>
                    <a:pt x="164" y="30"/>
                    <a:pt x="164" y="30"/>
                  </a:cubicBezTo>
                  <a:cubicBezTo>
                    <a:pt x="120" y="41"/>
                    <a:pt x="120" y="41"/>
                    <a:pt x="120" y="41"/>
                  </a:cubicBezTo>
                  <a:cubicBezTo>
                    <a:pt x="96" y="0"/>
                    <a:pt x="96" y="0"/>
                    <a:pt x="96" y="0"/>
                  </a:cubicBezTo>
                  <a:cubicBezTo>
                    <a:pt x="72" y="41"/>
                    <a:pt x="72" y="41"/>
                    <a:pt x="72" y="41"/>
                  </a:cubicBezTo>
                  <a:cubicBezTo>
                    <a:pt x="29" y="30"/>
                    <a:pt x="29" y="30"/>
                    <a:pt x="29" y="30"/>
                  </a:cubicBezTo>
                  <a:cubicBezTo>
                    <a:pt x="41" y="73"/>
                    <a:pt x="41" y="73"/>
                    <a:pt x="41" y="73"/>
                  </a:cubicBezTo>
                  <a:cubicBezTo>
                    <a:pt x="0" y="96"/>
                    <a:pt x="0" y="96"/>
                    <a:pt x="0" y="96"/>
                  </a:cubicBezTo>
                  <a:cubicBezTo>
                    <a:pt x="41" y="120"/>
                    <a:pt x="41" y="120"/>
                    <a:pt x="41" y="120"/>
                  </a:cubicBezTo>
                  <a:lnTo>
                    <a:pt x="30" y="162"/>
                  </a:lnTo>
                  <a:close/>
                  <a:moveTo>
                    <a:pt x="96" y="43"/>
                  </a:moveTo>
                  <a:cubicBezTo>
                    <a:pt x="125" y="43"/>
                    <a:pt x="150" y="67"/>
                    <a:pt x="150" y="97"/>
                  </a:cubicBezTo>
                  <a:cubicBezTo>
                    <a:pt x="150" y="127"/>
                    <a:pt x="125" y="151"/>
                    <a:pt x="96" y="151"/>
                  </a:cubicBezTo>
                  <a:cubicBezTo>
                    <a:pt x="66" y="151"/>
                    <a:pt x="41" y="127"/>
                    <a:pt x="41" y="97"/>
                  </a:cubicBezTo>
                  <a:cubicBezTo>
                    <a:pt x="41" y="67"/>
                    <a:pt x="66" y="43"/>
                    <a:pt x="96" y="43"/>
                  </a:cubicBezTo>
                  <a:close/>
                  <a:moveTo>
                    <a:pt x="96" y="43"/>
                  </a:moveTo>
                  <a:cubicBezTo>
                    <a:pt x="96" y="43"/>
                    <a:pt x="96" y="43"/>
                    <a:pt x="96" y="43"/>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4" name="Freeform 83"/>
            <p:cNvSpPr>
              <a:spLocks noEditPoints="1"/>
            </p:cNvSpPr>
            <p:nvPr/>
          </p:nvSpPr>
          <p:spPr bwMode="auto">
            <a:xfrm>
              <a:off x="3259138" y="3910013"/>
              <a:ext cx="276225" cy="279400"/>
            </a:xfrm>
            <a:custGeom>
              <a:avLst/>
              <a:gdLst/>
              <a:ahLst/>
              <a:cxnLst>
                <a:cxn ang="0">
                  <a:pos x="48" y="96"/>
                </a:cxn>
                <a:cxn ang="0">
                  <a:pos x="95" y="48"/>
                </a:cxn>
                <a:cxn ang="0">
                  <a:pos x="48" y="0"/>
                </a:cxn>
                <a:cxn ang="0">
                  <a:pos x="0" y="48"/>
                </a:cxn>
                <a:cxn ang="0">
                  <a:pos x="48" y="96"/>
                </a:cxn>
                <a:cxn ang="0">
                  <a:pos x="48" y="96"/>
                </a:cxn>
                <a:cxn ang="0">
                  <a:pos x="48" y="96"/>
                </a:cxn>
              </a:cxnLst>
              <a:rect l="0" t="0" r="r" b="b"/>
              <a:pathLst>
                <a:path w="95" h="96">
                  <a:moveTo>
                    <a:pt x="48" y="96"/>
                  </a:moveTo>
                  <a:cubicBezTo>
                    <a:pt x="74" y="96"/>
                    <a:pt x="95" y="74"/>
                    <a:pt x="95" y="48"/>
                  </a:cubicBezTo>
                  <a:cubicBezTo>
                    <a:pt x="95" y="22"/>
                    <a:pt x="74" y="0"/>
                    <a:pt x="48" y="0"/>
                  </a:cubicBezTo>
                  <a:cubicBezTo>
                    <a:pt x="21" y="0"/>
                    <a:pt x="0" y="22"/>
                    <a:pt x="0" y="48"/>
                  </a:cubicBezTo>
                  <a:cubicBezTo>
                    <a:pt x="0" y="74"/>
                    <a:pt x="21" y="96"/>
                    <a:pt x="48" y="96"/>
                  </a:cubicBezTo>
                  <a:close/>
                  <a:moveTo>
                    <a:pt x="48" y="96"/>
                  </a:moveTo>
                  <a:cubicBezTo>
                    <a:pt x="48" y="96"/>
                    <a:pt x="48" y="96"/>
                    <a:pt x="48" y="96"/>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91" name="TextBox 90"/>
          <p:cNvSpPr txBox="1"/>
          <p:nvPr/>
        </p:nvSpPr>
        <p:spPr>
          <a:xfrm>
            <a:off x="683676" y="194243"/>
            <a:ext cx="3870455" cy="338554"/>
          </a:xfrm>
          <a:prstGeom prst="rect">
            <a:avLst/>
          </a:prstGeom>
          <a:noFill/>
        </p:spPr>
        <p:txBody>
          <a:bodyPr wrap="square" rtlCol="0">
            <a:spAutoFit/>
          </a:bodyPr>
          <a:lstStyle/>
          <a:p>
            <a:r>
              <a:rPr lang="zh-CN" altLang="en-US" sz="1600" b="1" dirty="0" smtClean="0">
                <a:solidFill>
                  <a:schemeClr val="tx1">
                    <a:lumMod val="65000"/>
                    <a:lumOff val="35000"/>
                  </a:schemeClr>
                </a:solidFill>
                <a:latin typeface="微软雅黑" pitchFamily="34" charset="-122"/>
                <a:ea typeface="微软雅黑" pitchFamily="34" charset="-122"/>
              </a:rPr>
              <a:t>在此输入你的文本内容</a:t>
            </a:r>
            <a:endParaRPr lang="zh-CN" altLang="en-US" sz="1600" b="1" dirty="0">
              <a:solidFill>
                <a:schemeClr val="tx1">
                  <a:lumMod val="65000"/>
                  <a:lumOff val="35000"/>
                </a:schemeClr>
              </a:solidFill>
              <a:latin typeface="微软雅黑" pitchFamily="34" charset="-122"/>
              <a:ea typeface="微软雅黑" pitchFamily="34" charset="-122"/>
            </a:endParaRPr>
          </a:p>
        </p:txBody>
      </p:sp>
      <p:sp>
        <p:nvSpPr>
          <p:cNvPr id="92" name="矩形 91"/>
          <p:cNvSpPr/>
          <p:nvPr/>
        </p:nvSpPr>
        <p:spPr>
          <a:xfrm>
            <a:off x="683676" y="440464"/>
            <a:ext cx="2430295" cy="184666"/>
          </a:xfrm>
          <a:prstGeom prst="rect">
            <a:avLst/>
          </a:prstGeom>
        </p:spPr>
        <p:txBody>
          <a:bodyPr wrap="square">
            <a:spAutoFit/>
          </a:bodyPr>
          <a:lstStyle/>
          <a:p>
            <a:r>
              <a:rPr lang="en-US" altLang="zh-CN" sz="600" dirty="0">
                <a:solidFill>
                  <a:schemeClr val="tx1">
                    <a:lumMod val="65000"/>
                    <a:lumOff val="35000"/>
                  </a:schemeClr>
                </a:solidFill>
              </a:rPr>
              <a:t>Always believe that something wonderful is about to happen.</a:t>
            </a:r>
            <a:endParaRPr lang="zh-CN" altLang="en-US" sz="600" dirty="0">
              <a:solidFill>
                <a:schemeClr val="tx1">
                  <a:lumMod val="65000"/>
                  <a:lumOff val="35000"/>
                </a:schemeClr>
              </a:solidFill>
            </a:endParaRPr>
          </a:p>
        </p:txBody>
      </p:sp>
      <p:pic>
        <p:nvPicPr>
          <p:cNvPr id="93" name="图片 9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14039" y="194576"/>
            <a:ext cx="469637" cy="504684"/>
          </a:xfrm>
          <a:prstGeom prst="rect">
            <a:avLst/>
          </a:prstGeom>
        </p:spPr>
      </p:pic>
      <p:cxnSp>
        <p:nvCxnSpPr>
          <p:cNvPr id="94" name="直接连接符 93"/>
          <p:cNvCxnSpPr/>
          <p:nvPr/>
        </p:nvCxnSpPr>
        <p:spPr bwMode="auto">
          <a:xfrm>
            <a:off x="755682" y="625130"/>
            <a:ext cx="2358289" cy="0"/>
          </a:xfrm>
          <a:prstGeom prst="line">
            <a:avLst/>
          </a:prstGeom>
          <a:solidFill>
            <a:schemeClr val="accent1"/>
          </a:solidFill>
          <a:ln w="9525" cap="flat" cmpd="sng" algn="ctr">
            <a:solidFill>
              <a:schemeClr val="tx1">
                <a:lumMod val="50000"/>
                <a:lumOff val="50000"/>
              </a:schemeClr>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95" name="图片 9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679405" y="265861"/>
            <a:ext cx="1212896" cy="430161"/>
          </a:xfrm>
          <a:prstGeom prst="rect">
            <a:avLst/>
          </a:prstGeom>
        </p:spPr>
      </p:pic>
      <p:sp>
        <p:nvSpPr>
          <p:cNvPr id="96" name="TextBox 95"/>
          <p:cNvSpPr txBox="1"/>
          <p:nvPr/>
        </p:nvSpPr>
        <p:spPr>
          <a:xfrm>
            <a:off x="239505" y="255798"/>
            <a:ext cx="418704" cy="369332"/>
          </a:xfrm>
          <a:prstGeom prst="rect">
            <a:avLst/>
          </a:prstGeom>
          <a:noFill/>
        </p:spPr>
        <p:txBody>
          <a:bodyPr wrap="none" rtlCol="0">
            <a:spAutoFit/>
          </a:bodyPr>
          <a:lstStyle/>
          <a:p>
            <a:r>
              <a:rPr lang="en-US" altLang="zh-CN" dirty="0" smtClean="0">
                <a:solidFill>
                  <a:schemeClr val="bg1"/>
                </a:solidFill>
              </a:rPr>
              <a:t>01</a:t>
            </a:r>
            <a:endParaRPr lang="zh-CN" altLang="en-US" dirty="0">
              <a:solidFill>
                <a:schemeClr val="bg1"/>
              </a:solidFill>
            </a:endParaRPr>
          </a:p>
        </p:txBody>
      </p:sp>
    </p:spTree>
    <p:extLst>
      <p:ext uri="{BB962C8B-B14F-4D97-AF65-F5344CB8AC3E}">
        <p14:creationId xmlns:p14="http://schemas.microsoft.com/office/powerpoint/2010/main" val="26397101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28"/>
                                        </p:tgtEl>
                                        <p:attrNameLst>
                                          <p:attrName>style.visibility</p:attrName>
                                        </p:attrNameLst>
                                      </p:cBhvr>
                                      <p:to>
                                        <p:strVal val="visible"/>
                                      </p:to>
                                    </p:set>
                                  </p:childTnLst>
                                </p:cTn>
                              </p:par>
                            </p:childTnLst>
                          </p:cTn>
                        </p:par>
                        <p:par>
                          <p:cTn id="7" fill="hold">
                            <p:stCondLst>
                              <p:cond delay="0"/>
                            </p:stCondLst>
                            <p:childTnLst>
                              <p:par>
                                <p:cTn id="8" presetID="23" presetClass="entr" presetSubtype="528" fill="hold" nodeType="afterEffect">
                                  <p:stCondLst>
                                    <p:cond delay="0"/>
                                  </p:stCondLst>
                                  <p:childTnLst>
                                    <p:set>
                                      <p:cBhvr>
                                        <p:cTn id="9" dur="1" fill="hold">
                                          <p:stCondLst>
                                            <p:cond delay="0"/>
                                          </p:stCondLst>
                                        </p:cTn>
                                        <p:tgtEl>
                                          <p:spTgt spid="73"/>
                                        </p:tgtEl>
                                        <p:attrNameLst>
                                          <p:attrName>style.visibility</p:attrName>
                                        </p:attrNameLst>
                                      </p:cBhvr>
                                      <p:to>
                                        <p:strVal val="visible"/>
                                      </p:to>
                                    </p:set>
                                    <p:anim calcmode="lin" valueType="num">
                                      <p:cBhvr>
                                        <p:cTn id="10" dur="250" fill="hold"/>
                                        <p:tgtEl>
                                          <p:spTgt spid="73"/>
                                        </p:tgtEl>
                                        <p:attrNameLst>
                                          <p:attrName>ppt_w</p:attrName>
                                        </p:attrNameLst>
                                      </p:cBhvr>
                                      <p:tavLst>
                                        <p:tav tm="0">
                                          <p:val>
                                            <p:fltVal val="0"/>
                                          </p:val>
                                        </p:tav>
                                        <p:tav tm="100000">
                                          <p:val>
                                            <p:strVal val="#ppt_w"/>
                                          </p:val>
                                        </p:tav>
                                      </p:tavLst>
                                    </p:anim>
                                    <p:anim calcmode="lin" valueType="num">
                                      <p:cBhvr>
                                        <p:cTn id="11" dur="250" fill="hold"/>
                                        <p:tgtEl>
                                          <p:spTgt spid="73"/>
                                        </p:tgtEl>
                                        <p:attrNameLst>
                                          <p:attrName>ppt_h</p:attrName>
                                        </p:attrNameLst>
                                      </p:cBhvr>
                                      <p:tavLst>
                                        <p:tav tm="0">
                                          <p:val>
                                            <p:fltVal val="0"/>
                                          </p:val>
                                        </p:tav>
                                        <p:tav tm="100000">
                                          <p:val>
                                            <p:strVal val="#ppt_h"/>
                                          </p:val>
                                        </p:tav>
                                      </p:tavLst>
                                    </p:anim>
                                    <p:anim calcmode="lin" valueType="num">
                                      <p:cBhvr>
                                        <p:cTn id="12" dur="250" fill="hold"/>
                                        <p:tgtEl>
                                          <p:spTgt spid="73"/>
                                        </p:tgtEl>
                                        <p:attrNameLst>
                                          <p:attrName>ppt_x</p:attrName>
                                        </p:attrNameLst>
                                      </p:cBhvr>
                                      <p:tavLst>
                                        <p:tav tm="0">
                                          <p:val>
                                            <p:fltVal val="0.5"/>
                                          </p:val>
                                        </p:tav>
                                        <p:tav tm="100000">
                                          <p:val>
                                            <p:strVal val="#ppt_x"/>
                                          </p:val>
                                        </p:tav>
                                      </p:tavLst>
                                    </p:anim>
                                    <p:anim calcmode="lin" valueType="num">
                                      <p:cBhvr>
                                        <p:cTn id="13" dur="250" fill="hold"/>
                                        <p:tgtEl>
                                          <p:spTgt spid="73"/>
                                        </p:tgtEl>
                                        <p:attrNameLst>
                                          <p:attrName>ppt_y</p:attrName>
                                        </p:attrNameLst>
                                      </p:cBhvr>
                                      <p:tavLst>
                                        <p:tav tm="0">
                                          <p:val>
                                            <p:fltVal val="0.5"/>
                                          </p:val>
                                        </p:tav>
                                        <p:tav tm="100000">
                                          <p:val>
                                            <p:strVal val="#ppt_y"/>
                                          </p:val>
                                        </p:tav>
                                      </p:tavLst>
                                    </p:anim>
                                  </p:childTnLst>
                                </p:cTn>
                              </p:par>
                            </p:childTnLst>
                          </p:cTn>
                        </p:par>
                        <p:par>
                          <p:cTn id="14" fill="hold">
                            <p:stCondLst>
                              <p:cond delay="250"/>
                            </p:stCondLst>
                            <p:childTnLst>
                              <p:par>
                                <p:cTn id="15" presetID="10" presetClass="entr" presetSubtype="0" fill="hold" grpId="0" nodeType="afterEffect">
                                  <p:stCondLst>
                                    <p:cond delay="0"/>
                                  </p:stCondLst>
                                  <p:childTnLst>
                                    <p:set>
                                      <p:cBhvr>
                                        <p:cTn id="16" dur="1" fill="hold">
                                          <p:stCondLst>
                                            <p:cond delay="0"/>
                                          </p:stCondLst>
                                        </p:cTn>
                                        <p:tgtEl>
                                          <p:spTgt spid="46"/>
                                        </p:tgtEl>
                                        <p:attrNameLst>
                                          <p:attrName>style.visibility</p:attrName>
                                        </p:attrNameLst>
                                      </p:cBhvr>
                                      <p:to>
                                        <p:strVal val="visible"/>
                                      </p:to>
                                    </p:set>
                                    <p:animEffect transition="in" filter="fade">
                                      <p:cBhvr>
                                        <p:cTn id="17" dur="500"/>
                                        <p:tgtEl>
                                          <p:spTgt spid="46"/>
                                        </p:tgtEl>
                                      </p:cBhvr>
                                    </p:animEffect>
                                  </p:childTnLst>
                                </p:cTn>
                              </p:par>
                            </p:childTnLst>
                          </p:cTn>
                        </p:par>
                        <p:par>
                          <p:cTn id="18" fill="hold">
                            <p:stCondLst>
                              <p:cond delay="750"/>
                            </p:stCondLst>
                            <p:childTnLst>
                              <p:par>
                                <p:cTn id="19" presetID="1" presetClass="entr" presetSubtype="0" fill="hold" nodeType="afterEffect">
                                  <p:stCondLst>
                                    <p:cond delay="0"/>
                                  </p:stCondLst>
                                  <p:childTnLst>
                                    <p:set>
                                      <p:cBhvr>
                                        <p:cTn id="20" dur="1" fill="hold">
                                          <p:stCondLst>
                                            <p:cond delay="0"/>
                                          </p:stCondLst>
                                        </p:cTn>
                                        <p:tgtEl>
                                          <p:spTgt spid="37"/>
                                        </p:tgtEl>
                                        <p:attrNameLst>
                                          <p:attrName>style.visibility</p:attrName>
                                        </p:attrNameLst>
                                      </p:cBhvr>
                                      <p:to>
                                        <p:strVal val="visible"/>
                                      </p:to>
                                    </p:set>
                                  </p:childTnLst>
                                </p:cTn>
                              </p:par>
                            </p:childTnLst>
                          </p:cTn>
                        </p:par>
                        <p:par>
                          <p:cTn id="21" fill="hold">
                            <p:stCondLst>
                              <p:cond delay="750"/>
                            </p:stCondLst>
                            <p:childTnLst>
                              <p:par>
                                <p:cTn id="22" presetID="23" presetClass="entr" presetSubtype="528" fill="hold" grpId="0" nodeType="afterEffect">
                                  <p:stCondLst>
                                    <p:cond delay="0"/>
                                  </p:stCondLst>
                                  <p:childTnLst>
                                    <p:set>
                                      <p:cBhvr>
                                        <p:cTn id="23" dur="1" fill="hold">
                                          <p:stCondLst>
                                            <p:cond delay="0"/>
                                          </p:stCondLst>
                                        </p:cTn>
                                        <p:tgtEl>
                                          <p:spTgt spid="65"/>
                                        </p:tgtEl>
                                        <p:attrNameLst>
                                          <p:attrName>style.visibility</p:attrName>
                                        </p:attrNameLst>
                                      </p:cBhvr>
                                      <p:to>
                                        <p:strVal val="visible"/>
                                      </p:to>
                                    </p:set>
                                    <p:anim calcmode="lin" valueType="num">
                                      <p:cBhvr>
                                        <p:cTn id="24" dur="250" fill="hold"/>
                                        <p:tgtEl>
                                          <p:spTgt spid="65"/>
                                        </p:tgtEl>
                                        <p:attrNameLst>
                                          <p:attrName>ppt_w</p:attrName>
                                        </p:attrNameLst>
                                      </p:cBhvr>
                                      <p:tavLst>
                                        <p:tav tm="0">
                                          <p:val>
                                            <p:fltVal val="0"/>
                                          </p:val>
                                        </p:tav>
                                        <p:tav tm="100000">
                                          <p:val>
                                            <p:strVal val="#ppt_w"/>
                                          </p:val>
                                        </p:tav>
                                      </p:tavLst>
                                    </p:anim>
                                    <p:anim calcmode="lin" valueType="num">
                                      <p:cBhvr>
                                        <p:cTn id="25" dur="250" fill="hold"/>
                                        <p:tgtEl>
                                          <p:spTgt spid="65"/>
                                        </p:tgtEl>
                                        <p:attrNameLst>
                                          <p:attrName>ppt_h</p:attrName>
                                        </p:attrNameLst>
                                      </p:cBhvr>
                                      <p:tavLst>
                                        <p:tav tm="0">
                                          <p:val>
                                            <p:fltVal val="0"/>
                                          </p:val>
                                        </p:tav>
                                        <p:tav tm="100000">
                                          <p:val>
                                            <p:strVal val="#ppt_h"/>
                                          </p:val>
                                        </p:tav>
                                      </p:tavLst>
                                    </p:anim>
                                    <p:anim calcmode="lin" valueType="num">
                                      <p:cBhvr>
                                        <p:cTn id="26" dur="250" fill="hold"/>
                                        <p:tgtEl>
                                          <p:spTgt spid="65"/>
                                        </p:tgtEl>
                                        <p:attrNameLst>
                                          <p:attrName>ppt_x</p:attrName>
                                        </p:attrNameLst>
                                      </p:cBhvr>
                                      <p:tavLst>
                                        <p:tav tm="0">
                                          <p:val>
                                            <p:fltVal val="0.5"/>
                                          </p:val>
                                        </p:tav>
                                        <p:tav tm="100000">
                                          <p:val>
                                            <p:strVal val="#ppt_x"/>
                                          </p:val>
                                        </p:tav>
                                      </p:tavLst>
                                    </p:anim>
                                    <p:anim calcmode="lin" valueType="num">
                                      <p:cBhvr>
                                        <p:cTn id="27" dur="250" fill="hold"/>
                                        <p:tgtEl>
                                          <p:spTgt spid="65"/>
                                        </p:tgtEl>
                                        <p:attrNameLst>
                                          <p:attrName>ppt_y</p:attrName>
                                        </p:attrNameLst>
                                      </p:cBhvr>
                                      <p:tavLst>
                                        <p:tav tm="0">
                                          <p:val>
                                            <p:fltVal val="0.5"/>
                                          </p:val>
                                        </p:tav>
                                        <p:tav tm="100000">
                                          <p:val>
                                            <p:strVal val="#ppt_y"/>
                                          </p:val>
                                        </p:tav>
                                      </p:tavLst>
                                    </p:anim>
                                  </p:childTnLst>
                                </p:cTn>
                              </p:par>
                            </p:childTnLst>
                          </p:cTn>
                        </p:par>
                        <p:par>
                          <p:cTn id="28" fill="hold">
                            <p:stCondLst>
                              <p:cond delay="1000"/>
                            </p:stCondLst>
                            <p:childTnLst>
                              <p:par>
                                <p:cTn id="29" presetID="10" presetClass="entr" presetSubtype="0" fill="hold" grpId="0" nodeType="afterEffect">
                                  <p:stCondLst>
                                    <p:cond delay="0"/>
                                  </p:stCondLst>
                                  <p:childTnLst>
                                    <p:set>
                                      <p:cBhvr>
                                        <p:cTn id="30" dur="1" fill="hold">
                                          <p:stCondLst>
                                            <p:cond delay="0"/>
                                          </p:stCondLst>
                                        </p:cTn>
                                        <p:tgtEl>
                                          <p:spTgt spid="48"/>
                                        </p:tgtEl>
                                        <p:attrNameLst>
                                          <p:attrName>style.visibility</p:attrName>
                                        </p:attrNameLst>
                                      </p:cBhvr>
                                      <p:to>
                                        <p:strVal val="visible"/>
                                      </p:to>
                                    </p:set>
                                    <p:animEffect transition="in" filter="fade">
                                      <p:cBhvr>
                                        <p:cTn id="31" dur="500"/>
                                        <p:tgtEl>
                                          <p:spTgt spid="48"/>
                                        </p:tgtEl>
                                      </p:cBhvr>
                                    </p:animEffect>
                                  </p:childTnLst>
                                </p:cTn>
                              </p:par>
                            </p:childTnLst>
                          </p:cTn>
                        </p:par>
                        <p:par>
                          <p:cTn id="32" fill="hold">
                            <p:stCondLst>
                              <p:cond delay="1500"/>
                            </p:stCondLst>
                            <p:childTnLst>
                              <p:par>
                                <p:cTn id="33" presetID="1" presetClass="entr" presetSubtype="0" fill="hold" nodeType="afterEffect">
                                  <p:stCondLst>
                                    <p:cond delay="0"/>
                                  </p:stCondLst>
                                  <p:childTnLst>
                                    <p:set>
                                      <p:cBhvr>
                                        <p:cTn id="34" dur="1" fill="hold">
                                          <p:stCondLst>
                                            <p:cond delay="0"/>
                                          </p:stCondLst>
                                        </p:cTn>
                                        <p:tgtEl>
                                          <p:spTgt spid="24"/>
                                        </p:tgtEl>
                                        <p:attrNameLst>
                                          <p:attrName>style.visibility</p:attrName>
                                        </p:attrNameLst>
                                      </p:cBhvr>
                                      <p:to>
                                        <p:strVal val="visible"/>
                                      </p:to>
                                    </p:set>
                                  </p:childTnLst>
                                </p:cTn>
                              </p:par>
                            </p:childTnLst>
                          </p:cTn>
                        </p:par>
                        <p:par>
                          <p:cTn id="35" fill="hold">
                            <p:stCondLst>
                              <p:cond delay="1500"/>
                            </p:stCondLst>
                            <p:childTnLst>
                              <p:par>
                                <p:cTn id="36" presetID="23" presetClass="entr" presetSubtype="528" fill="hold" grpId="0" nodeType="afterEffect">
                                  <p:stCondLst>
                                    <p:cond delay="0"/>
                                  </p:stCondLst>
                                  <p:childTnLst>
                                    <p:set>
                                      <p:cBhvr>
                                        <p:cTn id="37" dur="1" fill="hold">
                                          <p:stCondLst>
                                            <p:cond delay="0"/>
                                          </p:stCondLst>
                                        </p:cTn>
                                        <p:tgtEl>
                                          <p:spTgt spid="80"/>
                                        </p:tgtEl>
                                        <p:attrNameLst>
                                          <p:attrName>style.visibility</p:attrName>
                                        </p:attrNameLst>
                                      </p:cBhvr>
                                      <p:to>
                                        <p:strVal val="visible"/>
                                      </p:to>
                                    </p:set>
                                    <p:anim calcmode="lin" valueType="num">
                                      <p:cBhvr>
                                        <p:cTn id="38" dur="250" fill="hold"/>
                                        <p:tgtEl>
                                          <p:spTgt spid="80"/>
                                        </p:tgtEl>
                                        <p:attrNameLst>
                                          <p:attrName>ppt_w</p:attrName>
                                        </p:attrNameLst>
                                      </p:cBhvr>
                                      <p:tavLst>
                                        <p:tav tm="0">
                                          <p:val>
                                            <p:fltVal val="0"/>
                                          </p:val>
                                        </p:tav>
                                        <p:tav tm="100000">
                                          <p:val>
                                            <p:strVal val="#ppt_w"/>
                                          </p:val>
                                        </p:tav>
                                      </p:tavLst>
                                    </p:anim>
                                    <p:anim calcmode="lin" valueType="num">
                                      <p:cBhvr>
                                        <p:cTn id="39" dur="250" fill="hold"/>
                                        <p:tgtEl>
                                          <p:spTgt spid="80"/>
                                        </p:tgtEl>
                                        <p:attrNameLst>
                                          <p:attrName>ppt_h</p:attrName>
                                        </p:attrNameLst>
                                      </p:cBhvr>
                                      <p:tavLst>
                                        <p:tav tm="0">
                                          <p:val>
                                            <p:fltVal val="0"/>
                                          </p:val>
                                        </p:tav>
                                        <p:tav tm="100000">
                                          <p:val>
                                            <p:strVal val="#ppt_h"/>
                                          </p:val>
                                        </p:tav>
                                      </p:tavLst>
                                    </p:anim>
                                    <p:anim calcmode="lin" valueType="num">
                                      <p:cBhvr>
                                        <p:cTn id="40" dur="250" fill="hold"/>
                                        <p:tgtEl>
                                          <p:spTgt spid="80"/>
                                        </p:tgtEl>
                                        <p:attrNameLst>
                                          <p:attrName>ppt_x</p:attrName>
                                        </p:attrNameLst>
                                      </p:cBhvr>
                                      <p:tavLst>
                                        <p:tav tm="0">
                                          <p:val>
                                            <p:fltVal val="0.5"/>
                                          </p:val>
                                        </p:tav>
                                        <p:tav tm="100000">
                                          <p:val>
                                            <p:strVal val="#ppt_x"/>
                                          </p:val>
                                        </p:tav>
                                      </p:tavLst>
                                    </p:anim>
                                    <p:anim calcmode="lin" valueType="num">
                                      <p:cBhvr>
                                        <p:cTn id="41" dur="250" fill="hold"/>
                                        <p:tgtEl>
                                          <p:spTgt spid="80"/>
                                        </p:tgtEl>
                                        <p:attrNameLst>
                                          <p:attrName>ppt_y</p:attrName>
                                        </p:attrNameLst>
                                      </p:cBhvr>
                                      <p:tavLst>
                                        <p:tav tm="0">
                                          <p:val>
                                            <p:fltVal val="0.5"/>
                                          </p:val>
                                        </p:tav>
                                        <p:tav tm="100000">
                                          <p:val>
                                            <p:strVal val="#ppt_y"/>
                                          </p:val>
                                        </p:tav>
                                      </p:tavLst>
                                    </p:anim>
                                  </p:childTnLst>
                                </p:cTn>
                              </p:par>
                            </p:childTnLst>
                          </p:cTn>
                        </p:par>
                        <p:par>
                          <p:cTn id="42" fill="hold">
                            <p:stCondLst>
                              <p:cond delay="1750"/>
                            </p:stCondLst>
                            <p:childTnLst>
                              <p:par>
                                <p:cTn id="43" presetID="10" presetClass="entr" presetSubtype="0" fill="hold" grpId="0" nodeType="afterEffect">
                                  <p:stCondLst>
                                    <p:cond delay="0"/>
                                  </p:stCondLst>
                                  <p:childTnLst>
                                    <p:set>
                                      <p:cBhvr>
                                        <p:cTn id="44" dur="1" fill="hold">
                                          <p:stCondLst>
                                            <p:cond delay="0"/>
                                          </p:stCondLst>
                                        </p:cTn>
                                        <p:tgtEl>
                                          <p:spTgt spid="49"/>
                                        </p:tgtEl>
                                        <p:attrNameLst>
                                          <p:attrName>style.visibility</p:attrName>
                                        </p:attrNameLst>
                                      </p:cBhvr>
                                      <p:to>
                                        <p:strVal val="visible"/>
                                      </p:to>
                                    </p:set>
                                    <p:animEffect transition="in" filter="fade">
                                      <p:cBhvr>
                                        <p:cTn id="45" dur="500"/>
                                        <p:tgtEl>
                                          <p:spTgt spid="49"/>
                                        </p:tgtEl>
                                      </p:cBhvr>
                                    </p:animEffect>
                                  </p:childTnLst>
                                </p:cTn>
                              </p:par>
                            </p:childTnLst>
                          </p:cTn>
                        </p:par>
                        <p:par>
                          <p:cTn id="46" fill="hold">
                            <p:stCondLst>
                              <p:cond delay="2250"/>
                            </p:stCondLst>
                            <p:childTnLst>
                              <p:par>
                                <p:cTn id="47" presetID="1" presetClass="entr" presetSubtype="0" fill="hold" nodeType="afterEffect">
                                  <p:stCondLst>
                                    <p:cond delay="0"/>
                                  </p:stCondLst>
                                  <p:childTnLst>
                                    <p:set>
                                      <p:cBhvr>
                                        <p:cTn id="48" dur="1" fill="hold">
                                          <p:stCondLst>
                                            <p:cond delay="0"/>
                                          </p:stCondLst>
                                        </p:cTn>
                                        <p:tgtEl>
                                          <p:spTgt spid="43"/>
                                        </p:tgtEl>
                                        <p:attrNameLst>
                                          <p:attrName>style.visibility</p:attrName>
                                        </p:attrNameLst>
                                      </p:cBhvr>
                                      <p:to>
                                        <p:strVal val="visible"/>
                                      </p:to>
                                    </p:set>
                                  </p:childTnLst>
                                </p:cTn>
                              </p:par>
                            </p:childTnLst>
                          </p:cTn>
                        </p:par>
                        <p:par>
                          <p:cTn id="49" fill="hold">
                            <p:stCondLst>
                              <p:cond delay="2250"/>
                            </p:stCondLst>
                            <p:childTnLst>
                              <p:par>
                                <p:cTn id="50" presetID="23" presetClass="entr" presetSubtype="528" fill="hold" grpId="0" nodeType="afterEffect">
                                  <p:stCondLst>
                                    <p:cond delay="0"/>
                                  </p:stCondLst>
                                  <p:childTnLst>
                                    <p:set>
                                      <p:cBhvr>
                                        <p:cTn id="51" dur="1" fill="hold">
                                          <p:stCondLst>
                                            <p:cond delay="0"/>
                                          </p:stCondLst>
                                        </p:cTn>
                                        <p:tgtEl>
                                          <p:spTgt spid="81"/>
                                        </p:tgtEl>
                                        <p:attrNameLst>
                                          <p:attrName>style.visibility</p:attrName>
                                        </p:attrNameLst>
                                      </p:cBhvr>
                                      <p:to>
                                        <p:strVal val="visible"/>
                                      </p:to>
                                    </p:set>
                                    <p:anim calcmode="lin" valueType="num">
                                      <p:cBhvr>
                                        <p:cTn id="52" dur="250" fill="hold"/>
                                        <p:tgtEl>
                                          <p:spTgt spid="81"/>
                                        </p:tgtEl>
                                        <p:attrNameLst>
                                          <p:attrName>ppt_w</p:attrName>
                                        </p:attrNameLst>
                                      </p:cBhvr>
                                      <p:tavLst>
                                        <p:tav tm="0">
                                          <p:val>
                                            <p:fltVal val="0"/>
                                          </p:val>
                                        </p:tav>
                                        <p:tav tm="100000">
                                          <p:val>
                                            <p:strVal val="#ppt_w"/>
                                          </p:val>
                                        </p:tav>
                                      </p:tavLst>
                                    </p:anim>
                                    <p:anim calcmode="lin" valueType="num">
                                      <p:cBhvr>
                                        <p:cTn id="53" dur="250" fill="hold"/>
                                        <p:tgtEl>
                                          <p:spTgt spid="81"/>
                                        </p:tgtEl>
                                        <p:attrNameLst>
                                          <p:attrName>ppt_h</p:attrName>
                                        </p:attrNameLst>
                                      </p:cBhvr>
                                      <p:tavLst>
                                        <p:tav tm="0">
                                          <p:val>
                                            <p:fltVal val="0"/>
                                          </p:val>
                                        </p:tav>
                                        <p:tav tm="100000">
                                          <p:val>
                                            <p:strVal val="#ppt_h"/>
                                          </p:val>
                                        </p:tav>
                                      </p:tavLst>
                                    </p:anim>
                                    <p:anim calcmode="lin" valueType="num">
                                      <p:cBhvr>
                                        <p:cTn id="54" dur="250" fill="hold"/>
                                        <p:tgtEl>
                                          <p:spTgt spid="81"/>
                                        </p:tgtEl>
                                        <p:attrNameLst>
                                          <p:attrName>ppt_x</p:attrName>
                                        </p:attrNameLst>
                                      </p:cBhvr>
                                      <p:tavLst>
                                        <p:tav tm="0">
                                          <p:val>
                                            <p:fltVal val="0.5"/>
                                          </p:val>
                                        </p:tav>
                                        <p:tav tm="100000">
                                          <p:val>
                                            <p:strVal val="#ppt_x"/>
                                          </p:val>
                                        </p:tav>
                                      </p:tavLst>
                                    </p:anim>
                                    <p:anim calcmode="lin" valueType="num">
                                      <p:cBhvr>
                                        <p:cTn id="55" dur="250" fill="hold"/>
                                        <p:tgtEl>
                                          <p:spTgt spid="81"/>
                                        </p:tgtEl>
                                        <p:attrNameLst>
                                          <p:attrName>ppt_y</p:attrName>
                                        </p:attrNameLst>
                                      </p:cBhvr>
                                      <p:tavLst>
                                        <p:tav tm="0">
                                          <p:val>
                                            <p:fltVal val="0.5"/>
                                          </p:val>
                                        </p:tav>
                                        <p:tav tm="100000">
                                          <p:val>
                                            <p:strVal val="#ppt_y"/>
                                          </p:val>
                                        </p:tav>
                                      </p:tavLst>
                                    </p:anim>
                                  </p:childTnLst>
                                </p:cTn>
                              </p:par>
                            </p:childTnLst>
                          </p:cTn>
                        </p:par>
                        <p:par>
                          <p:cTn id="56" fill="hold">
                            <p:stCondLst>
                              <p:cond delay="2500"/>
                            </p:stCondLst>
                            <p:childTnLst>
                              <p:par>
                                <p:cTn id="57" presetID="10" presetClass="entr" presetSubtype="0" fill="hold" grpId="0" nodeType="afterEffect">
                                  <p:stCondLst>
                                    <p:cond delay="0"/>
                                  </p:stCondLst>
                                  <p:childTnLst>
                                    <p:set>
                                      <p:cBhvr>
                                        <p:cTn id="58" dur="1" fill="hold">
                                          <p:stCondLst>
                                            <p:cond delay="0"/>
                                          </p:stCondLst>
                                        </p:cTn>
                                        <p:tgtEl>
                                          <p:spTgt spid="50"/>
                                        </p:tgtEl>
                                        <p:attrNameLst>
                                          <p:attrName>style.visibility</p:attrName>
                                        </p:attrNameLst>
                                      </p:cBhvr>
                                      <p:to>
                                        <p:strVal val="visible"/>
                                      </p:to>
                                    </p:set>
                                    <p:animEffect transition="in" filter="fade">
                                      <p:cBhvr>
                                        <p:cTn id="59" dur="500"/>
                                        <p:tgtEl>
                                          <p:spTgt spid="50"/>
                                        </p:tgtEl>
                                      </p:cBhvr>
                                    </p:animEffect>
                                  </p:childTnLst>
                                </p:cTn>
                              </p:par>
                            </p:childTnLst>
                          </p:cTn>
                        </p:par>
                        <p:par>
                          <p:cTn id="60" fill="hold">
                            <p:stCondLst>
                              <p:cond delay="3000"/>
                            </p:stCondLst>
                            <p:childTnLst>
                              <p:par>
                                <p:cTn id="61" presetID="23" presetClass="entr" presetSubtype="528" fill="hold" nodeType="afterEffect">
                                  <p:stCondLst>
                                    <p:cond delay="0"/>
                                  </p:stCondLst>
                                  <p:childTnLst>
                                    <p:set>
                                      <p:cBhvr>
                                        <p:cTn id="62" dur="1" fill="hold">
                                          <p:stCondLst>
                                            <p:cond delay="0"/>
                                          </p:stCondLst>
                                        </p:cTn>
                                        <p:tgtEl>
                                          <p:spTgt spid="31"/>
                                        </p:tgtEl>
                                        <p:attrNameLst>
                                          <p:attrName>style.visibility</p:attrName>
                                        </p:attrNameLst>
                                      </p:cBhvr>
                                      <p:to>
                                        <p:strVal val="visible"/>
                                      </p:to>
                                    </p:set>
                                    <p:anim calcmode="lin" valueType="num">
                                      <p:cBhvr>
                                        <p:cTn id="63" dur="500" fill="hold"/>
                                        <p:tgtEl>
                                          <p:spTgt spid="31"/>
                                        </p:tgtEl>
                                        <p:attrNameLst>
                                          <p:attrName>ppt_w</p:attrName>
                                        </p:attrNameLst>
                                      </p:cBhvr>
                                      <p:tavLst>
                                        <p:tav tm="0">
                                          <p:val>
                                            <p:fltVal val="0"/>
                                          </p:val>
                                        </p:tav>
                                        <p:tav tm="100000">
                                          <p:val>
                                            <p:strVal val="#ppt_w"/>
                                          </p:val>
                                        </p:tav>
                                      </p:tavLst>
                                    </p:anim>
                                    <p:anim calcmode="lin" valueType="num">
                                      <p:cBhvr>
                                        <p:cTn id="64" dur="500" fill="hold"/>
                                        <p:tgtEl>
                                          <p:spTgt spid="31"/>
                                        </p:tgtEl>
                                        <p:attrNameLst>
                                          <p:attrName>ppt_h</p:attrName>
                                        </p:attrNameLst>
                                      </p:cBhvr>
                                      <p:tavLst>
                                        <p:tav tm="0">
                                          <p:val>
                                            <p:fltVal val="0"/>
                                          </p:val>
                                        </p:tav>
                                        <p:tav tm="100000">
                                          <p:val>
                                            <p:strVal val="#ppt_h"/>
                                          </p:val>
                                        </p:tav>
                                      </p:tavLst>
                                    </p:anim>
                                    <p:anim calcmode="lin" valueType="num">
                                      <p:cBhvr>
                                        <p:cTn id="65" dur="500" fill="hold"/>
                                        <p:tgtEl>
                                          <p:spTgt spid="31"/>
                                        </p:tgtEl>
                                        <p:attrNameLst>
                                          <p:attrName>ppt_x</p:attrName>
                                        </p:attrNameLst>
                                      </p:cBhvr>
                                      <p:tavLst>
                                        <p:tav tm="0">
                                          <p:val>
                                            <p:fltVal val="0.5"/>
                                          </p:val>
                                        </p:tav>
                                        <p:tav tm="100000">
                                          <p:val>
                                            <p:strVal val="#ppt_x"/>
                                          </p:val>
                                        </p:tav>
                                      </p:tavLst>
                                    </p:anim>
                                    <p:anim calcmode="lin" valueType="num">
                                      <p:cBhvr>
                                        <p:cTn id="66" dur="500" fill="hold"/>
                                        <p:tgtEl>
                                          <p:spTgt spid="31"/>
                                        </p:tgtEl>
                                        <p:attrNameLst>
                                          <p:attrName>ppt_y</p:attrName>
                                        </p:attrNameLst>
                                      </p:cBhvr>
                                      <p:tavLst>
                                        <p:tav tm="0">
                                          <p:val>
                                            <p:fltVal val="0.5"/>
                                          </p:val>
                                        </p:tav>
                                        <p:tav tm="100000">
                                          <p:val>
                                            <p:strVal val="#ppt_y"/>
                                          </p:val>
                                        </p:tav>
                                      </p:tavLst>
                                    </p:anim>
                                  </p:childTnLst>
                                </p:cTn>
                              </p:par>
                            </p:childTnLst>
                          </p:cTn>
                        </p:par>
                        <p:par>
                          <p:cTn id="67" fill="hold">
                            <p:stCondLst>
                              <p:cond delay="3500"/>
                            </p:stCondLst>
                            <p:childTnLst>
                              <p:par>
                                <p:cTn id="68" presetID="23" presetClass="entr" presetSubtype="16" fill="hold" nodeType="afterEffect">
                                  <p:stCondLst>
                                    <p:cond delay="0"/>
                                  </p:stCondLst>
                                  <p:childTnLst>
                                    <p:set>
                                      <p:cBhvr>
                                        <p:cTn id="69" dur="1" fill="hold">
                                          <p:stCondLst>
                                            <p:cond delay="0"/>
                                          </p:stCondLst>
                                        </p:cTn>
                                        <p:tgtEl>
                                          <p:spTgt spid="66"/>
                                        </p:tgtEl>
                                        <p:attrNameLst>
                                          <p:attrName>style.visibility</p:attrName>
                                        </p:attrNameLst>
                                      </p:cBhvr>
                                      <p:to>
                                        <p:strVal val="visible"/>
                                      </p:to>
                                    </p:set>
                                    <p:anim calcmode="lin" valueType="num">
                                      <p:cBhvr>
                                        <p:cTn id="70" dur="250" fill="hold"/>
                                        <p:tgtEl>
                                          <p:spTgt spid="66"/>
                                        </p:tgtEl>
                                        <p:attrNameLst>
                                          <p:attrName>ppt_w</p:attrName>
                                        </p:attrNameLst>
                                      </p:cBhvr>
                                      <p:tavLst>
                                        <p:tav tm="0">
                                          <p:val>
                                            <p:fltVal val="0"/>
                                          </p:val>
                                        </p:tav>
                                        <p:tav tm="100000">
                                          <p:val>
                                            <p:strVal val="#ppt_w"/>
                                          </p:val>
                                        </p:tav>
                                      </p:tavLst>
                                    </p:anim>
                                    <p:anim calcmode="lin" valueType="num">
                                      <p:cBhvr>
                                        <p:cTn id="71" dur="250" fill="hold"/>
                                        <p:tgtEl>
                                          <p:spTgt spid="66"/>
                                        </p:tgtEl>
                                        <p:attrNameLst>
                                          <p:attrName>ppt_h</p:attrName>
                                        </p:attrNameLst>
                                      </p:cBhvr>
                                      <p:tavLst>
                                        <p:tav tm="0">
                                          <p:val>
                                            <p:fltVal val="0"/>
                                          </p:val>
                                        </p:tav>
                                        <p:tav tm="100000">
                                          <p:val>
                                            <p:strVal val="#ppt_h"/>
                                          </p:val>
                                        </p:tav>
                                      </p:tavLst>
                                    </p:anim>
                                  </p:childTnLst>
                                </p:cTn>
                              </p:par>
                            </p:childTnLst>
                          </p:cTn>
                        </p:par>
                        <p:par>
                          <p:cTn id="72" fill="hold">
                            <p:stCondLst>
                              <p:cond delay="3750"/>
                            </p:stCondLst>
                            <p:childTnLst>
                              <p:par>
                                <p:cTn id="73" presetID="10" presetClass="entr" presetSubtype="0" fill="hold" grpId="0" nodeType="afterEffect">
                                  <p:stCondLst>
                                    <p:cond delay="0"/>
                                  </p:stCondLst>
                                  <p:childTnLst>
                                    <p:set>
                                      <p:cBhvr>
                                        <p:cTn id="74" dur="1" fill="hold">
                                          <p:stCondLst>
                                            <p:cond delay="0"/>
                                          </p:stCondLst>
                                        </p:cTn>
                                        <p:tgtEl>
                                          <p:spTgt spid="47"/>
                                        </p:tgtEl>
                                        <p:attrNameLst>
                                          <p:attrName>style.visibility</p:attrName>
                                        </p:attrNameLst>
                                      </p:cBhvr>
                                      <p:to>
                                        <p:strVal val="visible"/>
                                      </p:to>
                                    </p:set>
                                    <p:animEffect transition="in" filter="fade">
                                      <p:cBhvr>
                                        <p:cTn id="75" dur="500"/>
                                        <p:tgtEl>
                                          <p:spTgt spid="47"/>
                                        </p:tgtEl>
                                      </p:cBhvr>
                                    </p:animEffect>
                                  </p:childTnLst>
                                </p:cTn>
                              </p:par>
                            </p:childTnLst>
                          </p:cTn>
                        </p:par>
                        <p:par>
                          <p:cTn id="76" fill="hold">
                            <p:stCondLst>
                              <p:cond delay="4250"/>
                            </p:stCondLst>
                            <p:childTnLst>
                              <p:par>
                                <p:cTn id="77" presetID="1" presetClass="entr" presetSubtype="0" fill="hold" nodeType="afterEffect">
                                  <p:stCondLst>
                                    <p:cond delay="0"/>
                                  </p:stCondLst>
                                  <p:childTnLst>
                                    <p:set>
                                      <p:cBhvr>
                                        <p:cTn id="78" dur="1" fill="hold">
                                          <p:stCondLst>
                                            <p:cond delay="0"/>
                                          </p:stCondLst>
                                        </p:cTn>
                                        <p:tgtEl>
                                          <p:spTgt spid="40"/>
                                        </p:tgtEl>
                                        <p:attrNameLst>
                                          <p:attrName>style.visibility</p:attrName>
                                        </p:attrNameLst>
                                      </p:cBhvr>
                                      <p:to>
                                        <p:strVal val="visible"/>
                                      </p:to>
                                    </p:set>
                                  </p:childTnLst>
                                </p:cTn>
                              </p:par>
                            </p:childTnLst>
                          </p:cTn>
                        </p:par>
                        <p:par>
                          <p:cTn id="79" fill="hold">
                            <p:stCondLst>
                              <p:cond delay="4250"/>
                            </p:stCondLst>
                            <p:childTnLst>
                              <p:par>
                                <p:cTn id="80" presetID="23" presetClass="entr" presetSubtype="528" fill="hold" grpId="0" nodeType="afterEffect">
                                  <p:stCondLst>
                                    <p:cond delay="0"/>
                                  </p:stCondLst>
                                  <p:childTnLst>
                                    <p:set>
                                      <p:cBhvr>
                                        <p:cTn id="81" dur="1" fill="hold">
                                          <p:stCondLst>
                                            <p:cond delay="0"/>
                                          </p:stCondLst>
                                        </p:cTn>
                                        <p:tgtEl>
                                          <p:spTgt spid="64"/>
                                        </p:tgtEl>
                                        <p:attrNameLst>
                                          <p:attrName>style.visibility</p:attrName>
                                        </p:attrNameLst>
                                      </p:cBhvr>
                                      <p:to>
                                        <p:strVal val="visible"/>
                                      </p:to>
                                    </p:set>
                                    <p:anim calcmode="lin" valueType="num">
                                      <p:cBhvr>
                                        <p:cTn id="82" dur="250" fill="hold"/>
                                        <p:tgtEl>
                                          <p:spTgt spid="64"/>
                                        </p:tgtEl>
                                        <p:attrNameLst>
                                          <p:attrName>ppt_w</p:attrName>
                                        </p:attrNameLst>
                                      </p:cBhvr>
                                      <p:tavLst>
                                        <p:tav tm="0">
                                          <p:val>
                                            <p:fltVal val="0"/>
                                          </p:val>
                                        </p:tav>
                                        <p:tav tm="100000">
                                          <p:val>
                                            <p:strVal val="#ppt_w"/>
                                          </p:val>
                                        </p:tav>
                                      </p:tavLst>
                                    </p:anim>
                                    <p:anim calcmode="lin" valueType="num">
                                      <p:cBhvr>
                                        <p:cTn id="83" dur="250" fill="hold"/>
                                        <p:tgtEl>
                                          <p:spTgt spid="64"/>
                                        </p:tgtEl>
                                        <p:attrNameLst>
                                          <p:attrName>ppt_h</p:attrName>
                                        </p:attrNameLst>
                                      </p:cBhvr>
                                      <p:tavLst>
                                        <p:tav tm="0">
                                          <p:val>
                                            <p:fltVal val="0"/>
                                          </p:val>
                                        </p:tav>
                                        <p:tav tm="100000">
                                          <p:val>
                                            <p:strVal val="#ppt_h"/>
                                          </p:val>
                                        </p:tav>
                                      </p:tavLst>
                                    </p:anim>
                                    <p:anim calcmode="lin" valueType="num">
                                      <p:cBhvr>
                                        <p:cTn id="84" dur="250" fill="hold"/>
                                        <p:tgtEl>
                                          <p:spTgt spid="64"/>
                                        </p:tgtEl>
                                        <p:attrNameLst>
                                          <p:attrName>ppt_x</p:attrName>
                                        </p:attrNameLst>
                                      </p:cBhvr>
                                      <p:tavLst>
                                        <p:tav tm="0">
                                          <p:val>
                                            <p:fltVal val="0.5"/>
                                          </p:val>
                                        </p:tav>
                                        <p:tav tm="100000">
                                          <p:val>
                                            <p:strVal val="#ppt_x"/>
                                          </p:val>
                                        </p:tav>
                                      </p:tavLst>
                                    </p:anim>
                                    <p:anim calcmode="lin" valueType="num">
                                      <p:cBhvr>
                                        <p:cTn id="85" dur="250" fill="hold"/>
                                        <p:tgtEl>
                                          <p:spTgt spid="64"/>
                                        </p:tgtEl>
                                        <p:attrNameLst>
                                          <p:attrName>ppt_y</p:attrName>
                                        </p:attrNameLst>
                                      </p:cBhvr>
                                      <p:tavLst>
                                        <p:tav tm="0">
                                          <p:val>
                                            <p:fltVal val="0.5"/>
                                          </p:val>
                                        </p:tav>
                                        <p:tav tm="100000">
                                          <p:val>
                                            <p:strVal val="#ppt_y"/>
                                          </p:val>
                                        </p:tav>
                                      </p:tavLst>
                                    </p:anim>
                                  </p:childTnLst>
                                </p:cTn>
                              </p:par>
                            </p:childTnLst>
                          </p:cTn>
                        </p:par>
                        <p:par>
                          <p:cTn id="86" fill="hold">
                            <p:stCondLst>
                              <p:cond delay="4500"/>
                            </p:stCondLst>
                            <p:childTnLst>
                              <p:par>
                                <p:cTn id="87" presetID="10" presetClass="entr" presetSubtype="0" fill="hold" grpId="0" nodeType="afterEffect">
                                  <p:stCondLst>
                                    <p:cond delay="0"/>
                                  </p:stCondLst>
                                  <p:childTnLst>
                                    <p:set>
                                      <p:cBhvr>
                                        <p:cTn id="88" dur="1" fill="hold">
                                          <p:stCondLst>
                                            <p:cond delay="0"/>
                                          </p:stCondLst>
                                        </p:cTn>
                                        <p:tgtEl>
                                          <p:spTgt spid="53"/>
                                        </p:tgtEl>
                                        <p:attrNameLst>
                                          <p:attrName>style.visibility</p:attrName>
                                        </p:attrNameLst>
                                      </p:cBhvr>
                                      <p:to>
                                        <p:strVal val="visible"/>
                                      </p:to>
                                    </p:set>
                                    <p:animEffect transition="in" filter="fade">
                                      <p:cBhvr>
                                        <p:cTn id="89" dur="500"/>
                                        <p:tgtEl>
                                          <p:spTgt spid="53"/>
                                        </p:tgtEl>
                                      </p:cBhvr>
                                    </p:animEffect>
                                  </p:childTnLst>
                                </p:cTn>
                              </p:par>
                            </p:childTnLst>
                          </p:cTn>
                        </p:par>
                        <p:par>
                          <p:cTn id="90" fill="hold">
                            <p:stCondLst>
                              <p:cond delay="5000"/>
                            </p:stCondLst>
                            <p:childTnLst>
                              <p:par>
                                <p:cTn id="91" presetID="1" presetClass="entr" presetSubtype="0" fill="hold" nodeType="afterEffect">
                                  <p:stCondLst>
                                    <p:cond delay="0"/>
                                  </p:stCondLst>
                                  <p:childTnLst>
                                    <p:set>
                                      <p:cBhvr>
                                        <p:cTn id="92" dur="1" fill="hold">
                                          <p:stCondLst>
                                            <p:cond delay="0"/>
                                          </p:stCondLst>
                                        </p:cTn>
                                        <p:tgtEl>
                                          <p:spTgt spid="21"/>
                                        </p:tgtEl>
                                        <p:attrNameLst>
                                          <p:attrName>style.visibility</p:attrName>
                                        </p:attrNameLst>
                                      </p:cBhvr>
                                      <p:to>
                                        <p:strVal val="visible"/>
                                      </p:to>
                                    </p:set>
                                  </p:childTnLst>
                                </p:cTn>
                              </p:par>
                            </p:childTnLst>
                          </p:cTn>
                        </p:par>
                        <p:par>
                          <p:cTn id="93" fill="hold">
                            <p:stCondLst>
                              <p:cond delay="5000"/>
                            </p:stCondLst>
                            <p:childTnLst>
                              <p:par>
                                <p:cTn id="94" presetID="23" presetClass="entr" presetSubtype="528" fill="hold" nodeType="afterEffect">
                                  <p:stCondLst>
                                    <p:cond delay="0"/>
                                  </p:stCondLst>
                                  <p:childTnLst>
                                    <p:set>
                                      <p:cBhvr>
                                        <p:cTn id="95" dur="1" fill="hold">
                                          <p:stCondLst>
                                            <p:cond delay="0"/>
                                          </p:stCondLst>
                                        </p:cTn>
                                        <p:tgtEl>
                                          <p:spTgt spid="54"/>
                                        </p:tgtEl>
                                        <p:attrNameLst>
                                          <p:attrName>style.visibility</p:attrName>
                                        </p:attrNameLst>
                                      </p:cBhvr>
                                      <p:to>
                                        <p:strVal val="visible"/>
                                      </p:to>
                                    </p:set>
                                    <p:anim calcmode="lin" valueType="num">
                                      <p:cBhvr>
                                        <p:cTn id="96" dur="250" fill="hold"/>
                                        <p:tgtEl>
                                          <p:spTgt spid="54"/>
                                        </p:tgtEl>
                                        <p:attrNameLst>
                                          <p:attrName>ppt_w</p:attrName>
                                        </p:attrNameLst>
                                      </p:cBhvr>
                                      <p:tavLst>
                                        <p:tav tm="0">
                                          <p:val>
                                            <p:fltVal val="0"/>
                                          </p:val>
                                        </p:tav>
                                        <p:tav tm="100000">
                                          <p:val>
                                            <p:strVal val="#ppt_w"/>
                                          </p:val>
                                        </p:tav>
                                      </p:tavLst>
                                    </p:anim>
                                    <p:anim calcmode="lin" valueType="num">
                                      <p:cBhvr>
                                        <p:cTn id="97" dur="250" fill="hold"/>
                                        <p:tgtEl>
                                          <p:spTgt spid="54"/>
                                        </p:tgtEl>
                                        <p:attrNameLst>
                                          <p:attrName>ppt_h</p:attrName>
                                        </p:attrNameLst>
                                      </p:cBhvr>
                                      <p:tavLst>
                                        <p:tav tm="0">
                                          <p:val>
                                            <p:fltVal val="0"/>
                                          </p:val>
                                        </p:tav>
                                        <p:tav tm="100000">
                                          <p:val>
                                            <p:strVal val="#ppt_h"/>
                                          </p:val>
                                        </p:tav>
                                      </p:tavLst>
                                    </p:anim>
                                    <p:anim calcmode="lin" valueType="num">
                                      <p:cBhvr>
                                        <p:cTn id="98" dur="250" fill="hold"/>
                                        <p:tgtEl>
                                          <p:spTgt spid="54"/>
                                        </p:tgtEl>
                                        <p:attrNameLst>
                                          <p:attrName>ppt_x</p:attrName>
                                        </p:attrNameLst>
                                      </p:cBhvr>
                                      <p:tavLst>
                                        <p:tav tm="0">
                                          <p:val>
                                            <p:fltVal val="0.5"/>
                                          </p:val>
                                        </p:tav>
                                        <p:tav tm="100000">
                                          <p:val>
                                            <p:strVal val="#ppt_x"/>
                                          </p:val>
                                        </p:tav>
                                      </p:tavLst>
                                    </p:anim>
                                    <p:anim calcmode="lin" valueType="num">
                                      <p:cBhvr>
                                        <p:cTn id="99" dur="250" fill="hold"/>
                                        <p:tgtEl>
                                          <p:spTgt spid="54"/>
                                        </p:tgtEl>
                                        <p:attrNameLst>
                                          <p:attrName>ppt_y</p:attrName>
                                        </p:attrNameLst>
                                      </p:cBhvr>
                                      <p:tavLst>
                                        <p:tav tm="0">
                                          <p:val>
                                            <p:fltVal val="0.5"/>
                                          </p:val>
                                        </p:tav>
                                        <p:tav tm="100000">
                                          <p:val>
                                            <p:strVal val="#ppt_y"/>
                                          </p:val>
                                        </p:tav>
                                      </p:tavLst>
                                    </p:anim>
                                  </p:childTnLst>
                                </p:cTn>
                              </p:par>
                            </p:childTnLst>
                          </p:cTn>
                        </p:par>
                        <p:par>
                          <p:cTn id="100" fill="hold">
                            <p:stCondLst>
                              <p:cond delay="5250"/>
                            </p:stCondLst>
                            <p:childTnLst>
                              <p:par>
                                <p:cTn id="101" presetID="10" presetClass="entr" presetSubtype="0" fill="hold" grpId="0" nodeType="afterEffect">
                                  <p:stCondLst>
                                    <p:cond delay="0"/>
                                  </p:stCondLst>
                                  <p:childTnLst>
                                    <p:set>
                                      <p:cBhvr>
                                        <p:cTn id="102" dur="1" fill="hold">
                                          <p:stCondLst>
                                            <p:cond delay="0"/>
                                          </p:stCondLst>
                                        </p:cTn>
                                        <p:tgtEl>
                                          <p:spTgt spid="52"/>
                                        </p:tgtEl>
                                        <p:attrNameLst>
                                          <p:attrName>style.visibility</p:attrName>
                                        </p:attrNameLst>
                                      </p:cBhvr>
                                      <p:to>
                                        <p:strVal val="visible"/>
                                      </p:to>
                                    </p:set>
                                    <p:animEffect transition="in" filter="fade">
                                      <p:cBhvr>
                                        <p:cTn id="103" dur="500"/>
                                        <p:tgtEl>
                                          <p:spTgt spid="52"/>
                                        </p:tgtEl>
                                      </p:cBhvr>
                                    </p:animEffect>
                                  </p:childTnLst>
                                </p:cTn>
                              </p:par>
                            </p:childTnLst>
                          </p:cTn>
                        </p:par>
                        <p:par>
                          <p:cTn id="104" fill="hold">
                            <p:stCondLst>
                              <p:cond delay="5750"/>
                            </p:stCondLst>
                            <p:childTnLst>
                              <p:par>
                                <p:cTn id="105" presetID="1" presetClass="entr" presetSubtype="0" fill="hold" nodeType="afterEffect">
                                  <p:stCondLst>
                                    <p:cond delay="0"/>
                                  </p:stCondLst>
                                  <p:childTnLst>
                                    <p:set>
                                      <p:cBhvr>
                                        <p:cTn id="106" dur="1" fill="hold">
                                          <p:stCondLst>
                                            <p:cond delay="0"/>
                                          </p:stCondLst>
                                        </p:cTn>
                                        <p:tgtEl>
                                          <p:spTgt spid="34"/>
                                        </p:tgtEl>
                                        <p:attrNameLst>
                                          <p:attrName>style.visibility</p:attrName>
                                        </p:attrNameLst>
                                      </p:cBhvr>
                                      <p:to>
                                        <p:strVal val="visible"/>
                                      </p:to>
                                    </p:set>
                                  </p:childTnLst>
                                </p:cTn>
                              </p:par>
                            </p:childTnLst>
                          </p:cTn>
                        </p:par>
                        <p:par>
                          <p:cTn id="107" fill="hold">
                            <p:stCondLst>
                              <p:cond delay="5750"/>
                            </p:stCondLst>
                            <p:childTnLst>
                              <p:par>
                                <p:cTn id="108" presetID="23" presetClass="entr" presetSubtype="528" fill="hold" nodeType="afterEffect">
                                  <p:stCondLst>
                                    <p:cond delay="0"/>
                                  </p:stCondLst>
                                  <p:childTnLst>
                                    <p:set>
                                      <p:cBhvr>
                                        <p:cTn id="109" dur="1" fill="hold">
                                          <p:stCondLst>
                                            <p:cond delay="0"/>
                                          </p:stCondLst>
                                        </p:cTn>
                                        <p:tgtEl>
                                          <p:spTgt spid="58"/>
                                        </p:tgtEl>
                                        <p:attrNameLst>
                                          <p:attrName>style.visibility</p:attrName>
                                        </p:attrNameLst>
                                      </p:cBhvr>
                                      <p:to>
                                        <p:strVal val="visible"/>
                                      </p:to>
                                    </p:set>
                                    <p:anim calcmode="lin" valueType="num">
                                      <p:cBhvr>
                                        <p:cTn id="110" dur="250" fill="hold"/>
                                        <p:tgtEl>
                                          <p:spTgt spid="58"/>
                                        </p:tgtEl>
                                        <p:attrNameLst>
                                          <p:attrName>ppt_w</p:attrName>
                                        </p:attrNameLst>
                                      </p:cBhvr>
                                      <p:tavLst>
                                        <p:tav tm="0">
                                          <p:val>
                                            <p:fltVal val="0"/>
                                          </p:val>
                                        </p:tav>
                                        <p:tav tm="100000">
                                          <p:val>
                                            <p:strVal val="#ppt_w"/>
                                          </p:val>
                                        </p:tav>
                                      </p:tavLst>
                                    </p:anim>
                                    <p:anim calcmode="lin" valueType="num">
                                      <p:cBhvr>
                                        <p:cTn id="111" dur="250" fill="hold"/>
                                        <p:tgtEl>
                                          <p:spTgt spid="58"/>
                                        </p:tgtEl>
                                        <p:attrNameLst>
                                          <p:attrName>ppt_h</p:attrName>
                                        </p:attrNameLst>
                                      </p:cBhvr>
                                      <p:tavLst>
                                        <p:tav tm="0">
                                          <p:val>
                                            <p:fltVal val="0"/>
                                          </p:val>
                                        </p:tav>
                                        <p:tav tm="100000">
                                          <p:val>
                                            <p:strVal val="#ppt_h"/>
                                          </p:val>
                                        </p:tav>
                                      </p:tavLst>
                                    </p:anim>
                                    <p:anim calcmode="lin" valueType="num">
                                      <p:cBhvr>
                                        <p:cTn id="112" dur="250" fill="hold"/>
                                        <p:tgtEl>
                                          <p:spTgt spid="58"/>
                                        </p:tgtEl>
                                        <p:attrNameLst>
                                          <p:attrName>ppt_x</p:attrName>
                                        </p:attrNameLst>
                                      </p:cBhvr>
                                      <p:tavLst>
                                        <p:tav tm="0">
                                          <p:val>
                                            <p:fltVal val="0.5"/>
                                          </p:val>
                                        </p:tav>
                                        <p:tav tm="100000">
                                          <p:val>
                                            <p:strVal val="#ppt_x"/>
                                          </p:val>
                                        </p:tav>
                                      </p:tavLst>
                                    </p:anim>
                                    <p:anim calcmode="lin" valueType="num">
                                      <p:cBhvr>
                                        <p:cTn id="113" dur="250" fill="hold"/>
                                        <p:tgtEl>
                                          <p:spTgt spid="58"/>
                                        </p:tgtEl>
                                        <p:attrNameLst>
                                          <p:attrName>ppt_y</p:attrName>
                                        </p:attrNameLst>
                                      </p:cBhvr>
                                      <p:tavLst>
                                        <p:tav tm="0">
                                          <p:val>
                                            <p:fltVal val="0.5"/>
                                          </p:val>
                                        </p:tav>
                                        <p:tav tm="100000">
                                          <p:val>
                                            <p:strVal val="#ppt_y"/>
                                          </p:val>
                                        </p:tav>
                                      </p:tavLst>
                                    </p:anim>
                                  </p:childTnLst>
                                </p:cTn>
                              </p:par>
                            </p:childTnLst>
                          </p:cTn>
                        </p:par>
                        <p:par>
                          <p:cTn id="114" fill="hold">
                            <p:stCondLst>
                              <p:cond delay="6000"/>
                            </p:stCondLst>
                            <p:childTnLst>
                              <p:par>
                                <p:cTn id="115" presetID="10" presetClass="entr" presetSubtype="0" fill="hold" grpId="0" nodeType="afterEffect">
                                  <p:stCondLst>
                                    <p:cond delay="0"/>
                                  </p:stCondLst>
                                  <p:childTnLst>
                                    <p:set>
                                      <p:cBhvr>
                                        <p:cTn id="116" dur="1" fill="hold">
                                          <p:stCondLst>
                                            <p:cond delay="0"/>
                                          </p:stCondLst>
                                        </p:cTn>
                                        <p:tgtEl>
                                          <p:spTgt spid="51"/>
                                        </p:tgtEl>
                                        <p:attrNameLst>
                                          <p:attrName>style.visibility</p:attrName>
                                        </p:attrNameLst>
                                      </p:cBhvr>
                                      <p:to>
                                        <p:strVal val="visible"/>
                                      </p:to>
                                    </p:set>
                                    <p:animEffect transition="in" filter="fade">
                                      <p:cBhvr>
                                        <p:cTn id="117" dur="5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p:bldP spid="47" grpId="0"/>
      <p:bldP spid="48" grpId="0"/>
      <p:bldP spid="49" grpId="0"/>
      <p:bldP spid="50" grpId="0"/>
      <p:bldP spid="51" grpId="0"/>
      <p:bldP spid="52" grpId="0"/>
      <p:bldP spid="53" grpId="0"/>
      <p:bldP spid="64" grpId="0" animBg="1"/>
      <p:bldP spid="65" grpId="0" animBg="1"/>
      <p:bldP spid="80" grpId="0" animBg="1"/>
      <p:bldP spid="81"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75B029CA-FE95-4881-80B5-E602ED585F5A}" type="slidenum">
              <a:rPr lang="zh-CN" altLang="en-US" smtClean="0"/>
              <a:t>29</a:t>
            </a:fld>
            <a:endParaRPr lang="zh-CN" altLang="en-US"/>
          </a:p>
        </p:txBody>
      </p:sp>
      <p:sp>
        <p:nvSpPr>
          <p:cNvPr id="3" name="Freeform 5"/>
          <p:cNvSpPr>
            <a:spLocks/>
          </p:cNvSpPr>
          <p:nvPr/>
        </p:nvSpPr>
        <p:spPr bwMode="auto">
          <a:xfrm>
            <a:off x="0" y="3024188"/>
            <a:ext cx="9144000" cy="1111250"/>
          </a:xfrm>
          <a:custGeom>
            <a:avLst/>
            <a:gdLst>
              <a:gd name="T0" fmla="*/ 0 w 5760"/>
              <a:gd name="T1" fmla="*/ 0 h 700"/>
              <a:gd name="T2" fmla="*/ 114300 w 5760"/>
              <a:gd name="T3" fmla="*/ 60325 h 700"/>
              <a:gd name="T4" fmla="*/ 312737 w 5760"/>
              <a:gd name="T5" fmla="*/ 152400 h 700"/>
              <a:gd name="T6" fmla="*/ 600075 w 5760"/>
              <a:gd name="T7" fmla="*/ 277813 h 700"/>
              <a:gd name="T8" fmla="*/ 973138 w 5760"/>
              <a:gd name="T9" fmla="*/ 422275 h 700"/>
              <a:gd name="T10" fmla="*/ 1187450 w 5760"/>
              <a:gd name="T11" fmla="*/ 498475 h 700"/>
              <a:gd name="T12" fmla="*/ 1420812 w 5760"/>
              <a:gd name="T13" fmla="*/ 576262 h 700"/>
              <a:gd name="T14" fmla="*/ 1671638 w 5760"/>
              <a:gd name="T15" fmla="*/ 654050 h 700"/>
              <a:gd name="T16" fmla="*/ 1938338 w 5760"/>
              <a:gd name="T17" fmla="*/ 727075 h 700"/>
              <a:gd name="T18" fmla="*/ 2222500 w 5760"/>
              <a:gd name="T19" fmla="*/ 800100 h 700"/>
              <a:gd name="T20" fmla="*/ 2520950 w 5760"/>
              <a:gd name="T21" fmla="*/ 868363 h 700"/>
              <a:gd name="T22" fmla="*/ 2835275 w 5760"/>
              <a:gd name="T23" fmla="*/ 930275 h 700"/>
              <a:gd name="T24" fmla="*/ 3160712 w 5760"/>
              <a:gd name="T25" fmla="*/ 985838 h 700"/>
              <a:gd name="T26" fmla="*/ 3502025 w 5760"/>
              <a:gd name="T27" fmla="*/ 1033463 h 700"/>
              <a:gd name="T28" fmla="*/ 3852863 w 5760"/>
              <a:gd name="T29" fmla="*/ 1069975 h 700"/>
              <a:gd name="T30" fmla="*/ 4216400 w 5760"/>
              <a:gd name="T31" fmla="*/ 1096963 h 700"/>
              <a:gd name="T32" fmla="*/ 4587875 w 5760"/>
              <a:gd name="T33" fmla="*/ 1109663 h 700"/>
              <a:gd name="T34" fmla="*/ 4972050 w 5760"/>
              <a:gd name="T35" fmla="*/ 1109663 h 700"/>
              <a:gd name="T36" fmla="*/ 5362575 w 5760"/>
              <a:gd name="T37" fmla="*/ 1095375 h 700"/>
              <a:gd name="T38" fmla="*/ 5762625 w 5760"/>
              <a:gd name="T39" fmla="*/ 1063625 h 700"/>
              <a:gd name="T40" fmla="*/ 6065837 w 5760"/>
              <a:gd name="T41" fmla="*/ 1028700 h 700"/>
              <a:gd name="T42" fmla="*/ 6270624 w 5760"/>
              <a:gd name="T43" fmla="*/ 998538 h 700"/>
              <a:gd name="T44" fmla="*/ 6476999 w 5760"/>
              <a:gd name="T45" fmla="*/ 965200 h 700"/>
              <a:gd name="T46" fmla="*/ 6684963 w 5760"/>
              <a:gd name="T47" fmla="*/ 925513 h 700"/>
              <a:gd name="T48" fmla="*/ 6894513 w 5760"/>
              <a:gd name="T49" fmla="*/ 881063 h 700"/>
              <a:gd name="T50" fmla="*/ 7104063 w 5760"/>
              <a:gd name="T51" fmla="*/ 830263 h 700"/>
              <a:gd name="T52" fmla="*/ 7315201 w 5760"/>
              <a:gd name="T53" fmla="*/ 776287 h 700"/>
              <a:gd name="T54" fmla="*/ 7527926 w 5760"/>
              <a:gd name="T55" fmla="*/ 714375 h 700"/>
              <a:gd name="T56" fmla="*/ 7740650 w 5760"/>
              <a:gd name="T57" fmla="*/ 647700 h 700"/>
              <a:gd name="T58" fmla="*/ 7956550 w 5760"/>
              <a:gd name="T59" fmla="*/ 576262 h 700"/>
              <a:gd name="T60" fmla="*/ 8169275 w 5760"/>
              <a:gd name="T61" fmla="*/ 496888 h 700"/>
              <a:gd name="T62" fmla="*/ 8386763 w 5760"/>
              <a:gd name="T63" fmla="*/ 411163 h 700"/>
              <a:gd name="T64" fmla="*/ 8601075 w 5760"/>
              <a:gd name="T65" fmla="*/ 319087 h 700"/>
              <a:gd name="T66" fmla="*/ 8818563 w 5760"/>
              <a:gd name="T67" fmla="*/ 219075 h 700"/>
              <a:gd name="T68" fmla="*/ 9036050 w 5760"/>
              <a:gd name="T69" fmla="*/ 114300 h 700"/>
              <a:gd name="T70" fmla="*/ 9144000 w 5760"/>
              <a:gd name="T71" fmla="*/ 58738 h 700"/>
              <a:gd name="T72" fmla="*/ 8926513 w 5760"/>
              <a:gd name="T73" fmla="*/ 100012 h 700"/>
              <a:gd name="T74" fmla="*/ 8667750 w 5760"/>
              <a:gd name="T75" fmla="*/ 146050 h 700"/>
              <a:gd name="T76" fmla="*/ 8321675 w 5760"/>
              <a:gd name="T77" fmla="*/ 201612 h 700"/>
              <a:gd name="T78" fmla="*/ 7891463 w 5760"/>
              <a:gd name="T79" fmla="*/ 260350 h 700"/>
              <a:gd name="T80" fmla="*/ 7386638 w 5760"/>
              <a:gd name="T81" fmla="*/ 322262 h 700"/>
              <a:gd name="T82" fmla="*/ 6816726 w 5760"/>
              <a:gd name="T83" fmla="*/ 382587 h 700"/>
              <a:gd name="T84" fmla="*/ 6188074 w 5760"/>
              <a:gd name="T85" fmla="*/ 431800 h 700"/>
              <a:gd name="T86" fmla="*/ 5681662 w 5760"/>
              <a:gd name="T87" fmla="*/ 461963 h 700"/>
              <a:gd name="T88" fmla="*/ 5330825 w 5760"/>
              <a:gd name="T89" fmla="*/ 476250 h 700"/>
              <a:gd name="T90" fmla="*/ 4972050 w 5760"/>
              <a:gd name="T91" fmla="*/ 487363 h 700"/>
              <a:gd name="T92" fmla="*/ 4600575 w 5760"/>
              <a:gd name="T93" fmla="*/ 492125 h 700"/>
              <a:gd name="T94" fmla="*/ 4222750 w 5760"/>
              <a:gd name="T95" fmla="*/ 490538 h 700"/>
              <a:gd name="T96" fmla="*/ 3836988 w 5760"/>
              <a:gd name="T97" fmla="*/ 485775 h 700"/>
              <a:gd name="T98" fmla="*/ 3444875 w 5760"/>
              <a:gd name="T99" fmla="*/ 471488 h 700"/>
              <a:gd name="T100" fmla="*/ 3048000 w 5760"/>
              <a:gd name="T101" fmla="*/ 450850 h 700"/>
              <a:gd name="T102" fmla="*/ 2646362 w 5760"/>
              <a:gd name="T103" fmla="*/ 422275 h 700"/>
              <a:gd name="T104" fmla="*/ 2241550 w 5760"/>
              <a:gd name="T105" fmla="*/ 384175 h 700"/>
              <a:gd name="T106" fmla="*/ 1833563 w 5760"/>
              <a:gd name="T107" fmla="*/ 336550 h 700"/>
              <a:gd name="T108" fmla="*/ 1425575 w 5760"/>
              <a:gd name="T109" fmla="*/ 280987 h 700"/>
              <a:gd name="T110" fmla="*/ 1016000 w 5760"/>
              <a:gd name="T111" fmla="*/ 215900 h 700"/>
              <a:gd name="T112" fmla="*/ 608012 w 5760"/>
              <a:gd name="T113" fmla="*/ 138113 h 700"/>
              <a:gd name="T114" fmla="*/ 203200 w 5760"/>
              <a:gd name="T115" fmla="*/ 49212 h 700"/>
              <a:gd name="T116" fmla="*/ 0 w 5760"/>
              <a:gd name="T117" fmla="*/ 0 h 700"/>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760"/>
              <a:gd name="T178" fmla="*/ 0 h 700"/>
              <a:gd name="T179" fmla="*/ 5760 w 5760"/>
              <a:gd name="T180" fmla="*/ 700 h 700"/>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760" h="700">
                <a:moveTo>
                  <a:pt x="0" y="0"/>
                </a:moveTo>
                <a:lnTo>
                  <a:pt x="0" y="0"/>
                </a:lnTo>
                <a:lnTo>
                  <a:pt x="32" y="17"/>
                </a:lnTo>
                <a:lnTo>
                  <a:pt x="72" y="38"/>
                </a:lnTo>
                <a:lnTo>
                  <a:pt x="128" y="64"/>
                </a:lnTo>
                <a:lnTo>
                  <a:pt x="197" y="96"/>
                </a:lnTo>
                <a:lnTo>
                  <a:pt x="281" y="134"/>
                </a:lnTo>
                <a:lnTo>
                  <a:pt x="378" y="175"/>
                </a:lnTo>
                <a:lnTo>
                  <a:pt x="490" y="219"/>
                </a:lnTo>
                <a:lnTo>
                  <a:pt x="613" y="266"/>
                </a:lnTo>
                <a:lnTo>
                  <a:pt x="679" y="290"/>
                </a:lnTo>
                <a:lnTo>
                  <a:pt x="748" y="314"/>
                </a:lnTo>
                <a:lnTo>
                  <a:pt x="820" y="339"/>
                </a:lnTo>
                <a:lnTo>
                  <a:pt x="895" y="363"/>
                </a:lnTo>
                <a:lnTo>
                  <a:pt x="973" y="387"/>
                </a:lnTo>
                <a:lnTo>
                  <a:pt x="1053" y="412"/>
                </a:lnTo>
                <a:lnTo>
                  <a:pt x="1136" y="436"/>
                </a:lnTo>
                <a:lnTo>
                  <a:pt x="1221" y="458"/>
                </a:lnTo>
                <a:lnTo>
                  <a:pt x="1310" y="482"/>
                </a:lnTo>
                <a:lnTo>
                  <a:pt x="1400" y="504"/>
                </a:lnTo>
                <a:lnTo>
                  <a:pt x="1494" y="526"/>
                </a:lnTo>
                <a:lnTo>
                  <a:pt x="1588" y="547"/>
                </a:lnTo>
                <a:lnTo>
                  <a:pt x="1686" y="568"/>
                </a:lnTo>
                <a:lnTo>
                  <a:pt x="1786" y="586"/>
                </a:lnTo>
                <a:lnTo>
                  <a:pt x="1888" y="604"/>
                </a:lnTo>
                <a:lnTo>
                  <a:pt x="1991" y="621"/>
                </a:lnTo>
                <a:lnTo>
                  <a:pt x="2097" y="636"/>
                </a:lnTo>
                <a:lnTo>
                  <a:pt x="2206" y="651"/>
                </a:lnTo>
                <a:lnTo>
                  <a:pt x="2315" y="664"/>
                </a:lnTo>
                <a:lnTo>
                  <a:pt x="2427" y="674"/>
                </a:lnTo>
                <a:lnTo>
                  <a:pt x="2541" y="683"/>
                </a:lnTo>
                <a:lnTo>
                  <a:pt x="2656" y="691"/>
                </a:lnTo>
                <a:lnTo>
                  <a:pt x="2772" y="695"/>
                </a:lnTo>
                <a:lnTo>
                  <a:pt x="2890" y="699"/>
                </a:lnTo>
                <a:lnTo>
                  <a:pt x="3010" y="700"/>
                </a:lnTo>
                <a:lnTo>
                  <a:pt x="3132" y="699"/>
                </a:lnTo>
                <a:lnTo>
                  <a:pt x="3254" y="695"/>
                </a:lnTo>
                <a:lnTo>
                  <a:pt x="3378" y="690"/>
                </a:lnTo>
                <a:lnTo>
                  <a:pt x="3503" y="681"/>
                </a:lnTo>
                <a:lnTo>
                  <a:pt x="3630" y="670"/>
                </a:lnTo>
                <a:lnTo>
                  <a:pt x="3756" y="656"/>
                </a:lnTo>
                <a:lnTo>
                  <a:pt x="3821" y="648"/>
                </a:lnTo>
                <a:lnTo>
                  <a:pt x="3885" y="638"/>
                </a:lnTo>
                <a:lnTo>
                  <a:pt x="3950" y="629"/>
                </a:lnTo>
                <a:lnTo>
                  <a:pt x="4015" y="619"/>
                </a:lnTo>
                <a:lnTo>
                  <a:pt x="4080" y="608"/>
                </a:lnTo>
                <a:lnTo>
                  <a:pt x="4145" y="596"/>
                </a:lnTo>
                <a:lnTo>
                  <a:pt x="4211" y="583"/>
                </a:lnTo>
                <a:lnTo>
                  <a:pt x="4277" y="569"/>
                </a:lnTo>
                <a:lnTo>
                  <a:pt x="4343" y="555"/>
                </a:lnTo>
                <a:lnTo>
                  <a:pt x="4409" y="539"/>
                </a:lnTo>
                <a:lnTo>
                  <a:pt x="4475" y="523"/>
                </a:lnTo>
                <a:lnTo>
                  <a:pt x="4541" y="506"/>
                </a:lnTo>
                <a:lnTo>
                  <a:pt x="4608" y="489"/>
                </a:lnTo>
                <a:lnTo>
                  <a:pt x="4674" y="470"/>
                </a:lnTo>
                <a:lnTo>
                  <a:pt x="4742" y="450"/>
                </a:lnTo>
                <a:lnTo>
                  <a:pt x="4809" y="430"/>
                </a:lnTo>
                <a:lnTo>
                  <a:pt x="4876" y="408"/>
                </a:lnTo>
                <a:lnTo>
                  <a:pt x="4943" y="386"/>
                </a:lnTo>
                <a:lnTo>
                  <a:pt x="5012" y="363"/>
                </a:lnTo>
                <a:lnTo>
                  <a:pt x="5079" y="338"/>
                </a:lnTo>
                <a:lnTo>
                  <a:pt x="5146" y="313"/>
                </a:lnTo>
                <a:lnTo>
                  <a:pt x="5214" y="286"/>
                </a:lnTo>
                <a:lnTo>
                  <a:pt x="5283" y="259"/>
                </a:lnTo>
                <a:lnTo>
                  <a:pt x="5350" y="231"/>
                </a:lnTo>
                <a:lnTo>
                  <a:pt x="5418" y="201"/>
                </a:lnTo>
                <a:lnTo>
                  <a:pt x="5487" y="170"/>
                </a:lnTo>
                <a:lnTo>
                  <a:pt x="5555" y="138"/>
                </a:lnTo>
                <a:lnTo>
                  <a:pt x="5623" y="106"/>
                </a:lnTo>
                <a:lnTo>
                  <a:pt x="5692" y="72"/>
                </a:lnTo>
                <a:lnTo>
                  <a:pt x="5760" y="37"/>
                </a:lnTo>
                <a:lnTo>
                  <a:pt x="5725" y="44"/>
                </a:lnTo>
                <a:lnTo>
                  <a:pt x="5623" y="63"/>
                </a:lnTo>
                <a:lnTo>
                  <a:pt x="5549" y="77"/>
                </a:lnTo>
                <a:lnTo>
                  <a:pt x="5460" y="92"/>
                </a:lnTo>
                <a:lnTo>
                  <a:pt x="5358" y="109"/>
                </a:lnTo>
                <a:lnTo>
                  <a:pt x="5242" y="127"/>
                </a:lnTo>
                <a:lnTo>
                  <a:pt x="5112" y="145"/>
                </a:lnTo>
                <a:lnTo>
                  <a:pt x="4971" y="164"/>
                </a:lnTo>
                <a:lnTo>
                  <a:pt x="4818" y="184"/>
                </a:lnTo>
                <a:lnTo>
                  <a:pt x="4653" y="203"/>
                </a:lnTo>
                <a:lnTo>
                  <a:pt x="4478" y="223"/>
                </a:lnTo>
                <a:lnTo>
                  <a:pt x="4294" y="241"/>
                </a:lnTo>
                <a:lnTo>
                  <a:pt x="4100" y="257"/>
                </a:lnTo>
                <a:lnTo>
                  <a:pt x="3898" y="272"/>
                </a:lnTo>
                <a:lnTo>
                  <a:pt x="3688" y="285"/>
                </a:lnTo>
                <a:lnTo>
                  <a:pt x="3579" y="291"/>
                </a:lnTo>
                <a:lnTo>
                  <a:pt x="3470" y="296"/>
                </a:lnTo>
                <a:lnTo>
                  <a:pt x="3358" y="300"/>
                </a:lnTo>
                <a:lnTo>
                  <a:pt x="3246" y="303"/>
                </a:lnTo>
                <a:lnTo>
                  <a:pt x="3132" y="307"/>
                </a:lnTo>
                <a:lnTo>
                  <a:pt x="3016" y="309"/>
                </a:lnTo>
                <a:lnTo>
                  <a:pt x="2898" y="310"/>
                </a:lnTo>
                <a:lnTo>
                  <a:pt x="2780" y="310"/>
                </a:lnTo>
                <a:lnTo>
                  <a:pt x="2660" y="309"/>
                </a:lnTo>
                <a:lnTo>
                  <a:pt x="2539" y="308"/>
                </a:lnTo>
                <a:lnTo>
                  <a:pt x="2417" y="306"/>
                </a:lnTo>
                <a:lnTo>
                  <a:pt x="2294" y="302"/>
                </a:lnTo>
                <a:lnTo>
                  <a:pt x="2170" y="297"/>
                </a:lnTo>
                <a:lnTo>
                  <a:pt x="2045" y="291"/>
                </a:lnTo>
                <a:lnTo>
                  <a:pt x="1920" y="284"/>
                </a:lnTo>
                <a:lnTo>
                  <a:pt x="1793" y="275"/>
                </a:lnTo>
                <a:lnTo>
                  <a:pt x="1667" y="266"/>
                </a:lnTo>
                <a:lnTo>
                  <a:pt x="1539" y="254"/>
                </a:lnTo>
                <a:lnTo>
                  <a:pt x="1412" y="242"/>
                </a:lnTo>
                <a:lnTo>
                  <a:pt x="1284" y="228"/>
                </a:lnTo>
                <a:lnTo>
                  <a:pt x="1155" y="212"/>
                </a:lnTo>
                <a:lnTo>
                  <a:pt x="1026" y="196"/>
                </a:lnTo>
                <a:lnTo>
                  <a:pt x="898" y="177"/>
                </a:lnTo>
                <a:lnTo>
                  <a:pt x="769" y="158"/>
                </a:lnTo>
                <a:lnTo>
                  <a:pt x="640" y="136"/>
                </a:lnTo>
                <a:lnTo>
                  <a:pt x="512" y="112"/>
                </a:lnTo>
                <a:lnTo>
                  <a:pt x="383" y="87"/>
                </a:lnTo>
                <a:lnTo>
                  <a:pt x="255" y="60"/>
                </a:lnTo>
                <a:lnTo>
                  <a:pt x="128" y="31"/>
                </a:lnTo>
                <a:lnTo>
                  <a:pt x="0" y="0"/>
                </a:lnTo>
                <a:close/>
              </a:path>
            </a:pathLst>
          </a:custGeom>
          <a:solidFill>
            <a:srgbClr val="006D9E"/>
          </a:solidFill>
          <a:ln>
            <a:noFill/>
          </a:ln>
        </p:spPr>
        <p:txBody>
          <a:bodyPr/>
          <a:lstStyle/>
          <a:p>
            <a:endParaRPr lang="zh-CN" altLang="en-US">
              <a:latin typeface="Impact" pitchFamily="34" charset="0"/>
              <a:ea typeface="微软雅黑" pitchFamily="34" charset="-122"/>
            </a:endParaRPr>
          </a:p>
        </p:txBody>
      </p:sp>
      <p:grpSp>
        <p:nvGrpSpPr>
          <p:cNvPr id="4" name="组合 45"/>
          <p:cNvGrpSpPr>
            <a:grpSpLocks/>
          </p:cNvGrpSpPr>
          <p:nvPr/>
        </p:nvGrpSpPr>
        <p:grpSpPr bwMode="auto">
          <a:xfrm>
            <a:off x="128588" y="2214563"/>
            <a:ext cx="1019175" cy="1020763"/>
            <a:chOff x="128588" y="3546475"/>
            <a:chExt cx="1019175" cy="1020763"/>
          </a:xfrm>
        </p:grpSpPr>
        <p:sp>
          <p:nvSpPr>
            <p:cNvPr id="5" name="Freeform 12"/>
            <p:cNvSpPr>
              <a:spLocks/>
            </p:cNvSpPr>
            <p:nvPr/>
          </p:nvSpPr>
          <p:spPr bwMode="auto">
            <a:xfrm>
              <a:off x="128588" y="3546475"/>
              <a:ext cx="1019175" cy="1020763"/>
            </a:xfrm>
            <a:custGeom>
              <a:avLst/>
              <a:gdLst>
                <a:gd name="T0" fmla="*/ 1017588 w 642"/>
                <a:gd name="T1" fmla="*/ 536575 h 643"/>
                <a:gd name="T2" fmla="*/ 1009650 w 642"/>
                <a:gd name="T3" fmla="*/ 612775 h 643"/>
                <a:gd name="T4" fmla="*/ 989013 w 642"/>
                <a:gd name="T5" fmla="*/ 685800 h 643"/>
                <a:gd name="T6" fmla="*/ 958850 w 642"/>
                <a:gd name="T7" fmla="*/ 752475 h 643"/>
                <a:gd name="T8" fmla="*/ 919163 w 642"/>
                <a:gd name="T9" fmla="*/ 815975 h 643"/>
                <a:gd name="T10" fmla="*/ 869950 w 642"/>
                <a:gd name="T11" fmla="*/ 869950 h 643"/>
                <a:gd name="T12" fmla="*/ 815975 w 642"/>
                <a:gd name="T13" fmla="*/ 919163 h 643"/>
                <a:gd name="T14" fmla="*/ 752475 w 642"/>
                <a:gd name="T15" fmla="*/ 958850 h 643"/>
                <a:gd name="T16" fmla="*/ 685800 w 642"/>
                <a:gd name="T17" fmla="*/ 989013 h 643"/>
                <a:gd name="T18" fmla="*/ 612775 w 642"/>
                <a:gd name="T19" fmla="*/ 1009650 h 643"/>
                <a:gd name="T20" fmla="*/ 534987 w 642"/>
                <a:gd name="T21" fmla="*/ 1020763 h 643"/>
                <a:gd name="T22" fmla="*/ 482600 w 642"/>
                <a:gd name="T23" fmla="*/ 1020763 h 643"/>
                <a:gd name="T24" fmla="*/ 406400 w 642"/>
                <a:gd name="T25" fmla="*/ 1009650 h 643"/>
                <a:gd name="T26" fmla="*/ 334962 w 642"/>
                <a:gd name="T27" fmla="*/ 989013 h 643"/>
                <a:gd name="T28" fmla="*/ 265112 w 642"/>
                <a:gd name="T29" fmla="*/ 958850 h 643"/>
                <a:gd name="T30" fmla="*/ 204788 w 642"/>
                <a:gd name="T31" fmla="*/ 919163 h 643"/>
                <a:gd name="T32" fmla="*/ 147637 w 642"/>
                <a:gd name="T33" fmla="*/ 869950 h 643"/>
                <a:gd name="T34" fmla="*/ 101600 w 642"/>
                <a:gd name="T35" fmla="*/ 815975 h 643"/>
                <a:gd name="T36" fmla="*/ 61913 w 642"/>
                <a:gd name="T37" fmla="*/ 752475 h 643"/>
                <a:gd name="T38" fmla="*/ 30163 w 642"/>
                <a:gd name="T39" fmla="*/ 685800 h 643"/>
                <a:gd name="T40" fmla="*/ 11112 w 642"/>
                <a:gd name="T41" fmla="*/ 612775 h 643"/>
                <a:gd name="T42" fmla="*/ 0 w 642"/>
                <a:gd name="T43" fmla="*/ 536575 h 643"/>
                <a:gd name="T44" fmla="*/ 0 w 642"/>
                <a:gd name="T45" fmla="*/ 482600 h 643"/>
                <a:gd name="T46" fmla="*/ 11112 w 642"/>
                <a:gd name="T47" fmla="*/ 406400 h 643"/>
                <a:gd name="T48" fmla="*/ 30163 w 642"/>
                <a:gd name="T49" fmla="*/ 334963 h 643"/>
                <a:gd name="T50" fmla="*/ 61913 w 642"/>
                <a:gd name="T51" fmla="*/ 268288 h 643"/>
                <a:gd name="T52" fmla="*/ 101600 w 642"/>
                <a:gd name="T53" fmla="*/ 204788 h 643"/>
                <a:gd name="T54" fmla="*/ 147637 w 642"/>
                <a:gd name="T55" fmla="*/ 150813 h 643"/>
                <a:gd name="T56" fmla="*/ 204788 w 642"/>
                <a:gd name="T57" fmla="*/ 101600 h 643"/>
                <a:gd name="T58" fmla="*/ 265112 w 642"/>
                <a:gd name="T59" fmla="*/ 61913 h 643"/>
                <a:gd name="T60" fmla="*/ 334962 w 642"/>
                <a:gd name="T61" fmla="*/ 30163 h 643"/>
                <a:gd name="T62" fmla="*/ 406400 w 642"/>
                <a:gd name="T63" fmla="*/ 11113 h 643"/>
                <a:gd name="T64" fmla="*/ 482600 w 642"/>
                <a:gd name="T65" fmla="*/ 0 h 643"/>
                <a:gd name="T66" fmla="*/ 534987 w 642"/>
                <a:gd name="T67" fmla="*/ 0 h 643"/>
                <a:gd name="T68" fmla="*/ 612775 w 642"/>
                <a:gd name="T69" fmla="*/ 11113 h 643"/>
                <a:gd name="T70" fmla="*/ 685800 w 642"/>
                <a:gd name="T71" fmla="*/ 30163 h 643"/>
                <a:gd name="T72" fmla="*/ 752475 w 642"/>
                <a:gd name="T73" fmla="*/ 61913 h 643"/>
                <a:gd name="T74" fmla="*/ 815975 w 642"/>
                <a:gd name="T75" fmla="*/ 101600 h 643"/>
                <a:gd name="T76" fmla="*/ 869950 w 642"/>
                <a:gd name="T77" fmla="*/ 150813 h 643"/>
                <a:gd name="T78" fmla="*/ 919163 w 642"/>
                <a:gd name="T79" fmla="*/ 204788 h 643"/>
                <a:gd name="T80" fmla="*/ 958850 w 642"/>
                <a:gd name="T81" fmla="*/ 268288 h 643"/>
                <a:gd name="T82" fmla="*/ 989013 w 642"/>
                <a:gd name="T83" fmla="*/ 334963 h 643"/>
                <a:gd name="T84" fmla="*/ 1009650 w 642"/>
                <a:gd name="T85" fmla="*/ 406400 h 643"/>
                <a:gd name="T86" fmla="*/ 1017588 w 642"/>
                <a:gd name="T87" fmla="*/ 482600 h 643"/>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642"/>
                <a:gd name="T133" fmla="*/ 0 h 643"/>
                <a:gd name="T134" fmla="*/ 642 w 642"/>
                <a:gd name="T135" fmla="*/ 643 h 643"/>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642" h="643">
                  <a:moveTo>
                    <a:pt x="642" y="321"/>
                  </a:moveTo>
                  <a:lnTo>
                    <a:pt x="642" y="321"/>
                  </a:lnTo>
                  <a:lnTo>
                    <a:pt x="641" y="338"/>
                  </a:lnTo>
                  <a:lnTo>
                    <a:pt x="640" y="354"/>
                  </a:lnTo>
                  <a:lnTo>
                    <a:pt x="639" y="370"/>
                  </a:lnTo>
                  <a:lnTo>
                    <a:pt x="636" y="386"/>
                  </a:lnTo>
                  <a:lnTo>
                    <a:pt x="632" y="401"/>
                  </a:lnTo>
                  <a:lnTo>
                    <a:pt x="628" y="417"/>
                  </a:lnTo>
                  <a:lnTo>
                    <a:pt x="623" y="432"/>
                  </a:lnTo>
                  <a:lnTo>
                    <a:pt x="617" y="447"/>
                  </a:lnTo>
                  <a:lnTo>
                    <a:pt x="611" y="460"/>
                  </a:lnTo>
                  <a:lnTo>
                    <a:pt x="604" y="474"/>
                  </a:lnTo>
                  <a:lnTo>
                    <a:pt x="596" y="488"/>
                  </a:lnTo>
                  <a:lnTo>
                    <a:pt x="588" y="501"/>
                  </a:lnTo>
                  <a:lnTo>
                    <a:pt x="579" y="514"/>
                  </a:lnTo>
                  <a:lnTo>
                    <a:pt x="568" y="525"/>
                  </a:lnTo>
                  <a:lnTo>
                    <a:pt x="559" y="538"/>
                  </a:lnTo>
                  <a:lnTo>
                    <a:pt x="548" y="548"/>
                  </a:lnTo>
                  <a:lnTo>
                    <a:pt x="536" y="559"/>
                  </a:lnTo>
                  <a:lnTo>
                    <a:pt x="525" y="570"/>
                  </a:lnTo>
                  <a:lnTo>
                    <a:pt x="514" y="579"/>
                  </a:lnTo>
                  <a:lnTo>
                    <a:pt x="501" y="588"/>
                  </a:lnTo>
                  <a:lnTo>
                    <a:pt x="487" y="596"/>
                  </a:lnTo>
                  <a:lnTo>
                    <a:pt x="474" y="604"/>
                  </a:lnTo>
                  <a:lnTo>
                    <a:pt x="460" y="611"/>
                  </a:lnTo>
                  <a:lnTo>
                    <a:pt x="446" y="618"/>
                  </a:lnTo>
                  <a:lnTo>
                    <a:pt x="432" y="623"/>
                  </a:lnTo>
                  <a:lnTo>
                    <a:pt x="417" y="628"/>
                  </a:lnTo>
                  <a:lnTo>
                    <a:pt x="401" y="632"/>
                  </a:lnTo>
                  <a:lnTo>
                    <a:pt x="386" y="636"/>
                  </a:lnTo>
                  <a:lnTo>
                    <a:pt x="370" y="639"/>
                  </a:lnTo>
                  <a:lnTo>
                    <a:pt x="354" y="641"/>
                  </a:lnTo>
                  <a:lnTo>
                    <a:pt x="337" y="643"/>
                  </a:lnTo>
                  <a:lnTo>
                    <a:pt x="321" y="643"/>
                  </a:lnTo>
                  <a:lnTo>
                    <a:pt x="304" y="643"/>
                  </a:lnTo>
                  <a:lnTo>
                    <a:pt x="288" y="641"/>
                  </a:lnTo>
                  <a:lnTo>
                    <a:pt x="272" y="639"/>
                  </a:lnTo>
                  <a:lnTo>
                    <a:pt x="256" y="636"/>
                  </a:lnTo>
                  <a:lnTo>
                    <a:pt x="240" y="632"/>
                  </a:lnTo>
                  <a:lnTo>
                    <a:pt x="225" y="628"/>
                  </a:lnTo>
                  <a:lnTo>
                    <a:pt x="211" y="623"/>
                  </a:lnTo>
                  <a:lnTo>
                    <a:pt x="196" y="618"/>
                  </a:lnTo>
                  <a:lnTo>
                    <a:pt x="182" y="611"/>
                  </a:lnTo>
                  <a:lnTo>
                    <a:pt x="167" y="604"/>
                  </a:lnTo>
                  <a:lnTo>
                    <a:pt x="155" y="596"/>
                  </a:lnTo>
                  <a:lnTo>
                    <a:pt x="141" y="588"/>
                  </a:lnTo>
                  <a:lnTo>
                    <a:pt x="129" y="579"/>
                  </a:lnTo>
                  <a:lnTo>
                    <a:pt x="116" y="570"/>
                  </a:lnTo>
                  <a:lnTo>
                    <a:pt x="105" y="559"/>
                  </a:lnTo>
                  <a:lnTo>
                    <a:pt x="93" y="548"/>
                  </a:lnTo>
                  <a:lnTo>
                    <a:pt x="83" y="538"/>
                  </a:lnTo>
                  <a:lnTo>
                    <a:pt x="73" y="525"/>
                  </a:lnTo>
                  <a:lnTo>
                    <a:pt x="64" y="514"/>
                  </a:lnTo>
                  <a:lnTo>
                    <a:pt x="55" y="501"/>
                  </a:lnTo>
                  <a:lnTo>
                    <a:pt x="47" y="488"/>
                  </a:lnTo>
                  <a:lnTo>
                    <a:pt x="39" y="474"/>
                  </a:lnTo>
                  <a:lnTo>
                    <a:pt x="32" y="460"/>
                  </a:lnTo>
                  <a:lnTo>
                    <a:pt x="25" y="447"/>
                  </a:lnTo>
                  <a:lnTo>
                    <a:pt x="19" y="432"/>
                  </a:lnTo>
                  <a:lnTo>
                    <a:pt x="14" y="417"/>
                  </a:lnTo>
                  <a:lnTo>
                    <a:pt x="10" y="401"/>
                  </a:lnTo>
                  <a:lnTo>
                    <a:pt x="7" y="386"/>
                  </a:lnTo>
                  <a:lnTo>
                    <a:pt x="3" y="370"/>
                  </a:lnTo>
                  <a:lnTo>
                    <a:pt x="1" y="354"/>
                  </a:lnTo>
                  <a:lnTo>
                    <a:pt x="0" y="338"/>
                  </a:lnTo>
                  <a:lnTo>
                    <a:pt x="0" y="321"/>
                  </a:lnTo>
                  <a:lnTo>
                    <a:pt x="0" y="304"/>
                  </a:lnTo>
                  <a:lnTo>
                    <a:pt x="1" y="288"/>
                  </a:lnTo>
                  <a:lnTo>
                    <a:pt x="3" y="272"/>
                  </a:lnTo>
                  <a:lnTo>
                    <a:pt x="7" y="256"/>
                  </a:lnTo>
                  <a:lnTo>
                    <a:pt x="10" y="242"/>
                  </a:lnTo>
                  <a:lnTo>
                    <a:pt x="14" y="226"/>
                  </a:lnTo>
                  <a:lnTo>
                    <a:pt x="19" y="211"/>
                  </a:lnTo>
                  <a:lnTo>
                    <a:pt x="25" y="196"/>
                  </a:lnTo>
                  <a:lnTo>
                    <a:pt x="32" y="182"/>
                  </a:lnTo>
                  <a:lnTo>
                    <a:pt x="39" y="169"/>
                  </a:lnTo>
                  <a:lnTo>
                    <a:pt x="47" y="155"/>
                  </a:lnTo>
                  <a:lnTo>
                    <a:pt x="55" y="141"/>
                  </a:lnTo>
                  <a:lnTo>
                    <a:pt x="64" y="129"/>
                  </a:lnTo>
                  <a:lnTo>
                    <a:pt x="73" y="117"/>
                  </a:lnTo>
                  <a:lnTo>
                    <a:pt x="83" y="105"/>
                  </a:lnTo>
                  <a:lnTo>
                    <a:pt x="93" y="95"/>
                  </a:lnTo>
                  <a:lnTo>
                    <a:pt x="105" y="83"/>
                  </a:lnTo>
                  <a:lnTo>
                    <a:pt x="116" y="73"/>
                  </a:lnTo>
                  <a:lnTo>
                    <a:pt x="129" y="64"/>
                  </a:lnTo>
                  <a:lnTo>
                    <a:pt x="141" y="55"/>
                  </a:lnTo>
                  <a:lnTo>
                    <a:pt x="155" y="47"/>
                  </a:lnTo>
                  <a:lnTo>
                    <a:pt x="167" y="39"/>
                  </a:lnTo>
                  <a:lnTo>
                    <a:pt x="182" y="32"/>
                  </a:lnTo>
                  <a:lnTo>
                    <a:pt x="196" y="25"/>
                  </a:lnTo>
                  <a:lnTo>
                    <a:pt x="211" y="19"/>
                  </a:lnTo>
                  <a:lnTo>
                    <a:pt x="225" y="15"/>
                  </a:lnTo>
                  <a:lnTo>
                    <a:pt x="240" y="10"/>
                  </a:lnTo>
                  <a:lnTo>
                    <a:pt x="256" y="7"/>
                  </a:lnTo>
                  <a:lnTo>
                    <a:pt x="272" y="3"/>
                  </a:lnTo>
                  <a:lnTo>
                    <a:pt x="288" y="1"/>
                  </a:lnTo>
                  <a:lnTo>
                    <a:pt x="304" y="0"/>
                  </a:lnTo>
                  <a:lnTo>
                    <a:pt x="321" y="0"/>
                  </a:lnTo>
                  <a:lnTo>
                    <a:pt x="337" y="0"/>
                  </a:lnTo>
                  <a:lnTo>
                    <a:pt x="354" y="1"/>
                  </a:lnTo>
                  <a:lnTo>
                    <a:pt x="370" y="3"/>
                  </a:lnTo>
                  <a:lnTo>
                    <a:pt x="386" y="7"/>
                  </a:lnTo>
                  <a:lnTo>
                    <a:pt x="401" y="10"/>
                  </a:lnTo>
                  <a:lnTo>
                    <a:pt x="417" y="15"/>
                  </a:lnTo>
                  <a:lnTo>
                    <a:pt x="432" y="19"/>
                  </a:lnTo>
                  <a:lnTo>
                    <a:pt x="446" y="25"/>
                  </a:lnTo>
                  <a:lnTo>
                    <a:pt x="460" y="32"/>
                  </a:lnTo>
                  <a:lnTo>
                    <a:pt x="474" y="39"/>
                  </a:lnTo>
                  <a:lnTo>
                    <a:pt x="487" y="47"/>
                  </a:lnTo>
                  <a:lnTo>
                    <a:pt x="501" y="55"/>
                  </a:lnTo>
                  <a:lnTo>
                    <a:pt x="514" y="64"/>
                  </a:lnTo>
                  <a:lnTo>
                    <a:pt x="525" y="73"/>
                  </a:lnTo>
                  <a:lnTo>
                    <a:pt x="536" y="83"/>
                  </a:lnTo>
                  <a:lnTo>
                    <a:pt x="548" y="95"/>
                  </a:lnTo>
                  <a:lnTo>
                    <a:pt x="559" y="105"/>
                  </a:lnTo>
                  <a:lnTo>
                    <a:pt x="568" y="117"/>
                  </a:lnTo>
                  <a:lnTo>
                    <a:pt x="579" y="129"/>
                  </a:lnTo>
                  <a:lnTo>
                    <a:pt x="588" y="141"/>
                  </a:lnTo>
                  <a:lnTo>
                    <a:pt x="596" y="155"/>
                  </a:lnTo>
                  <a:lnTo>
                    <a:pt x="604" y="169"/>
                  </a:lnTo>
                  <a:lnTo>
                    <a:pt x="611" y="182"/>
                  </a:lnTo>
                  <a:lnTo>
                    <a:pt x="617" y="196"/>
                  </a:lnTo>
                  <a:lnTo>
                    <a:pt x="623" y="211"/>
                  </a:lnTo>
                  <a:lnTo>
                    <a:pt x="628" y="226"/>
                  </a:lnTo>
                  <a:lnTo>
                    <a:pt x="632" y="242"/>
                  </a:lnTo>
                  <a:lnTo>
                    <a:pt x="636" y="256"/>
                  </a:lnTo>
                  <a:lnTo>
                    <a:pt x="639" y="272"/>
                  </a:lnTo>
                  <a:lnTo>
                    <a:pt x="640" y="288"/>
                  </a:lnTo>
                  <a:lnTo>
                    <a:pt x="641" y="304"/>
                  </a:lnTo>
                  <a:lnTo>
                    <a:pt x="642" y="321"/>
                  </a:lnTo>
                  <a:close/>
                </a:path>
              </a:pathLst>
            </a:custGeom>
            <a:solidFill>
              <a:srgbClr val="0094D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lgn="ctr"/>
              <a:endParaRPr lang="zh-CN" altLang="en-US">
                <a:latin typeface="Impact" pitchFamily="34" charset="0"/>
                <a:ea typeface="微软雅黑" pitchFamily="34" charset="-122"/>
              </a:endParaRPr>
            </a:p>
          </p:txBody>
        </p:sp>
        <p:sp>
          <p:nvSpPr>
            <p:cNvPr id="6" name="Rectangle 13"/>
            <p:cNvSpPr>
              <a:spLocks noChangeArrowheads="1"/>
            </p:cNvSpPr>
            <p:nvPr/>
          </p:nvSpPr>
          <p:spPr bwMode="auto">
            <a:xfrm>
              <a:off x="579438" y="3722688"/>
              <a:ext cx="117475" cy="276225"/>
            </a:xfrm>
            <a:prstGeom prst="rect">
              <a:avLst/>
            </a:prstGeom>
            <a:noFill/>
            <a:ln>
              <a:noFill/>
            </a:ln>
            <a:extLst/>
          </p:spPr>
          <p:txBody>
            <a:bodyPr wrap="none" lIns="0" tIns="0" rIns="0" bIns="0">
              <a:spAutoFit/>
            </a:bodyPr>
            <a:lstStyle/>
            <a:p>
              <a:pPr algn="ctr"/>
              <a:r>
                <a:rPr lang="zh-CN" altLang="zh-CN">
                  <a:solidFill>
                    <a:srgbClr val="FFFFFF"/>
                  </a:solidFill>
                  <a:latin typeface="Impact" pitchFamily="34" charset="0"/>
                </a:rPr>
                <a:t>A</a:t>
              </a:r>
              <a:endParaRPr lang="zh-CN" altLang="zh-CN">
                <a:latin typeface="Impact" pitchFamily="34" charset="0"/>
              </a:endParaRPr>
            </a:p>
          </p:txBody>
        </p:sp>
        <p:sp>
          <p:nvSpPr>
            <p:cNvPr id="7" name="Rectangle 14"/>
            <p:cNvSpPr>
              <a:spLocks noChangeArrowheads="1"/>
            </p:cNvSpPr>
            <p:nvPr/>
          </p:nvSpPr>
          <p:spPr bwMode="auto">
            <a:xfrm>
              <a:off x="279102" y="4003675"/>
              <a:ext cx="718145" cy="215444"/>
            </a:xfrm>
            <a:prstGeom prst="rect">
              <a:avLst/>
            </a:prstGeom>
            <a:noFill/>
            <a:ln>
              <a:noFill/>
            </a:ln>
            <a:extLst/>
          </p:spPr>
          <p:txBody>
            <a:bodyPr wrap="none" lIns="0" tIns="0" rIns="0" bIns="0">
              <a:spAutoFit/>
            </a:bodyPr>
            <a:lstStyle/>
            <a:p>
              <a:pPr algn="ctr"/>
              <a:r>
                <a:rPr lang="zh-CN" altLang="en-US" sz="1400" dirty="0" smtClean="0">
                  <a:solidFill>
                    <a:srgbClr val="FFFFFF"/>
                  </a:solidFill>
                  <a:latin typeface="微软雅黑" pitchFamily="34" charset="-122"/>
                  <a:ea typeface="微软雅黑" pitchFamily="34" charset="-122"/>
                </a:rPr>
                <a:t>输入文字</a:t>
              </a:r>
              <a:endParaRPr lang="zh-CN" altLang="zh-CN" sz="1400" dirty="0">
                <a:latin typeface="微软雅黑" pitchFamily="34" charset="-122"/>
                <a:ea typeface="微软雅黑" pitchFamily="34" charset="-122"/>
              </a:endParaRPr>
            </a:p>
          </p:txBody>
        </p:sp>
      </p:grpSp>
      <p:grpSp>
        <p:nvGrpSpPr>
          <p:cNvPr id="8" name="组合 39"/>
          <p:cNvGrpSpPr>
            <a:grpSpLocks/>
          </p:cNvGrpSpPr>
          <p:nvPr/>
        </p:nvGrpSpPr>
        <p:grpSpPr bwMode="auto">
          <a:xfrm>
            <a:off x="1438275" y="2605088"/>
            <a:ext cx="1019175" cy="1020763"/>
            <a:chOff x="1438275" y="3937000"/>
            <a:chExt cx="1019175" cy="1020763"/>
          </a:xfrm>
        </p:grpSpPr>
        <p:sp>
          <p:nvSpPr>
            <p:cNvPr id="9" name="Freeform 11"/>
            <p:cNvSpPr>
              <a:spLocks/>
            </p:cNvSpPr>
            <p:nvPr/>
          </p:nvSpPr>
          <p:spPr bwMode="auto">
            <a:xfrm>
              <a:off x="1438275" y="3937000"/>
              <a:ext cx="1019175" cy="1020763"/>
            </a:xfrm>
            <a:custGeom>
              <a:avLst/>
              <a:gdLst>
                <a:gd name="T0" fmla="*/ 1019175 w 642"/>
                <a:gd name="T1" fmla="*/ 536575 h 643"/>
                <a:gd name="T2" fmla="*/ 1008063 w 642"/>
                <a:gd name="T3" fmla="*/ 612775 h 643"/>
                <a:gd name="T4" fmla="*/ 989013 w 642"/>
                <a:gd name="T5" fmla="*/ 685800 h 643"/>
                <a:gd name="T6" fmla="*/ 957263 w 642"/>
                <a:gd name="T7" fmla="*/ 752475 h 643"/>
                <a:gd name="T8" fmla="*/ 917575 w 642"/>
                <a:gd name="T9" fmla="*/ 815975 h 643"/>
                <a:gd name="T10" fmla="*/ 869950 w 642"/>
                <a:gd name="T11" fmla="*/ 869950 h 643"/>
                <a:gd name="T12" fmla="*/ 814388 w 642"/>
                <a:gd name="T13" fmla="*/ 919163 h 643"/>
                <a:gd name="T14" fmla="*/ 752475 w 642"/>
                <a:gd name="T15" fmla="*/ 958850 h 643"/>
                <a:gd name="T16" fmla="*/ 684212 w 642"/>
                <a:gd name="T17" fmla="*/ 989013 h 643"/>
                <a:gd name="T18" fmla="*/ 612775 w 642"/>
                <a:gd name="T19" fmla="*/ 1009650 h 643"/>
                <a:gd name="T20" fmla="*/ 534987 w 642"/>
                <a:gd name="T21" fmla="*/ 1020763 h 643"/>
                <a:gd name="T22" fmla="*/ 482600 w 642"/>
                <a:gd name="T23" fmla="*/ 1020763 h 643"/>
                <a:gd name="T24" fmla="*/ 406400 w 642"/>
                <a:gd name="T25" fmla="*/ 1009650 h 643"/>
                <a:gd name="T26" fmla="*/ 333375 w 642"/>
                <a:gd name="T27" fmla="*/ 989013 h 643"/>
                <a:gd name="T28" fmla="*/ 265112 w 642"/>
                <a:gd name="T29" fmla="*/ 958850 h 643"/>
                <a:gd name="T30" fmla="*/ 203200 w 642"/>
                <a:gd name="T31" fmla="*/ 919163 h 643"/>
                <a:gd name="T32" fmla="*/ 147637 w 642"/>
                <a:gd name="T33" fmla="*/ 869950 h 643"/>
                <a:gd name="T34" fmla="*/ 100012 w 642"/>
                <a:gd name="T35" fmla="*/ 815975 h 643"/>
                <a:gd name="T36" fmla="*/ 60325 w 642"/>
                <a:gd name="T37" fmla="*/ 752475 h 643"/>
                <a:gd name="T38" fmla="*/ 30163 w 642"/>
                <a:gd name="T39" fmla="*/ 685800 h 643"/>
                <a:gd name="T40" fmla="*/ 11112 w 642"/>
                <a:gd name="T41" fmla="*/ 612775 h 643"/>
                <a:gd name="T42" fmla="*/ 0 w 642"/>
                <a:gd name="T43" fmla="*/ 536575 h 643"/>
                <a:gd name="T44" fmla="*/ 0 w 642"/>
                <a:gd name="T45" fmla="*/ 482600 h 643"/>
                <a:gd name="T46" fmla="*/ 11112 w 642"/>
                <a:gd name="T47" fmla="*/ 406400 h 643"/>
                <a:gd name="T48" fmla="*/ 30163 w 642"/>
                <a:gd name="T49" fmla="*/ 334963 h 643"/>
                <a:gd name="T50" fmla="*/ 60325 w 642"/>
                <a:gd name="T51" fmla="*/ 268288 h 643"/>
                <a:gd name="T52" fmla="*/ 100012 w 642"/>
                <a:gd name="T53" fmla="*/ 204788 h 643"/>
                <a:gd name="T54" fmla="*/ 147637 w 642"/>
                <a:gd name="T55" fmla="*/ 150813 h 643"/>
                <a:gd name="T56" fmla="*/ 203200 w 642"/>
                <a:gd name="T57" fmla="*/ 101600 h 643"/>
                <a:gd name="T58" fmla="*/ 265112 w 642"/>
                <a:gd name="T59" fmla="*/ 61913 h 643"/>
                <a:gd name="T60" fmla="*/ 333375 w 642"/>
                <a:gd name="T61" fmla="*/ 30163 h 643"/>
                <a:gd name="T62" fmla="*/ 406400 w 642"/>
                <a:gd name="T63" fmla="*/ 11113 h 643"/>
                <a:gd name="T64" fmla="*/ 482600 w 642"/>
                <a:gd name="T65" fmla="*/ 0 h 643"/>
                <a:gd name="T66" fmla="*/ 534987 w 642"/>
                <a:gd name="T67" fmla="*/ 0 h 643"/>
                <a:gd name="T68" fmla="*/ 612775 w 642"/>
                <a:gd name="T69" fmla="*/ 11113 h 643"/>
                <a:gd name="T70" fmla="*/ 684212 w 642"/>
                <a:gd name="T71" fmla="*/ 30163 h 643"/>
                <a:gd name="T72" fmla="*/ 752475 w 642"/>
                <a:gd name="T73" fmla="*/ 61913 h 643"/>
                <a:gd name="T74" fmla="*/ 814388 w 642"/>
                <a:gd name="T75" fmla="*/ 101600 h 643"/>
                <a:gd name="T76" fmla="*/ 869950 w 642"/>
                <a:gd name="T77" fmla="*/ 150813 h 643"/>
                <a:gd name="T78" fmla="*/ 917575 w 642"/>
                <a:gd name="T79" fmla="*/ 204788 h 643"/>
                <a:gd name="T80" fmla="*/ 957263 w 642"/>
                <a:gd name="T81" fmla="*/ 268288 h 643"/>
                <a:gd name="T82" fmla="*/ 989013 w 642"/>
                <a:gd name="T83" fmla="*/ 334963 h 643"/>
                <a:gd name="T84" fmla="*/ 1008063 w 642"/>
                <a:gd name="T85" fmla="*/ 406400 h 643"/>
                <a:gd name="T86" fmla="*/ 1019175 w 642"/>
                <a:gd name="T87" fmla="*/ 482600 h 643"/>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642"/>
                <a:gd name="T133" fmla="*/ 0 h 643"/>
                <a:gd name="T134" fmla="*/ 642 w 642"/>
                <a:gd name="T135" fmla="*/ 643 h 643"/>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642" h="643">
                  <a:moveTo>
                    <a:pt x="642" y="321"/>
                  </a:moveTo>
                  <a:lnTo>
                    <a:pt x="642" y="321"/>
                  </a:lnTo>
                  <a:lnTo>
                    <a:pt x="642" y="338"/>
                  </a:lnTo>
                  <a:lnTo>
                    <a:pt x="640" y="354"/>
                  </a:lnTo>
                  <a:lnTo>
                    <a:pt x="639" y="370"/>
                  </a:lnTo>
                  <a:lnTo>
                    <a:pt x="635" y="386"/>
                  </a:lnTo>
                  <a:lnTo>
                    <a:pt x="632" y="401"/>
                  </a:lnTo>
                  <a:lnTo>
                    <a:pt x="627" y="417"/>
                  </a:lnTo>
                  <a:lnTo>
                    <a:pt x="623" y="432"/>
                  </a:lnTo>
                  <a:lnTo>
                    <a:pt x="617" y="447"/>
                  </a:lnTo>
                  <a:lnTo>
                    <a:pt x="610" y="460"/>
                  </a:lnTo>
                  <a:lnTo>
                    <a:pt x="603" y="474"/>
                  </a:lnTo>
                  <a:lnTo>
                    <a:pt x="596" y="488"/>
                  </a:lnTo>
                  <a:lnTo>
                    <a:pt x="588" y="501"/>
                  </a:lnTo>
                  <a:lnTo>
                    <a:pt x="578" y="514"/>
                  </a:lnTo>
                  <a:lnTo>
                    <a:pt x="569" y="525"/>
                  </a:lnTo>
                  <a:lnTo>
                    <a:pt x="559" y="538"/>
                  </a:lnTo>
                  <a:lnTo>
                    <a:pt x="548" y="548"/>
                  </a:lnTo>
                  <a:lnTo>
                    <a:pt x="537" y="560"/>
                  </a:lnTo>
                  <a:lnTo>
                    <a:pt x="525" y="570"/>
                  </a:lnTo>
                  <a:lnTo>
                    <a:pt x="513" y="579"/>
                  </a:lnTo>
                  <a:lnTo>
                    <a:pt x="501" y="588"/>
                  </a:lnTo>
                  <a:lnTo>
                    <a:pt x="487" y="596"/>
                  </a:lnTo>
                  <a:lnTo>
                    <a:pt x="474" y="604"/>
                  </a:lnTo>
                  <a:lnTo>
                    <a:pt x="460" y="611"/>
                  </a:lnTo>
                  <a:lnTo>
                    <a:pt x="446" y="618"/>
                  </a:lnTo>
                  <a:lnTo>
                    <a:pt x="431" y="623"/>
                  </a:lnTo>
                  <a:lnTo>
                    <a:pt x="417" y="628"/>
                  </a:lnTo>
                  <a:lnTo>
                    <a:pt x="401" y="632"/>
                  </a:lnTo>
                  <a:lnTo>
                    <a:pt x="386" y="636"/>
                  </a:lnTo>
                  <a:lnTo>
                    <a:pt x="370" y="639"/>
                  </a:lnTo>
                  <a:lnTo>
                    <a:pt x="354" y="642"/>
                  </a:lnTo>
                  <a:lnTo>
                    <a:pt x="337" y="643"/>
                  </a:lnTo>
                  <a:lnTo>
                    <a:pt x="321" y="643"/>
                  </a:lnTo>
                  <a:lnTo>
                    <a:pt x="304" y="643"/>
                  </a:lnTo>
                  <a:lnTo>
                    <a:pt x="288" y="642"/>
                  </a:lnTo>
                  <a:lnTo>
                    <a:pt x="272" y="639"/>
                  </a:lnTo>
                  <a:lnTo>
                    <a:pt x="256" y="636"/>
                  </a:lnTo>
                  <a:lnTo>
                    <a:pt x="240" y="632"/>
                  </a:lnTo>
                  <a:lnTo>
                    <a:pt x="225" y="628"/>
                  </a:lnTo>
                  <a:lnTo>
                    <a:pt x="210" y="623"/>
                  </a:lnTo>
                  <a:lnTo>
                    <a:pt x="196" y="618"/>
                  </a:lnTo>
                  <a:lnTo>
                    <a:pt x="182" y="611"/>
                  </a:lnTo>
                  <a:lnTo>
                    <a:pt x="167" y="604"/>
                  </a:lnTo>
                  <a:lnTo>
                    <a:pt x="155" y="596"/>
                  </a:lnTo>
                  <a:lnTo>
                    <a:pt x="141" y="588"/>
                  </a:lnTo>
                  <a:lnTo>
                    <a:pt x="128" y="579"/>
                  </a:lnTo>
                  <a:lnTo>
                    <a:pt x="117" y="570"/>
                  </a:lnTo>
                  <a:lnTo>
                    <a:pt x="105" y="560"/>
                  </a:lnTo>
                  <a:lnTo>
                    <a:pt x="93" y="548"/>
                  </a:lnTo>
                  <a:lnTo>
                    <a:pt x="83" y="538"/>
                  </a:lnTo>
                  <a:lnTo>
                    <a:pt x="73" y="525"/>
                  </a:lnTo>
                  <a:lnTo>
                    <a:pt x="63" y="514"/>
                  </a:lnTo>
                  <a:lnTo>
                    <a:pt x="54" y="501"/>
                  </a:lnTo>
                  <a:lnTo>
                    <a:pt x="46" y="488"/>
                  </a:lnTo>
                  <a:lnTo>
                    <a:pt x="38" y="474"/>
                  </a:lnTo>
                  <a:lnTo>
                    <a:pt x="32" y="460"/>
                  </a:lnTo>
                  <a:lnTo>
                    <a:pt x="25" y="447"/>
                  </a:lnTo>
                  <a:lnTo>
                    <a:pt x="19" y="432"/>
                  </a:lnTo>
                  <a:lnTo>
                    <a:pt x="15" y="417"/>
                  </a:lnTo>
                  <a:lnTo>
                    <a:pt x="10" y="401"/>
                  </a:lnTo>
                  <a:lnTo>
                    <a:pt x="7" y="386"/>
                  </a:lnTo>
                  <a:lnTo>
                    <a:pt x="3" y="370"/>
                  </a:lnTo>
                  <a:lnTo>
                    <a:pt x="1" y="354"/>
                  </a:lnTo>
                  <a:lnTo>
                    <a:pt x="0" y="338"/>
                  </a:lnTo>
                  <a:lnTo>
                    <a:pt x="0" y="321"/>
                  </a:lnTo>
                  <a:lnTo>
                    <a:pt x="0" y="304"/>
                  </a:lnTo>
                  <a:lnTo>
                    <a:pt x="1" y="288"/>
                  </a:lnTo>
                  <a:lnTo>
                    <a:pt x="3" y="272"/>
                  </a:lnTo>
                  <a:lnTo>
                    <a:pt x="7" y="256"/>
                  </a:lnTo>
                  <a:lnTo>
                    <a:pt x="10" y="242"/>
                  </a:lnTo>
                  <a:lnTo>
                    <a:pt x="15" y="226"/>
                  </a:lnTo>
                  <a:lnTo>
                    <a:pt x="19" y="211"/>
                  </a:lnTo>
                  <a:lnTo>
                    <a:pt x="25" y="196"/>
                  </a:lnTo>
                  <a:lnTo>
                    <a:pt x="32" y="182"/>
                  </a:lnTo>
                  <a:lnTo>
                    <a:pt x="38" y="169"/>
                  </a:lnTo>
                  <a:lnTo>
                    <a:pt x="46" y="155"/>
                  </a:lnTo>
                  <a:lnTo>
                    <a:pt x="54" y="141"/>
                  </a:lnTo>
                  <a:lnTo>
                    <a:pt x="63" y="129"/>
                  </a:lnTo>
                  <a:lnTo>
                    <a:pt x="73" y="117"/>
                  </a:lnTo>
                  <a:lnTo>
                    <a:pt x="83" y="105"/>
                  </a:lnTo>
                  <a:lnTo>
                    <a:pt x="93" y="95"/>
                  </a:lnTo>
                  <a:lnTo>
                    <a:pt x="105" y="83"/>
                  </a:lnTo>
                  <a:lnTo>
                    <a:pt x="117" y="73"/>
                  </a:lnTo>
                  <a:lnTo>
                    <a:pt x="128" y="64"/>
                  </a:lnTo>
                  <a:lnTo>
                    <a:pt x="141" y="55"/>
                  </a:lnTo>
                  <a:lnTo>
                    <a:pt x="155" y="47"/>
                  </a:lnTo>
                  <a:lnTo>
                    <a:pt x="167" y="39"/>
                  </a:lnTo>
                  <a:lnTo>
                    <a:pt x="182" y="32"/>
                  </a:lnTo>
                  <a:lnTo>
                    <a:pt x="196" y="25"/>
                  </a:lnTo>
                  <a:lnTo>
                    <a:pt x="210" y="19"/>
                  </a:lnTo>
                  <a:lnTo>
                    <a:pt x="225" y="15"/>
                  </a:lnTo>
                  <a:lnTo>
                    <a:pt x="240" y="10"/>
                  </a:lnTo>
                  <a:lnTo>
                    <a:pt x="256" y="7"/>
                  </a:lnTo>
                  <a:lnTo>
                    <a:pt x="272" y="3"/>
                  </a:lnTo>
                  <a:lnTo>
                    <a:pt x="288" y="1"/>
                  </a:lnTo>
                  <a:lnTo>
                    <a:pt x="304" y="0"/>
                  </a:lnTo>
                  <a:lnTo>
                    <a:pt x="321" y="0"/>
                  </a:lnTo>
                  <a:lnTo>
                    <a:pt x="337" y="0"/>
                  </a:lnTo>
                  <a:lnTo>
                    <a:pt x="354" y="1"/>
                  </a:lnTo>
                  <a:lnTo>
                    <a:pt x="370" y="3"/>
                  </a:lnTo>
                  <a:lnTo>
                    <a:pt x="386" y="7"/>
                  </a:lnTo>
                  <a:lnTo>
                    <a:pt x="401" y="10"/>
                  </a:lnTo>
                  <a:lnTo>
                    <a:pt x="417" y="15"/>
                  </a:lnTo>
                  <a:lnTo>
                    <a:pt x="431" y="19"/>
                  </a:lnTo>
                  <a:lnTo>
                    <a:pt x="446" y="25"/>
                  </a:lnTo>
                  <a:lnTo>
                    <a:pt x="460" y="32"/>
                  </a:lnTo>
                  <a:lnTo>
                    <a:pt x="474" y="39"/>
                  </a:lnTo>
                  <a:lnTo>
                    <a:pt x="487" y="47"/>
                  </a:lnTo>
                  <a:lnTo>
                    <a:pt x="501" y="55"/>
                  </a:lnTo>
                  <a:lnTo>
                    <a:pt x="513" y="64"/>
                  </a:lnTo>
                  <a:lnTo>
                    <a:pt x="525" y="73"/>
                  </a:lnTo>
                  <a:lnTo>
                    <a:pt x="537" y="83"/>
                  </a:lnTo>
                  <a:lnTo>
                    <a:pt x="548" y="95"/>
                  </a:lnTo>
                  <a:lnTo>
                    <a:pt x="559" y="105"/>
                  </a:lnTo>
                  <a:lnTo>
                    <a:pt x="569" y="117"/>
                  </a:lnTo>
                  <a:lnTo>
                    <a:pt x="578" y="129"/>
                  </a:lnTo>
                  <a:lnTo>
                    <a:pt x="588" y="141"/>
                  </a:lnTo>
                  <a:lnTo>
                    <a:pt x="596" y="155"/>
                  </a:lnTo>
                  <a:lnTo>
                    <a:pt x="603" y="169"/>
                  </a:lnTo>
                  <a:lnTo>
                    <a:pt x="610" y="182"/>
                  </a:lnTo>
                  <a:lnTo>
                    <a:pt x="617" y="196"/>
                  </a:lnTo>
                  <a:lnTo>
                    <a:pt x="623" y="211"/>
                  </a:lnTo>
                  <a:lnTo>
                    <a:pt x="627" y="226"/>
                  </a:lnTo>
                  <a:lnTo>
                    <a:pt x="632" y="242"/>
                  </a:lnTo>
                  <a:lnTo>
                    <a:pt x="635" y="256"/>
                  </a:lnTo>
                  <a:lnTo>
                    <a:pt x="639" y="272"/>
                  </a:lnTo>
                  <a:lnTo>
                    <a:pt x="640" y="288"/>
                  </a:lnTo>
                  <a:lnTo>
                    <a:pt x="642" y="304"/>
                  </a:lnTo>
                  <a:lnTo>
                    <a:pt x="642" y="321"/>
                  </a:lnTo>
                  <a:close/>
                </a:path>
              </a:pathLst>
            </a:custGeom>
            <a:solidFill>
              <a:srgbClr val="0094D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lgn="ctr"/>
              <a:endParaRPr lang="zh-CN" altLang="en-US">
                <a:latin typeface="Impact" pitchFamily="34" charset="0"/>
                <a:ea typeface="微软雅黑" pitchFamily="34" charset="-122"/>
              </a:endParaRPr>
            </a:p>
          </p:txBody>
        </p:sp>
        <p:sp>
          <p:nvSpPr>
            <p:cNvPr id="10" name="Rectangle 15"/>
            <p:cNvSpPr>
              <a:spLocks noChangeArrowheads="1"/>
            </p:cNvSpPr>
            <p:nvPr/>
          </p:nvSpPr>
          <p:spPr bwMode="auto">
            <a:xfrm>
              <a:off x="1884363" y="4135438"/>
              <a:ext cx="127000" cy="276225"/>
            </a:xfrm>
            <a:prstGeom prst="rect">
              <a:avLst/>
            </a:prstGeom>
            <a:noFill/>
            <a:ln>
              <a:noFill/>
            </a:ln>
            <a:extLst/>
          </p:spPr>
          <p:txBody>
            <a:bodyPr wrap="none" lIns="0" tIns="0" rIns="0" bIns="0">
              <a:spAutoFit/>
            </a:bodyPr>
            <a:lstStyle/>
            <a:p>
              <a:pPr algn="ctr"/>
              <a:r>
                <a:rPr lang="zh-CN" altLang="zh-CN">
                  <a:solidFill>
                    <a:srgbClr val="FFFFFF"/>
                  </a:solidFill>
                  <a:latin typeface="Impact" pitchFamily="34" charset="0"/>
                </a:rPr>
                <a:t>B</a:t>
              </a:r>
              <a:endParaRPr lang="zh-CN" altLang="zh-CN">
                <a:latin typeface="Impact" pitchFamily="34" charset="0"/>
              </a:endParaRPr>
            </a:p>
          </p:txBody>
        </p:sp>
        <p:sp>
          <p:nvSpPr>
            <p:cNvPr id="11" name="Rectangle 16"/>
            <p:cNvSpPr>
              <a:spLocks noChangeArrowheads="1"/>
            </p:cNvSpPr>
            <p:nvPr/>
          </p:nvSpPr>
          <p:spPr bwMode="auto">
            <a:xfrm>
              <a:off x="1588790" y="4416425"/>
              <a:ext cx="718145" cy="215444"/>
            </a:xfrm>
            <a:prstGeom prst="rect">
              <a:avLst/>
            </a:prstGeom>
            <a:noFill/>
            <a:ln>
              <a:noFill/>
            </a:ln>
            <a:extLst/>
          </p:spPr>
          <p:txBody>
            <a:bodyPr wrap="none" lIns="0" tIns="0" rIns="0" bIns="0">
              <a:spAutoFit/>
            </a:bodyPr>
            <a:lstStyle/>
            <a:p>
              <a:pPr algn="ctr"/>
              <a:r>
                <a:rPr lang="zh-CN" altLang="en-US" sz="1400" dirty="0">
                  <a:solidFill>
                    <a:srgbClr val="FFFFFF"/>
                  </a:solidFill>
                  <a:latin typeface="微软雅黑" pitchFamily="34" charset="-122"/>
                  <a:ea typeface="微软雅黑" pitchFamily="34" charset="-122"/>
                </a:rPr>
                <a:t>输入文字</a:t>
              </a:r>
              <a:endParaRPr lang="zh-CN" altLang="zh-CN" sz="1400" dirty="0">
                <a:latin typeface="微软雅黑" pitchFamily="34" charset="-122"/>
                <a:ea typeface="微软雅黑" pitchFamily="34" charset="-122"/>
              </a:endParaRPr>
            </a:p>
          </p:txBody>
        </p:sp>
      </p:grpSp>
      <p:grpSp>
        <p:nvGrpSpPr>
          <p:cNvPr id="12" name="组合 40"/>
          <p:cNvGrpSpPr>
            <a:grpSpLocks/>
          </p:cNvGrpSpPr>
          <p:nvPr/>
        </p:nvGrpSpPr>
        <p:grpSpPr bwMode="auto">
          <a:xfrm>
            <a:off x="2747963" y="2735263"/>
            <a:ext cx="1019175" cy="1020763"/>
            <a:chOff x="2747963" y="4067175"/>
            <a:chExt cx="1019175" cy="1020763"/>
          </a:xfrm>
        </p:grpSpPr>
        <p:sp>
          <p:nvSpPr>
            <p:cNvPr id="13" name="Freeform 10"/>
            <p:cNvSpPr>
              <a:spLocks/>
            </p:cNvSpPr>
            <p:nvPr/>
          </p:nvSpPr>
          <p:spPr bwMode="auto">
            <a:xfrm>
              <a:off x="2747963" y="4067175"/>
              <a:ext cx="1019175" cy="1020763"/>
            </a:xfrm>
            <a:custGeom>
              <a:avLst/>
              <a:gdLst>
                <a:gd name="T0" fmla="*/ 1019175 w 642"/>
                <a:gd name="T1" fmla="*/ 538163 h 643"/>
                <a:gd name="T2" fmla="*/ 1008063 w 642"/>
                <a:gd name="T3" fmla="*/ 612775 h 643"/>
                <a:gd name="T4" fmla="*/ 989013 w 642"/>
                <a:gd name="T5" fmla="*/ 685800 h 643"/>
                <a:gd name="T6" fmla="*/ 957263 w 642"/>
                <a:gd name="T7" fmla="*/ 752475 h 643"/>
                <a:gd name="T8" fmla="*/ 917575 w 642"/>
                <a:gd name="T9" fmla="*/ 815975 h 643"/>
                <a:gd name="T10" fmla="*/ 868363 w 642"/>
                <a:gd name="T11" fmla="*/ 869950 h 643"/>
                <a:gd name="T12" fmla="*/ 814388 w 642"/>
                <a:gd name="T13" fmla="*/ 919163 h 643"/>
                <a:gd name="T14" fmla="*/ 750887 w 642"/>
                <a:gd name="T15" fmla="*/ 958850 h 643"/>
                <a:gd name="T16" fmla="*/ 684212 w 642"/>
                <a:gd name="T17" fmla="*/ 989013 h 643"/>
                <a:gd name="T18" fmla="*/ 612775 w 642"/>
                <a:gd name="T19" fmla="*/ 1009650 h 643"/>
                <a:gd name="T20" fmla="*/ 534987 w 642"/>
                <a:gd name="T21" fmla="*/ 1020763 h 643"/>
                <a:gd name="T22" fmla="*/ 482600 w 642"/>
                <a:gd name="T23" fmla="*/ 1020763 h 643"/>
                <a:gd name="T24" fmla="*/ 406400 w 642"/>
                <a:gd name="T25" fmla="*/ 1009650 h 643"/>
                <a:gd name="T26" fmla="*/ 333375 w 642"/>
                <a:gd name="T27" fmla="*/ 989013 h 643"/>
                <a:gd name="T28" fmla="*/ 266700 w 642"/>
                <a:gd name="T29" fmla="*/ 958850 h 643"/>
                <a:gd name="T30" fmla="*/ 203200 w 642"/>
                <a:gd name="T31" fmla="*/ 919163 h 643"/>
                <a:gd name="T32" fmla="*/ 149225 w 642"/>
                <a:gd name="T33" fmla="*/ 869950 h 643"/>
                <a:gd name="T34" fmla="*/ 100012 w 642"/>
                <a:gd name="T35" fmla="*/ 815975 h 643"/>
                <a:gd name="T36" fmla="*/ 60325 w 642"/>
                <a:gd name="T37" fmla="*/ 752475 h 643"/>
                <a:gd name="T38" fmla="*/ 30163 w 642"/>
                <a:gd name="T39" fmla="*/ 685800 h 643"/>
                <a:gd name="T40" fmla="*/ 9525 w 642"/>
                <a:gd name="T41" fmla="*/ 612775 h 643"/>
                <a:gd name="T42" fmla="*/ 0 w 642"/>
                <a:gd name="T43" fmla="*/ 538163 h 643"/>
                <a:gd name="T44" fmla="*/ 0 w 642"/>
                <a:gd name="T45" fmla="*/ 484188 h 643"/>
                <a:gd name="T46" fmla="*/ 9525 w 642"/>
                <a:gd name="T47" fmla="*/ 406400 h 643"/>
                <a:gd name="T48" fmla="*/ 30163 w 642"/>
                <a:gd name="T49" fmla="*/ 334963 h 643"/>
                <a:gd name="T50" fmla="*/ 60325 w 642"/>
                <a:gd name="T51" fmla="*/ 268288 h 643"/>
                <a:gd name="T52" fmla="*/ 100012 w 642"/>
                <a:gd name="T53" fmla="*/ 204788 h 643"/>
                <a:gd name="T54" fmla="*/ 149225 w 642"/>
                <a:gd name="T55" fmla="*/ 150813 h 643"/>
                <a:gd name="T56" fmla="*/ 203200 w 642"/>
                <a:gd name="T57" fmla="*/ 101600 h 643"/>
                <a:gd name="T58" fmla="*/ 266700 w 642"/>
                <a:gd name="T59" fmla="*/ 61913 h 643"/>
                <a:gd name="T60" fmla="*/ 333375 w 642"/>
                <a:gd name="T61" fmla="*/ 30163 h 643"/>
                <a:gd name="T62" fmla="*/ 406400 w 642"/>
                <a:gd name="T63" fmla="*/ 11113 h 643"/>
                <a:gd name="T64" fmla="*/ 482600 w 642"/>
                <a:gd name="T65" fmla="*/ 0 h 643"/>
                <a:gd name="T66" fmla="*/ 534987 w 642"/>
                <a:gd name="T67" fmla="*/ 0 h 643"/>
                <a:gd name="T68" fmla="*/ 612775 w 642"/>
                <a:gd name="T69" fmla="*/ 11113 h 643"/>
                <a:gd name="T70" fmla="*/ 684212 w 642"/>
                <a:gd name="T71" fmla="*/ 30163 h 643"/>
                <a:gd name="T72" fmla="*/ 750887 w 642"/>
                <a:gd name="T73" fmla="*/ 61913 h 643"/>
                <a:gd name="T74" fmla="*/ 814388 w 642"/>
                <a:gd name="T75" fmla="*/ 101600 h 643"/>
                <a:gd name="T76" fmla="*/ 868363 w 642"/>
                <a:gd name="T77" fmla="*/ 150813 h 643"/>
                <a:gd name="T78" fmla="*/ 917575 w 642"/>
                <a:gd name="T79" fmla="*/ 204788 h 643"/>
                <a:gd name="T80" fmla="*/ 957263 w 642"/>
                <a:gd name="T81" fmla="*/ 268288 h 643"/>
                <a:gd name="T82" fmla="*/ 989013 w 642"/>
                <a:gd name="T83" fmla="*/ 334963 h 643"/>
                <a:gd name="T84" fmla="*/ 1008063 w 642"/>
                <a:gd name="T85" fmla="*/ 406400 h 643"/>
                <a:gd name="T86" fmla="*/ 1019175 w 642"/>
                <a:gd name="T87" fmla="*/ 484188 h 643"/>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642"/>
                <a:gd name="T133" fmla="*/ 0 h 643"/>
                <a:gd name="T134" fmla="*/ 642 w 642"/>
                <a:gd name="T135" fmla="*/ 643 h 643"/>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642" h="643">
                  <a:moveTo>
                    <a:pt x="642" y="321"/>
                  </a:moveTo>
                  <a:lnTo>
                    <a:pt x="642" y="321"/>
                  </a:lnTo>
                  <a:lnTo>
                    <a:pt x="642" y="339"/>
                  </a:lnTo>
                  <a:lnTo>
                    <a:pt x="641" y="354"/>
                  </a:lnTo>
                  <a:lnTo>
                    <a:pt x="639" y="370"/>
                  </a:lnTo>
                  <a:lnTo>
                    <a:pt x="635" y="386"/>
                  </a:lnTo>
                  <a:lnTo>
                    <a:pt x="632" y="402"/>
                  </a:lnTo>
                  <a:lnTo>
                    <a:pt x="627" y="417"/>
                  </a:lnTo>
                  <a:lnTo>
                    <a:pt x="623" y="432"/>
                  </a:lnTo>
                  <a:lnTo>
                    <a:pt x="617" y="447"/>
                  </a:lnTo>
                  <a:lnTo>
                    <a:pt x="610" y="460"/>
                  </a:lnTo>
                  <a:lnTo>
                    <a:pt x="603" y="474"/>
                  </a:lnTo>
                  <a:lnTo>
                    <a:pt x="595" y="488"/>
                  </a:lnTo>
                  <a:lnTo>
                    <a:pt x="587" y="501"/>
                  </a:lnTo>
                  <a:lnTo>
                    <a:pt x="578" y="514"/>
                  </a:lnTo>
                  <a:lnTo>
                    <a:pt x="569" y="525"/>
                  </a:lnTo>
                  <a:lnTo>
                    <a:pt x="559" y="538"/>
                  </a:lnTo>
                  <a:lnTo>
                    <a:pt x="547" y="548"/>
                  </a:lnTo>
                  <a:lnTo>
                    <a:pt x="537" y="560"/>
                  </a:lnTo>
                  <a:lnTo>
                    <a:pt x="525" y="570"/>
                  </a:lnTo>
                  <a:lnTo>
                    <a:pt x="513" y="579"/>
                  </a:lnTo>
                  <a:lnTo>
                    <a:pt x="501" y="588"/>
                  </a:lnTo>
                  <a:lnTo>
                    <a:pt x="487" y="596"/>
                  </a:lnTo>
                  <a:lnTo>
                    <a:pt x="473" y="604"/>
                  </a:lnTo>
                  <a:lnTo>
                    <a:pt x="460" y="611"/>
                  </a:lnTo>
                  <a:lnTo>
                    <a:pt x="446" y="618"/>
                  </a:lnTo>
                  <a:lnTo>
                    <a:pt x="431" y="623"/>
                  </a:lnTo>
                  <a:lnTo>
                    <a:pt x="416" y="628"/>
                  </a:lnTo>
                  <a:lnTo>
                    <a:pt x="401" y="632"/>
                  </a:lnTo>
                  <a:lnTo>
                    <a:pt x="386" y="636"/>
                  </a:lnTo>
                  <a:lnTo>
                    <a:pt x="370" y="639"/>
                  </a:lnTo>
                  <a:lnTo>
                    <a:pt x="354" y="642"/>
                  </a:lnTo>
                  <a:lnTo>
                    <a:pt x="337" y="643"/>
                  </a:lnTo>
                  <a:lnTo>
                    <a:pt x="321" y="643"/>
                  </a:lnTo>
                  <a:lnTo>
                    <a:pt x="304" y="643"/>
                  </a:lnTo>
                  <a:lnTo>
                    <a:pt x="288" y="642"/>
                  </a:lnTo>
                  <a:lnTo>
                    <a:pt x="272" y="639"/>
                  </a:lnTo>
                  <a:lnTo>
                    <a:pt x="256" y="636"/>
                  </a:lnTo>
                  <a:lnTo>
                    <a:pt x="240" y="632"/>
                  </a:lnTo>
                  <a:lnTo>
                    <a:pt x="225" y="628"/>
                  </a:lnTo>
                  <a:lnTo>
                    <a:pt x="210" y="623"/>
                  </a:lnTo>
                  <a:lnTo>
                    <a:pt x="195" y="618"/>
                  </a:lnTo>
                  <a:lnTo>
                    <a:pt x="182" y="611"/>
                  </a:lnTo>
                  <a:lnTo>
                    <a:pt x="168" y="604"/>
                  </a:lnTo>
                  <a:lnTo>
                    <a:pt x="154" y="596"/>
                  </a:lnTo>
                  <a:lnTo>
                    <a:pt x="141" y="588"/>
                  </a:lnTo>
                  <a:lnTo>
                    <a:pt x="128" y="579"/>
                  </a:lnTo>
                  <a:lnTo>
                    <a:pt x="117" y="570"/>
                  </a:lnTo>
                  <a:lnTo>
                    <a:pt x="104" y="560"/>
                  </a:lnTo>
                  <a:lnTo>
                    <a:pt x="94" y="548"/>
                  </a:lnTo>
                  <a:lnTo>
                    <a:pt x="83" y="538"/>
                  </a:lnTo>
                  <a:lnTo>
                    <a:pt x="72" y="525"/>
                  </a:lnTo>
                  <a:lnTo>
                    <a:pt x="63" y="514"/>
                  </a:lnTo>
                  <a:lnTo>
                    <a:pt x="54" y="501"/>
                  </a:lnTo>
                  <a:lnTo>
                    <a:pt x="46" y="488"/>
                  </a:lnTo>
                  <a:lnTo>
                    <a:pt x="38" y="474"/>
                  </a:lnTo>
                  <a:lnTo>
                    <a:pt x="31" y="460"/>
                  </a:lnTo>
                  <a:lnTo>
                    <a:pt x="25" y="447"/>
                  </a:lnTo>
                  <a:lnTo>
                    <a:pt x="19" y="432"/>
                  </a:lnTo>
                  <a:lnTo>
                    <a:pt x="14" y="417"/>
                  </a:lnTo>
                  <a:lnTo>
                    <a:pt x="10" y="402"/>
                  </a:lnTo>
                  <a:lnTo>
                    <a:pt x="6" y="386"/>
                  </a:lnTo>
                  <a:lnTo>
                    <a:pt x="3" y="370"/>
                  </a:lnTo>
                  <a:lnTo>
                    <a:pt x="1" y="354"/>
                  </a:lnTo>
                  <a:lnTo>
                    <a:pt x="0" y="339"/>
                  </a:lnTo>
                  <a:lnTo>
                    <a:pt x="0" y="321"/>
                  </a:lnTo>
                  <a:lnTo>
                    <a:pt x="0" y="305"/>
                  </a:lnTo>
                  <a:lnTo>
                    <a:pt x="1" y="288"/>
                  </a:lnTo>
                  <a:lnTo>
                    <a:pt x="3" y="272"/>
                  </a:lnTo>
                  <a:lnTo>
                    <a:pt x="6" y="256"/>
                  </a:lnTo>
                  <a:lnTo>
                    <a:pt x="10" y="242"/>
                  </a:lnTo>
                  <a:lnTo>
                    <a:pt x="14" y="226"/>
                  </a:lnTo>
                  <a:lnTo>
                    <a:pt x="19" y="211"/>
                  </a:lnTo>
                  <a:lnTo>
                    <a:pt x="25" y="196"/>
                  </a:lnTo>
                  <a:lnTo>
                    <a:pt x="31" y="182"/>
                  </a:lnTo>
                  <a:lnTo>
                    <a:pt x="38" y="169"/>
                  </a:lnTo>
                  <a:lnTo>
                    <a:pt x="46" y="155"/>
                  </a:lnTo>
                  <a:lnTo>
                    <a:pt x="54" y="141"/>
                  </a:lnTo>
                  <a:lnTo>
                    <a:pt x="63" y="129"/>
                  </a:lnTo>
                  <a:lnTo>
                    <a:pt x="72" y="117"/>
                  </a:lnTo>
                  <a:lnTo>
                    <a:pt x="83" y="105"/>
                  </a:lnTo>
                  <a:lnTo>
                    <a:pt x="94" y="95"/>
                  </a:lnTo>
                  <a:lnTo>
                    <a:pt x="104" y="83"/>
                  </a:lnTo>
                  <a:lnTo>
                    <a:pt x="117" y="73"/>
                  </a:lnTo>
                  <a:lnTo>
                    <a:pt x="128" y="64"/>
                  </a:lnTo>
                  <a:lnTo>
                    <a:pt x="141" y="55"/>
                  </a:lnTo>
                  <a:lnTo>
                    <a:pt x="154" y="47"/>
                  </a:lnTo>
                  <a:lnTo>
                    <a:pt x="168" y="39"/>
                  </a:lnTo>
                  <a:lnTo>
                    <a:pt x="182" y="32"/>
                  </a:lnTo>
                  <a:lnTo>
                    <a:pt x="195" y="25"/>
                  </a:lnTo>
                  <a:lnTo>
                    <a:pt x="210" y="19"/>
                  </a:lnTo>
                  <a:lnTo>
                    <a:pt x="225" y="15"/>
                  </a:lnTo>
                  <a:lnTo>
                    <a:pt x="240" y="10"/>
                  </a:lnTo>
                  <a:lnTo>
                    <a:pt x="256" y="7"/>
                  </a:lnTo>
                  <a:lnTo>
                    <a:pt x="272" y="4"/>
                  </a:lnTo>
                  <a:lnTo>
                    <a:pt x="288" y="1"/>
                  </a:lnTo>
                  <a:lnTo>
                    <a:pt x="304" y="0"/>
                  </a:lnTo>
                  <a:lnTo>
                    <a:pt x="321" y="0"/>
                  </a:lnTo>
                  <a:lnTo>
                    <a:pt x="337" y="0"/>
                  </a:lnTo>
                  <a:lnTo>
                    <a:pt x="354" y="1"/>
                  </a:lnTo>
                  <a:lnTo>
                    <a:pt x="370" y="4"/>
                  </a:lnTo>
                  <a:lnTo>
                    <a:pt x="386" y="7"/>
                  </a:lnTo>
                  <a:lnTo>
                    <a:pt x="401" y="10"/>
                  </a:lnTo>
                  <a:lnTo>
                    <a:pt x="416" y="15"/>
                  </a:lnTo>
                  <a:lnTo>
                    <a:pt x="431" y="19"/>
                  </a:lnTo>
                  <a:lnTo>
                    <a:pt x="446" y="25"/>
                  </a:lnTo>
                  <a:lnTo>
                    <a:pt x="460" y="32"/>
                  </a:lnTo>
                  <a:lnTo>
                    <a:pt x="473" y="39"/>
                  </a:lnTo>
                  <a:lnTo>
                    <a:pt x="487" y="47"/>
                  </a:lnTo>
                  <a:lnTo>
                    <a:pt x="501" y="55"/>
                  </a:lnTo>
                  <a:lnTo>
                    <a:pt x="513" y="64"/>
                  </a:lnTo>
                  <a:lnTo>
                    <a:pt x="525" y="73"/>
                  </a:lnTo>
                  <a:lnTo>
                    <a:pt x="537" y="83"/>
                  </a:lnTo>
                  <a:lnTo>
                    <a:pt x="547" y="95"/>
                  </a:lnTo>
                  <a:lnTo>
                    <a:pt x="559" y="105"/>
                  </a:lnTo>
                  <a:lnTo>
                    <a:pt x="569" y="117"/>
                  </a:lnTo>
                  <a:lnTo>
                    <a:pt x="578" y="129"/>
                  </a:lnTo>
                  <a:lnTo>
                    <a:pt x="587" y="141"/>
                  </a:lnTo>
                  <a:lnTo>
                    <a:pt x="595" y="155"/>
                  </a:lnTo>
                  <a:lnTo>
                    <a:pt x="603" y="169"/>
                  </a:lnTo>
                  <a:lnTo>
                    <a:pt x="610" y="182"/>
                  </a:lnTo>
                  <a:lnTo>
                    <a:pt x="617" y="196"/>
                  </a:lnTo>
                  <a:lnTo>
                    <a:pt x="623" y="211"/>
                  </a:lnTo>
                  <a:lnTo>
                    <a:pt x="627" y="226"/>
                  </a:lnTo>
                  <a:lnTo>
                    <a:pt x="632" y="242"/>
                  </a:lnTo>
                  <a:lnTo>
                    <a:pt x="635" y="256"/>
                  </a:lnTo>
                  <a:lnTo>
                    <a:pt x="639" y="272"/>
                  </a:lnTo>
                  <a:lnTo>
                    <a:pt x="641" y="288"/>
                  </a:lnTo>
                  <a:lnTo>
                    <a:pt x="642" y="305"/>
                  </a:lnTo>
                  <a:lnTo>
                    <a:pt x="642" y="321"/>
                  </a:lnTo>
                  <a:close/>
                </a:path>
              </a:pathLst>
            </a:custGeom>
            <a:solidFill>
              <a:srgbClr val="0094D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lgn="ctr"/>
              <a:endParaRPr lang="zh-CN" altLang="en-US">
                <a:latin typeface="Impact" pitchFamily="34" charset="0"/>
                <a:ea typeface="微软雅黑" pitchFamily="34" charset="-122"/>
              </a:endParaRPr>
            </a:p>
          </p:txBody>
        </p:sp>
        <p:sp>
          <p:nvSpPr>
            <p:cNvPr id="14" name="Rectangle 17"/>
            <p:cNvSpPr>
              <a:spLocks noChangeArrowheads="1"/>
            </p:cNvSpPr>
            <p:nvPr/>
          </p:nvSpPr>
          <p:spPr bwMode="auto">
            <a:xfrm>
              <a:off x="3194050" y="4265613"/>
              <a:ext cx="127000" cy="276225"/>
            </a:xfrm>
            <a:prstGeom prst="rect">
              <a:avLst/>
            </a:prstGeom>
            <a:noFill/>
            <a:ln>
              <a:noFill/>
            </a:ln>
            <a:extLst/>
          </p:spPr>
          <p:txBody>
            <a:bodyPr wrap="none" lIns="0" tIns="0" rIns="0" bIns="0">
              <a:spAutoFit/>
            </a:bodyPr>
            <a:lstStyle/>
            <a:p>
              <a:pPr algn="ctr"/>
              <a:r>
                <a:rPr lang="zh-CN" altLang="zh-CN">
                  <a:solidFill>
                    <a:srgbClr val="FFFFFF"/>
                  </a:solidFill>
                  <a:latin typeface="Impact" pitchFamily="34" charset="0"/>
                </a:rPr>
                <a:t>C</a:t>
              </a:r>
              <a:endParaRPr lang="zh-CN" altLang="zh-CN">
                <a:latin typeface="Impact" pitchFamily="34" charset="0"/>
              </a:endParaRPr>
            </a:p>
          </p:txBody>
        </p:sp>
        <p:sp>
          <p:nvSpPr>
            <p:cNvPr id="15" name="Rectangle 18"/>
            <p:cNvSpPr>
              <a:spLocks noChangeArrowheads="1"/>
            </p:cNvSpPr>
            <p:nvPr/>
          </p:nvSpPr>
          <p:spPr bwMode="auto">
            <a:xfrm>
              <a:off x="2898478" y="4546600"/>
              <a:ext cx="718145" cy="215444"/>
            </a:xfrm>
            <a:prstGeom prst="rect">
              <a:avLst/>
            </a:prstGeom>
            <a:noFill/>
            <a:ln>
              <a:noFill/>
            </a:ln>
            <a:extLst/>
          </p:spPr>
          <p:txBody>
            <a:bodyPr wrap="none" lIns="0" tIns="0" rIns="0" bIns="0">
              <a:spAutoFit/>
            </a:bodyPr>
            <a:lstStyle/>
            <a:p>
              <a:pPr algn="ctr"/>
              <a:r>
                <a:rPr lang="zh-CN" altLang="en-US" sz="1400" dirty="0">
                  <a:solidFill>
                    <a:srgbClr val="FFFFFF"/>
                  </a:solidFill>
                  <a:latin typeface="微软雅黑" pitchFamily="34" charset="-122"/>
                  <a:ea typeface="微软雅黑" pitchFamily="34" charset="-122"/>
                </a:rPr>
                <a:t>输入文字</a:t>
              </a:r>
              <a:endParaRPr lang="zh-CN" altLang="zh-CN" sz="1400" dirty="0">
                <a:latin typeface="微软雅黑" pitchFamily="34" charset="-122"/>
                <a:ea typeface="微软雅黑" pitchFamily="34" charset="-122"/>
              </a:endParaRPr>
            </a:p>
          </p:txBody>
        </p:sp>
      </p:grpSp>
      <p:grpSp>
        <p:nvGrpSpPr>
          <p:cNvPr id="16" name="组合 41"/>
          <p:cNvGrpSpPr>
            <a:grpSpLocks/>
          </p:cNvGrpSpPr>
          <p:nvPr/>
        </p:nvGrpSpPr>
        <p:grpSpPr bwMode="auto">
          <a:xfrm>
            <a:off x="4056063" y="2843213"/>
            <a:ext cx="1020762" cy="1020763"/>
            <a:chOff x="4056063" y="4175125"/>
            <a:chExt cx="1020763" cy="1020763"/>
          </a:xfrm>
        </p:grpSpPr>
        <p:sp>
          <p:nvSpPr>
            <p:cNvPr id="17" name="Freeform 9"/>
            <p:cNvSpPr>
              <a:spLocks/>
            </p:cNvSpPr>
            <p:nvPr/>
          </p:nvSpPr>
          <p:spPr bwMode="auto">
            <a:xfrm>
              <a:off x="4056063" y="4175125"/>
              <a:ext cx="1020763" cy="1020763"/>
            </a:xfrm>
            <a:custGeom>
              <a:avLst/>
              <a:gdLst>
                <a:gd name="T0" fmla="*/ 1020763 w 643"/>
                <a:gd name="T1" fmla="*/ 538163 h 643"/>
                <a:gd name="T2" fmla="*/ 1009650 w 643"/>
                <a:gd name="T3" fmla="*/ 614363 h 643"/>
                <a:gd name="T4" fmla="*/ 989013 w 643"/>
                <a:gd name="T5" fmla="*/ 685800 h 643"/>
                <a:gd name="T6" fmla="*/ 958850 w 643"/>
                <a:gd name="T7" fmla="*/ 752475 h 643"/>
                <a:gd name="T8" fmla="*/ 919163 w 643"/>
                <a:gd name="T9" fmla="*/ 815975 h 643"/>
                <a:gd name="T10" fmla="*/ 869950 w 643"/>
                <a:gd name="T11" fmla="*/ 871538 h 643"/>
                <a:gd name="T12" fmla="*/ 815975 w 643"/>
                <a:gd name="T13" fmla="*/ 919163 h 643"/>
                <a:gd name="T14" fmla="*/ 752475 w 643"/>
                <a:gd name="T15" fmla="*/ 958850 h 643"/>
                <a:gd name="T16" fmla="*/ 685800 w 643"/>
                <a:gd name="T17" fmla="*/ 990600 h 643"/>
                <a:gd name="T18" fmla="*/ 614363 w 643"/>
                <a:gd name="T19" fmla="*/ 1009650 h 643"/>
                <a:gd name="T20" fmla="*/ 538163 w 643"/>
                <a:gd name="T21" fmla="*/ 1020763 h 643"/>
                <a:gd name="T22" fmla="*/ 485775 w 643"/>
                <a:gd name="T23" fmla="*/ 1020763 h 643"/>
                <a:gd name="T24" fmla="*/ 407988 w 643"/>
                <a:gd name="T25" fmla="*/ 1009650 h 643"/>
                <a:gd name="T26" fmla="*/ 334963 w 643"/>
                <a:gd name="T27" fmla="*/ 990600 h 643"/>
                <a:gd name="T28" fmla="*/ 268288 w 643"/>
                <a:gd name="T29" fmla="*/ 958850 h 643"/>
                <a:gd name="T30" fmla="*/ 204788 w 643"/>
                <a:gd name="T31" fmla="*/ 919163 h 643"/>
                <a:gd name="T32" fmla="*/ 150813 w 643"/>
                <a:gd name="T33" fmla="*/ 871538 h 643"/>
                <a:gd name="T34" fmla="*/ 101600 w 643"/>
                <a:gd name="T35" fmla="*/ 815975 h 643"/>
                <a:gd name="T36" fmla="*/ 61913 w 643"/>
                <a:gd name="T37" fmla="*/ 752475 h 643"/>
                <a:gd name="T38" fmla="*/ 31750 w 643"/>
                <a:gd name="T39" fmla="*/ 685800 h 643"/>
                <a:gd name="T40" fmla="*/ 11113 w 643"/>
                <a:gd name="T41" fmla="*/ 614363 h 643"/>
                <a:gd name="T42" fmla="*/ 0 w 643"/>
                <a:gd name="T43" fmla="*/ 538163 h 643"/>
                <a:gd name="T44" fmla="*/ 0 w 643"/>
                <a:gd name="T45" fmla="*/ 485775 h 643"/>
                <a:gd name="T46" fmla="*/ 11113 w 643"/>
                <a:gd name="T47" fmla="*/ 407988 h 643"/>
                <a:gd name="T48" fmla="*/ 31750 w 643"/>
                <a:gd name="T49" fmla="*/ 334963 h 643"/>
                <a:gd name="T50" fmla="*/ 61913 w 643"/>
                <a:gd name="T51" fmla="*/ 268288 h 643"/>
                <a:gd name="T52" fmla="*/ 101600 w 643"/>
                <a:gd name="T53" fmla="*/ 204788 h 643"/>
                <a:gd name="T54" fmla="*/ 150813 w 643"/>
                <a:gd name="T55" fmla="*/ 150813 h 643"/>
                <a:gd name="T56" fmla="*/ 204788 w 643"/>
                <a:gd name="T57" fmla="*/ 101600 h 643"/>
                <a:gd name="T58" fmla="*/ 268288 w 643"/>
                <a:gd name="T59" fmla="*/ 61913 h 643"/>
                <a:gd name="T60" fmla="*/ 334963 w 643"/>
                <a:gd name="T61" fmla="*/ 31750 h 643"/>
                <a:gd name="T62" fmla="*/ 407988 w 643"/>
                <a:gd name="T63" fmla="*/ 11113 h 643"/>
                <a:gd name="T64" fmla="*/ 485775 w 643"/>
                <a:gd name="T65" fmla="*/ 0 h 643"/>
                <a:gd name="T66" fmla="*/ 538163 w 643"/>
                <a:gd name="T67" fmla="*/ 0 h 643"/>
                <a:gd name="T68" fmla="*/ 614363 w 643"/>
                <a:gd name="T69" fmla="*/ 11113 h 643"/>
                <a:gd name="T70" fmla="*/ 685800 w 643"/>
                <a:gd name="T71" fmla="*/ 31750 h 643"/>
                <a:gd name="T72" fmla="*/ 752475 w 643"/>
                <a:gd name="T73" fmla="*/ 61913 h 643"/>
                <a:gd name="T74" fmla="*/ 815975 w 643"/>
                <a:gd name="T75" fmla="*/ 101600 h 643"/>
                <a:gd name="T76" fmla="*/ 869950 w 643"/>
                <a:gd name="T77" fmla="*/ 150813 h 643"/>
                <a:gd name="T78" fmla="*/ 919163 w 643"/>
                <a:gd name="T79" fmla="*/ 204788 h 643"/>
                <a:gd name="T80" fmla="*/ 958850 w 643"/>
                <a:gd name="T81" fmla="*/ 268288 h 643"/>
                <a:gd name="T82" fmla="*/ 989013 w 643"/>
                <a:gd name="T83" fmla="*/ 334963 h 643"/>
                <a:gd name="T84" fmla="*/ 1009650 w 643"/>
                <a:gd name="T85" fmla="*/ 407988 h 643"/>
                <a:gd name="T86" fmla="*/ 1020763 w 643"/>
                <a:gd name="T87" fmla="*/ 485775 h 643"/>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643"/>
                <a:gd name="T133" fmla="*/ 0 h 643"/>
                <a:gd name="T134" fmla="*/ 643 w 643"/>
                <a:gd name="T135" fmla="*/ 643 h 643"/>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643" h="643">
                  <a:moveTo>
                    <a:pt x="643" y="322"/>
                  </a:moveTo>
                  <a:lnTo>
                    <a:pt x="643" y="322"/>
                  </a:lnTo>
                  <a:lnTo>
                    <a:pt x="643" y="339"/>
                  </a:lnTo>
                  <a:lnTo>
                    <a:pt x="642" y="355"/>
                  </a:lnTo>
                  <a:lnTo>
                    <a:pt x="639" y="371"/>
                  </a:lnTo>
                  <a:lnTo>
                    <a:pt x="636" y="387"/>
                  </a:lnTo>
                  <a:lnTo>
                    <a:pt x="633" y="403"/>
                  </a:lnTo>
                  <a:lnTo>
                    <a:pt x="628" y="417"/>
                  </a:lnTo>
                  <a:lnTo>
                    <a:pt x="623" y="432"/>
                  </a:lnTo>
                  <a:lnTo>
                    <a:pt x="618" y="447"/>
                  </a:lnTo>
                  <a:lnTo>
                    <a:pt x="611" y="461"/>
                  </a:lnTo>
                  <a:lnTo>
                    <a:pt x="604" y="474"/>
                  </a:lnTo>
                  <a:lnTo>
                    <a:pt x="596" y="488"/>
                  </a:lnTo>
                  <a:lnTo>
                    <a:pt x="588" y="502"/>
                  </a:lnTo>
                  <a:lnTo>
                    <a:pt x="579" y="514"/>
                  </a:lnTo>
                  <a:lnTo>
                    <a:pt x="570" y="526"/>
                  </a:lnTo>
                  <a:lnTo>
                    <a:pt x="560" y="538"/>
                  </a:lnTo>
                  <a:lnTo>
                    <a:pt x="548" y="549"/>
                  </a:lnTo>
                  <a:lnTo>
                    <a:pt x="538" y="560"/>
                  </a:lnTo>
                  <a:lnTo>
                    <a:pt x="526" y="570"/>
                  </a:lnTo>
                  <a:lnTo>
                    <a:pt x="514" y="579"/>
                  </a:lnTo>
                  <a:lnTo>
                    <a:pt x="502" y="588"/>
                  </a:lnTo>
                  <a:lnTo>
                    <a:pt x="488" y="596"/>
                  </a:lnTo>
                  <a:lnTo>
                    <a:pt x="474" y="604"/>
                  </a:lnTo>
                  <a:lnTo>
                    <a:pt x="461" y="611"/>
                  </a:lnTo>
                  <a:lnTo>
                    <a:pt x="447" y="618"/>
                  </a:lnTo>
                  <a:lnTo>
                    <a:pt x="432" y="624"/>
                  </a:lnTo>
                  <a:lnTo>
                    <a:pt x="417" y="628"/>
                  </a:lnTo>
                  <a:lnTo>
                    <a:pt x="402" y="633"/>
                  </a:lnTo>
                  <a:lnTo>
                    <a:pt x="387" y="636"/>
                  </a:lnTo>
                  <a:lnTo>
                    <a:pt x="371" y="640"/>
                  </a:lnTo>
                  <a:lnTo>
                    <a:pt x="355" y="642"/>
                  </a:lnTo>
                  <a:lnTo>
                    <a:pt x="339" y="643"/>
                  </a:lnTo>
                  <a:lnTo>
                    <a:pt x="322" y="643"/>
                  </a:lnTo>
                  <a:lnTo>
                    <a:pt x="306" y="643"/>
                  </a:lnTo>
                  <a:lnTo>
                    <a:pt x="289" y="642"/>
                  </a:lnTo>
                  <a:lnTo>
                    <a:pt x="273" y="640"/>
                  </a:lnTo>
                  <a:lnTo>
                    <a:pt x="257" y="636"/>
                  </a:lnTo>
                  <a:lnTo>
                    <a:pt x="242" y="633"/>
                  </a:lnTo>
                  <a:lnTo>
                    <a:pt x="226" y="628"/>
                  </a:lnTo>
                  <a:lnTo>
                    <a:pt x="211" y="624"/>
                  </a:lnTo>
                  <a:lnTo>
                    <a:pt x="196" y="618"/>
                  </a:lnTo>
                  <a:lnTo>
                    <a:pt x="183" y="611"/>
                  </a:lnTo>
                  <a:lnTo>
                    <a:pt x="169" y="604"/>
                  </a:lnTo>
                  <a:lnTo>
                    <a:pt x="155" y="596"/>
                  </a:lnTo>
                  <a:lnTo>
                    <a:pt x="142" y="588"/>
                  </a:lnTo>
                  <a:lnTo>
                    <a:pt x="129" y="579"/>
                  </a:lnTo>
                  <a:lnTo>
                    <a:pt x="118" y="570"/>
                  </a:lnTo>
                  <a:lnTo>
                    <a:pt x="105" y="560"/>
                  </a:lnTo>
                  <a:lnTo>
                    <a:pt x="95" y="549"/>
                  </a:lnTo>
                  <a:lnTo>
                    <a:pt x="83" y="538"/>
                  </a:lnTo>
                  <a:lnTo>
                    <a:pt x="73" y="526"/>
                  </a:lnTo>
                  <a:lnTo>
                    <a:pt x="64" y="514"/>
                  </a:lnTo>
                  <a:lnTo>
                    <a:pt x="55" y="502"/>
                  </a:lnTo>
                  <a:lnTo>
                    <a:pt x="47" y="488"/>
                  </a:lnTo>
                  <a:lnTo>
                    <a:pt x="39" y="474"/>
                  </a:lnTo>
                  <a:lnTo>
                    <a:pt x="32" y="461"/>
                  </a:lnTo>
                  <a:lnTo>
                    <a:pt x="25" y="447"/>
                  </a:lnTo>
                  <a:lnTo>
                    <a:pt x="20" y="432"/>
                  </a:lnTo>
                  <a:lnTo>
                    <a:pt x="15" y="417"/>
                  </a:lnTo>
                  <a:lnTo>
                    <a:pt x="11" y="403"/>
                  </a:lnTo>
                  <a:lnTo>
                    <a:pt x="7" y="387"/>
                  </a:lnTo>
                  <a:lnTo>
                    <a:pt x="4" y="371"/>
                  </a:lnTo>
                  <a:lnTo>
                    <a:pt x="1" y="355"/>
                  </a:lnTo>
                  <a:lnTo>
                    <a:pt x="0" y="339"/>
                  </a:lnTo>
                  <a:lnTo>
                    <a:pt x="0" y="322"/>
                  </a:lnTo>
                  <a:lnTo>
                    <a:pt x="0" y="306"/>
                  </a:lnTo>
                  <a:lnTo>
                    <a:pt x="1" y="289"/>
                  </a:lnTo>
                  <a:lnTo>
                    <a:pt x="4" y="273"/>
                  </a:lnTo>
                  <a:lnTo>
                    <a:pt x="7" y="257"/>
                  </a:lnTo>
                  <a:lnTo>
                    <a:pt x="11" y="242"/>
                  </a:lnTo>
                  <a:lnTo>
                    <a:pt x="15" y="226"/>
                  </a:lnTo>
                  <a:lnTo>
                    <a:pt x="20" y="211"/>
                  </a:lnTo>
                  <a:lnTo>
                    <a:pt x="25" y="196"/>
                  </a:lnTo>
                  <a:lnTo>
                    <a:pt x="32" y="183"/>
                  </a:lnTo>
                  <a:lnTo>
                    <a:pt x="39" y="169"/>
                  </a:lnTo>
                  <a:lnTo>
                    <a:pt x="47" y="155"/>
                  </a:lnTo>
                  <a:lnTo>
                    <a:pt x="55" y="142"/>
                  </a:lnTo>
                  <a:lnTo>
                    <a:pt x="64" y="129"/>
                  </a:lnTo>
                  <a:lnTo>
                    <a:pt x="73" y="118"/>
                  </a:lnTo>
                  <a:lnTo>
                    <a:pt x="83" y="105"/>
                  </a:lnTo>
                  <a:lnTo>
                    <a:pt x="95" y="95"/>
                  </a:lnTo>
                  <a:lnTo>
                    <a:pt x="105" y="84"/>
                  </a:lnTo>
                  <a:lnTo>
                    <a:pt x="118" y="73"/>
                  </a:lnTo>
                  <a:lnTo>
                    <a:pt x="129" y="64"/>
                  </a:lnTo>
                  <a:lnTo>
                    <a:pt x="142" y="55"/>
                  </a:lnTo>
                  <a:lnTo>
                    <a:pt x="155" y="47"/>
                  </a:lnTo>
                  <a:lnTo>
                    <a:pt x="169" y="39"/>
                  </a:lnTo>
                  <a:lnTo>
                    <a:pt x="183" y="32"/>
                  </a:lnTo>
                  <a:lnTo>
                    <a:pt x="196" y="26"/>
                  </a:lnTo>
                  <a:lnTo>
                    <a:pt x="211" y="20"/>
                  </a:lnTo>
                  <a:lnTo>
                    <a:pt x="226" y="15"/>
                  </a:lnTo>
                  <a:lnTo>
                    <a:pt x="242" y="11"/>
                  </a:lnTo>
                  <a:lnTo>
                    <a:pt x="257" y="7"/>
                  </a:lnTo>
                  <a:lnTo>
                    <a:pt x="273" y="4"/>
                  </a:lnTo>
                  <a:lnTo>
                    <a:pt x="289" y="2"/>
                  </a:lnTo>
                  <a:lnTo>
                    <a:pt x="306" y="0"/>
                  </a:lnTo>
                  <a:lnTo>
                    <a:pt x="322" y="0"/>
                  </a:lnTo>
                  <a:lnTo>
                    <a:pt x="339" y="0"/>
                  </a:lnTo>
                  <a:lnTo>
                    <a:pt x="355" y="2"/>
                  </a:lnTo>
                  <a:lnTo>
                    <a:pt x="371" y="4"/>
                  </a:lnTo>
                  <a:lnTo>
                    <a:pt x="387" y="7"/>
                  </a:lnTo>
                  <a:lnTo>
                    <a:pt x="402" y="11"/>
                  </a:lnTo>
                  <a:lnTo>
                    <a:pt x="417" y="15"/>
                  </a:lnTo>
                  <a:lnTo>
                    <a:pt x="432" y="20"/>
                  </a:lnTo>
                  <a:lnTo>
                    <a:pt x="447" y="26"/>
                  </a:lnTo>
                  <a:lnTo>
                    <a:pt x="461" y="32"/>
                  </a:lnTo>
                  <a:lnTo>
                    <a:pt x="474" y="39"/>
                  </a:lnTo>
                  <a:lnTo>
                    <a:pt x="488" y="47"/>
                  </a:lnTo>
                  <a:lnTo>
                    <a:pt x="502" y="55"/>
                  </a:lnTo>
                  <a:lnTo>
                    <a:pt x="514" y="64"/>
                  </a:lnTo>
                  <a:lnTo>
                    <a:pt x="526" y="73"/>
                  </a:lnTo>
                  <a:lnTo>
                    <a:pt x="538" y="84"/>
                  </a:lnTo>
                  <a:lnTo>
                    <a:pt x="548" y="95"/>
                  </a:lnTo>
                  <a:lnTo>
                    <a:pt x="560" y="105"/>
                  </a:lnTo>
                  <a:lnTo>
                    <a:pt x="570" y="118"/>
                  </a:lnTo>
                  <a:lnTo>
                    <a:pt x="579" y="129"/>
                  </a:lnTo>
                  <a:lnTo>
                    <a:pt x="588" y="142"/>
                  </a:lnTo>
                  <a:lnTo>
                    <a:pt x="596" y="155"/>
                  </a:lnTo>
                  <a:lnTo>
                    <a:pt x="604" y="169"/>
                  </a:lnTo>
                  <a:lnTo>
                    <a:pt x="611" y="183"/>
                  </a:lnTo>
                  <a:lnTo>
                    <a:pt x="618" y="196"/>
                  </a:lnTo>
                  <a:lnTo>
                    <a:pt x="623" y="211"/>
                  </a:lnTo>
                  <a:lnTo>
                    <a:pt x="628" y="226"/>
                  </a:lnTo>
                  <a:lnTo>
                    <a:pt x="633" y="242"/>
                  </a:lnTo>
                  <a:lnTo>
                    <a:pt x="636" y="257"/>
                  </a:lnTo>
                  <a:lnTo>
                    <a:pt x="639" y="273"/>
                  </a:lnTo>
                  <a:lnTo>
                    <a:pt x="642" y="289"/>
                  </a:lnTo>
                  <a:lnTo>
                    <a:pt x="643" y="306"/>
                  </a:lnTo>
                  <a:lnTo>
                    <a:pt x="643" y="322"/>
                  </a:lnTo>
                  <a:close/>
                </a:path>
              </a:pathLst>
            </a:custGeom>
            <a:solidFill>
              <a:srgbClr val="0094D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lgn="ctr"/>
              <a:endParaRPr lang="zh-CN" altLang="en-US">
                <a:latin typeface="Impact" pitchFamily="34" charset="0"/>
                <a:ea typeface="微软雅黑" pitchFamily="34" charset="-122"/>
              </a:endParaRPr>
            </a:p>
          </p:txBody>
        </p:sp>
        <p:sp>
          <p:nvSpPr>
            <p:cNvPr id="18" name="Rectangle 19"/>
            <p:cNvSpPr>
              <a:spLocks noChangeArrowheads="1"/>
            </p:cNvSpPr>
            <p:nvPr/>
          </p:nvSpPr>
          <p:spPr bwMode="auto">
            <a:xfrm>
              <a:off x="4502150" y="4367213"/>
              <a:ext cx="128588" cy="276225"/>
            </a:xfrm>
            <a:prstGeom prst="rect">
              <a:avLst/>
            </a:prstGeom>
            <a:noFill/>
            <a:ln>
              <a:noFill/>
            </a:ln>
            <a:extLst/>
          </p:spPr>
          <p:txBody>
            <a:bodyPr wrap="none" lIns="0" tIns="0" rIns="0" bIns="0">
              <a:spAutoFit/>
            </a:bodyPr>
            <a:lstStyle/>
            <a:p>
              <a:pPr algn="ctr"/>
              <a:r>
                <a:rPr lang="zh-CN" altLang="zh-CN">
                  <a:solidFill>
                    <a:srgbClr val="FFFFFF"/>
                  </a:solidFill>
                  <a:latin typeface="Impact" pitchFamily="34" charset="0"/>
                </a:rPr>
                <a:t>D</a:t>
              </a:r>
              <a:endParaRPr lang="zh-CN" altLang="zh-CN">
                <a:latin typeface="Impact" pitchFamily="34" charset="0"/>
              </a:endParaRPr>
            </a:p>
          </p:txBody>
        </p:sp>
        <p:sp>
          <p:nvSpPr>
            <p:cNvPr id="19" name="Rectangle 20"/>
            <p:cNvSpPr>
              <a:spLocks noChangeArrowheads="1"/>
            </p:cNvSpPr>
            <p:nvPr/>
          </p:nvSpPr>
          <p:spPr bwMode="auto">
            <a:xfrm>
              <a:off x="4207371" y="4646613"/>
              <a:ext cx="718146" cy="215444"/>
            </a:xfrm>
            <a:prstGeom prst="rect">
              <a:avLst/>
            </a:prstGeom>
            <a:noFill/>
            <a:ln>
              <a:noFill/>
            </a:ln>
            <a:extLst/>
          </p:spPr>
          <p:txBody>
            <a:bodyPr wrap="none" lIns="0" tIns="0" rIns="0" bIns="0">
              <a:spAutoFit/>
            </a:bodyPr>
            <a:lstStyle/>
            <a:p>
              <a:pPr algn="ctr"/>
              <a:r>
                <a:rPr lang="zh-CN" altLang="en-US" sz="1400" dirty="0">
                  <a:solidFill>
                    <a:srgbClr val="FFFFFF"/>
                  </a:solidFill>
                  <a:latin typeface="微软雅黑" pitchFamily="34" charset="-122"/>
                  <a:ea typeface="微软雅黑" pitchFamily="34" charset="-122"/>
                </a:rPr>
                <a:t>输入文字</a:t>
              </a:r>
              <a:endParaRPr lang="zh-CN" altLang="zh-CN" sz="1400" dirty="0">
                <a:latin typeface="微软雅黑" pitchFamily="34" charset="-122"/>
                <a:ea typeface="微软雅黑" pitchFamily="34" charset="-122"/>
              </a:endParaRPr>
            </a:p>
          </p:txBody>
        </p:sp>
      </p:grpSp>
      <p:grpSp>
        <p:nvGrpSpPr>
          <p:cNvPr id="20" name="组合 42"/>
          <p:cNvGrpSpPr>
            <a:grpSpLocks/>
          </p:cNvGrpSpPr>
          <p:nvPr/>
        </p:nvGrpSpPr>
        <p:grpSpPr bwMode="auto">
          <a:xfrm>
            <a:off x="5365750" y="2778126"/>
            <a:ext cx="1020763" cy="1020762"/>
            <a:chOff x="5365750" y="4110038"/>
            <a:chExt cx="1020763" cy="1020763"/>
          </a:xfrm>
        </p:grpSpPr>
        <p:sp>
          <p:nvSpPr>
            <p:cNvPr id="21" name="Freeform 8"/>
            <p:cNvSpPr>
              <a:spLocks/>
            </p:cNvSpPr>
            <p:nvPr/>
          </p:nvSpPr>
          <p:spPr bwMode="auto">
            <a:xfrm>
              <a:off x="5365750" y="4110038"/>
              <a:ext cx="1020763" cy="1020763"/>
            </a:xfrm>
            <a:custGeom>
              <a:avLst/>
              <a:gdLst>
                <a:gd name="T0" fmla="*/ 1020763 w 643"/>
                <a:gd name="T1" fmla="*/ 538163 h 643"/>
                <a:gd name="T2" fmla="*/ 1009650 w 643"/>
                <a:gd name="T3" fmla="*/ 614363 h 643"/>
                <a:gd name="T4" fmla="*/ 989013 w 643"/>
                <a:gd name="T5" fmla="*/ 685800 h 643"/>
                <a:gd name="T6" fmla="*/ 958850 w 643"/>
                <a:gd name="T7" fmla="*/ 752475 h 643"/>
                <a:gd name="T8" fmla="*/ 919163 w 643"/>
                <a:gd name="T9" fmla="*/ 815975 h 643"/>
                <a:gd name="T10" fmla="*/ 871538 w 643"/>
                <a:gd name="T11" fmla="*/ 871538 h 643"/>
                <a:gd name="T12" fmla="*/ 815975 w 643"/>
                <a:gd name="T13" fmla="*/ 919163 h 643"/>
                <a:gd name="T14" fmla="*/ 754063 w 643"/>
                <a:gd name="T15" fmla="*/ 958850 h 643"/>
                <a:gd name="T16" fmla="*/ 685800 w 643"/>
                <a:gd name="T17" fmla="*/ 990600 h 643"/>
                <a:gd name="T18" fmla="*/ 612775 w 643"/>
                <a:gd name="T19" fmla="*/ 1009650 h 643"/>
                <a:gd name="T20" fmla="*/ 536575 w 643"/>
                <a:gd name="T21" fmla="*/ 1020763 h 643"/>
                <a:gd name="T22" fmla="*/ 484188 w 643"/>
                <a:gd name="T23" fmla="*/ 1020763 h 643"/>
                <a:gd name="T24" fmla="*/ 406400 w 643"/>
                <a:gd name="T25" fmla="*/ 1009650 h 643"/>
                <a:gd name="T26" fmla="*/ 334963 w 643"/>
                <a:gd name="T27" fmla="*/ 990600 h 643"/>
                <a:gd name="T28" fmla="*/ 268288 w 643"/>
                <a:gd name="T29" fmla="*/ 958850 h 643"/>
                <a:gd name="T30" fmla="*/ 204788 w 643"/>
                <a:gd name="T31" fmla="*/ 919163 h 643"/>
                <a:gd name="T32" fmla="*/ 150813 w 643"/>
                <a:gd name="T33" fmla="*/ 871538 h 643"/>
                <a:gd name="T34" fmla="*/ 101600 w 643"/>
                <a:gd name="T35" fmla="*/ 815975 h 643"/>
                <a:gd name="T36" fmla="*/ 61913 w 643"/>
                <a:gd name="T37" fmla="*/ 752475 h 643"/>
                <a:gd name="T38" fmla="*/ 30163 w 643"/>
                <a:gd name="T39" fmla="*/ 685800 h 643"/>
                <a:gd name="T40" fmla="*/ 11113 w 643"/>
                <a:gd name="T41" fmla="*/ 614363 h 643"/>
                <a:gd name="T42" fmla="*/ 0 w 643"/>
                <a:gd name="T43" fmla="*/ 538163 h 643"/>
                <a:gd name="T44" fmla="*/ 0 w 643"/>
                <a:gd name="T45" fmla="*/ 485775 h 643"/>
                <a:gd name="T46" fmla="*/ 11113 w 643"/>
                <a:gd name="T47" fmla="*/ 407988 h 643"/>
                <a:gd name="T48" fmla="*/ 30163 w 643"/>
                <a:gd name="T49" fmla="*/ 334963 h 643"/>
                <a:gd name="T50" fmla="*/ 61913 w 643"/>
                <a:gd name="T51" fmla="*/ 268288 h 643"/>
                <a:gd name="T52" fmla="*/ 101600 w 643"/>
                <a:gd name="T53" fmla="*/ 204788 h 643"/>
                <a:gd name="T54" fmla="*/ 150813 w 643"/>
                <a:gd name="T55" fmla="*/ 150813 h 643"/>
                <a:gd name="T56" fmla="*/ 204788 w 643"/>
                <a:gd name="T57" fmla="*/ 101600 h 643"/>
                <a:gd name="T58" fmla="*/ 268288 w 643"/>
                <a:gd name="T59" fmla="*/ 61913 h 643"/>
                <a:gd name="T60" fmla="*/ 334963 w 643"/>
                <a:gd name="T61" fmla="*/ 31750 h 643"/>
                <a:gd name="T62" fmla="*/ 406400 w 643"/>
                <a:gd name="T63" fmla="*/ 11113 h 643"/>
                <a:gd name="T64" fmla="*/ 484188 w 643"/>
                <a:gd name="T65" fmla="*/ 0 h 643"/>
                <a:gd name="T66" fmla="*/ 536575 w 643"/>
                <a:gd name="T67" fmla="*/ 0 h 643"/>
                <a:gd name="T68" fmla="*/ 612775 w 643"/>
                <a:gd name="T69" fmla="*/ 11113 h 643"/>
                <a:gd name="T70" fmla="*/ 685800 w 643"/>
                <a:gd name="T71" fmla="*/ 31750 h 643"/>
                <a:gd name="T72" fmla="*/ 754063 w 643"/>
                <a:gd name="T73" fmla="*/ 61913 h 643"/>
                <a:gd name="T74" fmla="*/ 815975 w 643"/>
                <a:gd name="T75" fmla="*/ 101600 h 643"/>
                <a:gd name="T76" fmla="*/ 871538 w 643"/>
                <a:gd name="T77" fmla="*/ 150813 h 643"/>
                <a:gd name="T78" fmla="*/ 919163 w 643"/>
                <a:gd name="T79" fmla="*/ 204788 h 643"/>
                <a:gd name="T80" fmla="*/ 958850 w 643"/>
                <a:gd name="T81" fmla="*/ 268288 h 643"/>
                <a:gd name="T82" fmla="*/ 989013 w 643"/>
                <a:gd name="T83" fmla="*/ 334963 h 643"/>
                <a:gd name="T84" fmla="*/ 1009650 w 643"/>
                <a:gd name="T85" fmla="*/ 407988 h 643"/>
                <a:gd name="T86" fmla="*/ 1020763 w 643"/>
                <a:gd name="T87" fmla="*/ 485775 h 643"/>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643"/>
                <a:gd name="T133" fmla="*/ 0 h 643"/>
                <a:gd name="T134" fmla="*/ 643 w 643"/>
                <a:gd name="T135" fmla="*/ 643 h 643"/>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643" h="643">
                  <a:moveTo>
                    <a:pt x="643" y="322"/>
                  </a:moveTo>
                  <a:lnTo>
                    <a:pt x="643" y="322"/>
                  </a:lnTo>
                  <a:lnTo>
                    <a:pt x="643" y="339"/>
                  </a:lnTo>
                  <a:lnTo>
                    <a:pt x="642" y="355"/>
                  </a:lnTo>
                  <a:lnTo>
                    <a:pt x="639" y="371"/>
                  </a:lnTo>
                  <a:lnTo>
                    <a:pt x="636" y="387"/>
                  </a:lnTo>
                  <a:lnTo>
                    <a:pt x="632" y="403"/>
                  </a:lnTo>
                  <a:lnTo>
                    <a:pt x="628" y="417"/>
                  </a:lnTo>
                  <a:lnTo>
                    <a:pt x="623" y="432"/>
                  </a:lnTo>
                  <a:lnTo>
                    <a:pt x="618" y="447"/>
                  </a:lnTo>
                  <a:lnTo>
                    <a:pt x="611" y="461"/>
                  </a:lnTo>
                  <a:lnTo>
                    <a:pt x="604" y="474"/>
                  </a:lnTo>
                  <a:lnTo>
                    <a:pt x="596" y="488"/>
                  </a:lnTo>
                  <a:lnTo>
                    <a:pt x="588" y="502"/>
                  </a:lnTo>
                  <a:lnTo>
                    <a:pt x="579" y="514"/>
                  </a:lnTo>
                  <a:lnTo>
                    <a:pt x="570" y="526"/>
                  </a:lnTo>
                  <a:lnTo>
                    <a:pt x="559" y="538"/>
                  </a:lnTo>
                  <a:lnTo>
                    <a:pt x="549" y="549"/>
                  </a:lnTo>
                  <a:lnTo>
                    <a:pt x="538" y="560"/>
                  </a:lnTo>
                  <a:lnTo>
                    <a:pt x="526" y="570"/>
                  </a:lnTo>
                  <a:lnTo>
                    <a:pt x="514" y="579"/>
                  </a:lnTo>
                  <a:lnTo>
                    <a:pt x="501" y="588"/>
                  </a:lnTo>
                  <a:lnTo>
                    <a:pt x="488" y="596"/>
                  </a:lnTo>
                  <a:lnTo>
                    <a:pt x="475" y="604"/>
                  </a:lnTo>
                  <a:lnTo>
                    <a:pt x="460" y="611"/>
                  </a:lnTo>
                  <a:lnTo>
                    <a:pt x="447" y="618"/>
                  </a:lnTo>
                  <a:lnTo>
                    <a:pt x="432" y="624"/>
                  </a:lnTo>
                  <a:lnTo>
                    <a:pt x="417" y="628"/>
                  </a:lnTo>
                  <a:lnTo>
                    <a:pt x="402" y="633"/>
                  </a:lnTo>
                  <a:lnTo>
                    <a:pt x="386" y="636"/>
                  </a:lnTo>
                  <a:lnTo>
                    <a:pt x="370" y="640"/>
                  </a:lnTo>
                  <a:lnTo>
                    <a:pt x="354" y="642"/>
                  </a:lnTo>
                  <a:lnTo>
                    <a:pt x="338" y="643"/>
                  </a:lnTo>
                  <a:lnTo>
                    <a:pt x="321" y="643"/>
                  </a:lnTo>
                  <a:lnTo>
                    <a:pt x="305" y="643"/>
                  </a:lnTo>
                  <a:lnTo>
                    <a:pt x="288" y="642"/>
                  </a:lnTo>
                  <a:lnTo>
                    <a:pt x="272" y="640"/>
                  </a:lnTo>
                  <a:lnTo>
                    <a:pt x="256" y="636"/>
                  </a:lnTo>
                  <a:lnTo>
                    <a:pt x="242" y="633"/>
                  </a:lnTo>
                  <a:lnTo>
                    <a:pt x="226" y="628"/>
                  </a:lnTo>
                  <a:lnTo>
                    <a:pt x="211" y="624"/>
                  </a:lnTo>
                  <a:lnTo>
                    <a:pt x="196" y="618"/>
                  </a:lnTo>
                  <a:lnTo>
                    <a:pt x="182" y="611"/>
                  </a:lnTo>
                  <a:lnTo>
                    <a:pt x="169" y="604"/>
                  </a:lnTo>
                  <a:lnTo>
                    <a:pt x="155" y="596"/>
                  </a:lnTo>
                  <a:lnTo>
                    <a:pt x="141" y="588"/>
                  </a:lnTo>
                  <a:lnTo>
                    <a:pt x="129" y="579"/>
                  </a:lnTo>
                  <a:lnTo>
                    <a:pt x="117" y="570"/>
                  </a:lnTo>
                  <a:lnTo>
                    <a:pt x="105" y="560"/>
                  </a:lnTo>
                  <a:lnTo>
                    <a:pt x="95" y="549"/>
                  </a:lnTo>
                  <a:lnTo>
                    <a:pt x="83" y="538"/>
                  </a:lnTo>
                  <a:lnTo>
                    <a:pt x="73" y="526"/>
                  </a:lnTo>
                  <a:lnTo>
                    <a:pt x="64" y="514"/>
                  </a:lnTo>
                  <a:lnTo>
                    <a:pt x="55" y="502"/>
                  </a:lnTo>
                  <a:lnTo>
                    <a:pt x="47" y="488"/>
                  </a:lnTo>
                  <a:lnTo>
                    <a:pt x="39" y="474"/>
                  </a:lnTo>
                  <a:lnTo>
                    <a:pt x="32" y="461"/>
                  </a:lnTo>
                  <a:lnTo>
                    <a:pt x="25" y="447"/>
                  </a:lnTo>
                  <a:lnTo>
                    <a:pt x="19" y="432"/>
                  </a:lnTo>
                  <a:lnTo>
                    <a:pt x="15" y="417"/>
                  </a:lnTo>
                  <a:lnTo>
                    <a:pt x="10" y="403"/>
                  </a:lnTo>
                  <a:lnTo>
                    <a:pt x="7" y="387"/>
                  </a:lnTo>
                  <a:lnTo>
                    <a:pt x="4" y="371"/>
                  </a:lnTo>
                  <a:lnTo>
                    <a:pt x="2" y="355"/>
                  </a:lnTo>
                  <a:lnTo>
                    <a:pt x="0" y="339"/>
                  </a:lnTo>
                  <a:lnTo>
                    <a:pt x="0" y="322"/>
                  </a:lnTo>
                  <a:lnTo>
                    <a:pt x="0" y="306"/>
                  </a:lnTo>
                  <a:lnTo>
                    <a:pt x="2" y="289"/>
                  </a:lnTo>
                  <a:lnTo>
                    <a:pt x="4" y="273"/>
                  </a:lnTo>
                  <a:lnTo>
                    <a:pt x="7" y="257"/>
                  </a:lnTo>
                  <a:lnTo>
                    <a:pt x="10" y="242"/>
                  </a:lnTo>
                  <a:lnTo>
                    <a:pt x="15" y="226"/>
                  </a:lnTo>
                  <a:lnTo>
                    <a:pt x="19" y="211"/>
                  </a:lnTo>
                  <a:lnTo>
                    <a:pt x="25" y="196"/>
                  </a:lnTo>
                  <a:lnTo>
                    <a:pt x="32" y="183"/>
                  </a:lnTo>
                  <a:lnTo>
                    <a:pt x="39" y="169"/>
                  </a:lnTo>
                  <a:lnTo>
                    <a:pt x="47" y="155"/>
                  </a:lnTo>
                  <a:lnTo>
                    <a:pt x="55" y="142"/>
                  </a:lnTo>
                  <a:lnTo>
                    <a:pt x="64" y="129"/>
                  </a:lnTo>
                  <a:lnTo>
                    <a:pt x="73" y="118"/>
                  </a:lnTo>
                  <a:lnTo>
                    <a:pt x="83" y="105"/>
                  </a:lnTo>
                  <a:lnTo>
                    <a:pt x="95" y="95"/>
                  </a:lnTo>
                  <a:lnTo>
                    <a:pt x="105" y="84"/>
                  </a:lnTo>
                  <a:lnTo>
                    <a:pt x="117" y="73"/>
                  </a:lnTo>
                  <a:lnTo>
                    <a:pt x="129" y="64"/>
                  </a:lnTo>
                  <a:lnTo>
                    <a:pt x="141" y="55"/>
                  </a:lnTo>
                  <a:lnTo>
                    <a:pt x="155" y="47"/>
                  </a:lnTo>
                  <a:lnTo>
                    <a:pt x="169" y="39"/>
                  </a:lnTo>
                  <a:lnTo>
                    <a:pt x="182" y="32"/>
                  </a:lnTo>
                  <a:lnTo>
                    <a:pt x="196" y="26"/>
                  </a:lnTo>
                  <a:lnTo>
                    <a:pt x="211" y="20"/>
                  </a:lnTo>
                  <a:lnTo>
                    <a:pt x="226" y="15"/>
                  </a:lnTo>
                  <a:lnTo>
                    <a:pt x="242" y="11"/>
                  </a:lnTo>
                  <a:lnTo>
                    <a:pt x="256" y="7"/>
                  </a:lnTo>
                  <a:lnTo>
                    <a:pt x="272" y="4"/>
                  </a:lnTo>
                  <a:lnTo>
                    <a:pt x="288" y="2"/>
                  </a:lnTo>
                  <a:lnTo>
                    <a:pt x="305" y="0"/>
                  </a:lnTo>
                  <a:lnTo>
                    <a:pt x="321" y="0"/>
                  </a:lnTo>
                  <a:lnTo>
                    <a:pt x="338" y="0"/>
                  </a:lnTo>
                  <a:lnTo>
                    <a:pt x="354" y="2"/>
                  </a:lnTo>
                  <a:lnTo>
                    <a:pt x="370" y="4"/>
                  </a:lnTo>
                  <a:lnTo>
                    <a:pt x="386" y="7"/>
                  </a:lnTo>
                  <a:lnTo>
                    <a:pt x="402" y="11"/>
                  </a:lnTo>
                  <a:lnTo>
                    <a:pt x="417" y="15"/>
                  </a:lnTo>
                  <a:lnTo>
                    <a:pt x="432" y="20"/>
                  </a:lnTo>
                  <a:lnTo>
                    <a:pt x="447" y="26"/>
                  </a:lnTo>
                  <a:lnTo>
                    <a:pt x="460" y="32"/>
                  </a:lnTo>
                  <a:lnTo>
                    <a:pt x="475" y="39"/>
                  </a:lnTo>
                  <a:lnTo>
                    <a:pt x="488" y="47"/>
                  </a:lnTo>
                  <a:lnTo>
                    <a:pt x="501" y="55"/>
                  </a:lnTo>
                  <a:lnTo>
                    <a:pt x="514" y="64"/>
                  </a:lnTo>
                  <a:lnTo>
                    <a:pt x="526" y="73"/>
                  </a:lnTo>
                  <a:lnTo>
                    <a:pt x="538" y="84"/>
                  </a:lnTo>
                  <a:lnTo>
                    <a:pt x="549" y="95"/>
                  </a:lnTo>
                  <a:lnTo>
                    <a:pt x="559" y="105"/>
                  </a:lnTo>
                  <a:lnTo>
                    <a:pt x="570" y="118"/>
                  </a:lnTo>
                  <a:lnTo>
                    <a:pt x="579" y="129"/>
                  </a:lnTo>
                  <a:lnTo>
                    <a:pt x="588" y="142"/>
                  </a:lnTo>
                  <a:lnTo>
                    <a:pt x="596" y="155"/>
                  </a:lnTo>
                  <a:lnTo>
                    <a:pt x="604" y="169"/>
                  </a:lnTo>
                  <a:lnTo>
                    <a:pt x="611" y="183"/>
                  </a:lnTo>
                  <a:lnTo>
                    <a:pt x="618" y="196"/>
                  </a:lnTo>
                  <a:lnTo>
                    <a:pt x="623" y="211"/>
                  </a:lnTo>
                  <a:lnTo>
                    <a:pt x="628" y="226"/>
                  </a:lnTo>
                  <a:lnTo>
                    <a:pt x="632" y="242"/>
                  </a:lnTo>
                  <a:lnTo>
                    <a:pt x="636" y="257"/>
                  </a:lnTo>
                  <a:lnTo>
                    <a:pt x="639" y="273"/>
                  </a:lnTo>
                  <a:lnTo>
                    <a:pt x="642" y="289"/>
                  </a:lnTo>
                  <a:lnTo>
                    <a:pt x="643" y="306"/>
                  </a:lnTo>
                  <a:lnTo>
                    <a:pt x="643" y="322"/>
                  </a:lnTo>
                  <a:close/>
                </a:path>
              </a:pathLst>
            </a:custGeom>
            <a:solidFill>
              <a:srgbClr val="0094D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lgn="ctr"/>
              <a:endParaRPr lang="zh-CN" altLang="en-US">
                <a:latin typeface="Impact" pitchFamily="34" charset="0"/>
                <a:ea typeface="微软雅黑" pitchFamily="34" charset="-122"/>
              </a:endParaRPr>
            </a:p>
          </p:txBody>
        </p:sp>
        <p:sp>
          <p:nvSpPr>
            <p:cNvPr id="22" name="Rectangle 21"/>
            <p:cNvSpPr>
              <a:spLocks noChangeArrowheads="1"/>
            </p:cNvSpPr>
            <p:nvPr/>
          </p:nvSpPr>
          <p:spPr bwMode="auto">
            <a:xfrm>
              <a:off x="5827713" y="4338638"/>
              <a:ext cx="96837" cy="276225"/>
            </a:xfrm>
            <a:prstGeom prst="rect">
              <a:avLst/>
            </a:prstGeom>
            <a:noFill/>
            <a:ln>
              <a:noFill/>
            </a:ln>
            <a:extLst/>
          </p:spPr>
          <p:txBody>
            <a:bodyPr wrap="none" lIns="0" tIns="0" rIns="0" bIns="0">
              <a:spAutoFit/>
            </a:bodyPr>
            <a:lstStyle/>
            <a:p>
              <a:pPr algn="ctr"/>
              <a:r>
                <a:rPr lang="zh-CN" altLang="zh-CN">
                  <a:solidFill>
                    <a:srgbClr val="FFFFFF"/>
                  </a:solidFill>
                  <a:latin typeface="Impact" pitchFamily="34" charset="0"/>
                </a:rPr>
                <a:t>E</a:t>
              </a:r>
              <a:endParaRPr lang="zh-CN" altLang="zh-CN">
                <a:latin typeface="Impact" pitchFamily="34" charset="0"/>
              </a:endParaRPr>
            </a:p>
          </p:txBody>
        </p:sp>
        <p:sp>
          <p:nvSpPr>
            <p:cNvPr id="23" name="Rectangle 22"/>
            <p:cNvSpPr>
              <a:spLocks noChangeArrowheads="1"/>
            </p:cNvSpPr>
            <p:nvPr/>
          </p:nvSpPr>
          <p:spPr bwMode="auto">
            <a:xfrm>
              <a:off x="5517059" y="4618038"/>
              <a:ext cx="718145" cy="215444"/>
            </a:xfrm>
            <a:prstGeom prst="rect">
              <a:avLst/>
            </a:prstGeom>
            <a:noFill/>
            <a:ln>
              <a:noFill/>
            </a:ln>
            <a:extLst/>
          </p:spPr>
          <p:txBody>
            <a:bodyPr wrap="none" lIns="0" tIns="0" rIns="0" bIns="0">
              <a:spAutoFit/>
            </a:bodyPr>
            <a:lstStyle/>
            <a:p>
              <a:pPr algn="ctr"/>
              <a:r>
                <a:rPr lang="zh-CN" altLang="en-US" sz="1400" dirty="0">
                  <a:solidFill>
                    <a:srgbClr val="FFFFFF"/>
                  </a:solidFill>
                  <a:latin typeface="微软雅黑" pitchFamily="34" charset="-122"/>
                  <a:ea typeface="微软雅黑" pitchFamily="34" charset="-122"/>
                </a:rPr>
                <a:t>输入文字</a:t>
              </a:r>
              <a:endParaRPr lang="zh-CN" altLang="zh-CN" sz="1400" dirty="0">
                <a:latin typeface="微软雅黑" pitchFamily="34" charset="-122"/>
                <a:ea typeface="微软雅黑" pitchFamily="34" charset="-122"/>
              </a:endParaRPr>
            </a:p>
          </p:txBody>
        </p:sp>
      </p:grpSp>
      <p:grpSp>
        <p:nvGrpSpPr>
          <p:cNvPr id="24" name="组合 43"/>
          <p:cNvGrpSpPr>
            <a:grpSpLocks/>
          </p:cNvGrpSpPr>
          <p:nvPr/>
        </p:nvGrpSpPr>
        <p:grpSpPr bwMode="auto">
          <a:xfrm>
            <a:off x="6675438" y="2562226"/>
            <a:ext cx="1019175" cy="1019175"/>
            <a:chOff x="6675438" y="3894138"/>
            <a:chExt cx="1019175" cy="1019175"/>
          </a:xfrm>
        </p:grpSpPr>
        <p:sp>
          <p:nvSpPr>
            <p:cNvPr id="25" name="Freeform 7"/>
            <p:cNvSpPr>
              <a:spLocks/>
            </p:cNvSpPr>
            <p:nvPr/>
          </p:nvSpPr>
          <p:spPr bwMode="auto">
            <a:xfrm>
              <a:off x="6675438" y="3894138"/>
              <a:ext cx="1019175" cy="1019175"/>
            </a:xfrm>
            <a:custGeom>
              <a:avLst/>
              <a:gdLst>
                <a:gd name="T0" fmla="*/ 1019175 w 642"/>
                <a:gd name="T1" fmla="*/ 536575 h 642"/>
                <a:gd name="T2" fmla="*/ 1009650 w 642"/>
                <a:gd name="T3" fmla="*/ 612775 h 642"/>
                <a:gd name="T4" fmla="*/ 989013 w 642"/>
                <a:gd name="T5" fmla="*/ 685800 h 642"/>
                <a:gd name="T6" fmla="*/ 958850 w 642"/>
                <a:gd name="T7" fmla="*/ 752475 h 642"/>
                <a:gd name="T8" fmla="*/ 919163 w 642"/>
                <a:gd name="T9" fmla="*/ 815975 h 642"/>
                <a:gd name="T10" fmla="*/ 871538 w 642"/>
                <a:gd name="T11" fmla="*/ 869950 h 642"/>
                <a:gd name="T12" fmla="*/ 815975 w 642"/>
                <a:gd name="T13" fmla="*/ 919163 h 642"/>
                <a:gd name="T14" fmla="*/ 754062 w 642"/>
                <a:gd name="T15" fmla="*/ 958850 h 642"/>
                <a:gd name="T16" fmla="*/ 685800 w 642"/>
                <a:gd name="T17" fmla="*/ 989013 h 642"/>
                <a:gd name="T18" fmla="*/ 612775 w 642"/>
                <a:gd name="T19" fmla="*/ 1009650 h 642"/>
                <a:gd name="T20" fmla="*/ 536575 w 642"/>
                <a:gd name="T21" fmla="*/ 1019175 h 642"/>
                <a:gd name="T22" fmla="*/ 484188 w 642"/>
                <a:gd name="T23" fmla="*/ 1019175 h 642"/>
                <a:gd name="T24" fmla="*/ 406400 w 642"/>
                <a:gd name="T25" fmla="*/ 1009650 h 642"/>
                <a:gd name="T26" fmla="*/ 334962 w 642"/>
                <a:gd name="T27" fmla="*/ 989013 h 642"/>
                <a:gd name="T28" fmla="*/ 268287 w 642"/>
                <a:gd name="T29" fmla="*/ 958850 h 642"/>
                <a:gd name="T30" fmla="*/ 204788 w 642"/>
                <a:gd name="T31" fmla="*/ 919163 h 642"/>
                <a:gd name="T32" fmla="*/ 149225 w 642"/>
                <a:gd name="T33" fmla="*/ 869950 h 642"/>
                <a:gd name="T34" fmla="*/ 101600 w 642"/>
                <a:gd name="T35" fmla="*/ 815975 h 642"/>
                <a:gd name="T36" fmla="*/ 61913 w 642"/>
                <a:gd name="T37" fmla="*/ 752475 h 642"/>
                <a:gd name="T38" fmla="*/ 30163 w 642"/>
                <a:gd name="T39" fmla="*/ 685800 h 642"/>
                <a:gd name="T40" fmla="*/ 11112 w 642"/>
                <a:gd name="T41" fmla="*/ 612775 h 642"/>
                <a:gd name="T42" fmla="*/ 1588 w 642"/>
                <a:gd name="T43" fmla="*/ 536575 h 642"/>
                <a:gd name="T44" fmla="*/ 1588 w 642"/>
                <a:gd name="T45" fmla="*/ 482600 h 642"/>
                <a:gd name="T46" fmla="*/ 11112 w 642"/>
                <a:gd name="T47" fmla="*/ 406400 h 642"/>
                <a:gd name="T48" fmla="*/ 30163 w 642"/>
                <a:gd name="T49" fmla="*/ 334962 h 642"/>
                <a:gd name="T50" fmla="*/ 61913 w 642"/>
                <a:gd name="T51" fmla="*/ 266700 h 642"/>
                <a:gd name="T52" fmla="*/ 101600 w 642"/>
                <a:gd name="T53" fmla="*/ 203200 h 642"/>
                <a:gd name="T54" fmla="*/ 149225 w 642"/>
                <a:gd name="T55" fmla="*/ 149225 h 642"/>
                <a:gd name="T56" fmla="*/ 204788 w 642"/>
                <a:gd name="T57" fmla="*/ 101600 h 642"/>
                <a:gd name="T58" fmla="*/ 268287 w 642"/>
                <a:gd name="T59" fmla="*/ 60325 h 642"/>
                <a:gd name="T60" fmla="*/ 334962 w 642"/>
                <a:gd name="T61" fmla="*/ 30163 h 642"/>
                <a:gd name="T62" fmla="*/ 406400 w 642"/>
                <a:gd name="T63" fmla="*/ 11112 h 642"/>
                <a:gd name="T64" fmla="*/ 484188 w 642"/>
                <a:gd name="T65" fmla="*/ 0 h 642"/>
                <a:gd name="T66" fmla="*/ 536575 w 642"/>
                <a:gd name="T67" fmla="*/ 0 h 642"/>
                <a:gd name="T68" fmla="*/ 612775 w 642"/>
                <a:gd name="T69" fmla="*/ 11112 h 642"/>
                <a:gd name="T70" fmla="*/ 685800 w 642"/>
                <a:gd name="T71" fmla="*/ 30163 h 642"/>
                <a:gd name="T72" fmla="*/ 754062 w 642"/>
                <a:gd name="T73" fmla="*/ 60325 h 642"/>
                <a:gd name="T74" fmla="*/ 815975 w 642"/>
                <a:gd name="T75" fmla="*/ 101600 h 642"/>
                <a:gd name="T76" fmla="*/ 871538 w 642"/>
                <a:gd name="T77" fmla="*/ 149225 h 642"/>
                <a:gd name="T78" fmla="*/ 919163 w 642"/>
                <a:gd name="T79" fmla="*/ 203200 h 642"/>
                <a:gd name="T80" fmla="*/ 958850 w 642"/>
                <a:gd name="T81" fmla="*/ 266700 h 642"/>
                <a:gd name="T82" fmla="*/ 989013 w 642"/>
                <a:gd name="T83" fmla="*/ 334962 h 642"/>
                <a:gd name="T84" fmla="*/ 1009650 w 642"/>
                <a:gd name="T85" fmla="*/ 406400 h 642"/>
                <a:gd name="T86" fmla="*/ 1019175 w 642"/>
                <a:gd name="T87" fmla="*/ 482600 h 64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642"/>
                <a:gd name="T133" fmla="*/ 0 h 642"/>
                <a:gd name="T134" fmla="*/ 642 w 642"/>
                <a:gd name="T135" fmla="*/ 642 h 64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642" h="642">
                  <a:moveTo>
                    <a:pt x="642" y="321"/>
                  </a:moveTo>
                  <a:lnTo>
                    <a:pt x="642" y="321"/>
                  </a:lnTo>
                  <a:lnTo>
                    <a:pt x="642" y="338"/>
                  </a:lnTo>
                  <a:lnTo>
                    <a:pt x="641" y="354"/>
                  </a:lnTo>
                  <a:lnTo>
                    <a:pt x="639" y="370"/>
                  </a:lnTo>
                  <a:lnTo>
                    <a:pt x="636" y="386"/>
                  </a:lnTo>
                  <a:lnTo>
                    <a:pt x="632" y="401"/>
                  </a:lnTo>
                  <a:lnTo>
                    <a:pt x="629" y="417"/>
                  </a:lnTo>
                  <a:lnTo>
                    <a:pt x="623" y="432"/>
                  </a:lnTo>
                  <a:lnTo>
                    <a:pt x="617" y="446"/>
                  </a:lnTo>
                  <a:lnTo>
                    <a:pt x="611" y="460"/>
                  </a:lnTo>
                  <a:lnTo>
                    <a:pt x="604" y="474"/>
                  </a:lnTo>
                  <a:lnTo>
                    <a:pt x="596" y="487"/>
                  </a:lnTo>
                  <a:lnTo>
                    <a:pt x="588" y="501"/>
                  </a:lnTo>
                  <a:lnTo>
                    <a:pt x="579" y="514"/>
                  </a:lnTo>
                  <a:lnTo>
                    <a:pt x="570" y="525"/>
                  </a:lnTo>
                  <a:lnTo>
                    <a:pt x="559" y="538"/>
                  </a:lnTo>
                  <a:lnTo>
                    <a:pt x="549" y="548"/>
                  </a:lnTo>
                  <a:lnTo>
                    <a:pt x="538" y="559"/>
                  </a:lnTo>
                  <a:lnTo>
                    <a:pt x="526" y="569"/>
                  </a:lnTo>
                  <a:lnTo>
                    <a:pt x="514" y="579"/>
                  </a:lnTo>
                  <a:lnTo>
                    <a:pt x="501" y="588"/>
                  </a:lnTo>
                  <a:lnTo>
                    <a:pt x="488" y="596"/>
                  </a:lnTo>
                  <a:lnTo>
                    <a:pt x="475" y="604"/>
                  </a:lnTo>
                  <a:lnTo>
                    <a:pt x="460" y="610"/>
                  </a:lnTo>
                  <a:lnTo>
                    <a:pt x="447" y="617"/>
                  </a:lnTo>
                  <a:lnTo>
                    <a:pt x="432" y="623"/>
                  </a:lnTo>
                  <a:lnTo>
                    <a:pt x="417" y="628"/>
                  </a:lnTo>
                  <a:lnTo>
                    <a:pt x="402" y="632"/>
                  </a:lnTo>
                  <a:lnTo>
                    <a:pt x="386" y="636"/>
                  </a:lnTo>
                  <a:lnTo>
                    <a:pt x="370" y="639"/>
                  </a:lnTo>
                  <a:lnTo>
                    <a:pt x="354" y="641"/>
                  </a:lnTo>
                  <a:lnTo>
                    <a:pt x="338" y="642"/>
                  </a:lnTo>
                  <a:lnTo>
                    <a:pt x="321" y="642"/>
                  </a:lnTo>
                  <a:lnTo>
                    <a:pt x="305" y="642"/>
                  </a:lnTo>
                  <a:lnTo>
                    <a:pt x="288" y="641"/>
                  </a:lnTo>
                  <a:lnTo>
                    <a:pt x="272" y="639"/>
                  </a:lnTo>
                  <a:lnTo>
                    <a:pt x="256" y="636"/>
                  </a:lnTo>
                  <a:lnTo>
                    <a:pt x="241" y="632"/>
                  </a:lnTo>
                  <a:lnTo>
                    <a:pt x="226" y="628"/>
                  </a:lnTo>
                  <a:lnTo>
                    <a:pt x="211" y="623"/>
                  </a:lnTo>
                  <a:lnTo>
                    <a:pt x="196" y="617"/>
                  </a:lnTo>
                  <a:lnTo>
                    <a:pt x="182" y="610"/>
                  </a:lnTo>
                  <a:lnTo>
                    <a:pt x="169" y="604"/>
                  </a:lnTo>
                  <a:lnTo>
                    <a:pt x="155" y="596"/>
                  </a:lnTo>
                  <a:lnTo>
                    <a:pt x="142" y="588"/>
                  </a:lnTo>
                  <a:lnTo>
                    <a:pt x="129" y="579"/>
                  </a:lnTo>
                  <a:lnTo>
                    <a:pt x="117" y="569"/>
                  </a:lnTo>
                  <a:lnTo>
                    <a:pt x="106" y="559"/>
                  </a:lnTo>
                  <a:lnTo>
                    <a:pt x="94" y="548"/>
                  </a:lnTo>
                  <a:lnTo>
                    <a:pt x="83" y="538"/>
                  </a:lnTo>
                  <a:lnTo>
                    <a:pt x="74" y="525"/>
                  </a:lnTo>
                  <a:lnTo>
                    <a:pt x="64" y="514"/>
                  </a:lnTo>
                  <a:lnTo>
                    <a:pt x="55" y="501"/>
                  </a:lnTo>
                  <a:lnTo>
                    <a:pt x="47" y="487"/>
                  </a:lnTo>
                  <a:lnTo>
                    <a:pt x="39" y="474"/>
                  </a:lnTo>
                  <a:lnTo>
                    <a:pt x="32" y="460"/>
                  </a:lnTo>
                  <a:lnTo>
                    <a:pt x="25" y="446"/>
                  </a:lnTo>
                  <a:lnTo>
                    <a:pt x="19" y="432"/>
                  </a:lnTo>
                  <a:lnTo>
                    <a:pt x="15" y="417"/>
                  </a:lnTo>
                  <a:lnTo>
                    <a:pt x="10" y="401"/>
                  </a:lnTo>
                  <a:lnTo>
                    <a:pt x="7" y="386"/>
                  </a:lnTo>
                  <a:lnTo>
                    <a:pt x="3" y="370"/>
                  </a:lnTo>
                  <a:lnTo>
                    <a:pt x="2" y="354"/>
                  </a:lnTo>
                  <a:lnTo>
                    <a:pt x="1" y="338"/>
                  </a:lnTo>
                  <a:lnTo>
                    <a:pt x="0" y="321"/>
                  </a:lnTo>
                  <a:lnTo>
                    <a:pt x="1" y="304"/>
                  </a:lnTo>
                  <a:lnTo>
                    <a:pt x="2" y="288"/>
                  </a:lnTo>
                  <a:lnTo>
                    <a:pt x="3" y="272"/>
                  </a:lnTo>
                  <a:lnTo>
                    <a:pt x="7" y="256"/>
                  </a:lnTo>
                  <a:lnTo>
                    <a:pt x="10" y="241"/>
                  </a:lnTo>
                  <a:lnTo>
                    <a:pt x="15" y="225"/>
                  </a:lnTo>
                  <a:lnTo>
                    <a:pt x="19" y="211"/>
                  </a:lnTo>
                  <a:lnTo>
                    <a:pt x="25" y="196"/>
                  </a:lnTo>
                  <a:lnTo>
                    <a:pt x="32" y="182"/>
                  </a:lnTo>
                  <a:lnTo>
                    <a:pt x="39" y="168"/>
                  </a:lnTo>
                  <a:lnTo>
                    <a:pt x="47" y="155"/>
                  </a:lnTo>
                  <a:lnTo>
                    <a:pt x="55" y="141"/>
                  </a:lnTo>
                  <a:lnTo>
                    <a:pt x="64" y="128"/>
                  </a:lnTo>
                  <a:lnTo>
                    <a:pt x="74" y="117"/>
                  </a:lnTo>
                  <a:lnTo>
                    <a:pt x="83" y="105"/>
                  </a:lnTo>
                  <a:lnTo>
                    <a:pt x="94" y="94"/>
                  </a:lnTo>
                  <a:lnTo>
                    <a:pt x="106" y="83"/>
                  </a:lnTo>
                  <a:lnTo>
                    <a:pt x="117" y="73"/>
                  </a:lnTo>
                  <a:lnTo>
                    <a:pt x="129" y="64"/>
                  </a:lnTo>
                  <a:lnTo>
                    <a:pt x="142" y="54"/>
                  </a:lnTo>
                  <a:lnTo>
                    <a:pt x="155" y="46"/>
                  </a:lnTo>
                  <a:lnTo>
                    <a:pt x="169" y="38"/>
                  </a:lnTo>
                  <a:lnTo>
                    <a:pt x="182" y="32"/>
                  </a:lnTo>
                  <a:lnTo>
                    <a:pt x="196" y="25"/>
                  </a:lnTo>
                  <a:lnTo>
                    <a:pt x="211" y="19"/>
                  </a:lnTo>
                  <a:lnTo>
                    <a:pt x="226" y="15"/>
                  </a:lnTo>
                  <a:lnTo>
                    <a:pt x="241" y="10"/>
                  </a:lnTo>
                  <a:lnTo>
                    <a:pt x="256" y="7"/>
                  </a:lnTo>
                  <a:lnTo>
                    <a:pt x="272" y="3"/>
                  </a:lnTo>
                  <a:lnTo>
                    <a:pt x="288" y="1"/>
                  </a:lnTo>
                  <a:lnTo>
                    <a:pt x="305" y="0"/>
                  </a:lnTo>
                  <a:lnTo>
                    <a:pt x="321" y="0"/>
                  </a:lnTo>
                  <a:lnTo>
                    <a:pt x="338" y="0"/>
                  </a:lnTo>
                  <a:lnTo>
                    <a:pt x="354" y="1"/>
                  </a:lnTo>
                  <a:lnTo>
                    <a:pt x="370" y="3"/>
                  </a:lnTo>
                  <a:lnTo>
                    <a:pt x="386" y="7"/>
                  </a:lnTo>
                  <a:lnTo>
                    <a:pt x="402" y="10"/>
                  </a:lnTo>
                  <a:lnTo>
                    <a:pt x="417" y="15"/>
                  </a:lnTo>
                  <a:lnTo>
                    <a:pt x="432" y="19"/>
                  </a:lnTo>
                  <a:lnTo>
                    <a:pt x="447" y="25"/>
                  </a:lnTo>
                  <a:lnTo>
                    <a:pt x="460" y="32"/>
                  </a:lnTo>
                  <a:lnTo>
                    <a:pt x="475" y="38"/>
                  </a:lnTo>
                  <a:lnTo>
                    <a:pt x="488" y="46"/>
                  </a:lnTo>
                  <a:lnTo>
                    <a:pt x="501" y="54"/>
                  </a:lnTo>
                  <a:lnTo>
                    <a:pt x="514" y="64"/>
                  </a:lnTo>
                  <a:lnTo>
                    <a:pt x="526" y="73"/>
                  </a:lnTo>
                  <a:lnTo>
                    <a:pt x="538" y="83"/>
                  </a:lnTo>
                  <a:lnTo>
                    <a:pt x="549" y="94"/>
                  </a:lnTo>
                  <a:lnTo>
                    <a:pt x="559" y="105"/>
                  </a:lnTo>
                  <a:lnTo>
                    <a:pt x="570" y="117"/>
                  </a:lnTo>
                  <a:lnTo>
                    <a:pt x="579" y="128"/>
                  </a:lnTo>
                  <a:lnTo>
                    <a:pt x="588" y="141"/>
                  </a:lnTo>
                  <a:lnTo>
                    <a:pt x="596" y="155"/>
                  </a:lnTo>
                  <a:lnTo>
                    <a:pt x="604" y="168"/>
                  </a:lnTo>
                  <a:lnTo>
                    <a:pt x="611" y="182"/>
                  </a:lnTo>
                  <a:lnTo>
                    <a:pt x="617" y="196"/>
                  </a:lnTo>
                  <a:lnTo>
                    <a:pt x="623" y="211"/>
                  </a:lnTo>
                  <a:lnTo>
                    <a:pt x="629" y="225"/>
                  </a:lnTo>
                  <a:lnTo>
                    <a:pt x="632" y="241"/>
                  </a:lnTo>
                  <a:lnTo>
                    <a:pt x="636" y="256"/>
                  </a:lnTo>
                  <a:lnTo>
                    <a:pt x="639" y="272"/>
                  </a:lnTo>
                  <a:lnTo>
                    <a:pt x="641" y="288"/>
                  </a:lnTo>
                  <a:lnTo>
                    <a:pt x="642" y="304"/>
                  </a:lnTo>
                  <a:lnTo>
                    <a:pt x="642" y="321"/>
                  </a:lnTo>
                  <a:close/>
                </a:path>
              </a:pathLst>
            </a:custGeom>
            <a:solidFill>
              <a:srgbClr val="0094D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lgn="ctr"/>
              <a:endParaRPr lang="zh-CN" altLang="en-US">
                <a:latin typeface="Impact" pitchFamily="34" charset="0"/>
                <a:ea typeface="微软雅黑" pitchFamily="34" charset="-122"/>
              </a:endParaRPr>
            </a:p>
          </p:txBody>
        </p:sp>
        <p:sp>
          <p:nvSpPr>
            <p:cNvPr id="26" name="Rectangle 23"/>
            <p:cNvSpPr>
              <a:spLocks noChangeArrowheads="1"/>
            </p:cNvSpPr>
            <p:nvPr/>
          </p:nvSpPr>
          <p:spPr bwMode="auto">
            <a:xfrm>
              <a:off x="7138988" y="4121150"/>
              <a:ext cx="92075" cy="276225"/>
            </a:xfrm>
            <a:prstGeom prst="rect">
              <a:avLst/>
            </a:prstGeom>
            <a:noFill/>
            <a:ln>
              <a:noFill/>
            </a:ln>
            <a:extLst/>
          </p:spPr>
          <p:txBody>
            <a:bodyPr wrap="none" lIns="0" tIns="0" rIns="0" bIns="0">
              <a:spAutoFit/>
            </a:bodyPr>
            <a:lstStyle/>
            <a:p>
              <a:pPr algn="ctr"/>
              <a:r>
                <a:rPr lang="zh-CN" altLang="zh-CN" dirty="0">
                  <a:solidFill>
                    <a:srgbClr val="FFFFFF"/>
                  </a:solidFill>
                  <a:latin typeface="Impact" pitchFamily="34" charset="0"/>
                </a:rPr>
                <a:t>F</a:t>
              </a:r>
              <a:endParaRPr lang="zh-CN" altLang="zh-CN" dirty="0">
                <a:latin typeface="Impact" pitchFamily="34" charset="0"/>
              </a:endParaRPr>
            </a:p>
          </p:txBody>
        </p:sp>
        <p:sp>
          <p:nvSpPr>
            <p:cNvPr id="27" name="Rectangle 24"/>
            <p:cNvSpPr>
              <a:spLocks noChangeArrowheads="1"/>
            </p:cNvSpPr>
            <p:nvPr/>
          </p:nvSpPr>
          <p:spPr bwMode="auto">
            <a:xfrm>
              <a:off x="6825953" y="4400550"/>
              <a:ext cx="718145" cy="215444"/>
            </a:xfrm>
            <a:prstGeom prst="rect">
              <a:avLst/>
            </a:prstGeom>
            <a:noFill/>
            <a:ln>
              <a:noFill/>
            </a:ln>
            <a:extLst/>
          </p:spPr>
          <p:txBody>
            <a:bodyPr wrap="none" lIns="0" tIns="0" rIns="0" bIns="0">
              <a:spAutoFit/>
            </a:bodyPr>
            <a:lstStyle/>
            <a:p>
              <a:pPr algn="ctr"/>
              <a:r>
                <a:rPr lang="zh-CN" altLang="en-US" sz="1400" dirty="0">
                  <a:solidFill>
                    <a:srgbClr val="FFFFFF"/>
                  </a:solidFill>
                  <a:latin typeface="微软雅黑" pitchFamily="34" charset="-122"/>
                  <a:ea typeface="微软雅黑" pitchFamily="34" charset="-122"/>
                </a:rPr>
                <a:t>输入文字</a:t>
              </a:r>
              <a:endParaRPr lang="zh-CN" altLang="zh-CN" sz="1400" dirty="0">
                <a:latin typeface="微软雅黑" pitchFamily="34" charset="-122"/>
                <a:ea typeface="微软雅黑" pitchFamily="34" charset="-122"/>
              </a:endParaRPr>
            </a:p>
          </p:txBody>
        </p:sp>
      </p:grpSp>
      <p:grpSp>
        <p:nvGrpSpPr>
          <p:cNvPr id="28" name="组合 44"/>
          <p:cNvGrpSpPr>
            <a:grpSpLocks/>
          </p:cNvGrpSpPr>
          <p:nvPr/>
        </p:nvGrpSpPr>
        <p:grpSpPr bwMode="auto">
          <a:xfrm>
            <a:off x="7985125" y="2257426"/>
            <a:ext cx="1019175" cy="1020762"/>
            <a:chOff x="7985125" y="3589338"/>
            <a:chExt cx="1019175" cy="1020763"/>
          </a:xfrm>
        </p:grpSpPr>
        <p:sp>
          <p:nvSpPr>
            <p:cNvPr id="29" name="Freeform 6"/>
            <p:cNvSpPr>
              <a:spLocks/>
            </p:cNvSpPr>
            <p:nvPr/>
          </p:nvSpPr>
          <p:spPr bwMode="auto">
            <a:xfrm>
              <a:off x="7985125" y="3589338"/>
              <a:ext cx="1019175" cy="1020763"/>
            </a:xfrm>
            <a:custGeom>
              <a:avLst/>
              <a:gdLst>
                <a:gd name="T0" fmla="*/ 1019175 w 642"/>
                <a:gd name="T1" fmla="*/ 538163 h 643"/>
                <a:gd name="T2" fmla="*/ 1011238 w 642"/>
                <a:gd name="T3" fmla="*/ 614363 h 643"/>
                <a:gd name="T4" fmla="*/ 989013 w 642"/>
                <a:gd name="T5" fmla="*/ 685800 h 643"/>
                <a:gd name="T6" fmla="*/ 958850 w 642"/>
                <a:gd name="T7" fmla="*/ 752475 h 643"/>
                <a:gd name="T8" fmla="*/ 917575 w 642"/>
                <a:gd name="T9" fmla="*/ 815975 h 643"/>
                <a:gd name="T10" fmla="*/ 871538 w 642"/>
                <a:gd name="T11" fmla="*/ 869950 h 643"/>
                <a:gd name="T12" fmla="*/ 815975 w 642"/>
                <a:gd name="T13" fmla="*/ 919163 h 643"/>
                <a:gd name="T14" fmla="*/ 754062 w 642"/>
                <a:gd name="T15" fmla="*/ 958850 h 643"/>
                <a:gd name="T16" fmla="*/ 685800 w 642"/>
                <a:gd name="T17" fmla="*/ 990600 h 643"/>
                <a:gd name="T18" fmla="*/ 612775 w 642"/>
                <a:gd name="T19" fmla="*/ 1009650 h 643"/>
                <a:gd name="T20" fmla="*/ 536575 w 642"/>
                <a:gd name="T21" fmla="*/ 1020763 h 643"/>
                <a:gd name="T22" fmla="*/ 484188 w 642"/>
                <a:gd name="T23" fmla="*/ 1020763 h 643"/>
                <a:gd name="T24" fmla="*/ 406400 w 642"/>
                <a:gd name="T25" fmla="*/ 1009650 h 643"/>
                <a:gd name="T26" fmla="*/ 334962 w 642"/>
                <a:gd name="T27" fmla="*/ 990600 h 643"/>
                <a:gd name="T28" fmla="*/ 266700 w 642"/>
                <a:gd name="T29" fmla="*/ 958850 h 643"/>
                <a:gd name="T30" fmla="*/ 206375 w 642"/>
                <a:gd name="T31" fmla="*/ 919163 h 643"/>
                <a:gd name="T32" fmla="*/ 149225 w 642"/>
                <a:gd name="T33" fmla="*/ 869950 h 643"/>
                <a:gd name="T34" fmla="*/ 101600 w 642"/>
                <a:gd name="T35" fmla="*/ 815975 h 643"/>
                <a:gd name="T36" fmla="*/ 60325 w 642"/>
                <a:gd name="T37" fmla="*/ 752475 h 643"/>
                <a:gd name="T38" fmla="*/ 30163 w 642"/>
                <a:gd name="T39" fmla="*/ 685800 h 643"/>
                <a:gd name="T40" fmla="*/ 11112 w 642"/>
                <a:gd name="T41" fmla="*/ 614363 h 643"/>
                <a:gd name="T42" fmla="*/ 1588 w 642"/>
                <a:gd name="T43" fmla="*/ 538163 h 643"/>
                <a:gd name="T44" fmla="*/ 1588 w 642"/>
                <a:gd name="T45" fmla="*/ 484188 h 643"/>
                <a:gd name="T46" fmla="*/ 11112 w 642"/>
                <a:gd name="T47" fmla="*/ 407988 h 643"/>
                <a:gd name="T48" fmla="*/ 30163 w 642"/>
                <a:gd name="T49" fmla="*/ 334963 h 643"/>
                <a:gd name="T50" fmla="*/ 60325 w 642"/>
                <a:gd name="T51" fmla="*/ 268288 h 643"/>
                <a:gd name="T52" fmla="*/ 101600 w 642"/>
                <a:gd name="T53" fmla="*/ 204788 h 643"/>
                <a:gd name="T54" fmla="*/ 149225 w 642"/>
                <a:gd name="T55" fmla="*/ 150813 h 643"/>
                <a:gd name="T56" fmla="*/ 206375 w 642"/>
                <a:gd name="T57" fmla="*/ 101600 h 643"/>
                <a:gd name="T58" fmla="*/ 266700 w 642"/>
                <a:gd name="T59" fmla="*/ 61913 h 643"/>
                <a:gd name="T60" fmla="*/ 334962 w 642"/>
                <a:gd name="T61" fmla="*/ 31750 h 643"/>
                <a:gd name="T62" fmla="*/ 406400 w 642"/>
                <a:gd name="T63" fmla="*/ 11113 h 643"/>
                <a:gd name="T64" fmla="*/ 484188 w 642"/>
                <a:gd name="T65" fmla="*/ 0 h 643"/>
                <a:gd name="T66" fmla="*/ 536575 w 642"/>
                <a:gd name="T67" fmla="*/ 0 h 643"/>
                <a:gd name="T68" fmla="*/ 612775 w 642"/>
                <a:gd name="T69" fmla="*/ 11113 h 643"/>
                <a:gd name="T70" fmla="*/ 685800 w 642"/>
                <a:gd name="T71" fmla="*/ 31750 h 643"/>
                <a:gd name="T72" fmla="*/ 754062 w 642"/>
                <a:gd name="T73" fmla="*/ 61913 h 643"/>
                <a:gd name="T74" fmla="*/ 815975 w 642"/>
                <a:gd name="T75" fmla="*/ 101600 h 643"/>
                <a:gd name="T76" fmla="*/ 871538 w 642"/>
                <a:gd name="T77" fmla="*/ 150813 h 643"/>
                <a:gd name="T78" fmla="*/ 917575 w 642"/>
                <a:gd name="T79" fmla="*/ 204788 h 643"/>
                <a:gd name="T80" fmla="*/ 958850 w 642"/>
                <a:gd name="T81" fmla="*/ 268288 h 643"/>
                <a:gd name="T82" fmla="*/ 989013 w 642"/>
                <a:gd name="T83" fmla="*/ 334963 h 643"/>
                <a:gd name="T84" fmla="*/ 1011238 w 642"/>
                <a:gd name="T85" fmla="*/ 407988 h 643"/>
                <a:gd name="T86" fmla="*/ 1019175 w 642"/>
                <a:gd name="T87" fmla="*/ 484188 h 643"/>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642"/>
                <a:gd name="T133" fmla="*/ 0 h 643"/>
                <a:gd name="T134" fmla="*/ 642 w 642"/>
                <a:gd name="T135" fmla="*/ 643 h 643"/>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642" h="643">
                  <a:moveTo>
                    <a:pt x="642" y="322"/>
                  </a:moveTo>
                  <a:lnTo>
                    <a:pt x="642" y="322"/>
                  </a:lnTo>
                  <a:lnTo>
                    <a:pt x="642" y="339"/>
                  </a:lnTo>
                  <a:lnTo>
                    <a:pt x="641" y="355"/>
                  </a:lnTo>
                  <a:lnTo>
                    <a:pt x="639" y="371"/>
                  </a:lnTo>
                  <a:lnTo>
                    <a:pt x="637" y="387"/>
                  </a:lnTo>
                  <a:lnTo>
                    <a:pt x="632" y="401"/>
                  </a:lnTo>
                  <a:lnTo>
                    <a:pt x="629" y="417"/>
                  </a:lnTo>
                  <a:lnTo>
                    <a:pt x="623" y="432"/>
                  </a:lnTo>
                  <a:lnTo>
                    <a:pt x="617" y="447"/>
                  </a:lnTo>
                  <a:lnTo>
                    <a:pt x="610" y="461"/>
                  </a:lnTo>
                  <a:lnTo>
                    <a:pt x="604" y="474"/>
                  </a:lnTo>
                  <a:lnTo>
                    <a:pt x="596" y="488"/>
                  </a:lnTo>
                  <a:lnTo>
                    <a:pt x="588" y="502"/>
                  </a:lnTo>
                  <a:lnTo>
                    <a:pt x="578" y="514"/>
                  </a:lnTo>
                  <a:lnTo>
                    <a:pt x="569" y="526"/>
                  </a:lnTo>
                  <a:lnTo>
                    <a:pt x="559" y="538"/>
                  </a:lnTo>
                  <a:lnTo>
                    <a:pt x="549" y="548"/>
                  </a:lnTo>
                  <a:lnTo>
                    <a:pt x="537" y="560"/>
                  </a:lnTo>
                  <a:lnTo>
                    <a:pt x="526" y="570"/>
                  </a:lnTo>
                  <a:lnTo>
                    <a:pt x="514" y="579"/>
                  </a:lnTo>
                  <a:lnTo>
                    <a:pt x="501" y="588"/>
                  </a:lnTo>
                  <a:lnTo>
                    <a:pt x="488" y="596"/>
                  </a:lnTo>
                  <a:lnTo>
                    <a:pt x="475" y="604"/>
                  </a:lnTo>
                  <a:lnTo>
                    <a:pt x="461" y="611"/>
                  </a:lnTo>
                  <a:lnTo>
                    <a:pt x="446" y="618"/>
                  </a:lnTo>
                  <a:lnTo>
                    <a:pt x="432" y="624"/>
                  </a:lnTo>
                  <a:lnTo>
                    <a:pt x="417" y="628"/>
                  </a:lnTo>
                  <a:lnTo>
                    <a:pt x="402" y="633"/>
                  </a:lnTo>
                  <a:lnTo>
                    <a:pt x="386" y="636"/>
                  </a:lnTo>
                  <a:lnTo>
                    <a:pt x="370" y="640"/>
                  </a:lnTo>
                  <a:lnTo>
                    <a:pt x="354" y="642"/>
                  </a:lnTo>
                  <a:lnTo>
                    <a:pt x="338" y="643"/>
                  </a:lnTo>
                  <a:lnTo>
                    <a:pt x="321" y="643"/>
                  </a:lnTo>
                  <a:lnTo>
                    <a:pt x="305" y="643"/>
                  </a:lnTo>
                  <a:lnTo>
                    <a:pt x="288" y="642"/>
                  </a:lnTo>
                  <a:lnTo>
                    <a:pt x="272" y="640"/>
                  </a:lnTo>
                  <a:lnTo>
                    <a:pt x="256" y="636"/>
                  </a:lnTo>
                  <a:lnTo>
                    <a:pt x="241" y="633"/>
                  </a:lnTo>
                  <a:lnTo>
                    <a:pt x="225" y="628"/>
                  </a:lnTo>
                  <a:lnTo>
                    <a:pt x="211" y="624"/>
                  </a:lnTo>
                  <a:lnTo>
                    <a:pt x="196" y="618"/>
                  </a:lnTo>
                  <a:lnTo>
                    <a:pt x="182" y="611"/>
                  </a:lnTo>
                  <a:lnTo>
                    <a:pt x="168" y="604"/>
                  </a:lnTo>
                  <a:lnTo>
                    <a:pt x="155" y="596"/>
                  </a:lnTo>
                  <a:lnTo>
                    <a:pt x="142" y="588"/>
                  </a:lnTo>
                  <a:lnTo>
                    <a:pt x="130" y="579"/>
                  </a:lnTo>
                  <a:lnTo>
                    <a:pt x="117" y="570"/>
                  </a:lnTo>
                  <a:lnTo>
                    <a:pt x="106" y="560"/>
                  </a:lnTo>
                  <a:lnTo>
                    <a:pt x="94" y="548"/>
                  </a:lnTo>
                  <a:lnTo>
                    <a:pt x="83" y="538"/>
                  </a:lnTo>
                  <a:lnTo>
                    <a:pt x="74" y="526"/>
                  </a:lnTo>
                  <a:lnTo>
                    <a:pt x="64" y="514"/>
                  </a:lnTo>
                  <a:lnTo>
                    <a:pt x="54" y="502"/>
                  </a:lnTo>
                  <a:lnTo>
                    <a:pt x="46" y="488"/>
                  </a:lnTo>
                  <a:lnTo>
                    <a:pt x="38" y="474"/>
                  </a:lnTo>
                  <a:lnTo>
                    <a:pt x="32" y="461"/>
                  </a:lnTo>
                  <a:lnTo>
                    <a:pt x="25" y="447"/>
                  </a:lnTo>
                  <a:lnTo>
                    <a:pt x="19" y="432"/>
                  </a:lnTo>
                  <a:lnTo>
                    <a:pt x="15" y="417"/>
                  </a:lnTo>
                  <a:lnTo>
                    <a:pt x="10" y="401"/>
                  </a:lnTo>
                  <a:lnTo>
                    <a:pt x="7" y="387"/>
                  </a:lnTo>
                  <a:lnTo>
                    <a:pt x="3" y="371"/>
                  </a:lnTo>
                  <a:lnTo>
                    <a:pt x="2" y="355"/>
                  </a:lnTo>
                  <a:lnTo>
                    <a:pt x="1" y="339"/>
                  </a:lnTo>
                  <a:lnTo>
                    <a:pt x="0" y="322"/>
                  </a:lnTo>
                  <a:lnTo>
                    <a:pt x="1" y="305"/>
                  </a:lnTo>
                  <a:lnTo>
                    <a:pt x="2" y="289"/>
                  </a:lnTo>
                  <a:lnTo>
                    <a:pt x="3" y="273"/>
                  </a:lnTo>
                  <a:lnTo>
                    <a:pt x="7" y="257"/>
                  </a:lnTo>
                  <a:lnTo>
                    <a:pt x="10" y="242"/>
                  </a:lnTo>
                  <a:lnTo>
                    <a:pt x="15" y="226"/>
                  </a:lnTo>
                  <a:lnTo>
                    <a:pt x="19" y="211"/>
                  </a:lnTo>
                  <a:lnTo>
                    <a:pt x="25" y="196"/>
                  </a:lnTo>
                  <a:lnTo>
                    <a:pt x="32" y="183"/>
                  </a:lnTo>
                  <a:lnTo>
                    <a:pt x="38" y="169"/>
                  </a:lnTo>
                  <a:lnTo>
                    <a:pt x="46" y="155"/>
                  </a:lnTo>
                  <a:lnTo>
                    <a:pt x="54" y="142"/>
                  </a:lnTo>
                  <a:lnTo>
                    <a:pt x="64" y="129"/>
                  </a:lnTo>
                  <a:lnTo>
                    <a:pt x="74" y="118"/>
                  </a:lnTo>
                  <a:lnTo>
                    <a:pt x="83" y="105"/>
                  </a:lnTo>
                  <a:lnTo>
                    <a:pt x="94" y="95"/>
                  </a:lnTo>
                  <a:lnTo>
                    <a:pt x="106" y="83"/>
                  </a:lnTo>
                  <a:lnTo>
                    <a:pt x="117" y="73"/>
                  </a:lnTo>
                  <a:lnTo>
                    <a:pt x="130" y="64"/>
                  </a:lnTo>
                  <a:lnTo>
                    <a:pt x="142" y="55"/>
                  </a:lnTo>
                  <a:lnTo>
                    <a:pt x="155" y="47"/>
                  </a:lnTo>
                  <a:lnTo>
                    <a:pt x="168" y="39"/>
                  </a:lnTo>
                  <a:lnTo>
                    <a:pt x="182" y="32"/>
                  </a:lnTo>
                  <a:lnTo>
                    <a:pt x="196" y="25"/>
                  </a:lnTo>
                  <a:lnTo>
                    <a:pt x="211" y="20"/>
                  </a:lnTo>
                  <a:lnTo>
                    <a:pt x="225" y="15"/>
                  </a:lnTo>
                  <a:lnTo>
                    <a:pt x="241" y="11"/>
                  </a:lnTo>
                  <a:lnTo>
                    <a:pt x="256" y="7"/>
                  </a:lnTo>
                  <a:lnTo>
                    <a:pt x="272" y="4"/>
                  </a:lnTo>
                  <a:lnTo>
                    <a:pt x="288" y="1"/>
                  </a:lnTo>
                  <a:lnTo>
                    <a:pt x="305" y="0"/>
                  </a:lnTo>
                  <a:lnTo>
                    <a:pt x="321" y="0"/>
                  </a:lnTo>
                  <a:lnTo>
                    <a:pt x="338" y="0"/>
                  </a:lnTo>
                  <a:lnTo>
                    <a:pt x="354" y="1"/>
                  </a:lnTo>
                  <a:lnTo>
                    <a:pt x="370" y="4"/>
                  </a:lnTo>
                  <a:lnTo>
                    <a:pt x="386" y="7"/>
                  </a:lnTo>
                  <a:lnTo>
                    <a:pt x="402" y="11"/>
                  </a:lnTo>
                  <a:lnTo>
                    <a:pt x="417" y="15"/>
                  </a:lnTo>
                  <a:lnTo>
                    <a:pt x="432" y="20"/>
                  </a:lnTo>
                  <a:lnTo>
                    <a:pt x="446" y="25"/>
                  </a:lnTo>
                  <a:lnTo>
                    <a:pt x="461" y="32"/>
                  </a:lnTo>
                  <a:lnTo>
                    <a:pt x="475" y="39"/>
                  </a:lnTo>
                  <a:lnTo>
                    <a:pt x="488" y="47"/>
                  </a:lnTo>
                  <a:lnTo>
                    <a:pt x="501" y="55"/>
                  </a:lnTo>
                  <a:lnTo>
                    <a:pt x="514" y="64"/>
                  </a:lnTo>
                  <a:lnTo>
                    <a:pt x="526" y="73"/>
                  </a:lnTo>
                  <a:lnTo>
                    <a:pt x="537" y="83"/>
                  </a:lnTo>
                  <a:lnTo>
                    <a:pt x="549" y="95"/>
                  </a:lnTo>
                  <a:lnTo>
                    <a:pt x="559" y="105"/>
                  </a:lnTo>
                  <a:lnTo>
                    <a:pt x="569" y="118"/>
                  </a:lnTo>
                  <a:lnTo>
                    <a:pt x="578" y="129"/>
                  </a:lnTo>
                  <a:lnTo>
                    <a:pt x="588" y="142"/>
                  </a:lnTo>
                  <a:lnTo>
                    <a:pt x="596" y="155"/>
                  </a:lnTo>
                  <a:lnTo>
                    <a:pt x="604" y="169"/>
                  </a:lnTo>
                  <a:lnTo>
                    <a:pt x="610" y="183"/>
                  </a:lnTo>
                  <a:lnTo>
                    <a:pt x="617" y="196"/>
                  </a:lnTo>
                  <a:lnTo>
                    <a:pt x="623" y="211"/>
                  </a:lnTo>
                  <a:lnTo>
                    <a:pt x="629" y="226"/>
                  </a:lnTo>
                  <a:lnTo>
                    <a:pt x="632" y="242"/>
                  </a:lnTo>
                  <a:lnTo>
                    <a:pt x="637" y="257"/>
                  </a:lnTo>
                  <a:lnTo>
                    <a:pt x="639" y="273"/>
                  </a:lnTo>
                  <a:lnTo>
                    <a:pt x="641" y="289"/>
                  </a:lnTo>
                  <a:lnTo>
                    <a:pt x="642" y="305"/>
                  </a:lnTo>
                  <a:lnTo>
                    <a:pt x="642" y="322"/>
                  </a:lnTo>
                  <a:close/>
                </a:path>
              </a:pathLst>
            </a:custGeom>
            <a:solidFill>
              <a:srgbClr val="0094D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lgn="ctr"/>
              <a:endParaRPr lang="zh-CN" altLang="en-US">
                <a:latin typeface="Impact" pitchFamily="34" charset="0"/>
                <a:ea typeface="微软雅黑" pitchFamily="34" charset="-122"/>
              </a:endParaRPr>
            </a:p>
          </p:txBody>
        </p:sp>
        <p:sp>
          <p:nvSpPr>
            <p:cNvPr id="30" name="Rectangle 25"/>
            <p:cNvSpPr>
              <a:spLocks noChangeArrowheads="1"/>
            </p:cNvSpPr>
            <p:nvPr/>
          </p:nvSpPr>
          <p:spPr bwMode="auto">
            <a:xfrm>
              <a:off x="8431213" y="3787775"/>
              <a:ext cx="127000" cy="276225"/>
            </a:xfrm>
            <a:prstGeom prst="rect">
              <a:avLst/>
            </a:prstGeom>
            <a:noFill/>
            <a:ln>
              <a:noFill/>
            </a:ln>
            <a:extLst/>
          </p:spPr>
          <p:txBody>
            <a:bodyPr wrap="none" lIns="0" tIns="0" rIns="0" bIns="0">
              <a:spAutoFit/>
            </a:bodyPr>
            <a:lstStyle/>
            <a:p>
              <a:pPr algn="ctr"/>
              <a:r>
                <a:rPr lang="zh-CN" altLang="zh-CN">
                  <a:solidFill>
                    <a:srgbClr val="FFFFFF"/>
                  </a:solidFill>
                  <a:latin typeface="Impact" pitchFamily="34" charset="0"/>
                </a:rPr>
                <a:t>G</a:t>
              </a:r>
              <a:endParaRPr lang="zh-CN" altLang="zh-CN">
                <a:latin typeface="Impact" pitchFamily="34" charset="0"/>
              </a:endParaRPr>
            </a:p>
          </p:txBody>
        </p:sp>
        <p:sp>
          <p:nvSpPr>
            <p:cNvPr id="31" name="Rectangle 26"/>
            <p:cNvSpPr>
              <a:spLocks noChangeArrowheads="1"/>
            </p:cNvSpPr>
            <p:nvPr/>
          </p:nvSpPr>
          <p:spPr bwMode="auto">
            <a:xfrm>
              <a:off x="8135640" y="4068763"/>
              <a:ext cx="718145" cy="215444"/>
            </a:xfrm>
            <a:prstGeom prst="rect">
              <a:avLst/>
            </a:prstGeom>
            <a:noFill/>
            <a:ln>
              <a:noFill/>
            </a:ln>
            <a:extLst/>
          </p:spPr>
          <p:txBody>
            <a:bodyPr wrap="none" lIns="0" tIns="0" rIns="0" bIns="0">
              <a:spAutoFit/>
            </a:bodyPr>
            <a:lstStyle/>
            <a:p>
              <a:pPr algn="ctr"/>
              <a:r>
                <a:rPr lang="zh-CN" altLang="en-US" sz="1400" dirty="0">
                  <a:solidFill>
                    <a:srgbClr val="FFFFFF"/>
                  </a:solidFill>
                  <a:latin typeface="微软雅黑" pitchFamily="34" charset="-122"/>
                  <a:ea typeface="微软雅黑" pitchFamily="34" charset="-122"/>
                </a:rPr>
                <a:t>输入文字</a:t>
              </a:r>
              <a:endParaRPr lang="zh-CN" altLang="zh-CN" sz="1400" dirty="0">
                <a:latin typeface="微软雅黑" pitchFamily="34" charset="-122"/>
                <a:ea typeface="微软雅黑" pitchFamily="34" charset="-122"/>
              </a:endParaRPr>
            </a:p>
          </p:txBody>
        </p:sp>
      </p:grpSp>
      <p:grpSp>
        <p:nvGrpSpPr>
          <p:cNvPr id="32" name="组合 31"/>
          <p:cNvGrpSpPr/>
          <p:nvPr/>
        </p:nvGrpSpPr>
        <p:grpSpPr>
          <a:xfrm>
            <a:off x="2051720" y="1786612"/>
            <a:ext cx="497106" cy="497106"/>
            <a:chOff x="1842556" y="4008076"/>
            <a:chExt cx="497106" cy="497106"/>
          </a:xfrm>
        </p:grpSpPr>
        <p:sp>
          <p:nvSpPr>
            <p:cNvPr id="33" name="椭圆 32"/>
            <p:cNvSpPr/>
            <p:nvPr/>
          </p:nvSpPr>
          <p:spPr>
            <a:xfrm>
              <a:off x="1842556" y="4008076"/>
              <a:ext cx="497106" cy="497106"/>
            </a:xfrm>
            <a:prstGeom prst="ellipse">
              <a:avLst/>
            </a:prstGeom>
            <a:solidFill>
              <a:srgbClr val="0094D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4" name="组合 33"/>
            <p:cNvGrpSpPr/>
            <p:nvPr/>
          </p:nvGrpSpPr>
          <p:grpSpPr>
            <a:xfrm>
              <a:off x="1895300" y="4097371"/>
              <a:ext cx="391618" cy="318516"/>
              <a:chOff x="1075737" y="1609572"/>
              <a:chExt cx="541064" cy="440065"/>
            </a:xfrm>
            <a:solidFill>
              <a:schemeClr val="bg1">
                <a:lumMod val="85000"/>
              </a:schemeClr>
            </a:solidFill>
            <a:effectLst/>
          </p:grpSpPr>
          <p:sp>
            <p:nvSpPr>
              <p:cNvPr id="35" name="Freeform 86"/>
              <p:cNvSpPr>
                <a:spLocks noEditPoints="1"/>
              </p:cNvSpPr>
              <p:nvPr/>
            </p:nvSpPr>
            <p:spPr bwMode="black">
              <a:xfrm>
                <a:off x="1075737" y="1652491"/>
                <a:ext cx="395062" cy="397146"/>
              </a:xfrm>
              <a:custGeom>
                <a:avLst/>
                <a:gdLst>
                  <a:gd name="T0" fmla="*/ 287 w 292"/>
                  <a:gd name="T1" fmla="*/ 113 h 294"/>
                  <a:gd name="T2" fmla="*/ 239 w 292"/>
                  <a:gd name="T3" fmla="*/ 105 h 294"/>
                  <a:gd name="T4" fmla="*/ 252 w 292"/>
                  <a:gd name="T5" fmla="*/ 58 h 294"/>
                  <a:gd name="T6" fmla="*/ 229 w 292"/>
                  <a:gd name="T7" fmla="*/ 32 h 294"/>
                  <a:gd name="T8" fmla="*/ 187 w 292"/>
                  <a:gd name="T9" fmla="*/ 57 h 294"/>
                  <a:gd name="T10" fmla="*/ 167 w 292"/>
                  <a:gd name="T11" fmla="*/ 6 h 294"/>
                  <a:gd name="T12" fmla="*/ 132 w 292"/>
                  <a:gd name="T13" fmla="*/ 0 h 294"/>
                  <a:gd name="T14" fmla="*/ 115 w 292"/>
                  <a:gd name="T15" fmla="*/ 53 h 294"/>
                  <a:gd name="T16" fmla="*/ 72 w 292"/>
                  <a:gd name="T17" fmla="*/ 31 h 294"/>
                  <a:gd name="T18" fmla="*/ 42 w 292"/>
                  <a:gd name="T19" fmla="*/ 49 h 294"/>
                  <a:gd name="T20" fmla="*/ 59 w 292"/>
                  <a:gd name="T21" fmla="*/ 95 h 294"/>
                  <a:gd name="T22" fmla="*/ 12 w 292"/>
                  <a:gd name="T23" fmla="*/ 107 h 294"/>
                  <a:gd name="T24" fmla="*/ 0 w 292"/>
                  <a:gd name="T25" fmla="*/ 140 h 294"/>
                  <a:gd name="T26" fmla="*/ 43 w 292"/>
                  <a:gd name="T27" fmla="*/ 164 h 294"/>
                  <a:gd name="T28" fmla="*/ 14 w 292"/>
                  <a:gd name="T29" fmla="*/ 204 h 294"/>
                  <a:gd name="T30" fmla="*/ 27 w 292"/>
                  <a:gd name="T31" fmla="*/ 237 h 294"/>
                  <a:gd name="T32" fmla="*/ 75 w 292"/>
                  <a:gd name="T33" fmla="*/ 227 h 294"/>
                  <a:gd name="T34" fmla="*/ 79 w 292"/>
                  <a:gd name="T35" fmla="*/ 276 h 294"/>
                  <a:gd name="T36" fmla="*/ 109 w 292"/>
                  <a:gd name="T37" fmla="*/ 293 h 294"/>
                  <a:gd name="T38" fmla="*/ 140 w 292"/>
                  <a:gd name="T39" fmla="*/ 255 h 294"/>
                  <a:gd name="T40" fmla="*/ 152 w 292"/>
                  <a:gd name="T41" fmla="*/ 255 h 294"/>
                  <a:gd name="T42" fmla="*/ 183 w 292"/>
                  <a:gd name="T43" fmla="*/ 293 h 294"/>
                  <a:gd name="T44" fmla="*/ 213 w 292"/>
                  <a:gd name="T45" fmla="*/ 276 h 294"/>
                  <a:gd name="T46" fmla="*/ 217 w 292"/>
                  <a:gd name="T47" fmla="*/ 227 h 294"/>
                  <a:gd name="T48" fmla="*/ 265 w 292"/>
                  <a:gd name="T49" fmla="*/ 237 h 294"/>
                  <a:gd name="T50" fmla="*/ 278 w 292"/>
                  <a:gd name="T51" fmla="*/ 204 h 294"/>
                  <a:gd name="T52" fmla="*/ 249 w 292"/>
                  <a:gd name="T53" fmla="*/ 164 h 294"/>
                  <a:gd name="T54" fmla="*/ 292 w 292"/>
                  <a:gd name="T55" fmla="*/ 140 h 294"/>
                  <a:gd name="T56" fmla="*/ 187 w 292"/>
                  <a:gd name="T57" fmla="*/ 193 h 294"/>
                  <a:gd name="T58" fmla="*/ 105 w 292"/>
                  <a:gd name="T59" fmla="*/ 193 h 294"/>
                  <a:gd name="T60" fmla="*/ 105 w 292"/>
                  <a:gd name="T61" fmla="*/ 111 h 294"/>
                  <a:gd name="T62" fmla="*/ 187 w 292"/>
                  <a:gd name="T63" fmla="*/ 111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92" h="294">
                    <a:moveTo>
                      <a:pt x="292" y="140"/>
                    </a:moveTo>
                    <a:cubicBezTo>
                      <a:pt x="287" y="113"/>
                      <a:pt x="287" y="113"/>
                      <a:pt x="287" y="113"/>
                    </a:cubicBezTo>
                    <a:cubicBezTo>
                      <a:pt x="286" y="110"/>
                      <a:pt x="284" y="108"/>
                      <a:pt x="280" y="107"/>
                    </a:cubicBezTo>
                    <a:cubicBezTo>
                      <a:pt x="239" y="105"/>
                      <a:pt x="239" y="105"/>
                      <a:pt x="239" y="105"/>
                    </a:cubicBezTo>
                    <a:cubicBezTo>
                      <a:pt x="237" y="102"/>
                      <a:pt x="235" y="98"/>
                      <a:pt x="233" y="95"/>
                    </a:cubicBezTo>
                    <a:cubicBezTo>
                      <a:pt x="252" y="58"/>
                      <a:pt x="252" y="58"/>
                      <a:pt x="252" y="58"/>
                    </a:cubicBezTo>
                    <a:cubicBezTo>
                      <a:pt x="254" y="55"/>
                      <a:pt x="253" y="51"/>
                      <a:pt x="250" y="49"/>
                    </a:cubicBezTo>
                    <a:cubicBezTo>
                      <a:pt x="229" y="32"/>
                      <a:pt x="229" y="32"/>
                      <a:pt x="229" y="32"/>
                    </a:cubicBezTo>
                    <a:cubicBezTo>
                      <a:pt x="227" y="29"/>
                      <a:pt x="223" y="29"/>
                      <a:pt x="220" y="31"/>
                    </a:cubicBezTo>
                    <a:cubicBezTo>
                      <a:pt x="187" y="57"/>
                      <a:pt x="187" y="57"/>
                      <a:pt x="187" y="57"/>
                    </a:cubicBezTo>
                    <a:cubicBezTo>
                      <a:pt x="184" y="55"/>
                      <a:pt x="181" y="54"/>
                      <a:pt x="177" y="53"/>
                    </a:cubicBezTo>
                    <a:cubicBezTo>
                      <a:pt x="167" y="6"/>
                      <a:pt x="167" y="6"/>
                      <a:pt x="167" y="6"/>
                    </a:cubicBezTo>
                    <a:cubicBezTo>
                      <a:pt x="166" y="3"/>
                      <a:pt x="163" y="0"/>
                      <a:pt x="160" y="0"/>
                    </a:cubicBezTo>
                    <a:cubicBezTo>
                      <a:pt x="132" y="0"/>
                      <a:pt x="132" y="0"/>
                      <a:pt x="132" y="0"/>
                    </a:cubicBezTo>
                    <a:cubicBezTo>
                      <a:pt x="129" y="0"/>
                      <a:pt x="126" y="3"/>
                      <a:pt x="125" y="6"/>
                    </a:cubicBezTo>
                    <a:cubicBezTo>
                      <a:pt x="115" y="53"/>
                      <a:pt x="115" y="53"/>
                      <a:pt x="115" y="53"/>
                    </a:cubicBezTo>
                    <a:cubicBezTo>
                      <a:pt x="111" y="54"/>
                      <a:pt x="108" y="55"/>
                      <a:pt x="105" y="57"/>
                    </a:cubicBezTo>
                    <a:cubicBezTo>
                      <a:pt x="72" y="31"/>
                      <a:pt x="72" y="31"/>
                      <a:pt x="72" y="31"/>
                    </a:cubicBezTo>
                    <a:cubicBezTo>
                      <a:pt x="69" y="29"/>
                      <a:pt x="65" y="29"/>
                      <a:pt x="63" y="31"/>
                    </a:cubicBezTo>
                    <a:cubicBezTo>
                      <a:pt x="42" y="49"/>
                      <a:pt x="42" y="49"/>
                      <a:pt x="42" y="49"/>
                    </a:cubicBezTo>
                    <a:cubicBezTo>
                      <a:pt x="39" y="51"/>
                      <a:pt x="39" y="55"/>
                      <a:pt x="40" y="58"/>
                    </a:cubicBezTo>
                    <a:cubicBezTo>
                      <a:pt x="59" y="95"/>
                      <a:pt x="59" y="95"/>
                      <a:pt x="59" y="95"/>
                    </a:cubicBezTo>
                    <a:cubicBezTo>
                      <a:pt x="57" y="98"/>
                      <a:pt x="55" y="102"/>
                      <a:pt x="53" y="105"/>
                    </a:cubicBezTo>
                    <a:cubicBezTo>
                      <a:pt x="12" y="107"/>
                      <a:pt x="12" y="107"/>
                      <a:pt x="12" y="107"/>
                    </a:cubicBezTo>
                    <a:cubicBezTo>
                      <a:pt x="8" y="107"/>
                      <a:pt x="6" y="110"/>
                      <a:pt x="5" y="113"/>
                    </a:cubicBezTo>
                    <a:cubicBezTo>
                      <a:pt x="0" y="140"/>
                      <a:pt x="0" y="140"/>
                      <a:pt x="0" y="140"/>
                    </a:cubicBezTo>
                    <a:cubicBezTo>
                      <a:pt x="0" y="143"/>
                      <a:pt x="1" y="147"/>
                      <a:pt x="4" y="148"/>
                    </a:cubicBezTo>
                    <a:cubicBezTo>
                      <a:pt x="43" y="164"/>
                      <a:pt x="43" y="164"/>
                      <a:pt x="43" y="164"/>
                    </a:cubicBezTo>
                    <a:cubicBezTo>
                      <a:pt x="44" y="168"/>
                      <a:pt x="44" y="172"/>
                      <a:pt x="45" y="176"/>
                    </a:cubicBezTo>
                    <a:cubicBezTo>
                      <a:pt x="14" y="204"/>
                      <a:pt x="14" y="204"/>
                      <a:pt x="14" y="204"/>
                    </a:cubicBezTo>
                    <a:cubicBezTo>
                      <a:pt x="12" y="206"/>
                      <a:pt x="11" y="210"/>
                      <a:pt x="13" y="213"/>
                    </a:cubicBezTo>
                    <a:cubicBezTo>
                      <a:pt x="27" y="237"/>
                      <a:pt x="27" y="237"/>
                      <a:pt x="27" y="237"/>
                    </a:cubicBezTo>
                    <a:cubicBezTo>
                      <a:pt x="28" y="239"/>
                      <a:pt x="32" y="241"/>
                      <a:pt x="35" y="240"/>
                    </a:cubicBezTo>
                    <a:cubicBezTo>
                      <a:pt x="75" y="227"/>
                      <a:pt x="75" y="227"/>
                      <a:pt x="75" y="227"/>
                    </a:cubicBezTo>
                    <a:cubicBezTo>
                      <a:pt x="78" y="230"/>
                      <a:pt x="81" y="233"/>
                      <a:pt x="84" y="235"/>
                    </a:cubicBezTo>
                    <a:cubicBezTo>
                      <a:pt x="79" y="276"/>
                      <a:pt x="79" y="276"/>
                      <a:pt x="79" y="276"/>
                    </a:cubicBezTo>
                    <a:cubicBezTo>
                      <a:pt x="78" y="280"/>
                      <a:pt x="80" y="283"/>
                      <a:pt x="83" y="284"/>
                    </a:cubicBezTo>
                    <a:cubicBezTo>
                      <a:pt x="109" y="293"/>
                      <a:pt x="109" y="293"/>
                      <a:pt x="109" y="293"/>
                    </a:cubicBezTo>
                    <a:cubicBezTo>
                      <a:pt x="112" y="294"/>
                      <a:pt x="116" y="293"/>
                      <a:pt x="118" y="291"/>
                    </a:cubicBezTo>
                    <a:cubicBezTo>
                      <a:pt x="140" y="255"/>
                      <a:pt x="140" y="255"/>
                      <a:pt x="140" y="255"/>
                    </a:cubicBezTo>
                    <a:cubicBezTo>
                      <a:pt x="142" y="255"/>
                      <a:pt x="144" y="256"/>
                      <a:pt x="146" y="256"/>
                    </a:cubicBezTo>
                    <a:cubicBezTo>
                      <a:pt x="148" y="256"/>
                      <a:pt x="150" y="255"/>
                      <a:pt x="152" y="255"/>
                    </a:cubicBezTo>
                    <a:cubicBezTo>
                      <a:pt x="174" y="291"/>
                      <a:pt x="174" y="291"/>
                      <a:pt x="174" y="291"/>
                    </a:cubicBezTo>
                    <a:cubicBezTo>
                      <a:pt x="176" y="293"/>
                      <a:pt x="180" y="294"/>
                      <a:pt x="183" y="293"/>
                    </a:cubicBezTo>
                    <a:cubicBezTo>
                      <a:pt x="209" y="284"/>
                      <a:pt x="209" y="284"/>
                      <a:pt x="209" y="284"/>
                    </a:cubicBezTo>
                    <a:cubicBezTo>
                      <a:pt x="212" y="283"/>
                      <a:pt x="214" y="280"/>
                      <a:pt x="213" y="276"/>
                    </a:cubicBezTo>
                    <a:cubicBezTo>
                      <a:pt x="208" y="235"/>
                      <a:pt x="208" y="235"/>
                      <a:pt x="208" y="235"/>
                    </a:cubicBezTo>
                    <a:cubicBezTo>
                      <a:pt x="211" y="232"/>
                      <a:pt x="214" y="230"/>
                      <a:pt x="217" y="227"/>
                    </a:cubicBezTo>
                    <a:cubicBezTo>
                      <a:pt x="257" y="240"/>
                      <a:pt x="257" y="240"/>
                      <a:pt x="257" y="240"/>
                    </a:cubicBezTo>
                    <a:cubicBezTo>
                      <a:pt x="260" y="241"/>
                      <a:pt x="264" y="239"/>
                      <a:pt x="265" y="237"/>
                    </a:cubicBezTo>
                    <a:cubicBezTo>
                      <a:pt x="279" y="213"/>
                      <a:pt x="279" y="213"/>
                      <a:pt x="279" y="213"/>
                    </a:cubicBezTo>
                    <a:cubicBezTo>
                      <a:pt x="281" y="210"/>
                      <a:pt x="280" y="206"/>
                      <a:pt x="278" y="204"/>
                    </a:cubicBezTo>
                    <a:cubicBezTo>
                      <a:pt x="247" y="176"/>
                      <a:pt x="247" y="176"/>
                      <a:pt x="247" y="176"/>
                    </a:cubicBezTo>
                    <a:cubicBezTo>
                      <a:pt x="248" y="172"/>
                      <a:pt x="248" y="168"/>
                      <a:pt x="249" y="164"/>
                    </a:cubicBezTo>
                    <a:cubicBezTo>
                      <a:pt x="288" y="148"/>
                      <a:pt x="288" y="148"/>
                      <a:pt x="288" y="148"/>
                    </a:cubicBezTo>
                    <a:cubicBezTo>
                      <a:pt x="291" y="147"/>
                      <a:pt x="292" y="144"/>
                      <a:pt x="292" y="140"/>
                    </a:cubicBezTo>
                    <a:close/>
                    <a:moveTo>
                      <a:pt x="204" y="152"/>
                    </a:moveTo>
                    <a:cubicBezTo>
                      <a:pt x="204" y="168"/>
                      <a:pt x="197" y="182"/>
                      <a:pt x="187" y="193"/>
                    </a:cubicBezTo>
                    <a:cubicBezTo>
                      <a:pt x="176" y="203"/>
                      <a:pt x="162" y="210"/>
                      <a:pt x="146" y="210"/>
                    </a:cubicBezTo>
                    <a:cubicBezTo>
                      <a:pt x="130" y="210"/>
                      <a:pt x="116" y="203"/>
                      <a:pt x="105" y="193"/>
                    </a:cubicBezTo>
                    <a:cubicBezTo>
                      <a:pt x="95" y="182"/>
                      <a:pt x="88" y="168"/>
                      <a:pt x="88" y="152"/>
                    </a:cubicBezTo>
                    <a:cubicBezTo>
                      <a:pt x="88" y="136"/>
                      <a:pt x="95" y="121"/>
                      <a:pt x="105" y="111"/>
                    </a:cubicBezTo>
                    <a:cubicBezTo>
                      <a:pt x="116" y="100"/>
                      <a:pt x="130" y="94"/>
                      <a:pt x="146" y="94"/>
                    </a:cubicBezTo>
                    <a:cubicBezTo>
                      <a:pt x="162" y="94"/>
                      <a:pt x="176" y="100"/>
                      <a:pt x="187" y="111"/>
                    </a:cubicBezTo>
                    <a:cubicBezTo>
                      <a:pt x="197" y="121"/>
                      <a:pt x="204" y="136"/>
                      <a:pt x="204" y="152"/>
                    </a:cubicBezTo>
                    <a:close/>
                  </a:path>
                </a:pathLst>
              </a:custGeom>
              <a:solidFill>
                <a:srgbClr val="FDFDFD"/>
              </a:solid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1200"/>
              </a:p>
            </p:txBody>
          </p:sp>
          <p:sp>
            <p:nvSpPr>
              <p:cNvPr id="36" name="Freeform 88"/>
              <p:cNvSpPr>
                <a:spLocks noEditPoints="1"/>
              </p:cNvSpPr>
              <p:nvPr/>
            </p:nvSpPr>
            <p:spPr bwMode="black">
              <a:xfrm>
                <a:off x="1416407" y="1609572"/>
                <a:ext cx="200394" cy="215741"/>
              </a:xfrm>
              <a:custGeom>
                <a:avLst/>
                <a:gdLst>
                  <a:gd name="T0" fmla="*/ 129 w 148"/>
                  <a:gd name="T1" fmla="*/ 91 h 160"/>
                  <a:gd name="T2" fmla="*/ 131 w 148"/>
                  <a:gd name="T3" fmla="*/ 80 h 160"/>
                  <a:gd name="T4" fmla="*/ 129 w 148"/>
                  <a:gd name="T5" fmla="*/ 70 h 160"/>
                  <a:gd name="T6" fmla="*/ 145 w 148"/>
                  <a:gd name="T7" fmla="*/ 55 h 160"/>
                  <a:gd name="T8" fmla="*/ 147 w 148"/>
                  <a:gd name="T9" fmla="*/ 50 h 160"/>
                  <a:gd name="T10" fmla="*/ 147 w 148"/>
                  <a:gd name="T11" fmla="*/ 46 h 160"/>
                  <a:gd name="T12" fmla="*/ 140 w 148"/>
                  <a:gd name="T13" fmla="*/ 34 h 160"/>
                  <a:gd name="T14" fmla="*/ 133 w 148"/>
                  <a:gd name="T15" fmla="*/ 31 h 160"/>
                  <a:gd name="T16" fmla="*/ 131 w 148"/>
                  <a:gd name="T17" fmla="*/ 31 h 160"/>
                  <a:gd name="T18" fmla="*/ 111 w 148"/>
                  <a:gd name="T19" fmla="*/ 37 h 160"/>
                  <a:gd name="T20" fmla="*/ 92 w 148"/>
                  <a:gd name="T21" fmla="*/ 27 h 160"/>
                  <a:gd name="T22" fmla="*/ 88 w 148"/>
                  <a:gd name="T23" fmla="*/ 6 h 160"/>
                  <a:gd name="T24" fmla="*/ 81 w 148"/>
                  <a:gd name="T25" fmla="*/ 0 h 160"/>
                  <a:gd name="T26" fmla="*/ 67 w 148"/>
                  <a:gd name="T27" fmla="*/ 0 h 160"/>
                  <a:gd name="T28" fmla="*/ 60 w 148"/>
                  <a:gd name="T29" fmla="*/ 6 h 160"/>
                  <a:gd name="T30" fmla="*/ 55 w 148"/>
                  <a:gd name="T31" fmla="*/ 27 h 160"/>
                  <a:gd name="T32" fmla="*/ 37 w 148"/>
                  <a:gd name="T33" fmla="*/ 38 h 160"/>
                  <a:gd name="T34" fmla="*/ 16 w 148"/>
                  <a:gd name="T35" fmla="*/ 31 h 160"/>
                  <a:gd name="T36" fmla="*/ 14 w 148"/>
                  <a:gd name="T37" fmla="*/ 31 h 160"/>
                  <a:gd name="T38" fmla="*/ 8 w 148"/>
                  <a:gd name="T39" fmla="*/ 34 h 160"/>
                  <a:gd name="T40" fmla="*/ 1 w 148"/>
                  <a:gd name="T41" fmla="*/ 46 h 160"/>
                  <a:gd name="T42" fmla="*/ 0 w 148"/>
                  <a:gd name="T43" fmla="*/ 50 h 160"/>
                  <a:gd name="T44" fmla="*/ 2 w 148"/>
                  <a:gd name="T45" fmla="*/ 55 h 160"/>
                  <a:gd name="T46" fmla="*/ 19 w 148"/>
                  <a:gd name="T47" fmla="*/ 70 h 160"/>
                  <a:gd name="T48" fmla="*/ 17 w 148"/>
                  <a:gd name="T49" fmla="*/ 80 h 160"/>
                  <a:gd name="T50" fmla="*/ 19 w 148"/>
                  <a:gd name="T51" fmla="*/ 91 h 160"/>
                  <a:gd name="T52" fmla="*/ 2 w 148"/>
                  <a:gd name="T53" fmla="*/ 106 h 160"/>
                  <a:gd name="T54" fmla="*/ 0 w 148"/>
                  <a:gd name="T55" fmla="*/ 111 h 160"/>
                  <a:gd name="T56" fmla="*/ 1 w 148"/>
                  <a:gd name="T57" fmla="*/ 114 h 160"/>
                  <a:gd name="T58" fmla="*/ 8 w 148"/>
                  <a:gd name="T59" fmla="*/ 126 h 160"/>
                  <a:gd name="T60" fmla="*/ 14 w 148"/>
                  <a:gd name="T61" fmla="*/ 130 h 160"/>
                  <a:gd name="T62" fmla="*/ 16 w 148"/>
                  <a:gd name="T63" fmla="*/ 130 h 160"/>
                  <a:gd name="T64" fmla="*/ 37 w 148"/>
                  <a:gd name="T65" fmla="*/ 123 h 160"/>
                  <a:gd name="T66" fmla="*/ 55 w 148"/>
                  <a:gd name="T67" fmla="*/ 133 h 160"/>
                  <a:gd name="T68" fmla="*/ 60 w 148"/>
                  <a:gd name="T69" fmla="*/ 155 h 160"/>
                  <a:gd name="T70" fmla="*/ 67 w 148"/>
                  <a:gd name="T71" fmla="*/ 160 h 160"/>
                  <a:gd name="T72" fmla="*/ 81 w 148"/>
                  <a:gd name="T73" fmla="*/ 160 h 160"/>
                  <a:gd name="T74" fmla="*/ 88 w 148"/>
                  <a:gd name="T75" fmla="*/ 155 h 160"/>
                  <a:gd name="T76" fmla="*/ 92 w 148"/>
                  <a:gd name="T77" fmla="*/ 134 h 160"/>
                  <a:gd name="T78" fmla="*/ 111 w 148"/>
                  <a:gd name="T79" fmla="*/ 123 h 160"/>
                  <a:gd name="T80" fmla="*/ 131 w 148"/>
                  <a:gd name="T81" fmla="*/ 130 h 160"/>
                  <a:gd name="T82" fmla="*/ 133 w 148"/>
                  <a:gd name="T83" fmla="*/ 130 h 160"/>
                  <a:gd name="T84" fmla="*/ 140 w 148"/>
                  <a:gd name="T85" fmla="*/ 126 h 160"/>
                  <a:gd name="T86" fmla="*/ 147 w 148"/>
                  <a:gd name="T87" fmla="*/ 114 h 160"/>
                  <a:gd name="T88" fmla="*/ 147 w 148"/>
                  <a:gd name="T89" fmla="*/ 111 h 160"/>
                  <a:gd name="T90" fmla="*/ 145 w 148"/>
                  <a:gd name="T91" fmla="*/ 106 h 160"/>
                  <a:gd name="T92" fmla="*/ 129 w 148"/>
                  <a:gd name="T93" fmla="*/ 91 h 160"/>
                  <a:gd name="T94" fmla="*/ 96 w 148"/>
                  <a:gd name="T95" fmla="*/ 80 h 160"/>
                  <a:gd name="T96" fmla="*/ 74 w 148"/>
                  <a:gd name="T97" fmla="*/ 102 h 160"/>
                  <a:gd name="T98" fmla="*/ 52 w 148"/>
                  <a:gd name="T99" fmla="*/ 80 h 160"/>
                  <a:gd name="T100" fmla="*/ 74 w 148"/>
                  <a:gd name="T101" fmla="*/ 58 h 160"/>
                  <a:gd name="T102" fmla="*/ 96 w 148"/>
                  <a:gd name="T103" fmla="*/ 8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48" h="160">
                    <a:moveTo>
                      <a:pt x="129" y="91"/>
                    </a:moveTo>
                    <a:cubicBezTo>
                      <a:pt x="130" y="88"/>
                      <a:pt x="131" y="84"/>
                      <a:pt x="131" y="80"/>
                    </a:cubicBezTo>
                    <a:cubicBezTo>
                      <a:pt x="131" y="77"/>
                      <a:pt x="130" y="73"/>
                      <a:pt x="129" y="70"/>
                    </a:cubicBezTo>
                    <a:cubicBezTo>
                      <a:pt x="145" y="55"/>
                      <a:pt x="145" y="55"/>
                      <a:pt x="145" y="55"/>
                    </a:cubicBezTo>
                    <a:cubicBezTo>
                      <a:pt x="147" y="54"/>
                      <a:pt x="147" y="52"/>
                      <a:pt x="147" y="50"/>
                    </a:cubicBezTo>
                    <a:cubicBezTo>
                      <a:pt x="147" y="49"/>
                      <a:pt x="147" y="47"/>
                      <a:pt x="147" y="46"/>
                    </a:cubicBezTo>
                    <a:cubicBezTo>
                      <a:pt x="140" y="34"/>
                      <a:pt x="140" y="34"/>
                      <a:pt x="140" y="34"/>
                    </a:cubicBezTo>
                    <a:cubicBezTo>
                      <a:pt x="138" y="32"/>
                      <a:pt x="136" y="31"/>
                      <a:pt x="133" y="31"/>
                    </a:cubicBezTo>
                    <a:cubicBezTo>
                      <a:pt x="133" y="31"/>
                      <a:pt x="132" y="31"/>
                      <a:pt x="131" y="31"/>
                    </a:cubicBezTo>
                    <a:cubicBezTo>
                      <a:pt x="111" y="37"/>
                      <a:pt x="111" y="37"/>
                      <a:pt x="111" y="37"/>
                    </a:cubicBezTo>
                    <a:cubicBezTo>
                      <a:pt x="105" y="33"/>
                      <a:pt x="99" y="29"/>
                      <a:pt x="92" y="27"/>
                    </a:cubicBezTo>
                    <a:cubicBezTo>
                      <a:pt x="88" y="6"/>
                      <a:pt x="88" y="6"/>
                      <a:pt x="88" y="6"/>
                    </a:cubicBezTo>
                    <a:cubicBezTo>
                      <a:pt x="87" y="3"/>
                      <a:pt x="84" y="0"/>
                      <a:pt x="81" y="0"/>
                    </a:cubicBezTo>
                    <a:cubicBezTo>
                      <a:pt x="67" y="0"/>
                      <a:pt x="67" y="0"/>
                      <a:pt x="67" y="0"/>
                    </a:cubicBezTo>
                    <a:cubicBezTo>
                      <a:pt x="63" y="0"/>
                      <a:pt x="61" y="3"/>
                      <a:pt x="60" y="6"/>
                    </a:cubicBezTo>
                    <a:cubicBezTo>
                      <a:pt x="55" y="27"/>
                      <a:pt x="55" y="27"/>
                      <a:pt x="55" y="27"/>
                    </a:cubicBezTo>
                    <a:cubicBezTo>
                      <a:pt x="48" y="29"/>
                      <a:pt x="42" y="33"/>
                      <a:pt x="37" y="38"/>
                    </a:cubicBezTo>
                    <a:cubicBezTo>
                      <a:pt x="16" y="31"/>
                      <a:pt x="16" y="31"/>
                      <a:pt x="16" y="31"/>
                    </a:cubicBezTo>
                    <a:cubicBezTo>
                      <a:pt x="15" y="31"/>
                      <a:pt x="15" y="31"/>
                      <a:pt x="14" y="31"/>
                    </a:cubicBezTo>
                    <a:cubicBezTo>
                      <a:pt x="12" y="31"/>
                      <a:pt x="9" y="32"/>
                      <a:pt x="8" y="34"/>
                    </a:cubicBezTo>
                    <a:cubicBezTo>
                      <a:pt x="1" y="46"/>
                      <a:pt x="1" y="46"/>
                      <a:pt x="1" y="46"/>
                    </a:cubicBezTo>
                    <a:cubicBezTo>
                      <a:pt x="0" y="47"/>
                      <a:pt x="0" y="49"/>
                      <a:pt x="0" y="50"/>
                    </a:cubicBezTo>
                    <a:cubicBezTo>
                      <a:pt x="0" y="52"/>
                      <a:pt x="1" y="54"/>
                      <a:pt x="2" y="55"/>
                    </a:cubicBezTo>
                    <a:cubicBezTo>
                      <a:pt x="19" y="70"/>
                      <a:pt x="19" y="70"/>
                      <a:pt x="19" y="70"/>
                    </a:cubicBezTo>
                    <a:cubicBezTo>
                      <a:pt x="18" y="73"/>
                      <a:pt x="17" y="77"/>
                      <a:pt x="17" y="80"/>
                    </a:cubicBezTo>
                    <a:cubicBezTo>
                      <a:pt x="17" y="84"/>
                      <a:pt x="18" y="87"/>
                      <a:pt x="19" y="91"/>
                    </a:cubicBezTo>
                    <a:cubicBezTo>
                      <a:pt x="2" y="106"/>
                      <a:pt x="2" y="106"/>
                      <a:pt x="2" y="106"/>
                    </a:cubicBezTo>
                    <a:cubicBezTo>
                      <a:pt x="1" y="107"/>
                      <a:pt x="0" y="109"/>
                      <a:pt x="0" y="111"/>
                    </a:cubicBezTo>
                    <a:cubicBezTo>
                      <a:pt x="0" y="112"/>
                      <a:pt x="0" y="113"/>
                      <a:pt x="1" y="114"/>
                    </a:cubicBezTo>
                    <a:cubicBezTo>
                      <a:pt x="8" y="126"/>
                      <a:pt x="8" y="126"/>
                      <a:pt x="8" y="126"/>
                    </a:cubicBezTo>
                    <a:cubicBezTo>
                      <a:pt x="9" y="129"/>
                      <a:pt x="12" y="130"/>
                      <a:pt x="14" y="130"/>
                    </a:cubicBezTo>
                    <a:cubicBezTo>
                      <a:pt x="15" y="130"/>
                      <a:pt x="15" y="130"/>
                      <a:pt x="16" y="130"/>
                    </a:cubicBezTo>
                    <a:cubicBezTo>
                      <a:pt x="37" y="123"/>
                      <a:pt x="37" y="123"/>
                      <a:pt x="37" y="123"/>
                    </a:cubicBezTo>
                    <a:cubicBezTo>
                      <a:pt x="42" y="127"/>
                      <a:pt x="48" y="131"/>
                      <a:pt x="55" y="133"/>
                    </a:cubicBezTo>
                    <a:cubicBezTo>
                      <a:pt x="60" y="155"/>
                      <a:pt x="60" y="155"/>
                      <a:pt x="60" y="155"/>
                    </a:cubicBezTo>
                    <a:cubicBezTo>
                      <a:pt x="61" y="158"/>
                      <a:pt x="63" y="160"/>
                      <a:pt x="67" y="160"/>
                    </a:cubicBezTo>
                    <a:cubicBezTo>
                      <a:pt x="81" y="160"/>
                      <a:pt x="81" y="160"/>
                      <a:pt x="81" y="160"/>
                    </a:cubicBezTo>
                    <a:cubicBezTo>
                      <a:pt x="84" y="160"/>
                      <a:pt x="87" y="158"/>
                      <a:pt x="88" y="155"/>
                    </a:cubicBezTo>
                    <a:cubicBezTo>
                      <a:pt x="92" y="134"/>
                      <a:pt x="92" y="134"/>
                      <a:pt x="92" y="134"/>
                    </a:cubicBezTo>
                    <a:cubicBezTo>
                      <a:pt x="99" y="131"/>
                      <a:pt x="105" y="128"/>
                      <a:pt x="111" y="123"/>
                    </a:cubicBezTo>
                    <a:cubicBezTo>
                      <a:pt x="131" y="130"/>
                      <a:pt x="131" y="130"/>
                      <a:pt x="131" y="130"/>
                    </a:cubicBezTo>
                    <a:cubicBezTo>
                      <a:pt x="132" y="130"/>
                      <a:pt x="133" y="130"/>
                      <a:pt x="133" y="130"/>
                    </a:cubicBezTo>
                    <a:cubicBezTo>
                      <a:pt x="136" y="130"/>
                      <a:pt x="138" y="129"/>
                      <a:pt x="140" y="126"/>
                    </a:cubicBezTo>
                    <a:cubicBezTo>
                      <a:pt x="147" y="114"/>
                      <a:pt x="147" y="114"/>
                      <a:pt x="147" y="114"/>
                    </a:cubicBezTo>
                    <a:cubicBezTo>
                      <a:pt x="147" y="113"/>
                      <a:pt x="148" y="112"/>
                      <a:pt x="147" y="111"/>
                    </a:cubicBezTo>
                    <a:cubicBezTo>
                      <a:pt x="148" y="109"/>
                      <a:pt x="147" y="107"/>
                      <a:pt x="145" y="106"/>
                    </a:cubicBezTo>
                    <a:lnTo>
                      <a:pt x="129" y="91"/>
                    </a:lnTo>
                    <a:close/>
                    <a:moveTo>
                      <a:pt x="96" y="80"/>
                    </a:moveTo>
                    <a:cubicBezTo>
                      <a:pt x="96" y="92"/>
                      <a:pt x="86" y="102"/>
                      <a:pt x="74" y="102"/>
                    </a:cubicBezTo>
                    <a:cubicBezTo>
                      <a:pt x="62" y="102"/>
                      <a:pt x="52" y="92"/>
                      <a:pt x="52" y="80"/>
                    </a:cubicBezTo>
                    <a:cubicBezTo>
                      <a:pt x="52" y="68"/>
                      <a:pt x="62" y="58"/>
                      <a:pt x="74" y="58"/>
                    </a:cubicBezTo>
                    <a:cubicBezTo>
                      <a:pt x="86" y="58"/>
                      <a:pt x="96" y="68"/>
                      <a:pt x="96" y="80"/>
                    </a:cubicBezTo>
                    <a:close/>
                  </a:path>
                </a:pathLst>
              </a:custGeom>
              <a:solidFill>
                <a:srgbClr val="FDFDFD"/>
              </a:solid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1200"/>
              </a:p>
            </p:txBody>
          </p:sp>
        </p:grpSp>
      </p:grpSp>
      <p:sp>
        <p:nvSpPr>
          <p:cNvPr id="37" name="矩形 36"/>
          <p:cNvSpPr/>
          <p:nvPr/>
        </p:nvSpPr>
        <p:spPr>
          <a:xfrm>
            <a:off x="2548826" y="1777968"/>
            <a:ext cx="4639419" cy="481396"/>
          </a:xfrm>
          <a:prstGeom prst="rect">
            <a:avLst/>
          </a:prstGeom>
        </p:spPr>
        <p:txBody>
          <a:bodyPr wrap="square" lIns="65261" tIns="32630" rIns="65261" bIns="32630">
            <a:spAutoFit/>
          </a:bodyPr>
          <a:lstStyle/>
          <a:p>
            <a:pPr algn="just">
              <a:spcBef>
                <a:spcPts val="600"/>
              </a:spcBef>
              <a:spcAft>
                <a:spcPts val="600"/>
              </a:spcAft>
              <a:buClr>
                <a:srgbClr val="074AA1"/>
              </a:buClr>
              <a:defRPr/>
            </a:pPr>
            <a:r>
              <a:rPr lang="zh-CN" altLang="en-US" sz="900" dirty="0">
                <a:solidFill>
                  <a:schemeClr val="tx1">
                    <a:lumMod val="65000"/>
                    <a:lumOff val="35000"/>
                  </a:schemeClr>
                </a:solidFill>
                <a:latin typeface="微软雅黑" pitchFamily="34" charset="-122"/>
                <a:ea typeface="微软雅黑" pitchFamily="34" charset="-122"/>
              </a:rPr>
              <a:t>请在此处输入您的文本，或者复制您的文本粘贴到此处请在此处输入您的文本，或者复制您的文本粘贴到</a:t>
            </a:r>
            <a:r>
              <a:rPr lang="zh-CN" altLang="en-US" sz="900" dirty="0" smtClean="0">
                <a:solidFill>
                  <a:schemeClr val="tx1">
                    <a:lumMod val="65000"/>
                    <a:lumOff val="35000"/>
                  </a:schemeClr>
                </a:solidFill>
                <a:latin typeface="微软雅黑" pitchFamily="34" charset="-122"/>
                <a:ea typeface="微软雅黑" pitchFamily="34" charset="-122"/>
              </a:rPr>
              <a:t>此处请</a:t>
            </a:r>
            <a:r>
              <a:rPr lang="zh-CN" altLang="en-US" sz="900" dirty="0">
                <a:solidFill>
                  <a:schemeClr val="tx1">
                    <a:lumMod val="65000"/>
                    <a:lumOff val="35000"/>
                  </a:schemeClr>
                </a:solidFill>
                <a:latin typeface="微软雅黑" pitchFamily="34" charset="-122"/>
                <a:ea typeface="微软雅黑" pitchFamily="34" charset="-122"/>
              </a:rPr>
              <a:t>在此处输入您的文本，或者复制您的文本粘贴到此处请在此处输入您的文本，或者复制您的文本粘贴到</a:t>
            </a:r>
            <a:r>
              <a:rPr lang="zh-CN" altLang="en-US" sz="900" dirty="0" smtClean="0">
                <a:solidFill>
                  <a:schemeClr val="tx1">
                    <a:lumMod val="65000"/>
                    <a:lumOff val="35000"/>
                  </a:schemeClr>
                </a:solidFill>
                <a:latin typeface="微软雅黑" pitchFamily="34" charset="-122"/>
                <a:ea typeface="微软雅黑" pitchFamily="34" charset="-122"/>
              </a:rPr>
              <a:t>此处</a:t>
            </a:r>
            <a:endParaRPr lang="en-US" altLang="zh-CN" sz="900" dirty="0" smtClean="0">
              <a:solidFill>
                <a:schemeClr val="tx1">
                  <a:lumMod val="65000"/>
                  <a:lumOff val="35000"/>
                </a:schemeClr>
              </a:solidFill>
              <a:latin typeface="微软雅黑" pitchFamily="34" charset="-122"/>
              <a:ea typeface="微软雅黑" pitchFamily="34" charset="-122"/>
            </a:endParaRPr>
          </a:p>
        </p:txBody>
      </p:sp>
      <p:sp>
        <p:nvSpPr>
          <p:cNvPr id="44" name="TextBox 43"/>
          <p:cNvSpPr txBox="1"/>
          <p:nvPr/>
        </p:nvSpPr>
        <p:spPr>
          <a:xfrm>
            <a:off x="683676" y="194243"/>
            <a:ext cx="3870455" cy="338554"/>
          </a:xfrm>
          <a:prstGeom prst="rect">
            <a:avLst/>
          </a:prstGeom>
          <a:noFill/>
        </p:spPr>
        <p:txBody>
          <a:bodyPr wrap="square" rtlCol="0">
            <a:spAutoFit/>
          </a:bodyPr>
          <a:lstStyle/>
          <a:p>
            <a:r>
              <a:rPr lang="zh-CN" altLang="en-US" sz="1600" b="1" dirty="0" smtClean="0">
                <a:solidFill>
                  <a:schemeClr val="tx1">
                    <a:lumMod val="65000"/>
                    <a:lumOff val="35000"/>
                  </a:schemeClr>
                </a:solidFill>
                <a:latin typeface="微软雅黑" pitchFamily="34" charset="-122"/>
                <a:ea typeface="微软雅黑" pitchFamily="34" charset="-122"/>
              </a:rPr>
              <a:t>在此输入你的文本内容</a:t>
            </a:r>
            <a:endParaRPr lang="zh-CN" altLang="en-US" sz="1600" b="1" dirty="0">
              <a:solidFill>
                <a:schemeClr val="tx1">
                  <a:lumMod val="65000"/>
                  <a:lumOff val="35000"/>
                </a:schemeClr>
              </a:solidFill>
              <a:latin typeface="微软雅黑" pitchFamily="34" charset="-122"/>
              <a:ea typeface="微软雅黑" pitchFamily="34" charset="-122"/>
            </a:endParaRPr>
          </a:p>
        </p:txBody>
      </p:sp>
      <p:sp>
        <p:nvSpPr>
          <p:cNvPr id="45" name="矩形 44"/>
          <p:cNvSpPr/>
          <p:nvPr/>
        </p:nvSpPr>
        <p:spPr>
          <a:xfrm>
            <a:off x="683676" y="440464"/>
            <a:ext cx="2430295" cy="184666"/>
          </a:xfrm>
          <a:prstGeom prst="rect">
            <a:avLst/>
          </a:prstGeom>
        </p:spPr>
        <p:txBody>
          <a:bodyPr wrap="square">
            <a:spAutoFit/>
          </a:bodyPr>
          <a:lstStyle/>
          <a:p>
            <a:r>
              <a:rPr lang="en-US" altLang="zh-CN" sz="600" dirty="0">
                <a:solidFill>
                  <a:schemeClr val="tx1">
                    <a:lumMod val="65000"/>
                    <a:lumOff val="35000"/>
                  </a:schemeClr>
                </a:solidFill>
              </a:rPr>
              <a:t>Always believe that something wonderful is about to happen.</a:t>
            </a:r>
            <a:endParaRPr lang="zh-CN" altLang="en-US" sz="600" dirty="0">
              <a:solidFill>
                <a:schemeClr val="tx1">
                  <a:lumMod val="65000"/>
                  <a:lumOff val="35000"/>
                </a:schemeClr>
              </a:solidFill>
            </a:endParaRPr>
          </a:p>
        </p:txBody>
      </p:sp>
      <p:pic>
        <p:nvPicPr>
          <p:cNvPr id="46" name="图片 4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14039" y="194576"/>
            <a:ext cx="469637" cy="504684"/>
          </a:xfrm>
          <a:prstGeom prst="rect">
            <a:avLst/>
          </a:prstGeom>
        </p:spPr>
      </p:pic>
      <p:cxnSp>
        <p:nvCxnSpPr>
          <p:cNvPr id="47" name="直接连接符 46"/>
          <p:cNvCxnSpPr/>
          <p:nvPr/>
        </p:nvCxnSpPr>
        <p:spPr bwMode="auto">
          <a:xfrm>
            <a:off x="755682" y="625130"/>
            <a:ext cx="2358289" cy="0"/>
          </a:xfrm>
          <a:prstGeom prst="line">
            <a:avLst/>
          </a:prstGeom>
          <a:solidFill>
            <a:schemeClr val="accent1"/>
          </a:solidFill>
          <a:ln w="9525" cap="flat" cmpd="sng" algn="ctr">
            <a:solidFill>
              <a:schemeClr val="tx1">
                <a:lumMod val="50000"/>
                <a:lumOff val="50000"/>
              </a:schemeClr>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48" name="图片 4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679405" y="265861"/>
            <a:ext cx="1212896" cy="430161"/>
          </a:xfrm>
          <a:prstGeom prst="rect">
            <a:avLst/>
          </a:prstGeom>
        </p:spPr>
      </p:pic>
      <p:sp>
        <p:nvSpPr>
          <p:cNvPr id="49" name="TextBox 48"/>
          <p:cNvSpPr txBox="1"/>
          <p:nvPr/>
        </p:nvSpPr>
        <p:spPr>
          <a:xfrm>
            <a:off x="239505" y="255798"/>
            <a:ext cx="418704" cy="369332"/>
          </a:xfrm>
          <a:prstGeom prst="rect">
            <a:avLst/>
          </a:prstGeom>
          <a:noFill/>
        </p:spPr>
        <p:txBody>
          <a:bodyPr wrap="none" rtlCol="0">
            <a:spAutoFit/>
          </a:bodyPr>
          <a:lstStyle/>
          <a:p>
            <a:r>
              <a:rPr lang="en-US" altLang="zh-CN" dirty="0" smtClean="0">
                <a:solidFill>
                  <a:schemeClr val="bg1"/>
                </a:solidFill>
              </a:rPr>
              <a:t>01</a:t>
            </a:r>
            <a:endParaRPr lang="zh-CN" altLang="en-US" dirty="0">
              <a:solidFill>
                <a:schemeClr val="bg1"/>
              </a:solidFill>
            </a:endParaRPr>
          </a:p>
        </p:txBody>
      </p:sp>
    </p:spTree>
    <p:extLst>
      <p:ext uri="{BB962C8B-B14F-4D97-AF65-F5344CB8AC3E}">
        <p14:creationId xmlns:p14="http://schemas.microsoft.com/office/powerpoint/2010/main" val="31222085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p:cTn id="7" dur="500" fill="hold"/>
                                        <p:tgtEl>
                                          <p:spTgt spid="32"/>
                                        </p:tgtEl>
                                        <p:attrNameLst>
                                          <p:attrName>ppt_w</p:attrName>
                                        </p:attrNameLst>
                                      </p:cBhvr>
                                      <p:tavLst>
                                        <p:tav tm="0">
                                          <p:val>
                                            <p:fltVal val="0"/>
                                          </p:val>
                                        </p:tav>
                                        <p:tav tm="100000">
                                          <p:val>
                                            <p:strVal val="#ppt_w"/>
                                          </p:val>
                                        </p:tav>
                                      </p:tavLst>
                                    </p:anim>
                                    <p:anim calcmode="lin" valueType="num">
                                      <p:cBhvr>
                                        <p:cTn id="8" dur="500" fill="hold"/>
                                        <p:tgtEl>
                                          <p:spTgt spid="32"/>
                                        </p:tgtEl>
                                        <p:attrNameLst>
                                          <p:attrName>ppt_h</p:attrName>
                                        </p:attrNameLst>
                                      </p:cBhvr>
                                      <p:tavLst>
                                        <p:tav tm="0">
                                          <p:val>
                                            <p:fltVal val="0"/>
                                          </p:val>
                                        </p:tav>
                                        <p:tav tm="100000">
                                          <p:val>
                                            <p:strVal val="#ppt_h"/>
                                          </p:val>
                                        </p:tav>
                                      </p:tavLst>
                                    </p:anim>
                                    <p:animEffect transition="in" filter="fade">
                                      <p:cBhvr>
                                        <p:cTn id="9" dur="500"/>
                                        <p:tgtEl>
                                          <p:spTgt spid="32"/>
                                        </p:tgtEl>
                                      </p:cBhvr>
                                    </p:animEffec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37"/>
                                        </p:tgtEl>
                                        <p:attrNameLst>
                                          <p:attrName>style.visibility</p:attrName>
                                        </p:attrNameLst>
                                      </p:cBhvr>
                                      <p:to>
                                        <p:strVal val="visible"/>
                                      </p:to>
                                    </p:set>
                                    <p:animEffect transition="in" filter="wipe(left)">
                                      <p:cBhvr>
                                        <p:cTn id="13" dur="125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75B029CA-FE95-4881-80B5-E602ED585F5A}" type="slidenum">
              <a:rPr lang="zh-CN" altLang="en-US" smtClean="0"/>
              <a:t>3</a:t>
            </a:fld>
            <a:endParaRPr lang="zh-CN" altLang="en-US"/>
          </a:p>
        </p:txBody>
      </p:sp>
      <p:sp>
        <p:nvSpPr>
          <p:cNvPr id="3" name="任意多边形 2"/>
          <p:cNvSpPr/>
          <p:nvPr/>
        </p:nvSpPr>
        <p:spPr>
          <a:xfrm>
            <a:off x="5715" y="2153964"/>
            <a:ext cx="1240631" cy="1664494"/>
          </a:xfrm>
          <a:custGeom>
            <a:avLst/>
            <a:gdLst>
              <a:gd name="connsiteX0" fmla="*/ 0 w 1240631"/>
              <a:gd name="connsiteY0" fmla="*/ 0 h 1664494"/>
              <a:gd name="connsiteX1" fmla="*/ 2381 w 1240631"/>
              <a:gd name="connsiteY1" fmla="*/ 1664494 h 1664494"/>
              <a:gd name="connsiteX2" fmla="*/ 390525 w 1240631"/>
              <a:gd name="connsiteY2" fmla="*/ 1466850 h 1664494"/>
              <a:gd name="connsiteX3" fmla="*/ 576262 w 1240631"/>
              <a:gd name="connsiteY3" fmla="*/ 1362075 h 1664494"/>
              <a:gd name="connsiteX4" fmla="*/ 754856 w 1240631"/>
              <a:gd name="connsiteY4" fmla="*/ 1240631 h 1664494"/>
              <a:gd name="connsiteX5" fmla="*/ 921544 w 1240631"/>
              <a:gd name="connsiteY5" fmla="*/ 1112044 h 1664494"/>
              <a:gd name="connsiteX6" fmla="*/ 1071562 w 1240631"/>
              <a:gd name="connsiteY6" fmla="*/ 981075 h 1664494"/>
              <a:gd name="connsiteX7" fmla="*/ 1240631 w 1240631"/>
              <a:gd name="connsiteY7" fmla="*/ 823913 h 1664494"/>
              <a:gd name="connsiteX8" fmla="*/ 1126331 w 1240631"/>
              <a:gd name="connsiteY8" fmla="*/ 711994 h 1664494"/>
              <a:gd name="connsiteX9" fmla="*/ 992981 w 1240631"/>
              <a:gd name="connsiteY9" fmla="*/ 590550 h 1664494"/>
              <a:gd name="connsiteX10" fmla="*/ 828675 w 1240631"/>
              <a:gd name="connsiteY10" fmla="*/ 469106 h 1664494"/>
              <a:gd name="connsiteX11" fmla="*/ 635794 w 1240631"/>
              <a:gd name="connsiteY11" fmla="*/ 340519 h 1664494"/>
              <a:gd name="connsiteX12" fmla="*/ 376237 w 1240631"/>
              <a:gd name="connsiteY12" fmla="*/ 185738 h 1664494"/>
              <a:gd name="connsiteX13" fmla="*/ 176212 w 1240631"/>
              <a:gd name="connsiteY13" fmla="*/ 78581 h 1664494"/>
              <a:gd name="connsiteX14" fmla="*/ 0 w 1240631"/>
              <a:gd name="connsiteY14" fmla="*/ 0 h 16644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240631" h="1664494">
                <a:moveTo>
                  <a:pt x="0" y="0"/>
                </a:moveTo>
                <a:cubicBezTo>
                  <a:pt x="794" y="554831"/>
                  <a:pt x="1587" y="1109663"/>
                  <a:pt x="2381" y="1664494"/>
                </a:cubicBezTo>
                <a:lnTo>
                  <a:pt x="390525" y="1466850"/>
                </a:lnTo>
                <a:lnTo>
                  <a:pt x="576262" y="1362075"/>
                </a:lnTo>
                <a:lnTo>
                  <a:pt x="754856" y="1240631"/>
                </a:lnTo>
                <a:lnTo>
                  <a:pt x="921544" y="1112044"/>
                </a:lnTo>
                <a:lnTo>
                  <a:pt x="1071562" y="981075"/>
                </a:lnTo>
                <a:lnTo>
                  <a:pt x="1240631" y="823913"/>
                </a:lnTo>
                <a:lnTo>
                  <a:pt x="1126331" y="711994"/>
                </a:lnTo>
                <a:lnTo>
                  <a:pt x="992981" y="590550"/>
                </a:lnTo>
                <a:lnTo>
                  <a:pt x="828675" y="469106"/>
                </a:lnTo>
                <a:lnTo>
                  <a:pt x="635794" y="340519"/>
                </a:lnTo>
                <a:lnTo>
                  <a:pt x="376237" y="185738"/>
                </a:lnTo>
                <a:lnTo>
                  <a:pt x="176212" y="78581"/>
                </a:lnTo>
                <a:lnTo>
                  <a:pt x="0" y="0"/>
                </a:lnTo>
                <a:close/>
              </a:path>
            </a:pathLst>
          </a:cu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任意多边形 3"/>
          <p:cNvSpPr/>
          <p:nvPr/>
        </p:nvSpPr>
        <p:spPr>
          <a:xfrm>
            <a:off x="48577" y="3032645"/>
            <a:ext cx="2274094" cy="907257"/>
          </a:xfrm>
          <a:custGeom>
            <a:avLst/>
            <a:gdLst>
              <a:gd name="connsiteX0" fmla="*/ 0 w 2274094"/>
              <a:gd name="connsiteY0" fmla="*/ 821532 h 907257"/>
              <a:gd name="connsiteX1" fmla="*/ 157163 w 2274094"/>
              <a:gd name="connsiteY1" fmla="*/ 757238 h 907257"/>
              <a:gd name="connsiteX2" fmla="*/ 314325 w 2274094"/>
              <a:gd name="connsiteY2" fmla="*/ 678657 h 907257"/>
              <a:gd name="connsiteX3" fmla="*/ 431007 w 2274094"/>
              <a:gd name="connsiteY3" fmla="*/ 611982 h 907257"/>
              <a:gd name="connsiteX4" fmla="*/ 550069 w 2274094"/>
              <a:gd name="connsiteY4" fmla="*/ 540544 h 907257"/>
              <a:gd name="connsiteX5" fmla="*/ 676275 w 2274094"/>
              <a:gd name="connsiteY5" fmla="*/ 459582 h 907257"/>
              <a:gd name="connsiteX6" fmla="*/ 778669 w 2274094"/>
              <a:gd name="connsiteY6" fmla="*/ 378619 h 907257"/>
              <a:gd name="connsiteX7" fmla="*/ 885825 w 2274094"/>
              <a:gd name="connsiteY7" fmla="*/ 290513 h 907257"/>
              <a:gd name="connsiteX8" fmla="*/ 1019175 w 2274094"/>
              <a:gd name="connsiteY8" fmla="*/ 180975 h 907257"/>
              <a:gd name="connsiteX9" fmla="*/ 1116807 w 2274094"/>
              <a:gd name="connsiteY9" fmla="*/ 95250 h 907257"/>
              <a:gd name="connsiteX10" fmla="*/ 1216819 w 2274094"/>
              <a:gd name="connsiteY10" fmla="*/ 0 h 907257"/>
              <a:gd name="connsiteX11" fmla="*/ 1312069 w 2274094"/>
              <a:gd name="connsiteY11" fmla="*/ 71438 h 907257"/>
              <a:gd name="connsiteX12" fmla="*/ 1473994 w 2274094"/>
              <a:gd name="connsiteY12" fmla="*/ 190500 h 907257"/>
              <a:gd name="connsiteX13" fmla="*/ 1595438 w 2274094"/>
              <a:gd name="connsiteY13" fmla="*/ 273844 h 907257"/>
              <a:gd name="connsiteX14" fmla="*/ 1704975 w 2274094"/>
              <a:gd name="connsiteY14" fmla="*/ 340519 h 907257"/>
              <a:gd name="connsiteX15" fmla="*/ 1800225 w 2274094"/>
              <a:gd name="connsiteY15" fmla="*/ 400050 h 907257"/>
              <a:gd name="connsiteX16" fmla="*/ 1940719 w 2274094"/>
              <a:gd name="connsiteY16" fmla="*/ 478632 h 907257"/>
              <a:gd name="connsiteX17" fmla="*/ 2109788 w 2274094"/>
              <a:gd name="connsiteY17" fmla="*/ 561975 h 907257"/>
              <a:gd name="connsiteX18" fmla="*/ 2274094 w 2274094"/>
              <a:gd name="connsiteY18" fmla="*/ 640557 h 907257"/>
              <a:gd name="connsiteX19" fmla="*/ 2176463 w 2274094"/>
              <a:gd name="connsiteY19" fmla="*/ 683419 h 907257"/>
              <a:gd name="connsiteX20" fmla="*/ 2071688 w 2274094"/>
              <a:gd name="connsiteY20" fmla="*/ 719138 h 907257"/>
              <a:gd name="connsiteX21" fmla="*/ 1957388 w 2274094"/>
              <a:gd name="connsiteY21" fmla="*/ 754857 h 907257"/>
              <a:gd name="connsiteX22" fmla="*/ 1819275 w 2274094"/>
              <a:gd name="connsiteY22" fmla="*/ 788194 h 907257"/>
              <a:gd name="connsiteX23" fmla="*/ 1693069 w 2274094"/>
              <a:gd name="connsiteY23" fmla="*/ 823913 h 907257"/>
              <a:gd name="connsiteX24" fmla="*/ 1550194 w 2274094"/>
              <a:gd name="connsiteY24" fmla="*/ 852488 h 907257"/>
              <a:gd name="connsiteX25" fmla="*/ 1426369 w 2274094"/>
              <a:gd name="connsiteY25" fmla="*/ 871538 h 907257"/>
              <a:gd name="connsiteX26" fmla="*/ 1254919 w 2274094"/>
              <a:gd name="connsiteY26" fmla="*/ 892969 h 907257"/>
              <a:gd name="connsiteX27" fmla="*/ 1083469 w 2274094"/>
              <a:gd name="connsiteY27" fmla="*/ 904875 h 907257"/>
              <a:gd name="connsiteX28" fmla="*/ 907257 w 2274094"/>
              <a:gd name="connsiteY28" fmla="*/ 907257 h 907257"/>
              <a:gd name="connsiteX29" fmla="*/ 769144 w 2274094"/>
              <a:gd name="connsiteY29" fmla="*/ 907257 h 907257"/>
              <a:gd name="connsiteX30" fmla="*/ 645319 w 2274094"/>
              <a:gd name="connsiteY30" fmla="*/ 907257 h 907257"/>
              <a:gd name="connsiteX31" fmla="*/ 419100 w 2274094"/>
              <a:gd name="connsiteY31" fmla="*/ 885825 h 907257"/>
              <a:gd name="connsiteX32" fmla="*/ 211932 w 2274094"/>
              <a:gd name="connsiteY32" fmla="*/ 859632 h 907257"/>
              <a:gd name="connsiteX33" fmla="*/ 80963 w 2274094"/>
              <a:gd name="connsiteY33" fmla="*/ 840582 h 907257"/>
              <a:gd name="connsiteX34" fmla="*/ 0 w 2274094"/>
              <a:gd name="connsiteY34" fmla="*/ 821532 h 9072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2274094" h="907257">
                <a:moveTo>
                  <a:pt x="0" y="821532"/>
                </a:moveTo>
                <a:lnTo>
                  <a:pt x="157163" y="757238"/>
                </a:lnTo>
                <a:lnTo>
                  <a:pt x="314325" y="678657"/>
                </a:lnTo>
                <a:lnTo>
                  <a:pt x="431007" y="611982"/>
                </a:lnTo>
                <a:lnTo>
                  <a:pt x="550069" y="540544"/>
                </a:lnTo>
                <a:lnTo>
                  <a:pt x="676275" y="459582"/>
                </a:lnTo>
                <a:lnTo>
                  <a:pt x="778669" y="378619"/>
                </a:lnTo>
                <a:lnTo>
                  <a:pt x="885825" y="290513"/>
                </a:lnTo>
                <a:lnTo>
                  <a:pt x="1019175" y="180975"/>
                </a:lnTo>
                <a:lnTo>
                  <a:pt x="1116807" y="95250"/>
                </a:lnTo>
                <a:lnTo>
                  <a:pt x="1216819" y="0"/>
                </a:lnTo>
                <a:lnTo>
                  <a:pt x="1312069" y="71438"/>
                </a:lnTo>
                <a:lnTo>
                  <a:pt x="1473994" y="190500"/>
                </a:lnTo>
                <a:lnTo>
                  <a:pt x="1595438" y="273844"/>
                </a:lnTo>
                <a:lnTo>
                  <a:pt x="1704975" y="340519"/>
                </a:lnTo>
                <a:lnTo>
                  <a:pt x="1800225" y="400050"/>
                </a:lnTo>
                <a:lnTo>
                  <a:pt x="1940719" y="478632"/>
                </a:lnTo>
                <a:lnTo>
                  <a:pt x="2109788" y="561975"/>
                </a:lnTo>
                <a:lnTo>
                  <a:pt x="2274094" y="640557"/>
                </a:lnTo>
                <a:lnTo>
                  <a:pt x="2176463" y="683419"/>
                </a:lnTo>
                <a:lnTo>
                  <a:pt x="2071688" y="719138"/>
                </a:lnTo>
                <a:lnTo>
                  <a:pt x="1957388" y="754857"/>
                </a:lnTo>
                <a:lnTo>
                  <a:pt x="1819275" y="788194"/>
                </a:lnTo>
                <a:lnTo>
                  <a:pt x="1693069" y="823913"/>
                </a:lnTo>
                <a:lnTo>
                  <a:pt x="1550194" y="852488"/>
                </a:lnTo>
                <a:lnTo>
                  <a:pt x="1426369" y="871538"/>
                </a:lnTo>
                <a:lnTo>
                  <a:pt x="1254919" y="892969"/>
                </a:lnTo>
                <a:lnTo>
                  <a:pt x="1083469" y="904875"/>
                </a:lnTo>
                <a:lnTo>
                  <a:pt x="907257" y="907257"/>
                </a:lnTo>
                <a:lnTo>
                  <a:pt x="769144" y="907257"/>
                </a:lnTo>
                <a:lnTo>
                  <a:pt x="645319" y="907257"/>
                </a:lnTo>
                <a:lnTo>
                  <a:pt x="419100" y="885825"/>
                </a:lnTo>
                <a:lnTo>
                  <a:pt x="211932" y="859632"/>
                </a:lnTo>
                <a:lnTo>
                  <a:pt x="80963" y="840582"/>
                </a:lnTo>
                <a:lnTo>
                  <a:pt x="0" y="821532"/>
                </a:lnTo>
                <a:close/>
              </a:path>
            </a:pathLst>
          </a:cu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任意多边形 4"/>
          <p:cNvSpPr/>
          <p:nvPr/>
        </p:nvSpPr>
        <p:spPr>
          <a:xfrm>
            <a:off x="1291590" y="2337320"/>
            <a:ext cx="1964531" cy="1312069"/>
          </a:xfrm>
          <a:custGeom>
            <a:avLst/>
            <a:gdLst>
              <a:gd name="connsiteX0" fmla="*/ 0 w 1964531"/>
              <a:gd name="connsiteY0" fmla="*/ 647700 h 1312069"/>
              <a:gd name="connsiteX1" fmla="*/ 133350 w 1964531"/>
              <a:gd name="connsiteY1" fmla="*/ 545307 h 1312069"/>
              <a:gd name="connsiteX2" fmla="*/ 271462 w 1964531"/>
              <a:gd name="connsiteY2" fmla="*/ 447675 h 1312069"/>
              <a:gd name="connsiteX3" fmla="*/ 395287 w 1964531"/>
              <a:gd name="connsiteY3" fmla="*/ 364332 h 1312069"/>
              <a:gd name="connsiteX4" fmla="*/ 557212 w 1964531"/>
              <a:gd name="connsiteY4" fmla="*/ 264319 h 1312069"/>
              <a:gd name="connsiteX5" fmla="*/ 690562 w 1964531"/>
              <a:gd name="connsiteY5" fmla="*/ 188119 h 1312069"/>
              <a:gd name="connsiteX6" fmla="*/ 842962 w 1964531"/>
              <a:gd name="connsiteY6" fmla="*/ 114300 h 1312069"/>
              <a:gd name="connsiteX7" fmla="*/ 1000125 w 1964531"/>
              <a:gd name="connsiteY7" fmla="*/ 38100 h 1312069"/>
              <a:gd name="connsiteX8" fmla="*/ 1097756 w 1964531"/>
              <a:gd name="connsiteY8" fmla="*/ 0 h 1312069"/>
              <a:gd name="connsiteX9" fmla="*/ 1300162 w 1964531"/>
              <a:gd name="connsiteY9" fmla="*/ 114300 h 1312069"/>
              <a:gd name="connsiteX10" fmla="*/ 1521619 w 1964531"/>
              <a:gd name="connsiteY10" fmla="*/ 266700 h 1312069"/>
              <a:gd name="connsiteX11" fmla="*/ 1633537 w 1964531"/>
              <a:gd name="connsiteY11" fmla="*/ 352425 h 1312069"/>
              <a:gd name="connsiteX12" fmla="*/ 1785937 w 1964531"/>
              <a:gd name="connsiteY12" fmla="*/ 485775 h 1312069"/>
              <a:gd name="connsiteX13" fmla="*/ 1964531 w 1964531"/>
              <a:gd name="connsiteY13" fmla="*/ 647700 h 1312069"/>
              <a:gd name="connsiteX14" fmla="*/ 1964531 w 1964531"/>
              <a:gd name="connsiteY14" fmla="*/ 647700 h 1312069"/>
              <a:gd name="connsiteX15" fmla="*/ 1862137 w 1964531"/>
              <a:gd name="connsiteY15" fmla="*/ 747713 h 1312069"/>
              <a:gd name="connsiteX16" fmla="*/ 1754981 w 1964531"/>
              <a:gd name="connsiteY16" fmla="*/ 845344 h 1312069"/>
              <a:gd name="connsiteX17" fmla="*/ 1640681 w 1964531"/>
              <a:gd name="connsiteY17" fmla="*/ 940594 h 1312069"/>
              <a:gd name="connsiteX18" fmla="*/ 1521619 w 1964531"/>
              <a:gd name="connsiteY18" fmla="*/ 1033463 h 1312069"/>
              <a:gd name="connsiteX19" fmla="*/ 1214437 w 1964531"/>
              <a:gd name="connsiteY19" fmla="*/ 1252538 h 1312069"/>
              <a:gd name="connsiteX20" fmla="*/ 1102519 w 1964531"/>
              <a:gd name="connsiteY20" fmla="*/ 1312069 h 1312069"/>
              <a:gd name="connsiteX21" fmla="*/ 873919 w 1964531"/>
              <a:gd name="connsiteY21" fmla="*/ 1207294 h 1312069"/>
              <a:gd name="connsiteX22" fmla="*/ 619125 w 1964531"/>
              <a:gd name="connsiteY22" fmla="*/ 1069182 h 1312069"/>
              <a:gd name="connsiteX23" fmla="*/ 423862 w 1964531"/>
              <a:gd name="connsiteY23" fmla="*/ 950119 h 1312069"/>
              <a:gd name="connsiteX24" fmla="*/ 269081 w 1964531"/>
              <a:gd name="connsiteY24" fmla="*/ 845344 h 1312069"/>
              <a:gd name="connsiteX25" fmla="*/ 114300 w 1964531"/>
              <a:gd name="connsiteY25" fmla="*/ 731044 h 1312069"/>
              <a:gd name="connsiteX26" fmla="*/ 0 w 1964531"/>
              <a:gd name="connsiteY26" fmla="*/ 647700 h 1312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964531" h="1312069">
                <a:moveTo>
                  <a:pt x="0" y="647700"/>
                </a:moveTo>
                <a:lnTo>
                  <a:pt x="133350" y="545307"/>
                </a:lnTo>
                <a:lnTo>
                  <a:pt x="271462" y="447675"/>
                </a:lnTo>
                <a:lnTo>
                  <a:pt x="395287" y="364332"/>
                </a:lnTo>
                <a:lnTo>
                  <a:pt x="557212" y="264319"/>
                </a:lnTo>
                <a:lnTo>
                  <a:pt x="690562" y="188119"/>
                </a:lnTo>
                <a:lnTo>
                  <a:pt x="842962" y="114300"/>
                </a:lnTo>
                <a:lnTo>
                  <a:pt x="1000125" y="38100"/>
                </a:lnTo>
                <a:lnTo>
                  <a:pt x="1097756" y="0"/>
                </a:lnTo>
                <a:lnTo>
                  <a:pt x="1300162" y="114300"/>
                </a:lnTo>
                <a:lnTo>
                  <a:pt x="1521619" y="266700"/>
                </a:lnTo>
                <a:lnTo>
                  <a:pt x="1633537" y="352425"/>
                </a:lnTo>
                <a:lnTo>
                  <a:pt x="1785937" y="485775"/>
                </a:lnTo>
                <a:lnTo>
                  <a:pt x="1964531" y="647700"/>
                </a:lnTo>
                <a:lnTo>
                  <a:pt x="1964531" y="647700"/>
                </a:lnTo>
                <a:lnTo>
                  <a:pt x="1862137" y="747713"/>
                </a:lnTo>
                <a:lnTo>
                  <a:pt x="1754981" y="845344"/>
                </a:lnTo>
                <a:lnTo>
                  <a:pt x="1640681" y="940594"/>
                </a:lnTo>
                <a:lnTo>
                  <a:pt x="1521619" y="1033463"/>
                </a:lnTo>
                <a:lnTo>
                  <a:pt x="1214437" y="1252538"/>
                </a:lnTo>
                <a:lnTo>
                  <a:pt x="1102519" y="1312069"/>
                </a:lnTo>
                <a:lnTo>
                  <a:pt x="873919" y="1207294"/>
                </a:lnTo>
                <a:lnTo>
                  <a:pt x="619125" y="1069182"/>
                </a:lnTo>
                <a:lnTo>
                  <a:pt x="423862" y="950119"/>
                </a:lnTo>
                <a:lnTo>
                  <a:pt x="269081" y="845344"/>
                </a:lnTo>
                <a:lnTo>
                  <a:pt x="114300" y="731044"/>
                </a:lnTo>
                <a:lnTo>
                  <a:pt x="0" y="647700"/>
                </a:lnTo>
                <a:close/>
              </a:path>
            </a:pathLst>
          </a:custGeom>
          <a:blipFill>
            <a:blip r:embed="rId5"/>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任意多边形 5"/>
          <p:cNvSpPr/>
          <p:nvPr/>
        </p:nvSpPr>
        <p:spPr>
          <a:xfrm>
            <a:off x="2460784" y="2096814"/>
            <a:ext cx="2055018" cy="864394"/>
          </a:xfrm>
          <a:custGeom>
            <a:avLst/>
            <a:gdLst>
              <a:gd name="connsiteX0" fmla="*/ 0 w 2055018"/>
              <a:gd name="connsiteY0" fmla="*/ 223838 h 864394"/>
              <a:gd name="connsiteX1" fmla="*/ 173831 w 2055018"/>
              <a:gd name="connsiteY1" fmla="*/ 164306 h 864394"/>
              <a:gd name="connsiteX2" fmla="*/ 350043 w 2055018"/>
              <a:gd name="connsiteY2" fmla="*/ 116681 h 864394"/>
              <a:gd name="connsiteX3" fmla="*/ 647700 w 2055018"/>
              <a:gd name="connsiteY3" fmla="*/ 50006 h 864394"/>
              <a:gd name="connsiteX4" fmla="*/ 840581 w 2055018"/>
              <a:gd name="connsiteY4" fmla="*/ 19050 h 864394"/>
              <a:gd name="connsiteX5" fmla="*/ 1073943 w 2055018"/>
              <a:gd name="connsiteY5" fmla="*/ 0 h 864394"/>
              <a:gd name="connsiteX6" fmla="*/ 1300162 w 2055018"/>
              <a:gd name="connsiteY6" fmla="*/ 4763 h 864394"/>
              <a:gd name="connsiteX7" fmla="*/ 1473993 w 2055018"/>
              <a:gd name="connsiteY7" fmla="*/ 26194 h 864394"/>
              <a:gd name="connsiteX8" fmla="*/ 1697831 w 2055018"/>
              <a:gd name="connsiteY8" fmla="*/ 59531 h 864394"/>
              <a:gd name="connsiteX9" fmla="*/ 1988343 w 2055018"/>
              <a:gd name="connsiteY9" fmla="*/ 135731 h 864394"/>
              <a:gd name="connsiteX10" fmla="*/ 2055018 w 2055018"/>
              <a:gd name="connsiteY10" fmla="*/ 161925 h 864394"/>
              <a:gd name="connsiteX11" fmla="*/ 1897856 w 2055018"/>
              <a:gd name="connsiteY11" fmla="*/ 219075 h 864394"/>
              <a:gd name="connsiteX12" fmla="*/ 1728787 w 2055018"/>
              <a:gd name="connsiteY12" fmla="*/ 288131 h 864394"/>
              <a:gd name="connsiteX13" fmla="*/ 1571625 w 2055018"/>
              <a:gd name="connsiteY13" fmla="*/ 359569 h 864394"/>
              <a:gd name="connsiteX14" fmla="*/ 1464468 w 2055018"/>
              <a:gd name="connsiteY14" fmla="*/ 426244 h 864394"/>
              <a:gd name="connsiteX15" fmla="*/ 1323975 w 2055018"/>
              <a:gd name="connsiteY15" fmla="*/ 509588 h 864394"/>
              <a:gd name="connsiteX16" fmla="*/ 1152525 w 2055018"/>
              <a:gd name="connsiteY16" fmla="*/ 621506 h 864394"/>
              <a:gd name="connsiteX17" fmla="*/ 976312 w 2055018"/>
              <a:gd name="connsiteY17" fmla="*/ 747713 h 864394"/>
              <a:gd name="connsiteX18" fmla="*/ 833437 w 2055018"/>
              <a:gd name="connsiteY18" fmla="*/ 864394 h 864394"/>
              <a:gd name="connsiteX19" fmla="*/ 685800 w 2055018"/>
              <a:gd name="connsiteY19" fmla="*/ 721519 h 864394"/>
              <a:gd name="connsiteX20" fmla="*/ 540543 w 2055018"/>
              <a:gd name="connsiteY20" fmla="*/ 590550 h 864394"/>
              <a:gd name="connsiteX21" fmla="*/ 452437 w 2055018"/>
              <a:gd name="connsiteY21" fmla="*/ 516731 h 864394"/>
              <a:gd name="connsiteX22" fmla="*/ 321468 w 2055018"/>
              <a:gd name="connsiteY22" fmla="*/ 416719 h 864394"/>
              <a:gd name="connsiteX23" fmla="*/ 202406 w 2055018"/>
              <a:gd name="connsiteY23" fmla="*/ 338138 h 864394"/>
              <a:gd name="connsiteX24" fmla="*/ 47625 w 2055018"/>
              <a:gd name="connsiteY24" fmla="*/ 245269 h 864394"/>
              <a:gd name="connsiteX25" fmla="*/ 0 w 2055018"/>
              <a:gd name="connsiteY25" fmla="*/ 223838 h 8643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2055018" h="864394">
                <a:moveTo>
                  <a:pt x="0" y="223838"/>
                </a:moveTo>
                <a:lnTo>
                  <a:pt x="173831" y="164306"/>
                </a:lnTo>
                <a:lnTo>
                  <a:pt x="350043" y="116681"/>
                </a:lnTo>
                <a:lnTo>
                  <a:pt x="647700" y="50006"/>
                </a:lnTo>
                <a:lnTo>
                  <a:pt x="840581" y="19050"/>
                </a:lnTo>
                <a:lnTo>
                  <a:pt x="1073943" y="0"/>
                </a:lnTo>
                <a:lnTo>
                  <a:pt x="1300162" y="4763"/>
                </a:lnTo>
                <a:lnTo>
                  <a:pt x="1473993" y="26194"/>
                </a:lnTo>
                <a:lnTo>
                  <a:pt x="1697831" y="59531"/>
                </a:lnTo>
                <a:lnTo>
                  <a:pt x="1988343" y="135731"/>
                </a:lnTo>
                <a:lnTo>
                  <a:pt x="2055018" y="161925"/>
                </a:lnTo>
                <a:lnTo>
                  <a:pt x="1897856" y="219075"/>
                </a:lnTo>
                <a:lnTo>
                  <a:pt x="1728787" y="288131"/>
                </a:lnTo>
                <a:lnTo>
                  <a:pt x="1571625" y="359569"/>
                </a:lnTo>
                <a:lnTo>
                  <a:pt x="1464468" y="426244"/>
                </a:lnTo>
                <a:lnTo>
                  <a:pt x="1323975" y="509588"/>
                </a:lnTo>
                <a:lnTo>
                  <a:pt x="1152525" y="621506"/>
                </a:lnTo>
                <a:lnTo>
                  <a:pt x="976312" y="747713"/>
                </a:lnTo>
                <a:lnTo>
                  <a:pt x="833437" y="864394"/>
                </a:lnTo>
                <a:lnTo>
                  <a:pt x="685800" y="721519"/>
                </a:lnTo>
                <a:lnTo>
                  <a:pt x="540543" y="590550"/>
                </a:lnTo>
                <a:lnTo>
                  <a:pt x="452437" y="516731"/>
                </a:lnTo>
                <a:lnTo>
                  <a:pt x="321468" y="416719"/>
                </a:lnTo>
                <a:lnTo>
                  <a:pt x="202406" y="338138"/>
                </a:lnTo>
                <a:lnTo>
                  <a:pt x="47625" y="245269"/>
                </a:lnTo>
                <a:lnTo>
                  <a:pt x="0" y="223838"/>
                </a:lnTo>
                <a:close/>
              </a:path>
            </a:pathLst>
          </a:custGeom>
          <a:blipFill>
            <a:blip r:embed="rId6"/>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任意多边形 6"/>
          <p:cNvSpPr/>
          <p:nvPr/>
        </p:nvSpPr>
        <p:spPr>
          <a:xfrm>
            <a:off x="3339465" y="2289695"/>
            <a:ext cx="2369344" cy="1412082"/>
          </a:xfrm>
          <a:custGeom>
            <a:avLst/>
            <a:gdLst>
              <a:gd name="connsiteX0" fmla="*/ 0 w 2369344"/>
              <a:gd name="connsiteY0" fmla="*/ 700088 h 1412082"/>
              <a:gd name="connsiteX1" fmla="*/ 197644 w 2369344"/>
              <a:gd name="connsiteY1" fmla="*/ 552450 h 1412082"/>
              <a:gd name="connsiteX2" fmla="*/ 330994 w 2369344"/>
              <a:gd name="connsiteY2" fmla="*/ 457200 h 1412082"/>
              <a:gd name="connsiteX3" fmla="*/ 514350 w 2369344"/>
              <a:gd name="connsiteY3" fmla="*/ 350044 h 1412082"/>
              <a:gd name="connsiteX4" fmla="*/ 661987 w 2369344"/>
              <a:gd name="connsiteY4" fmla="*/ 254794 h 1412082"/>
              <a:gd name="connsiteX5" fmla="*/ 802481 w 2369344"/>
              <a:gd name="connsiteY5" fmla="*/ 180975 h 1412082"/>
              <a:gd name="connsiteX6" fmla="*/ 957262 w 2369344"/>
              <a:gd name="connsiteY6" fmla="*/ 109538 h 1412082"/>
              <a:gd name="connsiteX7" fmla="*/ 1104900 w 2369344"/>
              <a:gd name="connsiteY7" fmla="*/ 45244 h 1412082"/>
              <a:gd name="connsiteX8" fmla="*/ 1250156 w 2369344"/>
              <a:gd name="connsiteY8" fmla="*/ 0 h 1412082"/>
              <a:gd name="connsiteX9" fmla="*/ 1450181 w 2369344"/>
              <a:gd name="connsiteY9" fmla="*/ 83344 h 1412082"/>
              <a:gd name="connsiteX10" fmla="*/ 1628775 w 2369344"/>
              <a:gd name="connsiteY10" fmla="*/ 176213 h 1412082"/>
              <a:gd name="connsiteX11" fmla="*/ 1776412 w 2369344"/>
              <a:gd name="connsiteY11" fmla="*/ 261938 h 1412082"/>
              <a:gd name="connsiteX12" fmla="*/ 1962150 w 2369344"/>
              <a:gd name="connsiteY12" fmla="*/ 376238 h 1412082"/>
              <a:gd name="connsiteX13" fmla="*/ 2121694 w 2369344"/>
              <a:gd name="connsiteY13" fmla="*/ 500063 h 1412082"/>
              <a:gd name="connsiteX14" fmla="*/ 2307431 w 2369344"/>
              <a:gd name="connsiteY14" fmla="*/ 652463 h 1412082"/>
              <a:gd name="connsiteX15" fmla="*/ 2369344 w 2369344"/>
              <a:gd name="connsiteY15" fmla="*/ 702469 h 1412082"/>
              <a:gd name="connsiteX16" fmla="*/ 2295525 w 2369344"/>
              <a:gd name="connsiteY16" fmla="*/ 766763 h 1412082"/>
              <a:gd name="connsiteX17" fmla="*/ 2195512 w 2369344"/>
              <a:gd name="connsiteY17" fmla="*/ 852488 h 1412082"/>
              <a:gd name="connsiteX18" fmla="*/ 2069306 w 2369344"/>
              <a:gd name="connsiteY18" fmla="*/ 950119 h 1412082"/>
              <a:gd name="connsiteX19" fmla="*/ 1952625 w 2369344"/>
              <a:gd name="connsiteY19" fmla="*/ 1038225 h 1412082"/>
              <a:gd name="connsiteX20" fmla="*/ 1840706 w 2369344"/>
              <a:gd name="connsiteY20" fmla="*/ 1109663 h 1412082"/>
              <a:gd name="connsiteX21" fmla="*/ 1721644 w 2369344"/>
              <a:gd name="connsiteY21" fmla="*/ 1188244 h 1412082"/>
              <a:gd name="connsiteX22" fmla="*/ 1566862 w 2369344"/>
              <a:gd name="connsiteY22" fmla="*/ 1271588 h 1412082"/>
              <a:gd name="connsiteX23" fmla="*/ 1388269 w 2369344"/>
              <a:gd name="connsiteY23" fmla="*/ 1347788 h 1412082"/>
              <a:gd name="connsiteX24" fmla="*/ 1247775 w 2369344"/>
              <a:gd name="connsiteY24" fmla="*/ 1412082 h 1412082"/>
              <a:gd name="connsiteX25" fmla="*/ 1035844 w 2369344"/>
              <a:gd name="connsiteY25" fmla="*/ 1335882 h 1412082"/>
              <a:gd name="connsiteX26" fmla="*/ 831056 w 2369344"/>
              <a:gd name="connsiteY26" fmla="*/ 1243013 h 1412082"/>
              <a:gd name="connsiteX27" fmla="*/ 604837 w 2369344"/>
              <a:gd name="connsiteY27" fmla="*/ 1112044 h 1412082"/>
              <a:gd name="connsiteX28" fmla="*/ 447675 w 2369344"/>
              <a:gd name="connsiteY28" fmla="*/ 1021557 h 1412082"/>
              <a:gd name="connsiteX29" fmla="*/ 250031 w 2369344"/>
              <a:gd name="connsiteY29" fmla="*/ 900113 h 1412082"/>
              <a:gd name="connsiteX30" fmla="*/ 102394 w 2369344"/>
              <a:gd name="connsiteY30" fmla="*/ 785813 h 1412082"/>
              <a:gd name="connsiteX31" fmla="*/ 0 w 2369344"/>
              <a:gd name="connsiteY31" fmla="*/ 700088 h 14120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2369344" h="1412082">
                <a:moveTo>
                  <a:pt x="0" y="700088"/>
                </a:moveTo>
                <a:lnTo>
                  <a:pt x="197644" y="552450"/>
                </a:lnTo>
                <a:lnTo>
                  <a:pt x="330994" y="457200"/>
                </a:lnTo>
                <a:lnTo>
                  <a:pt x="514350" y="350044"/>
                </a:lnTo>
                <a:lnTo>
                  <a:pt x="661987" y="254794"/>
                </a:lnTo>
                <a:lnTo>
                  <a:pt x="802481" y="180975"/>
                </a:lnTo>
                <a:lnTo>
                  <a:pt x="957262" y="109538"/>
                </a:lnTo>
                <a:lnTo>
                  <a:pt x="1104900" y="45244"/>
                </a:lnTo>
                <a:lnTo>
                  <a:pt x="1250156" y="0"/>
                </a:lnTo>
                <a:lnTo>
                  <a:pt x="1450181" y="83344"/>
                </a:lnTo>
                <a:lnTo>
                  <a:pt x="1628775" y="176213"/>
                </a:lnTo>
                <a:lnTo>
                  <a:pt x="1776412" y="261938"/>
                </a:lnTo>
                <a:lnTo>
                  <a:pt x="1962150" y="376238"/>
                </a:lnTo>
                <a:lnTo>
                  <a:pt x="2121694" y="500063"/>
                </a:lnTo>
                <a:lnTo>
                  <a:pt x="2307431" y="652463"/>
                </a:lnTo>
                <a:lnTo>
                  <a:pt x="2369344" y="702469"/>
                </a:lnTo>
                <a:lnTo>
                  <a:pt x="2295525" y="766763"/>
                </a:lnTo>
                <a:lnTo>
                  <a:pt x="2195512" y="852488"/>
                </a:lnTo>
                <a:lnTo>
                  <a:pt x="2069306" y="950119"/>
                </a:lnTo>
                <a:lnTo>
                  <a:pt x="1952625" y="1038225"/>
                </a:lnTo>
                <a:lnTo>
                  <a:pt x="1840706" y="1109663"/>
                </a:lnTo>
                <a:lnTo>
                  <a:pt x="1721644" y="1188244"/>
                </a:lnTo>
                <a:lnTo>
                  <a:pt x="1566862" y="1271588"/>
                </a:lnTo>
                <a:lnTo>
                  <a:pt x="1388269" y="1347788"/>
                </a:lnTo>
                <a:lnTo>
                  <a:pt x="1247775" y="1412082"/>
                </a:lnTo>
                <a:lnTo>
                  <a:pt x="1035844" y="1335882"/>
                </a:lnTo>
                <a:lnTo>
                  <a:pt x="831056" y="1243013"/>
                </a:lnTo>
                <a:lnTo>
                  <a:pt x="604837" y="1112044"/>
                </a:lnTo>
                <a:lnTo>
                  <a:pt x="447675" y="1021557"/>
                </a:lnTo>
                <a:lnTo>
                  <a:pt x="250031" y="900113"/>
                </a:lnTo>
                <a:lnTo>
                  <a:pt x="102394" y="785813"/>
                </a:lnTo>
                <a:lnTo>
                  <a:pt x="0" y="700088"/>
                </a:lnTo>
                <a:close/>
              </a:path>
            </a:pathLst>
          </a:custGeom>
          <a:blipFill>
            <a:blip r:embed="rId7"/>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任意多边形 7"/>
          <p:cNvSpPr/>
          <p:nvPr/>
        </p:nvSpPr>
        <p:spPr>
          <a:xfrm>
            <a:off x="4651534" y="3042170"/>
            <a:ext cx="2014537" cy="838200"/>
          </a:xfrm>
          <a:custGeom>
            <a:avLst/>
            <a:gdLst>
              <a:gd name="connsiteX0" fmla="*/ 0 w 2014537"/>
              <a:gd name="connsiteY0" fmla="*/ 678657 h 838200"/>
              <a:gd name="connsiteX1" fmla="*/ 159543 w 2014537"/>
              <a:gd name="connsiteY1" fmla="*/ 621507 h 838200"/>
              <a:gd name="connsiteX2" fmla="*/ 288131 w 2014537"/>
              <a:gd name="connsiteY2" fmla="*/ 559594 h 838200"/>
              <a:gd name="connsiteX3" fmla="*/ 435768 w 2014537"/>
              <a:gd name="connsiteY3" fmla="*/ 481013 h 838200"/>
              <a:gd name="connsiteX4" fmla="*/ 554831 w 2014537"/>
              <a:gd name="connsiteY4" fmla="*/ 404813 h 838200"/>
              <a:gd name="connsiteX5" fmla="*/ 683418 w 2014537"/>
              <a:gd name="connsiteY5" fmla="*/ 323850 h 838200"/>
              <a:gd name="connsiteX6" fmla="*/ 816768 w 2014537"/>
              <a:gd name="connsiteY6" fmla="*/ 226219 h 838200"/>
              <a:gd name="connsiteX7" fmla="*/ 926306 w 2014537"/>
              <a:gd name="connsiteY7" fmla="*/ 138113 h 838200"/>
              <a:gd name="connsiteX8" fmla="*/ 1095375 w 2014537"/>
              <a:gd name="connsiteY8" fmla="*/ 0 h 838200"/>
              <a:gd name="connsiteX9" fmla="*/ 1219200 w 2014537"/>
              <a:gd name="connsiteY9" fmla="*/ 121444 h 838200"/>
              <a:gd name="connsiteX10" fmla="*/ 1366837 w 2014537"/>
              <a:gd name="connsiteY10" fmla="*/ 235744 h 838200"/>
              <a:gd name="connsiteX11" fmla="*/ 1504950 w 2014537"/>
              <a:gd name="connsiteY11" fmla="*/ 335757 h 838200"/>
              <a:gd name="connsiteX12" fmla="*/ 1662112 w 2014537"/>
              <a:gd name="connsiteY12" fmla="*/ 433388 h 838200"/>
              <a:gd name="connsiteX13" fmla="*/ 1821656 w 2014537"/>
              <a:gd name="connsiteY13" fmla="*/ 538163 h 838200"/>
              <a:gd name="connsiteX14" fmla="*/ 2014537 w 2014537"/>
              <a:gd name="connsiteY14" fmla="*/ 633413 h 838200"/>
              <a:gd name="connsiteX15" fmla="*/ 1893093 w 2014537"/>
              <a:gd name="connsiteY15" fmla="*/ 683419 h 838200"/>
              <a:gd name="connsiteX16" fmla="*/ 1795462 w 2014537"/>
              <a:gd name="connsiteY16" fmla="*/ 714375 h 838200"/>
              <a:gd name="connsiteX17" fmla="*/ 1650206 w 2014537"/>
              <a:gd name="connsiteY17" fmla="*/ 752475 h 838200"/>
              <a:gd name="connsiteX18" fmla="*/ 1531143 w 2014537"/>
              <a:gd name="connsiteY18" fmla="*/ 778669 h 838200"/>
              <a:gd name="connsiteX19" fmla="*/ 1400175 w 2014537"/>
              <a:gd name="connsiteY19" fmla="*/ 802482 h 838200"/>
              <a:gd name="connsiteX20" fmla="*/ 1202531 w 2014537"/>
              <a:gd name="connsiteY20" fmla="*/ 821532 h 838200"/>
              <a:gd name="connsiteX21" fmla="*/ 1069181 w 2014537"/>
              <a:gd name="connsiteY21" fmla="*/ 831057 h 838200"/>
              <a:gd name="connsiteX22" fmla="*/ 921543 w 2014537"/>
              <a:gd name="connsiteY22" fmla="*/ 838200 h 838200"/>
              <a:gd name="connsiteX23" fmla="*/ 762000 w 2014537"/>
              <a:gd name="connsiteY23" fmla="*/ 826294 h 838200"/>
              <a:gd name="connsiteX24" fmla="*/ 581025 w 2014537"/>
              <a:gd name="connsiteY24" fmla="*/ 814388 h 838200"/>
              <a:gd name="connsiteX25" fmla="*/ 423862 w 2014537"/>
              <a:gd name="connsiteY25" fmla="*/ 788194 h 838200"/>
              <a:gd name="connsiteX26" fmla="*/ 235743 w 2014537"/>
              <a:gd name="connsiteY26" fmla="*/ 747713 h 838200"/>
              <a:gd name="connsiteX27" fmla="*/ 92868 w 2014537"/>
              <a:gd name="connsiteY27" fmla="*/ 714375 h 838200"/>
              <a:gd name="connsiteX28" fmla="*/ 0 w 2014537"/>
              <a:gd name="connsiteY28" fmla="*/ 678657 h 838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2014537" h="838200">
                <a:moveTo>
                  <a:pt x="0" y="678657"/>
                </a:moveTo>
                <a:lnTo>
                  <a:pt x="159543" y="621507"/>
                </a:lnTo>
                <a:lnTo>
                  <a:pt x="288131" y="559594"/>
                </a:lnTo>
                <a:lnTo>
                  <a:pt x="435768" y="481013"/>
                </a:lnTo>
                <a:lnTo>
                  <a:pt x="554831" y="404813"/>
                </a:lnTo>
                <a:lnTo>
                  <a:pt x="683418" y="323850"/>
                </a:lnTo>
                <a:lnTo>
                  <a:pt x="816768" y="226219"/>
                </a:lnTo>
                <a:lnTo>
                  <a:pt x="926306" y="138113"/>
                </a:lnTo>
                <a:lnTo>
                  <a:pt x="1095375" y="0"/>
                </a:lnTo>
                <a:lnTo>
                  <a:pt x="1219200" y="121444"/>
                </a:lnTo>
                <a:lnTo>
                  <a:pt x="1366837" y="235744"/>
                </a:lnTo>
                <a:lnTo>
                  <a:pt x="1504950" y="335757"/>
                </a:lnTo>
                <a:lnTo>
                  <a:pt x="1662112" y="433388"/>
                </a:lnTo>
                <a:lnTo>
                  <a:pt x="1821656" y="538163"/>
                </a:lnTo>
                <a:lnTo>
                  <a:pt x="2014537" y="633413"/>
                </a:lnTo>
                <a:lnTo>
                  <a:pt x="1893093" y="683419"/>
                </a:lnTo>
                <a:lnTo>
                  <a:pt x="1795462" y="714375"/>
                </a:lnTo>
                <a:lnTo>
                  <a:pt x="1650206" y="752475"/>
                </a:lnTo>
                <a:lnTo>
                  <a:pt x="1531143" y="778669"/>
                </a:lnTo>
                <a:lnTo>
                  <a:pt x="1400175" y="802482"/>
                </a:lnTo>
                <a:lnTo>
                  <a:pt x="1202531" y="821532"/>
                </a:lnTo>
                <a:lnTo>
                  <a:pt x="1069181" y="831057"/>
                </a:lnTo>
                <a:lnTo>
                  <a:pt x="921543" y="838200"/>
                </a:lnTo>
                <a:lnTo>
                  <a:pt x="762000" y="826294"/>
                </a:lnTo>
                <a:lnTo>
                  <a:pt x="581025" y="814388"/>
                </a:lnTo>
                <a:lnTo>
                  <a:pt x="423862" y="788194"/>
                </a:lnTo>
                <a:lnTo>
                  <a:pt x="235743" y="747713"/>
                </a:lnTo>
                <a:lnTo>
                  <a:pt x="92868" y="714375"/>
                </a:lnTo>
                <a:lnTo>
                  <a:pt x="0" y="678657"/>
                </a:lnTo>
                <a:close/>
              </a:path>
            </a:pathLst>
          </a:custGeom>
          <a:blipFill>
            <a:blip r:embed="rId8"/>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任意多边形 8"/>
          <p:cNvSpPr/>
          <p:nvPr/>
        </p:nvSpPr>
        <p:spPr>
          <a:xfrm>
            <a:off x="5765959" y="2332558"/>
            <a:ext cx="1971675" cy="1321594"/>
          </a:xfrm>
          <a:custGeom>
            <a:avLst/>
            <a:gdLst>
              <a:gd name="connsiteX0" fmla="*/ 0 w 1971675"/>
              <a:gd name="connsiteY0" fmla="*/ 666750 h 1321594"/>
              <a:gd name="connsiteX1" fmla="*/ 109537 w 1971675"/>
              <a:gd name="connsiteY1" fmla="*/ 573881 h 1321594"/>
              <a:gd name="connsiteX2" fmla="*/ 252412 w 1971675"/>
              <a:gd name="connsiteY2" fmla="*/ 457200 h 1321594"/>
              <a:gd name="connsiteX3" fmla="*/ 390525 w 1971675"/>
              <a:gd name="connsiteY3" fmla="*/ 352425 h 1321594"/>
              <a:gd name="connsiteX4" fmla="*/ 559593 w 1971675"/>
              <a:gd name="connsiteY4" fmla="*/ 235744 h 1321594"/>
              <a:gd name="connsiteX5" fmla="*/ 728662 w 1971675"/>
              <a:gd name="connsiteY5" fmla="*/ 133350 h 1321594"/>
              <a:gd name="connsiteX6" fmla="*/ 904875 w 1971675"/>
              <a:gd name="connsiteY6" fmla="*/ 33337 h 1321594"/>
              <a:gd name="connsiteX7" fmla="*/ 971550 w 1971675"/>
              <a:gd name="connsiteY7" fmla="*/ 0 h 1321594"/>
              <a:gd name="connsiteX8" fmla="*/ 1116806 w 1971675"/>
              <a:gd name="connsiteY8" fmla="*/ 64294 h 1321594"/>
              <a:gd name="connsiteX9" fmla="*/ 1312068 w 1971675"/>
              <a:gd name="connsiteY9" fmla="*/ 161925 h 1321594"/>
              <a:gd name="connsiteX10" fmla="*/ 1554956 w 1971675"/>
              <a:gd name="connsiteY10" fmla="*/ 321469 h 1321594"/>
              <a:gd name="connsiteX11" fmla="*/ 1738312 w 1971675"/>
              <a:gd name="connsiteY11" fmla="*/ 452437 h 1321594"/>
              <a:gd name="connsiteX12" fmla="*/ 1971675 w 1971675"/>
              <a:gd name="connsiteY12" fmla="*/ 650081 h 1321594"/>
              <a:gd name="connsiteX13" fmla="*/ 1888331 w 1971675"/>
              <a:gd name="connsiteY13" fmla="*/ 735806 h 1321594"/>
              <a:gd name="connsiteX14" fmla="*/ 1776412 w 1971675"/>
              <a:gd name="connsiteY14" fmla="*/ 828675 h 1321594"/>
              <a:gd name="connsiteX15" fmla="*/ 1643062 w 1971675"/>
              <a:gd name="connsiteY15" fmla="*/ 928687 h 1321594"/>
              <a:gd name="connsiteX16" fmla="*/ 1512093 w 1971675"/>
              <a:gd name="connsiteY16" fmla="*/ 1019175 h 1321594"/>
              <a:gd name="connsiteX17" fmla="*/ 1376362 w 1971675"/>
              <a:gd name="connsiteY17" fmla="*/ 1102519 h 1321594"/>
              <a:gd name="connsiteX18" fmla="*/ 1228725 w 1971675"/>
              <a:gd name="connsiteY18" fmla="*/ 1190625 h 1321594"/>
              <a:gd name="connsiteX19" fmla="*/ 1081087 w 1971675"/>
              <a:gd name="connsiteY19" fmla="*/ 1269206 h 1321594"/>
              <a:gd name="connsiteX20" fmla="*/ 969168 w 1971675"/>
              <a:gd name="connsiteY20" fmla="*/ 1321594 h 1321594"/>
              <a:gd name="connsiteX21" fmla="*/ 795337 w 1971675"/>
              <a:gd name="connsiteY21" fmla="*/ 1231106 h 1321594"/>
              <a:gd name="connsiteX22" fmla="*/ 621506 w 1971675"/>
              <a:gd name="connsiteY22" fmla="*/ 1135856 h 1321594"/>
              <a:gd name="connsiteX23" fmla="*/ 457200 w 1971675"/>
              <a:gd name="connsiteY23" fmla="*/ 1028700 h 1321594"/>
              <a:gd name="connsiteX24" fmla="*/ 330993 w 1971675"/>
              <a:gd name="connsiteY24" fmla="*/ 945356 h 1321594"/>
              <a:gd name="connsiteX25" fmla="*/ 188118 w 1971675"/>
              <a:gd name="connsiteY25" fmla="*/ 828675 h 1321594"/>
              <a:gd name="connsiteX26" fmla="*/ 52387 w 1971675"/>
              <a:gd name="connsiteY26" fmla="*/ 707231 h 1321594"/>
              <a:gd name="connsiteX27" fmla="*/ 0 w 1971675"/>
              <a:gd name="connsiteY27" fmla="*/ 666750 h 13215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971675" h="1321594">
                <a:moveTo>
                  <a:pt x="0" y="666750"/>
                </a:moveTo>
                <a:lnTo>
                  <a:pt x="109537" y="573881"/>
                </a:lnTo>
                <a:lnTo>
                  <a:pt x="252412" y="457200"/>
                </a:lnTo>
                <a:lnTo>
                  <a:pt x="390525" y="352425"/>
                </a:lnTo>
                <a:lnTo>
                  <a:pt x="559593" y="235744"/>
                </a:lnTo>
                <a:lnTo>
                  <a:pt x="728662" y="133350"/>
                </a:lnTo>
                <a:lnTo>
                  <a:pt x="904875" y="33337"/>
                </a:lnTo>
                <a:lnTo>
                  <a:pt x="971550" y="0"/>
                </a:lnTo>
                <a:lnTo>
                  <a:pt x="1116806" y="64294"/>
                </a:lnTo>
                <a:lnTo>
                  <a:pt x="1312068" y="161925"/>
                </a:lnTo>
                <a:lnTo>
                  <a:pt x="1554956" y="321469"/>
                </a:lnTo>
                <a:lnTo>
                  <a:pt x="1738312" y="452437"/>
                </a:lnTo>
                <a:lnTo>
                  <a:pt x="1971675" y="650081"/>
                </a:lnTo>
                <a:lnTo>
                  <a:pt x="1888331" y="735806"/>
                </a:lnTo>
                <a:lnTo>
                  <a:pt x="1776412" y="828675"/>
                </a:lnTo>
                <a:lnTo>
                  <a:pt x="1643062" y="928687"/>
                </a:lnTo>
                <a:lnTo>
                  <a:pt x="1512093" y="1019175"/>
                </a:lnTo>
                <a:lnTo>
                  <a:pt x="1376362" y="1102519"/>
                </a:lnTo>
                <a:lnTo>
                  <a:pt x="1228725" y="1190625"/>
                </a:lnTo>
                <a:lnTo>
                  <a:pt x="1081087" y="1269206"/>
                </a:lnTo>
                <a:lnTo>
                  <a:pt x="969168" y="1321594"/>
                </a:lnTo>
                <a:lnTo>
                  <a:pt x="795337" y="1231106"/>
                </a:lnTo>
                <a:lnTo>
                  <a:pt x="621506" y="1135856"/>
                </a:lnTo>
                <a:lnTo>
                  <a:pt x="457200" y="1028700"/>
                </a:lnTo>
                <a:lnTo>
                  <a:pt x="330993" y="945356"/>
                </a:lnTo>
                <a:lnTo>
                  <a:pt x="188118" y="828675"/>
                </a:lnTo>
                <a:lnTo>
                  <a:pt x="52387" y="707231"/>
                </a:lnTo>
                <a:lnTo>
                  <a:pt x="0" y="666750"/>
                </a:lnTo>
                <a:close/>
              </a:path>
            </a:pathLst>
          </a:custGeom>
          <a:blipFill>
            <a:blip r:embed="rId9"/>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任意多边形 9"/>
          <p:cNvSpPr/>
          <p:nvPr/>
        </p:nvSpPr>
        <p:spPr>
          <a:xfrm>
            <a:off x="6794659" y="2022995"/>
            <a:ext cx="2331243" cy="928688"/>
          </a:xfrm>
          <a:custGeom>
            <a:avLst/>
            <a:gdLst>
              <a:gd name="connsiteX0" fmla="*/ 0 w 2331243"/>
              <a:gd name="connsiteY0" fmla="*/ 278607 h 928688"/>
              <a:gd name="connsiteX1" fmla="*/ 204787 w 2331243"/>
              <a:gd name="connsiteY1" fmla="*/ 204788 h 928688"/>
              <a:gd name="connsiteX2" fmla="*/ 431006 w 2331243"/>
              <a:gd name="connsiteY2" fmla="*/ 142875 h 928688"/>
              <a:gd name="connsiteX3" fmla="*/ 650081 w 2331243"/>
              <a:gd name="connsiteY3" fmla="*/ 90488 h 928688"/>
              <a:gd name="connsiteX4" fmla="*/ 902493 w 2331243"/>
              <a:gd name="connsiteY4" fmla="*/ 42863 h 928688"/>
              <a:gd name="connsiteX5" fmla="*/ 1095375 w 2331243"/>
              <a:gd name="connsiteY5" fmla="*/ 21432 h 928688"/>
              <a:gd name="connsiteX6" fmla="*/ 1323975 w 2331243"/>
              <a:gd name="connsiteY6" fmla="*/ 4763 h 928688"/>
              <a:gd name="connsiteX7" fmla="*/ 1524000 w 2331243"/>
              <a:gd name="connsiteY7" fmla="*/ 0 h 928688"/>
              <a:gd name="connsiteX8" fmla="*/ 1774031 w 2331243"/>
              <a:gd name="connsiteY8" fmla="*/ 16669 h 928688"/>
              <a:gd name="connsiteX9" fmla="*/ 1997868 w 2331243"/>
              <a:gd name="connsiteY9" fmla="*/ 42863 h 928688"/>
              <a:gd name="connsiteX10" fmla="*/ 2262187 w 2331243"/>
              <a:gd name="connsiteY10" fmla="*/ 83344 h 928688"/>
              <a:gd name="connsiteX11" fmla="*/ 2331243 w 2331243"/>
              <a:gd name="connsiteY11" fmla="*/ 102394 h 928688"/>
              <a:gd name="connsiteX12" fmla="*/ 2193131 w 2331243"/>
              <a:gd name="connsiteY12" fmla="*/ 157163 h 928688"/>
              <a:gd name="connsiteX13" fmla="*/ 2033587 w 2331243"/>
              <a:gd name="connsiteY13" fmla="*/ 221457 h 928688"/>
              <a:gd name="connsiteX14" fmla="*/ 1883568 w 2331243"/>
              <a:gd name="connsiteY14" fmla="*/ 295275 h 928688"/>
              <a:gd name="connsiteX15" fmla="*/ 1733550 w 2331243"/>
              <a:gd name="connsiteY15" fmla="*/ 371475 h 928688"/>
              <a:gd name="connsiteX16" fmla="*/ 1593056 w 2331243"/>
              <a:gd name="connsiteY16" fmla="*/ 459582 h 928688"/>
              <a:gd name="connsiteX17" fmla="*/ 1412081 w 2331243"/>
              <a:gd name="connsiteY17" fmla="*/ 581025 h 928688"/>
              <a:gd name="connsiteX18" fmla="*/ 1269206 w 2331243"/>
              <a:gd name="connsiteY18" fmla="*/ 688182 h 928688"/>
              <a:gd name="connsiteX19" fmla="*/ 1126331 w 2331243"/>
              <a:gd name="connsiteY19" fmla="*/ 800100 h 928688"/>
              <a:gd name="connsiteX20" fmla="*/ 971550 w 2331243"/>
              <a:gd name="connsiteY20" fmla="*/ 928688 h 928688"/>
              <a:gd name="connsiteX21" fmla="*/ 850106 w 2331243"/>
              <a:gd name="connsiteY21" fmla="*/ 819150 h 928688"/>
              <a:gd name="connsiteX22" fmla="*/ 709612 w 2331243"/>
              <a:gd name="connsiteY22" fmla="*/ 697707 h 928688"/>
              <a:gd name="connsiteX23" fmla="*/ 588168 w 2331243"/>
              <a:gd name="connsiteY23" fmla="*/ 607219 h 928688"/>
              <a:gd name="connsiteX24" fmla="*/ 435768 w 2331243"/>
              <a:gd name="connsiteY24" fmla="*/ 500063 h 928688"/>
              <a:gd name="connsiteX25" fmla="*/ 280987 w 2331243"/>
              <a:gd name="connsiteY25" fmla="*/ 409575 h 928688"/>
              <a:gd name="connsiteX26" fmla="*/ 157162 w 2331243"/>
              <a:gd name="connsiteY26" fmla="*/ 345282 h 928688"/>
              <a:gd name="connsiteX27" fmla="*/ 0 w 2331243"/>
              <a:gd name="connsiteY27" fmla="*/ 278607 h 928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2331243" h="928688">
                <a:moveTo>
                  <a:pt x="0" y="278607"/>
                </a:moveTo>
                <a:lnTo>
                  <a:pt x="204787" y="204788"/>
                </a:lnTo>
                <a:lnTo>
                  <a:pt x="431006" y="142875"/>
                </a:lnTo>
                <a:lnTo>
                  <a:pt x="650081" y="90488"/>
                </a:lnTo>
                <a:lnTo>
                  <a:pt x="902493" y="42863"/>
                </a:lnTo>
                <a:lnTo>
                  <a:pt x="1095375" y="21432"/>
                </a:lnTo>
                <a:lnTo>
                  <a:pt x="1323975" y="4763"/>
                </a:lnTo>
                <a:lnTo>
                  <a:pt x="1524000" y="0"/>
                </a:lnTo>
                <a:lnTo>
                  <a:pt x="1774031" y="16669"/>
                </a:lnTo>
                <a:lnTo>
                  <a:pt x="1997868" y="42863"/>
                </a:lnTo>
                <a:lnTo>
                  <a:pt x="2262187" y="83344"/>
                </a:lnTo>
                <a:lnTo>
                  <a:pt x="2331243" y="102394"/>
                </a:lnTo>
                <a:lnTo>
                  <a:pt x="2193131" y="157163"/>
                </a:lnTo>
                <a:lnTo>
                  <a:pt x="2033587" y="221457"/>
                </a:lnTo>
                <a:lnTo>
                  <a:pt x="1883568" y="295275"/>
                </a:lnTo>
                <a:lnTo>
                  <a:pt x="1733550" y="371475"/>
                </a:lnTo>
                <a:lnTo>
                  <a:pt x="1593056" y="459582"/>
                </a:lnTo>
                <a:lnTo>
                  <a:pt x="1412081" y="581025"/>
                </a:lnTo>
                <a:lnTo>
                  <a:pt x="1269206" y="688182"/>
                </a:lnTo>
                <a:lnTo>
                  <a:pt x="1126331" y="800100"/>
                </a:lnTo>
                <a:lnTo>
                  <a:pt x="971550" y="928688"/>
                </a:lnTo>
                <a:lnTo>
                  <a:pt x="850106" y="819150"/>
                </a:lnTo>
                <a:lnTo>
                  <a:pt x="709612" y="697707"/>
                </a:lnTo>
                <a:lnTo>
                  <a:pt x="588168" y="607219"/>
                </a:lnTo>
                <a:lnTo>
                  <a:pt x="435768" y="500063"/>
                </a:lnTo>
                <a:lnTo>
                  <a:pt x="280987" y="409575"/>
                </a:lnTo>
                <a:lnTo>
                  <a:pt x="157162" y="345282"/>
                </a:lnTo>
                <a:lnTo>
                  <a:pt x="0" y="278607"/>
                </a:lnTo>
                <a:close/>
              </a:path>
            </a:pathLst>
          </a:custGeom>
          <a:blipFill>
            <a:blip r:embed="rId10"/>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任意多边形 10"/>
          <p:cNvSpPr/>
          <p:nvPr/>
        </p:nvSpPr>
        <p:spPr>
          <a:xfrm>
            <a:off x="7801927" y="2165870"/>
            <a:ext cx="1357313" cy="1650207"/>
          </a:xfrm>
          <a:custGeom>
            <a:avLst/>
            <a:gdLst>
              <a:gd name="connsiteX0" fmla="*/ 0 w 1357313"/>
              <a:gd name="connsiteY0" fmla="*/ 816769 h 1650207"/>
              <a:gd name="connsiteX1" fmla="*/ 130969 w 1357313"/>
              <a:gd name="connsiteY1" fmla="*/ 940594 h 1650207"/>
              <a:gd name="connsiteX2" fmla="*/ 309563 w 1357313"/>
              <a:gd name="connsiteY2" fmla="*/ 1078707 h 1650207"/>
              <a:gd name="connsiteX3" fmla="*/ 450057 w 1357313"/>
              <a:gd name="connsiteY3" fmla="*/ 1181100 h 1650207"/>
              <a:gd name="connsiteX4" fmla="*/ 731044 w 1357313"/>
              <a:gd name="connsiteY4" fmla="*/ 1354932 h 1650207"/>
              <a:gd name="connsiteX5" fmla="*/ 921544 w 1357313"/>
              <a:gd name="connsiteY5" fmla="*/ 1462088 h 1650207"/>
              <a:gd name="connsiteX6" fmla="*/ 1066800 w 1357313"/>
              <a:gd name="connsiteY6" fmla="*/ 1528763 h 1650207"/>
              <a:gd name="connsiteX7" fmla="*/ 1231107 w 1357313"/>
              <a:gd name="connsiteY7" fmla="*/ 1602582 h 1650207"/>
              <a:gd name="connsiteX8" fmla="*/ 1354932 w 1357313"/>
              <a:gd name="connsiteY8" fmla="*/ 1650207 h 1650207"/>
              <a:gd name="connsiteX9" fmla="*/ 1357313 w 1357313"/>
              <a:gd name="connsiteY9" fmla="*/ 0 h 1650207"/>
              <a:gd name="connsiteX10" fmla="*/ 1257300 w 1357313"/>
              <a:gd name="connsiteY10" fmla="*/ 40482 h 1650207"/>
              <a:gd name="connsiteX11" fmla="*/ 1092994 w 1357313"/>
              <a:gd name="connsiteY11" fmla="*/ 114300 h 1650207"/>
              <a:gd name="connsiteX12" fmla="*/ 954882 w 1357313"/>
              <a:gd name="connsiteY12" fmla="*/ 178594 h 1650207"/>
              <a:gd name="connsiteX13" fmla="*/ 819150 w 1357313"/>
              <a:gd name="connsiteY13" fmla="*/ 254794 h 1650207"/>
              <a:gd name="connsiteX14" fmla="*/ 676275 w 1357313"/>
              <a:gd name="connsiteY14" fmla="*/ 328613 h 1650207"/>
              <a:gd name="connsiteX15" fmla="*/ 492919 w 1357313"/>
              <a:gd name="connsiteY15" fmla="*/ 445294 h 1650207"/>
              <a:gd name="connsiteX16" fmla="*/ 338138 w 1357313"/>
              <a:gd name="connsiteY16" fmla="*/ 557213 h 1650207"/>
              <a:gd name="connsiteX17" fmla="*/ 207169 w 1357313"/>
              <a:gd name="connsiteY17" fmla="*/ 652463 h 1650207"/>
              <a:gd name="connsiteX18" fmla="*/ 107157 w 1357313"/>
              <a:gd name="connsiteY18" fmla="*/ 733425 h 1650207"/>
              <a:gd name="connsiteX19" fmla="*/ 0 w 1357313"/>
              <a:gd name="connsiteY19" fmla="*/ 816769 h 16502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357313" h="1650207">
                <a:moveTo>
                  <a:pt x="0" y="816769"/>
                </a:moveTo>
                <a:lnTo>
                  <a:pt x="130969" y="940594"/>
                </a:lnTo>
                <a:lnTo>
                  <a:pt x="309563" y="1078707"/>
                </a:lnTo>
                <a:lnTo>
                  <a:pt x="450057" y="1181100"/>
                </a:lnTo>
                <a:lnTo>
                  <a:pt x="731044" y="1354932"/>
                </a:lnTo>
                <a:lnTo>
                  <a:pt x="921544" y="1462088"/>
                </a:lnTo>
                <a:lnTo>
                  <a:pt x="1066800" y="1528763"/>
                </a:lnTo>
                <a:lnTo>
                  <a:pt x="1231107" y="1602582"/>
                </a:lnTo>
                <a:lnTo>
                  <a:pt x="1354932" y="1650207"/>
                </a:lnTo>
                <a:cubicBezTo>
                  <a:pt x="1355726" y="1100138"/>
                  <a:pt x="1356519" y="550069"/>
                  <a:pt x="1357313" y="0"/>
                </a:cubicBezTo>
                <a:lnTo>
                  <a:pt x="1257300" y="40482"/>
                </a:lnTo>
                <a:lnTo>
                  <a:pt x="1092994" y="114300"/>
                </a:lnTo>
                <a:lnTo>
                  <a:pt x="954882" y="178594"/>
                </a:lnTo>
                <a:lnTo>
                  <a:pt x="819150" y="254794"/>
                </a:lnTo>
                <a:lnTo>
                  <a:pt x="676275" y="328613"/>
                </a:lnTo>
                <a:lnTo>
                  <a:pt x="492919" y="445294"/>
                </a:lnTo>
                <a:lnTo>
                  <a:pt x="338138" y="557213"/>
                </a:lnTo>
                <a:lnTo>
                  <a:pt x="207169" y="652463"/>
                </a:lnTo>
                <a:lnTo>
                  <a:pt x="107157" y="733425"/>
                </a:lnTo>
                <a:lnTo>
                  <a:pt x="0" y="816769"/>
                </a:lnTo>
                <a:close/>
              </a:path>
            </a:pathLst>
          </a:custGeom>
          <a:blipFill dpi="0" rotWithShape="1">
            <a:blip r:embed="rId11"/>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任意多边形 11"/>
          <p:cNvSpPr/>
          <p:nvPr/>
        </p:nvSpPr>
        <p:spPr>
          <a:xfrm>
            <a:off x="6799421" y="3032645"/>
            <a:ext cx="2307431" cy="890588"/>
          </a:xfrm>
          <a:custGeom>
            <a:avLst/>
            <a:gdLst>
              <a:gd name="connsiteX0" fmla="*/ 0 w 2307431"/>
              <a:gd name="connsiteY0" fmla="*/ 642938 h 890588"/>
              <a:gd name="connsiteX1" fmla="*/ 135731 w 2307431"/>
              <a:gd name="connsiteY1" fmla="*/ 588169 h 890588"/>
              <a:gd name="connsiteX2" fmla="*/ 307181 w 2307431"/>
              <a:gd name="connsiteY2" fmla="*/ 497682 h 890588"/>
              <a:gd name="connsiteX3" fmla="*/ 464344 w 2307431"/>
              <a:gd name="connsiteY3" fmla="*/ 392907 h 890588"/>
              <a:gd name="connsiteX4" fmla="*/ 619125 w 2307431"/>
              <a:gd name="connsiteY4" fmla="*/ 288132 h 890588"/>
              <a:gd name="connsiteX5" fmla="*/ 781050 w 2307431"/>
              <a:gd name="connsiteY5" fmla="*/ 169069 h 890588"/>
              <a:gd name="connsiteX6" fmla="*/ 971550 w 2307431"/>
              <a:gd name="connsiteY6" fmla="*/ 0 h 890588"/>
              <a:gd name="connsiteX7" fmla="*/ 1116806 w 2307431"/>
              <a:gd name="connsiteY7" fmla="*/ 133350 h 890588"/>
              <a:gd name="connsiteX8" fmla="*/ 1295400 w 2307431"/>
              <a:gd name="connsiteY8" fmla="*/ 266700 h 890588"/>
              <a:gd name="connsiteX9" fmla="*/ 1459706 w 2307431"/>
              <a:gd name="connsiteY9" fmla="*/ 383382 h 890588"/>
              <a:gd name="connsiteX10" fmla="*/ 1607344 w 2307431"/>
              <a:gd name="connsiteY10" fmla="*/ 478632 h 890588"/>
              <a:gd name="connsiteX11" fmla="*/ 1814513 w 2307431"/>
              <a:gd name="connsiteY11" fmla="*/ 590550 h 890588"/>
              <a:gd name="connsiteX12" fmla="*/ 2016919 w 2307431"/>
              <a:gd name="connsiteY12" fmla="*/ 697707 h 890588"/>
              <a:gd name="connsiteX13" fmla="*/ 2307431 w 2307431"/>
              <a:gd name="connsiteY13" fmla="*/ 816769 h 890588"/>
              <a:gd name="connsiteX14" fmla="*/ 2145506 w 2307431"/>
              <a:gd name="connsiteY14" fmla="*/ 847725 h 890588"/>
              <a:gd name="connsiteX15" fmla="*/ 2000250 w 2307431"/>
              <a:gd name="connsiteY15" fmla="*/ 862013 h 890588"/>
              <a:gd name="connsiteX16" fmla="*/ 1840706 w 2307431"/>
              <a:gd name="connsiteY16" fmla="*/ 876300 h 890588"/>
              <a:gd name="connsiteX17" fmla="*/ 1678781 w 2307431"/>
              <a:gd name="connsiteY17" fmla="*/ 881063 h 890588"/>
              <a:gd name="connsiteX18" fmla="*/ 1469231 w 2307431"/>
              <a:gd name="connsiteY18" fmla="*/ 890588 h 890588"/>
              <a:gd name="connsiteX19" fmla="*/ 1221581 w 2307431"/>
              <a:gd name="connsiteY19" fmla="*/ 890588 h 890588"/>
              <a:gd name="connsiteX20" fmla="*/ 945356 w 2307431"/>
              <a:gd name="connsiteY20" fmla="*/ 864394 h 890588"/>
              <a:gd name="connsiteX21" fmla="*/ 742950 w 2307431"/>
              <a:gd name="connsiteY21" fmla="*/ 840582 h 890588"/>
              <a:gd name="connsiteX22" fmla="*/ 490538 w 2307431"/>
              <a:gd name="connsiteY22" fmla="*/ 790575 h 890588"/>
              <a:gd name="connsiteX23" fmla="*/ 269081 w 2307431"/>
              <a:gd name="connsiteY23" fmla="*/ 735807 h 890588"/>
              <a:gd name="connsiteX24" fmla="*/ 100013 w 2307431"/>
              <a:gd name="connsiteY24" fmla="*/ 673894 h 890588"/>
              <a:gd name="connsiteX25" fmla="*/ 0 w 2307431"/>
              <a:gd name="connsiteY25" fmla="*/ 642938 h 8905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2307431" h="890588">
                <a:moveTo>
                  <a:pt x="0" y="642938"/>
                </a:moveTo>
                <a:lnTo>
                  <a:pt x="135731" y="588169"/>
                </a:lnTo>
                <a:lnTo>
                  <a:pt x="307181" y="497682"/>
                </a:lnTo>
                <a:lnTo>
                  <a:pt x="464344" y="392907"/>
                </a:lnTo>
                <a:lnTo>
                  <a:pt x="619125" y="288132"/>
                </a:lnTo>
                <a:lnTo>
                  <a:pt x="781050" y="169069"/>
                </a:lnTo>
                <a:lnTo>
                  <a:pt x="971550" y="0"/>
                </a:lnTo>
                <a:lnTo>
                  <a:pt x="1116806" y="133350"/>
                </a:lnTo>
                <a:lnTo>
                  <a:pt x="1295400" y="266700"/>
                </a:lnTo>
                <a:lnTo>
                  <a:pt x="1459706" y="383382"/>
                </a:lnTo>
                <a:lnTo>
                  <a:pt x="1607344" y="478632"/>
                </a:lnTo>
                <a:lnTo>
                  <a:pt x="1814513" y="590550"/>
                </a:lnTo>
                <a:lnTo>
                  <a:pt x="2016919" y="697707"/>
                </a:lnTo>
                <a:lnTo>
                  <a:pt x="2307431" y="816769"/>
                </a:lnTo>
                <a:lnTo>
                  <a:pt x="2145506" y="847725"/>
                </a:lnTo>
                <a:lnTo>
                  <a:pt x="2000250" y="862013"/>
                </a:lnTo>
                <a:lnTo>
                  <a:pt x="1840706" y="876300"/>
                </a:lnTo>
                <a:lnTo>
                  <a:pt x="1678781" y="881063"/>
                </a:lnTo>
                <a:lnTo>
                  <a:pt x="1469231" y="890588"/>
                </a:lnTo>
                <a:lnTo>
                  <a:pt x="1221581" y="890588"/>
                </a:lnTo>
                <a:lnTo>
                  <a:pt x="945356" y="864394"/>
                </a:lnTo>
                <a:lnTo>
                  <a:pt x="742950" y="840582"/>
                </a:lnTo>
                <a:lnTo>
                  <a:pt x="490538" y="790575"/>
                </a:lnTo>
                <a:lnTo>
                  <a:pt x="269081" y="735807"/>
                </a:lnTo>
                <a:lnTo>
                  <a:pt x="100013" y="673894"/>
                </a:lnTo>
                <a:lnTo>
                  <a:pt x="0" y="642938"/>
                </a:lnTo>
                <a:close/>
              </a:path>
            </a:pathLst>
          </a:custGeom>
          <a:solidFill>
            <a:srgbClr val="B0C01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任意多边形 12"/>
          <p:cNvSpPr/>
          <p:nvPr/>
        </p:nvSpPr>
        <p:spPr>
          <a:xfrm>
            <a:off x="4653915" y="2096814"/>
            <a:ext cx="2031206" cy="852488"/>
          </a:xfrm>
          <a:custGeom>
            <a:avLst/>
            <a:gdLst>
              <a:gd name="connsiteX0" fmla="*/ 0 w 2031206"/>
              <a:gd name="connsiteY0" fmla="*/ 157163 h 852488"/>
              <a:gd name="connsiteX1" fmla="*/ 135731 w 2031206"/>
              <a:gd name="connsiteY1" fmla="*/ 119063 h 852488"/>
              <a:gd name="connsiteX2" fmla="*/ 383381 w 2031206"/>
              <a:gd name="connsiteY2" fmla="*/ 59531 h 852488"/>
              <a:gd name="connsiteX3" fmla="*/ 642937 w 2031206"/>
              <a:gd name="connsiteY3" fmla="*/ 19050 h 852488"/>
              <a:gd name="connsiteX4" fmla="*/ 859631 w 2031206"/>
              <a:gd name="connsiteY4" fmla="*/ 2381 h 852488"/>
              <a:gd name="connsiteX5" fmla="*/ 1090612 w 2031206"/>
              <a:gd name="connsiteY5" fmla="*/ 0 h 852488"/>
              <a:gd name="connsiteX6" fmla="*/ 1304925 w 2031206"/>
              <a:gd name="connsiteY6" fmla="*/ 16669 h 852488"/>
              <a:gd name="connsiteX7" fmla="*/ 1512094 w 2031206"/>
              <a:gd name="connsiteY7" fmla="*/ 47625 h 852488"/>
              <a:gd name="connsiteX8" fmla="*/ 1754981 w 2031206"/>
              <a:gd name="connsiteY8" fmla="*/ 100013 h 852488"/>
              <a:gd name="connsiteX9" fmla="*/ 2031206 w 2031206"/>
              <a:gd name="connsiteY9" fmla="*/ 202406 h 852488"/>
              <a:gd name="connsiteX10" fmla="*/ 1926431 w 2031206"/>
              <a:gd name="connsiteY10" fmla="*/ 254794 h 852488"/>
              <a:gd name="connsiteX11" fmla="*/ 1747837 w 2031206"/>
              <a:gd name="connsiteY11" fmla="*/ 352425 h 852488"/>
              <a:gd name="connsiteX12" fmla="*/ 1612106 w 2031206"/>
              <a:gd name="connsiteY12" fmla="*/ 442913 h 852488"/>
              <a:gd name="connsiteX13" fmla="*/ 1459706 w 2031206"/>
              <a:gd name="connsiteY13" fmla="*/ 547688 h 852488"/>
              <a:gd name="connsiteX14" fmla="*/ 1323975 w 2031206"/>
              <a:gd name="connsiteY14" fmla="*/ 642938 h 852488"/>
              <a:gd name="connsiteX15" fmla="*/ 1185862 w 2031206"/>
              <a:gd name="connsiteY15" fmla="*/ 754856 h 852488"/>
              <a:gd name="connsiteX16" fmla="*/ 1088231 w 2031206"/>
              <a:gd name="connsiteY16" fmla="*/ 852488 h 852488"/>
              <a:gd name="connsiteX17" fmla="*/ 938212 w 2031206"/>
              <a:gd name="connsiteY17" fmla="*/ 726281 h 852488"/>
              <a:gd name="connsiteX18" fmla="*/ 754856 w 2031206"/>
              <a:gd name="connsiteY18" fmla="*/ 571500 h 852488"/>
              <a:gd name="connsiteX19" fmla="*/ 595312 w 2031206"/>
              <a:gd name="connsiteY19" fmla="*/ 459581 h 852488"/>
              <a:gd name="connsiteX20" fmla="*/ 450056 w 2031206"/>
              <a:gd name="connsiteY20" fmla="*/ 366713 h 852488"/>
              <a:gd name="connsiteX21" fmla="*/ 304800 w 2031206"/>
              <a:gd name="connsiteY21" fmla="*/ 292894 h 852488"/>
              <a:gd name="connsiteX22" fmla="*/ 154781 w 2031206"/>
              <a:gd name="connsiteY22" fmla="*/ 221456 h 852488"/>
              <a:gd name="connsiteX23" fmla="*/ 0 w 2031206"/>
              <a:gd name="connsiteY23" fmla="*/ 157163 h 8524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031206" h="852488">
                <a:moveTo>
                  <a:pt x="0" y="157163"/>
                </a:moveTo>
                <a:lnTo>
                  <a:pt x="135731" y="119063"/>
                </a:lnTo>
                <a:lnTo>
                  <a:pt x="383381" y="59531"/>
                </a:lnTo>
                <a:lnTo>
                  <a:pt x="642937" y="19050"/>
                </a:lnTo>
                <a:lnTo>
                  <a:pt x="859631" y="2381"/>
                </a:lnTo>
                <a:lnTo>
                  <a:pt x="1090612" y="0"/>
                </a:lnTo>
                <a:lnTo>
                  <a:pt x="1304925" y="16669"/>
                </a:lnTo>
                <a:lnTo>
                  <a:pt x="1512094" y="47625"/>
                </a:lnTo>
                <a:lnTo>
                  <a:pt x="1754981" y="100013"/>
                </a:lnTo>
                <a:lnTo>
                  <a:pt x="2031206" y="202406"/>
                </a:lnTo>
                <a:lnTo>
                  <a:pt x="1926431" y="254794"/>
                </a:lnTo>
                <a:lnTo>
                  <a:pt x="1747837" y="352425"/>
                </a:lnTo>
                <a:lnTo>
                  <a:pt x="1612106" y="442913"/>
                </a:lnTo>
                <a:lnTo>
                  <a:pt x="1459706" y="547688"/>
                </a:lnTo>
                <a:lnTo>
                  <a:pt x="1323975" y="642938"/>
                </a:lnTo>
                <a:lnTo>
                  <a:pt x="1185862" y="754856"/>
                </a:lnTo>
                <a:lnTo>
                  <a:pt x="1088231" y="852488"/>
                </a:lnTo>
                <a:lnTo>
                  <a:pt x="938212" y="726281"/>
                </a:lnTo>
                <a:lnTo>
                  <a:pt x="754856" y="571500"/>
                </a:lnTo>
                <a:lnTo>
                  <a:pt x="595312" y="459581"/>
                </a:lnTo>
                <a:lnTo>
                  <a:pt x="450056" y="366713"/>
                </a:lnTo>
                <a:lnTo>
                  <a:pt x="304800" y="292894"/>
                </a:lnTo>
                <a:lnTo>
                  <a:pt x="154781" y="221456"/>
                </a:lnTo>
                <a:lnTo>
                  <a:pt x="0" y="157163"/>
                </a:lnTo>
                <a:close/>
              </a:path>
            </a:pathLst>
          </a:custGeom>
          <a:solidFill>
            <a:srgbClr val="0094D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任意多边形 13"/>
          <p:cNvSpPr/>
          <p:nvPr/>
        </p:nvSpPr>
        <p:spPr>
          <a:xfrm>
            <a:off x="2463165" y="3020739"/>
            <a:ext cx="2045494" cy="873919"/>
          </a:xfrm>
          <a:custGeom>
            <a:avLst/>
            <a:gdLst>
              <a:gd name="connsiteX0" fmla="*/ 0 w 2045494"/>
              <a:gd name="connsiteY0" fmla="*/ 650081 h 873919"/>
              <a:gd name="connsiteX1" fmla="*/ 152400 w 2045494"/>
              <a:gd name="connsiteY1" fmla="*/ 561975 h 873919"/>
              <a:gd name="connsiteX2" fmla="*/ 290512 w 2045494"/>
              <a:gd name="connsiteY2" fmla="*/ 464344 h 873919"/>
              <a:gd name="connsiteX3" fmla="*/ 419100 w 2045494"/>
              <a:gd name="connsiteY3" fmla="*/ 369094 h 873919"/>
              <a:gd name="connsiteX4" fmla="*/ 538162 w 2045494"/>
              <a:gd name="connsiteY4" fmla="*/ 278606 h 873919"/>
              <a:gd name="connsiteX5" fmla="*/ 676275 w 2045494"/>
              <a:gd name="connsiteY5" fmla="*/ 154781 h 873919"/>
              <a:gd name="connsiteX6" fmla="*/ 835819 w 2045494"/>
              <a:gd name="connsiteY6" fmla="*/ 0 h 873919"/>
              <a:gd name="connsiteX7" fmla="*/ 976312 w 2045494"/>
              <a:gd name="connsiteY7" fmla="*/ 114300 h 873919"/>
              <a:gd name="connsiteX8" fmla="*/ 1147762 w 2045494"/>
              <a:gd name="connsiteY8" fmla="*/ 240506 h 873919"/>
              <a:gd name="connsiteX9" fmla="*/ 1323975 w 2045494"/>
              <a:gd name="connsiteY9" fmla="*/ 354806 h 873919"/>
              <a:gd name="connsiteX10" fmla="*/ 1500187 w 2045494"/>
              <a:gd name="connsiteY10" fmla="*/ 457200 h 873919"/>
              <a:gd name="connsiteX11" fmla="*/ 1671637 w 2045494"/>
              <a:gd name="connsiteY11" fmla="*/ 547688 h 873919"/>
              <a:gd name="connsiteX12" fmla="*/ 1905000 w 2045494"/>
              <a:gd name="connsiteY12" fmla="*/ 652463 h 873919"/>
              <a:gd name="connsiteX13" fmla="*/ 2045494 w 2045494"/>
              <a:gd name="connsiteY13" fmla="*/ 711994 h 873919"/>
              <a:gd name="connsiteX14" fmla="*/ 1916906 w 2045494"/>
              <a:gd name="connsiteY14" fmla="*/ 750094 h 873919"/>
              <a:gd name="connsiteX15" fmla="*/ 1745456 w 2045494"/>
              <a:gd name="connsiteY15" fmla="*/ 800100 h 873919"/>
              <a:gd name="connsiteX16" fmla="*/ 1519237 w 2045494"/>
              <a:gd name="connsiteY16" fmla="*/ 842963 h 873919"/>
              <a:gd name="connsiteX17" fmla="*/ 1309687 w 2045494"/>
              <a:gd name="connsiteY17" fmla="*/ 862013 h 873919"/>
              <a:gd name="connsiteX18" fmla="*/ 1062037 w 2045494"/>
              <a:gd name="connsiteY18" fmla="*/ 873919 h 873919"/>
              <a:gd name="connsiteX19" fmla="*/ 785812 w 2045494"/>
              <a:gd name="connsiteY19" fmla="*/ 854869 h 873919"/>
              <a:gd name="connsiteX20" fmla="*/ 554831 w 2045494"/>
              <a:gd name="connsiteY20" fmla="*/ 819150 h 873919"/>
              <a:gd name="connsiteX21" fmla="*/ 354806 w 2045494"/>
              <a:gd name="connsiteY21" fmla="*/ 771525 h 873919"/>
              <a:gd name="connsiteX22" fmla="*/ 121444 w 2045494"/>
              <a:gd name="connsiteY22" fmla="*/ 697706 h 873919"/>
              <a:gd name="connsiteX23" fmla="*/ 0 w 2045494"/>
              <a:gd name="connsiteY23" fmla="*/ 650081 h 8739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045494" h="873919">
                <a:moveTo>
                  <a:pt x="0" y="650081"/>
                </a:moveTo>
                <a:lnTo>
                  <a:pt x="152400" y="561975"/>
                </a:lnTo>
                <a:lnTo>
                  <a:pt x="290512" y="464344"/>
                </a:lnTo>
                <a:lnTo>
                  <a:pt x="419100" y="369094"/>
                </a:lnTo>
                <a:lnTo>
                  <a:pt x="538162" y="278606"/>
                </a:lnTo>
                <a:lnTo>
                  <a:pt x="676275" y="154781"/>
                </a:lnTo>
                <a:lnTo>
                  <a:pt x="835819" y="0"/>
                </a:lnTo>
                <a:lnTo>
                  <a:pt x="976312" y="114300"/>
                </a:lnTo>
                <a:lnTo>
                  <a:pt x="1147762" y="240506"/>
                </a:lnTo>
                <a:lnTo>
                  <a:pt x="1323975" y="354806"/>
                </a:lnTo>
                <a:lnTo>
                  <a:pt x="1500187" y="457200"/>
                </a:lnTo>
                <a:lnTo>
                  <a:pt x="1671637" y="547688"/>
                </a:lnTo>
                <a:lnTo>
                  <a:pt x="1905000" y="652463"/>
                </a:lnTo>
                <a:lnTo>
                  <a:pt x="2045494" y="711994"/>
                </a:lnTo>
                <a:lnTo>
                  <a:pt x="1916906" y="750094"/>
                </a:lnTo>
                <a:lnTo>
                  <a:pt x="1745456" y="800100"/>
                </a:lnTo>
                <a:lnTo>
                  <a:pt x="1519237" y="842963"/>
                </a:lnTo>
                <a:lnTo>
                  <a:pt x="1309687" y="862013"/>
                </a:lnTo>
                <a:lnTo>
                  <a:pt x="1062037" y="873919"/>
                </a:lnTo>
                <a:lnTo>
                  <a:pt x="785812" y="854869"/>
                </a:lnTo>
                <a:lnTo>
                  <a:pt x="554831" y="819150"/>
                </a:lnTo>
                <a:lnTo>
                  <a:pt x="354806" y="771525"/>
                </a:lnTo>
                <a:lnTo>
                  <a:pt x="121444" y="697706"/>
                </a:lnTo>
                <a:lnTo>
                  <a:pt x="0" y="650081"/>
                </a:lnTo>
                <a:close/>
              </a:path>
            </a:pathLst>
          </a:custGeom>
          <a:solidFill>
            <a:srgbClr val="0094D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任意多边形 14"/>
          <p:cNvSpPr/>
          <p:nvPr/>
        </p:nvSpPr>
        <p:spPr>
          <a:xfrm>
            <a:off x="72390" y="2042045"/>
            <a:ext cx="2266950" cy="902494"/>
          </a:xfrm>
          <a:custGeom>
            <a:avLst/>
            <a:gdLst>
              <a:gd name="connsiteX0" fmla="*/ 0 w 2266950"/>
              <a:gd name="connsiteY0" fmla="*/ 88107 h 902494"/>
              <a:gd name="connsiteX1" fmla="*/ 288131 w 2266950"/>
              <a:gd name="connsiteY1" fmla="*/ 50007 h 902494"/>
              <a:gd name="connsiteX2" fmla="*/ 683419 w 2266950"/>
              <a:gd name="connsiteY2" fmla="*/ 11907 h 902494"/>
              <a:gd name="connsiteX3" fmla="*/ 1050131 w 2266950"/>
              <a:gd name="connsiteY3" fmla="*/ 0 h 902494"/>
              <a:gd name="connsiteX4" fmla="*/ 1397794 w 2266950"/>
              <a:gd name="connsiteY4" fmla="*/ 19050 h 902494"/>
              <a:gd name="connsiteX5" fmla="*/ 1721644 w 2266950"/>
              <a:gd name="connsiteY5" fmla="*/ 71438 h 902494"/>
              <a:gd name="connsiteX6" fmla="*/ 2016919 w 2266950"/>
              <a:gd name="connsiteY6" fmla="*/ 157163 h 902494"/>
              <a:gd name="connsiteX7" fmla="*/ 2266950 w 2266950"/>
              <a:gd name="connsiteY7" fmla="*/ 259557 h 902494"/>
              <a:gd name="connsiteX8" fmla="*/ 2081212 w 2266950"/>
              <a:gd name="connsiteY8" fmla="*/ 342900 h 902494"/>
              <a:gd name="connsiteX9" fmla="*/ 1914525 w 2266950"/>
              <a:gd name="connsiteY9" fmla="*/ 419100 h 902494"/>
              <a:gd name="connsiteX10" fmla="*/ 1707356 w 2266950"/>
              <a:gd name="connsiteY10" fmla="*/ 533400 h 902494"/>
              <a:gd name="connsiteX11" fmla="*/ 1521619 w 2266950"/>
              <a:gd name="connsiteY11" fmla="*/ 652463 h 902494"/>
              <a:gd name="connsiteX12" fmla="*/ 1338262 w 2266950"/>
              <a:gd name="connsiteY12" fmla="*/ 788194 h 902494"/>
              <a:gd name="connsiteX13" fmla="*/ 1202531 w 2266950"/>
              <a:gd name="connsiteY13" fmla="*/ 902494 h 902494"/>
              <a:gd name="connsiteX14" fmla="*/ 1097756 w 2266950"/>
              <a:gd name="connsiteY14" fmla="*/ 797719 h 902494"/>
              <a:gd name="connsiteX15" fmla="*/ 950119 w 2266950"/>
              <a:gd name="connsiteY15" fmla="*/ 673894 h 902494"/>
              <a:gd name="connsiteX16" fmla="*/ 752475 w 2266950"/>
              <a:gd name="connsiteY16" fmla="*/ 521494 h 902494"/>
              <a:gd name="connsiteX17" fmla="*/ 583406 w 2266950"/>
              <a:gd name="connsiteY17" fmla="*/ 390525 h 902494"/>
              <a:gd name="connsiteX18" fmla="*/ 445294 w 2266950"/>
              <a:gd name="connsiteY18" fmla="*/ 309563 h 902494"/>
              <a:gd name="connsiteX19" fmla="*/ 247650 w 2266950"/>
              <a:gd name="connsiteY19" fmla="*/ 207169 h 902494"/>
              <a:gd name="connsiteX20" fmla="*/ 0 w 2266950"/>
              <a:gd name="connsiteY20" fmla="*/ 88107 h 9024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266950" h="902494">
                <a:moveTo>
                  <a:pt x="0" y="88107"/>
                </a:moveTo>
                <a:lnTo>
                  <a:pt x="288131" y="50007"/>
                </a:lnTo>
                <a:lnTo>
                  <a:pt x="683419" y="11907"/>
                </a:lnTo>
                <a:lnTo>
                  <a:pt x="1050131" y="0"/>
                </a:lnTo>
                <a:lnTo>
                  <a:pt x="1397794" y="19050"/>
                </a:lnTo>
                <a:lnTo>
                  <a:pt x="1721644" y="71438"/>
                </a:lnTo>
                <a:lnTo>
                  <a:pt x="2016919" y="157163"/>
                </a:lnTo>
                <a:lnTo>
                  <a:pt x="2266950" y="259557"/>
                </a:lnTo>
                <a:lnTo>
                  <a:pt x="2081212" y="342900"/>
                </a:lnTo>
                <a:lnTo>
                  <a:pt x="1914525" y="419100"/>
                </a:lnTo>
                <a:lnTo>
                  <a:pt x="1707356" y="533400"/>
                </a:lnTo>
                <a:lnTo>
                  <a:pt x="1521619" y="652463"/>
                </a:lnTo>
                <a:lnTo>
                  <a:pt x="1338262" y="788194"/>
                </a:lnTo>
                <a:lnTo>
                  <a:pt x="1202531" y="902494"/>
                </a:lnTo>
                <a:lnTo>
                  <a:pt x="1097756" y="797719"/>
                </a:lnTo>
                <a:lnTo>
                  <a:pt x="950119" y="673894"/>
                </a:lnTo>
                <a:lnTo>
                  <a:pt x="752475" y="521494"/>
                </a:lnTo>
                <a:lnTo>
                  <a:pt x="583406" y="390525"/>
                </a:lnTo>
                <a:lnTo>
                  <a:pt x="445294" y="309563"/>
                </a:lnTo>
                <a:lnTo>
                  <a:pt x="247650" y="207169"/>
                </a:lnTo>
                <a:lnTo>
                  <a:pt x="0" y="88107"/>
                </a:lnTo>
                <a:close/>
              </a:path>
            </a:pathLst>
          </a:custGeom>
          <a:solidFill>
            <a:srgbClr val="B0C01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2263574" y="1356628"/>
            <a:ext cx="5620940" cy="692497"/>
          </a:xfrm>
          <a:prstGeom prst="rect">
            <a:avLst/>
          </a:prstGeom>
        </p:spPr>
        <p:txBody>
          <a:bodyPr wrap="square">
            <a:spAutoFit/>
          </a:bodyPr>
          <a:lstStyle/>
          <a:p>
            <a:pPr algn="ctr"/>
            <a:r>
              <a:rPr lang="zh-CN" altLang="en-US" b="1" dirty="0" smtClean="0">
                <a:solidFill>
                  <a:srgbClr val="0A132C"/>
                </a:solidFill>
                <a:latin typeface="微软雅黑" panose="020B0503020204020204" pitchFamily="34" charset="-122"/>
                <a:ea typeface="微软雅黑" panose="020B0503020204020204" pitchFamily="34" charset="-122"/>
              </a:rPr>
              <a:t>修改图片方法</a:t>
            </a:r>
            <a:endParaRPr lang="en-US" altLang="zh-CN" b="1" dirty="0" smtClean="0">
              <a:solidFill>
                <a:srgbClr val="0A132C"/>
              </a:solidFill>
              <a:latin typeface="微软雅黑" panose="020B0503020204020204" pitchFamily="34" charset="-122"/>
              <a:ea typeface="微软雅黑" panose="020B0503020204020204" pitchFamily="34" charset="-122"/>
            </a:endParaRPr>
          </a:p>
          <a:p>
            <a:pPr algn="ctr"/>
            <a:r>
              <a:rPr lang="zh-CN" altLang="en-US" sz="1000" dirty="0" smtClean="0">
                <a:solidFill>
                  <a:schemeClr val="tx1">
                    <a:lumMod val="75000"/>
                    <a:lumOff val="25000"/>
                  </a:schemeClr>
                </a:solidFill>
                <a:latin typeface="微软雅黑" panose="020B0503020204020204" pitchFamily="34" charset="-122"/>
                <a:ea typeface="微软雅黑" panose="020B0503020204020204" pitchFamily="34" charset="-122"/>
              </a:rPr>
              <a:t>单击</a:t>
            </a:r>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rPr>
              <a:t>选中图片，右键，设置图片格式，填充，图片或文理填充，文件，选择你要的图片即可</a:t>
            </a:r>
            <a:endParaRPr lang="en-US" altLang="zh-CN" sz="1000" dirty="0">
              <a:solidFill>
                <a:schemeClr val="tx1">
                  <a:lumMod val="75000"/>
                  <a:lumOff val="25000"/>
                </a:schemeClr>
              </a:solidFill>
              <a:latin typeface="微软雅黑" panose="020B0503020204020204" pitchFamily="34" charset="-122"/>
              <a:ea typeface="微软雅黑" panose="020B0503020204020204" pitchFamily="34" charset="-122"/>
            </a:endParaRPr>
          </a:p>
          <a:p>
            <a:pPr algn="ctr"/>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rPr>
              <a:t>（备注，建议使用图片前先将图片裁剪成如图差不多的长方形，图片不会变形）</a:t>
            </a:r>
          </a:p>
        </p:txBody>
      </p:sp>
      <p:sp>
        <p:nvSpPr>
          <p:cNvPr id="17" name="TextBox 16"/>
          <p:cNvSpPr txBox="1"/>
          <p:nvPr/>
        </p:nvSpPr>
        <p:spPr>
          <a:xfrm>
            <a:off x="683676" y="194243"/>
            <a:ext cx="3870455" cy="338554"/>
          </a:xfrm>
          <a:prstGeom prst="rect">
            <a:avLst/>
          </a:prstGeom>
          <a:noFill/>
        </p:spPr>
        <p:txBody>
          <a:bodyPr wrap="square" rtlCol="0">
            <a:spAutoFit/>
          </a:bodyPr>
          <a:lstStyle/>
          <a:p>
            <a:r>
              <a:rPr lang="zh-CN" altLang="en-US" sz="1600" b="1" dirty="0" smtClean="0">
                <a:solidFill>
                  <a:schemeClr val="tx1">
                    <a:lumMod val="65000"/>
                    <a:lumOff val="35000"/>
                  </a:schemeClr>
                </a:solidFill>
                <a:latin typeface="微软雅黑" pitchFamily="34" charset="-122"/>
                <a:ea typeface="微软雅黑" pitchFamily="34" charset="-122"/>
              </a:rPr>
              <a:t>在此输入你的文本内容</a:t>
            </a:r>
            <a:endParaRPr lang="zh-CN" altLang="en-US" sz="1600" b="1" dirty="0">
              <a:solidFill>
                <a:schemeClr val="tx1">
                  <a:lumMod val="65000"/>
                  <a:lumOff val="35000"/>
                </a:schemeClr>
              </a:solidFill>
              <a:latin typeface="微软雅黑" pitchFamily="34" charset="-122"/>
              <a:ea typeface="微软雅黑" pitchFamily="34" charset="-122"/>
            </a:endParaRPr>
          </a:p>
        </p:txBody>
      </p:sp>
      <p:sp>
        <p:nvSpPr>
          <p:cNvPr id="18" name="矩形 17"/>
          <p:cNvSpPr/>
          <p:nvPr/>
        </p:nvSpPr>
        <p:spPr>
          <a:xfrm>
            <a:off x="683676" y="440464"/>
            <a:ext cx="2430295" cy="184666"/>
          </a:xfrm>
          <a:prstGeom prst="rect">
            <a:avLst/>
          </a:prstGeom>
        </p:spPr>
        <p:txBody>
          <a:bodyPr wrap="square">
            <a:spAutoFit/>
          </a:bodyPr>
          <a:lstStyle/>
          <a:p>
            <a:r>
              <a:rPr lang="en-US" altLang="zh-CN" sz="600" dirty="0">
                <a:solidFill>
                  <a:schemeClr val="tx1">
                    <a:lumMod val="65000"/>
                    <a:lumOff val="35000"/>
                  </a:schemeClr>
                </a:solidFill>
              </a:rPr>
              <a:t>Always believe that something wonderful is about to happen.</a:t>
            </a:r>
            <a:endParaRPr lang="zh-CN" altLang="en-US" sz="600" dirty="0">
              <a:solidFill>
                <a:schemeClr val="tx1">
                  <a:lumMod val="65000"/>
                  <a:lumOff val="35000"/>
                </a:schemeClr>
              </a:solidFill>
            </a:endParaRPr>
          </a:p>
        </p:txBody>
      </p:sp>
      <p:pic>
        <p:nvPicPr>
          <p:cNvPr id="19" name="图片 18"/>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214039" y="194576"/>
            <a:ext cx="469637" cy="504684"/>
          </a:xfrm>
          <a:prstGeom prst="rect">
            <a:avLst/>
          </a:prstGeom>
        </p:spPr>
      </p:pic>
      <p:cxnSp>
        <p:nvCxnSpPr>
          <p:cNvPr id="20" name="直接连接符 19"/>
          <p:cNvCxnSpPr/>
          <p:nvPr/>
        </p:nvCxnSpPr>
        <p:spPr bwMode="auto">
          <a:xfrm>
            <a:off x="755682" y="625130"/>
            <a:ext cx="2358289" cy="0"/>
          </a:xfrm>
          <a:prstGeom prst="line">
            <a:avLst/>
          </a:prstGeom>
          <a:solidFill>
            <a:schemeClr val="accent1"/>
          </a:solidFill>
          <a:ln w="9525" cap="flat" cmpd="sng" algn="ctr">
            <a:solidFill>
              <a:schemeClr val="tx1">
                <a:lumMod val="50000"/>
                <a:lumOff val="50000"/>
              </a:schemeClr>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21" name="图片 20"/>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7679405" y="265861"/>
            <a:ext cx="1212896" cy="430161"/>
          </a:xfrm>
          <a:prstGeom prst="rect">
            <a:avLst/>
          </a:prstGeom>
        </p:spPr>
      </p:pic>
      <p:sp>
        <p:nvSpPr>
          <p:cNvPr id="22" name="TextBox 21"/>
          <p:cNvSpPr txBox="1"/>
          <p:nvPr/>
        </p:nvSpPr>
        <p:spPr>
          <a:xfrm>
            <a:off x="239505" y="255798"/>
            <a:ext cx="418704" cy="369332"/>
          </a:xfrm>
          <a:prstGeom prst="rect">
            <a:avLst/>
          </a:prstGeom>
          <a:noFill/>
        </p:spPr>
        <p:txBody>
          <a:bodyPr wrap="none" rtlCol="0">
            <a:spAutoFit/>
          </a:bodyPr>
          <a:lstStyle/>
          <a:p>
            <a:r>
              <a:rPr lang="en-US" altLang="zh-CN" dirty="0" smtClean="0">
                <a:solidFill>
                  <a:schemeClr val="bg1"/>
                </a:solidFill>
              </a:rPr>
              <a:t>01</a:t>
            </a:r>
            <a:endParaRPr lang="zh-CN" altLang="en-US" dirty="0">
              <a:solidFill>
                <a:schemeClr val="bg1"/>
              </a:solidFill>
            </a:endParaRPr>
          </a:p>
        </p:txBody>
      </p:sp>
    </p:spTree>
    <p:extLst>
      <p:ext uri="{BB962C8B-B14F-4D97-AF65-F5344CB8AC3E}">
        <p14:creationId xmlns:p14="http://schemas.microsoft.com/office/powerpoint/2010/main" val="27719824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fade">
                                      <p:cBhvr>
                                        <p:cTn id="11" dur="500"/>
                                        <p:tgtEl>
                                          <p:spTgt spid="15"/>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500"/>
                                        <p:tgtEl>
                                          <p:spTgt spid="4"/>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500"/>
                                        <p:tgtEl>
                                          <p:spTgt spid="5"/>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fade">
                                      <p:cBhvr>
                                        <p:cTn id="23" dur="500"/>
                                        <p:tgtEl>
                                          <p:spTgt spid="6"/>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fade">
                                      <p:cBhvr>
                                        <p:cTn id="27" dur="500"/>
                                        <p:tgtEl>
                                          <p:spTgt spid="14"/>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7"/>
                                        </p:tgtEl>
                                        <p:attrNameLst>
                                          <p:attrName>style.visibility</p:attrName>
                                        </p:attrNameLst>
                                      </p:cBhvr>
                                      <p:to>
                                        <p:strVal val="visible"/>
                                      </p:to>
                                    </p:set>
                                    <p:animEffect transition="in" filter="fade">
                                      <p:cBhvr>
                                        <p:cTn id="31" dur="500"/>
                                        <p:tgtEl>
                                          <p:spTgt spid="7"/>
                                        </p:tgtEl>
                                      </p:cBhvr>
                                    </p:animEffect>
                                  </p:childTnLst>
                                </p:cTn>
                              </p:par>
                            </p:childTnLst>
                          </p:cTn>
                        </p:par>
                        <p:par>
                          <p:cTn id="32" fill="hold">
                            <p:stCondLst>
                              <p:cond delay="3500"/>
                            </p:stCondLst>
                            <p:childTnLst>
                              <p:par>
                                <p:cTn id="33" presetID="10" presetClass="entr" presetSubtype="0" fill="hold" grpId="0" nodeType="afterEffect">
                                  <p:stCondLst>
                                    <p:cond delay="0"/>
                                  </p:stCondLst>
                                  <p:childTnLst>
                                    <p:set>
                                      <p:cBhvr>
                                        <p:cTn id="34" dur="1" fill="hold">
                                          <p:stCondLst>
                                            <p:cond delay="0"/>
                                          </p:stCondLst>
                                        </p:cTn>
                                        <p:tgtEl>
                                          <p:spTgt spid="13"/>
                                        </p:tgtEl>
                                        <p:attrNameLst>
                                          <p:attrName>style.visibility</p:attrName>
                                        </p:attrNameLst>
                                      </p:cBhvr>
                                      <p:to>
                                        <p:strVal val="visible"/>
                                      </p:to>
                                    </p:set>
                                    <p:animEffect transition="in" filter="fade">
                                      <p:cBhvr>
                                        <p:cTn id="35" dur="500"/>
                                        <p:tgtEl>
                                          <p:spTgt spid="13"/>
                                        </p:tgtEl>
                                      </p:cBhvr>
                                    </p:animEffect>
                                  </p:childTnLst>
                                </p:cTn>
                              </p:par>
                            </p:childTnLst>
                          </p:cTn>
                        </p:par>
                        <p:par>
                          <p:cTn id="36" fill="hold">
                            <p:stCondLst>
                              <p:cond delay="4000"/>
                            </p:stCondLst>
                            <p:childTnLst>
                              <p:par>
                                <p:cTn id="37" presetID="10" presetClass="entr" presetSubtype="0" fill="hold" grpId="0" nodeType="afterEffect">
                                  <p:stCondLst>
                                    <p:cond delay="0"/>
                                  </p:stCondLst>
                                  <p:childTnLst>
                                    <p:set>
                                      <p:cBhvr>
                                        <p:cTn id="38" dur="1" fill="hold">
                                          <p:stCondLst>
                                            <p:cond delay="0"/>
                                          </p:stCondLst>
                                        </p:cTn>
                                        <p:tgtEl>
                                          <p:spTgt spid="8"/>
                                        </p:tgtEl>
                                        <p:attrNameLst>
                                          <p:attrName>style.visibility</p:attrName>
                                        </p:attrNameLst>
                                      </p:cBhvr>
                                      <p:to>
                                        <p:strVal val="visible"/>
                                      </p:to>
                                    </p:set>
                                    <p:animEffect transition="in" filter="fade">
                                      <p:cBhvr>
                                        <p:cTn id="39" dur="500"/>
                                        <p:tgtEl>
                                          <p:spTgt spid="8"/>
                                        </p:tgtEl>
                                      </p:cBhvr>
                                    </p:animEffect>
                                  </p:childTnLst>
                                </p:cTn>
                              </p:par>
                            </p:childTnLst>
                          </p:cTn>
                        </p:par>
                        <p:par>
                          <p:cTn id="40" fill="hold">
                            <p:stCondLst>
                              <p:cond delay="4500"/>
                            </p:stCondLst>
                            <p:childTnLst>
                              <p:par>
                                <p:cTn id="41" presetID="10" presetClass="entr" presetSubtype="0" fill="hold" grpId="0" nodeType="afterEffect">
                                  <p:stCondLst>
                                    <p:cond delay="0"/>
                                  </p:stCondLst>
                                  <p:childTnLst>
                                    <p:set>
                                      <p:cBhvr>
                                        <p:cTn id="42" dur="1" fill="hold">
                                          <p:stCondLst>
                                            <p:cond delay="0"/>
                                          </p:stCondLst>
                                        </p:cTn>
                                        <p:tgtEl>
                                          <p:spTgt spid="9"/>
                                        </p:tgtEl>
                                        <p:attrNameLst>
                                          <p:attrName>style.visibility</p:attrName>
                                        </p:attrNameLst>
                                      </p:cBhvr>
                                      <p:to>
                                        <p:strVal val="visible"/>
                                      </p:to>
                                    </p:set>
                                    <p:animEffect transition="in" filter="fade">
                                      <p:cBhvr>
                                        <p:cTn id="43" dur="500"/>
                                        <p:tgtEl>
                                          <p:spTgt spid="9"/>
                                        </p:tgtEl>
                                      </p:cBhvr>
                                    </p:animEffect>
                                  </p:childTnLst>
                                </p:cTn>
                              </p:par>
                            </p:childTnLst>
                          </p:cTn>
                        </p:par>
                        <p:par>
                          <p:cTn id="44" fill="hold">
                            <p:stCondLst>
                              <p:cond delay="5000"/>
                            </p:stCondLst>
                            <p:childTnLst>
                              <p:par>
                                <p:cTn id="45" presetID="10" presetClass="entr" presetSubtype="0" fill="hold" grpId="0" nodeType="afterEffect">
                                  <p:stCondLst>
                                    <p:cond delay="0"/>
                                  </p:stCondLst>
                                  <p:childTnLst>
                                    <p:set>
                                      <p:cBhvr>
                                        <p:cTn id="46" dur="1" fill="hold">
                                          <p:stCondLst>
                                            <p:cond delay="0"/>
                                          </p:stCondLst>
                                        </p:cTn>
                                        <p:tgtEl>
                                          <p:spTgt spid="10"/>
                                        </p:tgtEl>
                                        <p:attrNameLst>
                                          <p:attrName>style.visibility</p:attrName>
                                        </p:attrNameLst>
                                      </p:cBhvr>
                                      <p:to>
                                        <p:strVal val="visible"/>
                                      </p:to>
                                    </p:set>
                                    <p:animEffect transition="in" filter="fade">
                                      <p:cBhvr>
                                        <p:cTn id="47" dur="500"/>
                                        <p:tgtEl>
                                          <p:spTgt spid="10"/>
                                        </p:tgtEl>
                                      </p:cBhvr>
                                    </p:animEffect>
                                  </p:childTnLst>
                                </p:cTn>
                              </p:par>
                            </p:childTnLst>
                          </p:cTn>
                        </p:par>
                        <p:par>
                          <p:cTn id="48" fill="hold">
                            <p:stCondLst>
                              <p:cond delay="5500"/>
                            </p:stCondLst>
                            <p:childTnLst>
                              <p:par>
                                <p:cTn id="49" presetID="10" presetClass="entr" presetSubtype="0" fill="hold" grpId="0" nodeType="afterEffect">
                                  <p:stCondLst>
                                    <p:cond delay="0"/>
                                  </p:stCondLst>
                                  <p:childTnLst>
                                    <p:set>
                                      <p:cBhvr>
                                        <p:cTn id="50" dur="1" fill="hold">
                                          <p:stCondLst>
                                            <p:cond delay="0"/>
                                          </p:stCondLst>
                                        </p:cTn>
                                        <p:tgtEl>
                                          <p:spTgt spid="12"/>
                                        </p:tgtEl>
                                        <p:attrNameLst>
                                          <p:attrName>style.visibility</p:attrName>
                                        </p:attrNameLst>
                                      </p:cBhvr>
                                      <p:to>
                                        <p:strVal val="visible"/>
                                      </p:to>
                                    </p:set>
                                    <p:animEffect transition="in" filter="fade">
                                      <p:cBhvr>
                                        <p:cTn id="51" dur="500"/>
                                        <p:tgtEl>
                                          <p:spTgt spid="12"/>
                                        </p:tgtEl>
                                      </p:cBhvr>
                                    </p:animEffect>
                                  </p:childTnLst>
                                </p:cTn>
                              </p:par>
                            </p:childTnLst>
                          </p:cTn>
                        </p:par>
                        <p:par>
                          <p:cTn id="52" fill="hold">
                            <p:stCondLst>
                              <p:cond delay="6000"/>
                            </p:stCondLst>
                            <p:childTnLst>
                              <p:par>
                                <p:cTn id="53" presetID="10" presetClass="entr" presetSubtype="0" fill="hold" grpId="0" nodeType="afterEffect">
                                  <p:stCondLst>
                                    <p:cond delay="0"/>
                                  </p:stCondLst>
                                  <p:childTnLst>
                                    <p:set>
                                      <p:cBhvr>
                                        <p:cTn id="54" dur="1" fill="hold">
                                          <p:stCondLst>
                                            <p:cond delay="0"/>
                                          </p:stCondLst>
                                        </p:cTn>
                                        <p:tgtEl>
                                          <p:spTgt spid="11"/>
                                        </p:tgtEl>
                                        <p:attrNameLst>
                                          <p:attrName>style.visibility</p:attrName>
                                        </p:attrNameLst>
                                      </p:cBhvr>
                                      <p:to>
                                        <p:strVal val="visible"/>
                                      </p:to>
                                    </p:set>
                                    <p:animEffect transition="in" filter="fade">
                                      <p:cBhvr>
                                        <p:cTn id="55"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75B029CA-FE95-4881-80B5-E602ED585F5A}" type="slidenum">
              <a:rPr lang="zh-CN" altLang="en-US" smtClean="0"/>
              <a:t>30</a:t>
            </a:fld>
            <a:endParaRPr lang="zh-CN" altLang="en-US"/>
          </a:p>
        </p:txBody>
      </p:sp>
      <p:grpSp>
        <p:nvGrpSpPr>
          <p:cNvPr id="3" name="组合 2"/>
          <p:cNvGrpSpPr/>
          <p:nvPr/>
        </p:nvGrpSpPr>
        <p:grpSpPr>
          <a:xfrm>
            <a:off x="2013324" y="1307228"/>
            <a:ext cx="1511085" cy="1509370"/>
            <a:chOff x="5305425" y="2638424"/>
            <a:chExt cx="1579563" cy="1577975"/>
          </a:xfrm>
          <a:solidFill>
            <a:schemeClr val="tx2">
              <a:lumMod val="75000"/>
              <a:alpha val="60000"/>
            </a:schemeClr>
          </a:solidFill>
        </p:grpSpPr>
        <p:sp>
          <p:nvSpPr>
            <p:cNvPr id="4" name="Freeform 6"/>
            <p:cNvSpPr>
              <a:spLocks noEditPoints="1"/>
            </p:cNvSpPr>
            <p:nvPr/>
          </p:nvSpPr>
          <p:spPr bwMode="auto">
            <a:xfrm>
              <a:off x="5305425" y="2638424"/>
              <a:ext cx="1579563" cy="1577975"/>
            </a:xfrm>
            <a:custGeom>
              <a:avLst/>
              <a:gdLst>
                <a:gd name="T0" fmla="*/ 421 w 421"/>
                <a:gd name="T1" fmla="*/ 229 h 421"/>
                <a:gd name="T2" fmla="*/ 398 w 421"/>
                <a:gd name="T3" fmla="*/ 188 h 421"/>
                <a:gd name="T4" fmla="*/ 367 w 421"/>
                <a:gd name="T5" fmla="*/ 146 h 421"/>
                <a:gd name="T6" fmla="*/ 402 w 421"/>
                <a:gd name="T7" fmla="*/ 122 h 421"/>
                <a:gd name="T8" fmla="*/ 361 w 421"/>
                <a:gd name="T9" fmla="*/ 97 h 421"/>
                <a:gd name="T10" fmla="*/ 314 w 421"/>
                <a:gd name="T11" fmla="*/ 77 h 421"/>
                <a:gd name="T12" fmla="*/ 332 w 421"/>
                <a:gd name="T13" fmla="*/ 38 h 421"/>
                <a:gd name="T14" fmla="*/ 285 w 421"/>
                <a:gd name="T15" fmla="*/ 37 h 421"/>
                <a:gd name="T16" fmla="*/ 233 w 421"/>
                <a:gd name="T17" fmla="*/ 43 h 421"/>
                <a:gd name="T18" fmla="*/ 229 w 421"/>
                <a:gd name="T19" fmla="*/ 0 h 421"/>
                <a:gd name="T20" fmla="*/ 188 w 421"/>
                <a:gd name="T21" fmla="*/ 23 h 421"/>
                <a:gd name="T22" fmla="*/ 146 w 421"/>
                <a:gd name="T23" fmla="*/ 54 h 421"/>
                <a:gd name="T24" fmla="*/ 122 w 421"/>
                <a:gd name="T25" fmla="*/ 19 h 421"/>
                <a:gd name="T26" fmla="*/ 98 w 421"/>
                <a:gd name="T27" fmla="*/ 60 h 421"/>
                <a:gd name="T28" fmla="*/ 77 w 421"/>
                <a:gd name="T29" fmla="*/ 107 h 421"/>
                <a:gd name="T30" fmla="*/ 38 w 421"/>
                <a:gd name="T31" fmla="*/ 89 h 421"/>
                <a:gd name="T32" fmla="*/ 37 w 421"/>
                <a:gd name="T33" fmla="*/ 136 h 421"/>
                <a:gd name="T34" fmla="*/ 43 w 421"/>
                <a:gd name="T35" fmla="*/ 188 h 421"/>
                <a:gd name="T36" fmla="*/ 0 w 421"/>
                <a:gd name="T37" fmla="*/ 192 h 421"/>
                <a:gd name="T38" fmla="*/ 24 w 421"/>
                <a:gd name="T39" fmla="*/ 233 h 421"/>
                <a:gd name="T40" fmla="*/ 54 w 421"/>
                <a:gd name="T41" fmla="*/ 274 h 421"/>
                <a:gd name="T42" fmla="*/ 19 w 421"/>
                <a:gd name="T43" fmla="*/ 299 h 421"/>
                <a:gd name="T44" fmla="*/ 60 w 421"/>
                <a:gd name="T45" fmla="*/ 323 h 421"/>
                <a:gd name="T46" fmla="*/ 107 w 421"/>
                <a:gd name="T47" fmla="*/ 344 h 421"/>
                <a:gd name="T48" fmla="*/ 89 w 421"/>
                <a:gd name="T49" fmla="*/ 383 h 421"/>
                <a:gd name="T50" fmla="*/ 137 w 421"/>
                <a:gd name="T51" fmla="*/ 384 h 421"/>
                <a:gd name="T52" fmla="*/ 188 w 421"/>
                <a:gd name="T53" fmla="*/ 378 h 421"/>
                <a:gd name="T54" fmla="*/ 192 w 421"/>
                <a:gd name="T55" fmla="*/ 421 h 421"/>
                <a:gd name="T56" fmla="*/ 233 w 421"/>
                <a:gd name="T57" fmla="*/ 397 h 421"/>
                <a:gd name="T58" fmla="*/ 275 w 421"/>
                <a:gd name="T59" fmla="*/ 367 h 421"/>
                <a:gd name="T60" fmla="*/ 299 w 421"/>
                <a:gd name="T61" fmla="*/ 402 h 421"/>
                <a:gd name="T62" fmla="*/ 324 w 421"/>
                <a:gd name="T63" fmla="*/ 361 h 421"/>
                <a:gd name="T64" fmla="*/ 344 w 421"/>
                <a:gd name="T65" fmla="*/ 314 h 421"/>
                <a:gd name="T66" fmla="*/ 383 w 421"/>
                <a:gd name="T67" fmla="*/ 332 h 421"/>
                <a:gd name="T68" fmla="*/ 384 w 421"/>
                <a:gd name="T69" fmla="*/ 284 h 421"/>
                <a:gd name="T70" fmla="*/ 378 w 421"/>
                <a:gd name="T71" fmla="*/ 233 h 421"/>
                <a:gd name="T72" fmla="*/ 211 w 421"/>
                <a:gd name="T73" fmla="*/ 236 h 421"/>
                <a:gd name="T74" fmla="*/ 211 w 421"/>
                <a:gd name="T75" fmla="*/ 185 h 421"/>
                <a:gd name="T76" fmla="*/ 211 w 421"/>
                <a:gd name="T77" fmla="*/ 236 h 4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21" h="421">
                  <a:moveTo>
                    <a:pt x="398" y="233"/>
                  </a:moveTo>
                  <a:cubicBezTo>
                    <a:pt x="421" y="229"/>
                    <a:pt x="421" y="229"/>
                    <a:pt x="421" y="229"/>
                  </a:cubicBezTo>
                  <a:cubicBezTo>
                    <a:pt x="421" y="192"/>
                    <a:pt x="421" y="192"/>
                    <a:pt x="421" y="192"/>
                  </a:cubicBezTo>
                  <a:cubicBezTo>
                    <a:pt x="398" y="188"/>
                    <a:pt x="398" y="188"/>
                    <a:pt x="398" y="188"/>
                  </a:cubicBezTo>
                  <a:cubicBezTo>
                    <a:pt x="378" y="188"/>
                    <a:pt x="378" y="188"/>
                    <a:pt x="378" y="188"/>
                  </a:cubicBezTo>
                  <a:cubicBezTo>
                    <a:pt x="376" y="173"/>
                    <a:pt x="372" y="159"/>
                    <a:pt x="367" y="146"/>
                  </a:cubicBezTo>
                  <a:cubicBezTo>
                    <a:pt x="384" y="136"/>
                    <a:pt x="384" y="136"/>
                    <a:pt x="384" y="136"/>
                  </a:cubicBezTo>
                  <a:cubicBezTo>
                    <a:pt x="402" y="122"/>
                    <a:pt x="402" y="122"/>
                    <a:pt x="402" y="122"/>
                  </a:cubicBezTo>
                  <a:cubicBezTo>
                    <a:pt x="383" y="89"/>
                    <a:pt x="383" y="89"/>
                    <a:pt x="383" y="89"/>
                  </a:cubicBezTo>
                  <a:cubicBezTo>
                    <a:pt x="361" y="97"/>
                    <a:pt x="361" y="97"/>
                    <a:pt x="361" y="97"/>
                  </a:cubicBezTo>
                  <a:cubicBezTo>
                    <a:pt x="344" y="107"/>
                    <a:pt x="344" y="107"/>
                    <a:pt x="344" y="107"/>
                  </a:cubicBezTo>
                  <a:cubicBezTo>
                    <a:pt x="336" y="96"/>
                    <a:pt x="325" y="85"/>
                    <a:pt x="314" y="77"/>
                  </a:cubicBezTo>
                  <a:cubicBezTo>
                    <a:pt x="324" y="60"/>
                    <a:pt x="324" y="60"/>
                    <a:pt x="324" y="60"/>
                  </a:cubicBezTo>
                  <a:cubicBezTo>
                    <a:pt x="332" y="38"/>
                    <a:pt x="332" y="38"/>
                    <a:pt x="332" y="38"/>
                  </a:cubicBezTo>
                  <a:cubicBezTo>
                    <a:pt x="299" y="19"/>
                    <a:pt x="299" y="19"/>
                    <a:pt x="299" y="19"/>
                  </a:cubicBezTo>
                  <a:cubicBezTo>
                    <a:pt x="285" y="37"/>
                    <a:pt x="285" y="37"/>
                    <a:pt x="285" y="37"/>
                  </a:cubicBezTo>
                  <a:cubicBezTo>
                    <a:pt x="275" y="54"/>
                    <a:pt x="275" y="54"/>
                    <a:pt x="275" y="54"/>
                  </a:cubicBezTo>
                  <a:cubicBezTo>
                    <a:pt x="262" y="49"/>
                    <a:pt x="248" y="45"/>
                    <a:pt x="233" y="43"/>
                  </a:cubicBezTo>
                  <a:cubicBezTo>
                    <a:pt x="233" y="23"/>
                    <a:pt x="233" y="23"/>
                    <a:pt x="233" y="23"/>
                  </a:cubicBezTo>
                  <a:cubicBezTo>
                    <a:pt x="229" y="0"/>
                    <a:pt x="229" y="0"/>
                    <a:pt x="229" y="0"/>
                  </a:cubicBezTo>
                  <a:cubicBezTo>
                    <a:pt x="192" y="0"/>
                    <a:pt x="192" y="0"/>
                    <a:pt x="192" y="0"/>
                  </a:cubicBezTo>
                  <a:cubicBezTo>
                    <a:pt x="188" y="23"/>
                    <a:pt x="188" y="23"/>
                    <a:pt x="188" y="23"/>
                  </a:cubicBezTo>
                  <a:cubicBezTo>
                    <a:pt x="188" y="43"/>
                    <a:pt x="188" y="43"/>
                    <a:pt x="188" y="43"/>
                  </a:cubicBezTo>
                  <a:cubicBezTo>
                    <a:pt x="173" y="45"/>
                    <a:pt x="160" y="49"/>
                    <a:pt x="146" y="54"/>
                  </a:cubicBezTo>
                  <a:cubicBezTo>
                    <a:pt x="137" y="37"/>
                    <a:pt x="137" y="37"/>
                    <a:pt x="137" y="37"/>
                  </a:cubicBezTo>
                  <a:cubicBezTo>
                    <a:pt x="122" y="19"/>
                    <a:pt x="122" y="19"/>
                    <a:pt x="122" y="19"/>
                  </a:cubicBezTo>
                  <a:cubicBezTo>
                    <a:pt x="89" y="38"/>
                    <a:pt x="89" y="38"/>
                    <a:pt x="89" y="38"/>
                  </a:cubicBezTo>
                  <a:cubicBezTo>
                    <a:pt x="98" y="60"/>
                    <a:pt x="98" y="60"/>
                    <a:pt x="98" y="60"/>
                  </a:cubicBezTo>
                  <a:cubicBezTo>
                    <a:pt x="107" y="77"/>
                    <a:pt x="107" y="77"/>
                    <a:pt x="107" y="77"/>
                  </a:cubicBezTo>
                  <a:cubicBezTo>
                    <a:pt x="96" y="85"/>
                    <a:pt x="86" y="96"/>
                    <a:pt x="77" y="107"/>
                  </a:cubicBezTo>
                  <a:cubicBezTo>
                    <a:pt x="60" y="97"/>
                    <a:pt x="60" y="97"/>
                    <a:pt x="60" y="97"/>
                  </a:cubicBezTo>
                  <a:cubicBezTo>
                    <a:pt x="38" y="89"/>
                    <a:pt x="38" y="89"/>
                    <a:pt x="38" y="89"/>
                  </a:cubicBezTo>
                  <a:cubicBezTo>
                    <a:pt x="19" y="122"/>
                    <a:pt x="19" y="122"/>
                    <a:pt x="19" y="122"/>
                  </a:cubicBezTo>
                  <a:cubicBezTo>
                    <a:pt x="37" y="136"/>
                    <a:pt x="37" y="136"/>
                    <a:pt x="37" y="136"/>
                  </a:cubicBezTo>
                  <a:cubicBezTo>
                    <a:pt x="54" y="146"/>
                    <a:pt x="54" y="146"/>
                    <a:pt x="54" y="146"/>
                  </a:cubicBezTo>
                  <a:cubicBezTo>
                    <a:pt x="49" y="159"/>
                    <a:pt x="45" y="173"/>
                    <a:pt x="43" y="188"/>
                  </a:cubicBezTo>
                  <a:cubicBezTo>
                    <a:pt x="24" y="188"/>
                    <a:pt x="24" y="188"/>
                    <a:pt x="24" y="188"/>
                  </a:cubicBezTo>
                  <a:cubicBezTo>
                    <a:pt x="0" y="192"/>
                    <a:pt x="0" y="192"/>
                    <a:pt x="0" y="192"/>
                  </a:cubicBezTo>
                  <a:cubicBezTo>
                    <a:pt x="0" y="229"/>
                    <a:pt x="0" y="229"/>
                    <a:pt x="0" y="229"/>
                  </a:cubicBezTo>
                  <a:cubicBezTo>
                    <a:pt x="24" y="233"/>
                    <a:pt x="24" y="233"/>
                    <a:pt x="24" y="233"/>
                  </a:cubicBezTo>
                  <a:cubicBezTo>
                    <a:pt x="43" y="233"/>
                    <a:pt x="43" y="233"/>
                    <a:pt x="43" y="233"/>
                  </a:cubicBezTo>
                  <a:cubicBezTo>
                    <a:pt x="45" y="247"/>
                    <a:pt x="49" y="261"/>
                    <a:pt x="54" y="274"/>
                  </a:cubicBezTo>
                  <a:cubicBezTo>
                    <a:pt x="37" y="284"/>
                    <a:pt x="37" y="284"/>
                    <a:pt x="37" y="284"/>
                  </a:cubicBezTo>
                  <a:cubicBezTo>
                    <a:pt x="19" y="299"/>
                    <a:pt x="19" y="299"/>
                    <a:pt x="19" y="299"/>
                  </a:cubicBezTo>
                  <a:cubicBezTo>
                    <a:pt x="38" y="332"/>
                    <a:pt x="38" y="332"/>
                    <a:pt x="38" y="332"/>
                  </a:cubicBezTo>
                  <a:cubicBezTo>
                    <a:pt x="60" y="323"/>
                    <a:pt x="60" y="323"/>
                    <a:pt x="60" y="323"/>
                  </a:cubicBezTo>
                  <a:cubicBezTo>
                    <a:pt x="77" y="314"/>
                    <a:pt x="77" y="314"/>
                    <a:pt x="77" y="314"/>
                  </a:cubicBezTo>
                  <a:cubicBezTo>
                    <a:pt x="86" y="325"/>
                    <a:pt x="96" y="335"/>
                    <a:pt x="107" y="344"/>
                  </a:cubicBezTo>
                  <a:cubicBezTo>
                    <a:pt x="98" y="361"/>
                    <a:pt x="98" y="361"/>
                    <a:pt x="98" y="361"/>
                  </a:cubicBezTo>
                  <a:cubicBezTo>
                    <a:pt x="89" y="383"/>
                    <a:pt x="89" y="383"/>
                    <a:pt x="89" y="383"/>
                  </a:cubicBezTo>
                  <a:cubicBezTo>
                    <a:pt x="122" y="402"/>
                    <a:pt x="122" y="402"/>
                    <a:pt x="122" y="402"/>
                  </a:cubicBezTo>
                  <a:cubicBezTo>
                    <a:pt x="137" y="384"/>
                    <a:pt x="137" y="384"/>
                    <a:pt x="137" y="384"/>
                  </a:cubicBezTo>
                  <a:cubicBezTo>
                    <a:pt x="146" y="367"/>
                    <a:pt x="146" y="367"/>
                    <a:pt x="146" y="367"/>
                  </a:cubicBezTo>
                  <a:cubicBezTo>
                    <a:pt x="160" y="372"/>
                    <a:pt x="173" y="376"/>
                    <a:pt x="188" y="378"/>
                  </a:cubicBezTo>
                  <a:cubicBezTo>
                    <a:pt x="188" y="397"/>
                    <a:pt x="188" y="397"/>
                    <a:pt x="188" y="397"/>
                  </a:cubicBezTo>
                  <a:cubicBezTo>
                    <a:pt x="192" y="421"/>
                    <a:pt x="192" y="421"/>
                    <a:pt x="192" y="421"/>
                  </a:cubicBezTo>
                  <a:cubicBezTo>
                    <a:pt x="229" y="421"/>
                    <a:pt x="229" y="421"/>
                    <a:pt x="229" y="421"/>
                  </a:cubicBezTo>
                  <a:cubicBezTo>
                    <a:pt x="233" y="397"/>
                    <a:pt x="233" y="397"/>
                    <a:pt x="233" y="397"/>
                  </a:cubicBezTo>
                  <a:cubicBezTo>
                    <a:pt x="233" y="378"/>
                    <a:pt x="233" y="378"/>
                    <a:pt x="233" y="378"/>
                  </a:cubicBezTo>
                  <a:cubicBezTo>
                    <a:pt x="248" y="376"/>
                    <a:pt x="262" y="372"/>
                    <a:pt x="275" y="367"/>
                  </a:cubicBezTo>
                  <a:cubicBezTo>
                    <a:pt x="285" y="384"/>
                    <a:pt x="285" y="384"/>
                    <a:pt x="285" y="384"/>
                  </a:cubicBezTo>
                  <a:cubicBezTo>
                    <a:pt x="299" y="402"/>
                    <a:pt x="299" y="402"/>
                    <a:pt x="299" y="402"/>
                  </a:cubicBezTo>
                  <a:cubicBezTo>
                    <a:pt x="332" y="383"/>
                    <a:pt x="332" y="383"/>
                    <a:pt x="332" y="383"/>
                  </a:cubicBezTo>
                  <a:cubicBezTo>
                    <a:pt x="324" y="361"/>
                    <a:pt x="324" y="361"/>
                    <a:pt x="324" y="361"/>
                  </a:cubicBezTo>
                  <a:cubicBezTo>
                    <a:pt x="314" y="344"/>
                    <a:pt x="314" y="344"/>
                    <a:pt x="314" y="344"/>
                  </a:cubicBezTo>
                  <a:cubicBezTo>
                    <a:pt x="325" y="335"/>
                    <a:pt x="336" y="325"/>
                    <a:pt x="344" y="314"/>
                  </a:cubicBezTo>
                  <a:cubicBezTo>
                    <a:pt x="361" y="323"/>
                    <a:pt x="361" y="323"/>
                    <a:pt x="361" y="323"/>
                  </a:cubicBezTo>
                  <a:cubicBezTo>
                    <a:pt x="383" y="332"/>
                    <a:pt x="383" y="332"/>
                    <a:pt x="383" y="332"/>
                  </a:cubicBezTo>
                  <a:cubicBezTo>
                    <a:pt x="402" y="299"/>
                    <a:pt x="402" y="299"/>
                    <a:pt x="402" y="299"/>
                  </a:cubicBezTo>
                  <a:cubicBezTo>
                    <a:pt x="384" y="284"/>
                    <a:pt x="384" y="284"/>
                    <a:pt x="384" y="284"/>
                  </a:cubicBezTo>
                  <a:cubicBezTo>
                    <a:pt x="367" y="274"/>
                    <a:pt x="367" y="274"/>
                    <a:pt x="367" y="274"/>
                  </a:cubicBezTo>
                  <a:cubicBezTo>
                    <a:pt x="372" y="261"/>
                    <a:pt x="376" y="247"/>
                    <a:pt x="378" y="233"/>
                  </a:cubicBezTo>
                  <a:lnTo>
                    <a:pt x="398" y="233"/>
                  </a:lnTo>
                  <a:close/>
                  <a:moveTo>
                    <a:pt x="211" y="236"/>
                  </a:moveTo>
                  <a:cubicBezTo>
                    <a:pt x="197" y="236"/>
                    <a:pt x="185" y="224"/>
                    <a:pt x="185" y="210"/>
                  </a:cubicBezTo>
                  <a:cubicBezTo>
                    <a:pt x="185" y="196"/>
                    <a:pt x="197" y="185"/>
                    <a:pt x="211" y="185"/>
                  </a:cubicBezTo>
                  <a:cubicBezTo>
                    <a:pt x="225" y="185"/>
                    <a:pt x="236" y="196"/>
                    <a:pt x="236" y="210"/>
                  </a:cubicBezTo>
                  <a:cubicBezTo>
                    <a:pt x="236" y="224"/>
                    <a:pt x="225" y="236"/>
                    <a:pt x="211" y="236"/>
                  </a:cubicBezTo>
                  <a:close/>
                </a:path>
              </a:pathLst>
            </a:custGeom>
            <a:solidFill>
              <a:srgbClr val="0094D6"/>
            </a:solid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lumMod val="50000"/>
                  </a:sysClr>
                </a:solidFill>
                <a:effectLst/>
                <a:uLnTx/>
                <a:uFillTx/>
              </a:endParaRPr>
            </a:p>
          </p:txBody>
        </p:sp>
        <p:sp>
          <p:nvSpPr>
            <p:cNvPr id="5" name="Freeform 7"/>
            <p:cNvSpPr>
              <a:spLocks noEditPoints="1"/>
            </p:cNvSpPr>
            <p:nvPr/>
          </p:nvSpPr>
          <p:spPr bwMode="auto">
            <a:xfrm>
              <a:off x="5602288" y="2933700"/>
              <a:ext cx="985838" cy="985838"/>
            </a:xfrm>
            <a:custGeom>
              <a:avLst/>
              <a:gdLst>
                <a:gd name="T0" fmla="*/ 132 w 263"/>
                <a:gd name="T1" fmla="*/ 0 h 263"/>
                <a:gd name="T2" fmla="*/ 0 w 263"/>
                <a:gd name="T3" fmla="*/ 131 h 263"/>
                <a:gd name="T4" fmla="*/ 132 w 263"/>
                <a:gd name="T5" fmla="*/ 263 h 263"/>
                <a:gd name="T6" fmla="*/ 263 w 263"/>
                <a:gd name="T7" fmla="*/ 131 h 263"/>
                <a:gd name="T8" fmla="*/ 132 w 263"/>
                <a:gd name="T9" fmla="*/ 0 h 263"/>
                <a:gd name="T10" fmla="*/ 132 w 263"/>
                <a:gd name="T11" fmla="*/ 190 h 263"/>
                <a:gd name="T12" fmla="*/ 73 w 263"/>
                <a:gd name="T13" fmla="*/ 131 h 263"/>
                <a:gd name="T14" fmla="*/ 132 w 263"/>
                <a:gd name="T15" fmla="*/ 73 h 263"/>
                <a:gd name="T16" fmla="*/ 190 w 263"/>
                <a:gd name="T17" fmla="*/ 131 h 263"/>
                <a:gd name="T18" fmla="*/ 132 w 263"/>
                <a:gd name="T19" fmla="*/ 190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3" h="263">
                  <a:moveTo>
                    <a:pt x="132" y="0"/>
                  </a:moveTo>
                  <a:cubicBezTo>
                    <a:pt x="59" y="0"/>
                    <a:pt x="0" y="59"/>
                    <a:pt x="0" y="131"/>
                  </a:cubicBezTo>
                  <a:cubicBezTo>
                    <a:pt x="0" y="204"/>
                    <a:pt x="59" y="263"/>
                    <a:pt x="132" y="263"/>
                  </a:cubicBezTo>
                  <a:cubicBezTo>
                    <a:pt x="204" y="263"/>
                    <a:pt x="263" y="204"/>
                    <a:pt x="263" y="131"/>
                  </a:cubicBezTo>
                  <a:cubicBezTo>
                    <a:pt x="263" y="59"/>
                    <a:pt x="204" y="0"/>
                    <a:pt x="132" y="0"/>
                  </a:cubicBezTo>
                  <a:close/>
                  <a:moveTo>
                    <a:pt x="132" y="190"/>
                  </a:moveTo>
                  <a:cubicBezTo>
                    <a:pt x="99" y="190"/>
                    <a:pt x="73" y="164"/>
                    <a:pt x="73" y="131"/>
                  </a:cubicBezTo>
                  <a:cubicBezTo>
                    <a:pt x="73" y="99"/>
                    <a:pt x="99" y="73"/>
                    <a:pt x="132" y="73"/>
                  </a:cubicBezTo>
                  <a:cubicBezTo>
                    <a:pt x="164" y="73"/>
                    <a:pt x="190" y="99"/>
                    <a:pt x="190" y="131"/>
                  </a:cubicBezTo>
                  <a:cubicBezTo>
                    <a:pt x="190" y="164"/>
                    <a:pt x="164" y="190"/>
                    <a:pt x="132" y="190"/>
                  </a:cubicBezTo>
                  <a:close/>
                </a:path>
              </a:pathLst>
            </a:custGeom>
            <a:solidFill>
              <a:srgbClr val="00579E"/>
            </a:solidFill>
            <a:ln w="9525">
              <a:noFill/>
              <a:round/>
              <a:headEnd/>
              <a:tailEnd/>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lumMod val="50000"/>
                  </a:sysClr>
                </a:solidFill>
                <a:effectLst/>
                <a:uLnTx/>
                <a:uFillTx/>
              </a:endParaRPr>
            </a:p>
          </p:txBody>
        </p:sp>
      </p:grpSp>
      <p:grpSp>
        <p:nvGrpSpPr>
          <p:cNvPr id="6" name="组合 5"/>
          <p:cNvGrpSpPr/>
          <p:nvPr/>
        </p:nvGrpSpPr>
        <p:grpSpPr>
          <a:xfrm>
            <a:off x="2929988" y="2222422"/>
            <a:ext cx="1896829" cy="1893545"/>
            <a:chOff x="5102225" y="2441575"/>
            <a:chExt cx="1982788" cy="1979613"/>
          </a:xfrm>
          <a:solidFill>
            <a:schemeClr val="tx2">
              <a:lumMod val="75000"/>
              <a:alpha val="60000"/>
            </a:schemeClr>
          </a:solidFill>
        </p:grpSpPr>
        <p:sp>
          <p:nvSpPr>
            <p:cNvPr id="7" name="Freeform 12"/>
            <p:cNvSpPr>
              <a:spLocks noEditPoints="1"/>
            </p:cNvSpPr>
            <p:nvPr/>
          </p:nvSpPr>
          <p:spPr bwMode="auto">
            <a:xfrm>
              <a:off x="5102225" y="2441575"/>
              <a:ext cx="1982788" cy="1979613"/>
            </a:xfrm>
            <a:custGeom>
              <a:avLst/>
              <a:gdLst>
                <a:gd name="T0" fmla="*/ 529 w 529"/>
                <a:gd name="T1" fmla="*/ 283 h 528"/>
                <a:gd name="T2" fmla="*/ 506 w 529"/>
                <a:gd name="T3" fmla="*/ 241 h 528"/>
                <a:gd name="T4" fmla="*/ 479 w 529"/>
                <a:gd name="T5" fmla="*/ 200 h 528"/>
                <a:gd name="T6" fmla="*/ 516 w 529"/>
                <a:gd name="T7" fmla="*/ 180 h 528"/>
                <a:gd name="T8" fmla="*/ 479 w 529"/>
                <a:gd name="T9" fmla="*/ 151 h 528"/>
                <a:gd name="T10" fmla="*/ 438 w 529"/>
                <a:gd name="T11" fmla="*/ 123 h 528"/>
                <a:gd name="T12" fmla="*/ 465 w 529"/>
                <a:gd name="T13" fmla="*/ 90 h 528"/>
                <a:gd name="T14" fmla="*/ 420 w 529"/>
                <a:gd name="T15" fmla="*/ 77 h 528"/>
                <a:gd name="T16" fmla="*/ 371 w 529"/>
                <a:gd name="T17" fmla="*/ 67 h 528"/>
                <a:gd name="T18" fmla="*/ 383 w 529"/>
                <a:gd name="T19" fmla="*/ 27 h 528"/>
                <a:gd name="T20" fmla="*/ 336 w 529"/>
                <a:gd name="T21" fmla="*/ 32 h 528"/>
                <a:gd name="T22" fmla="*/ 288 w 529"/>
                <a:gd name="T23" fmla="*/ 42 h 528"/>
                <a:gd name="T24" fmla="*/ 284 w 529"/>
                <a:gd name="T25" fmla="*/ 0 h 528"/>
                <a:gd name="T26" fmla="*/ 242 w 529"/>
                <a:gd name="T27" fmla="*/ 23 h 528"/>
                <a:gd name="T28" fmla="*/ 201 w 529"/>
                <a:gd name="T29" fmla="*/ 50 h 528"/>
                <a:gd name="T30" fmla="*/ 181 w 529"/>
                <a:gd name="T31" fmla="*/ 13 h 528"/>
                <a:gd name="T32" fmla="*/ 152 w 529"/>
                <a:gd name="T33" fmla="*/ 50 h 528"/>
                <a:gd name="T34" fmla="*/ 124 w 529"/>
                <a:gd name="T35" fmla="*/ 91 h 528"/>
                <a:gd name="T36" fmla="*/ 91 w 529"/>
                <a:gd name="T37" fmla="*/ 64 h 528"/>
                <a:gd name="T38" fmla="*/ 78 w 529"/>
                <a:gd name="T39" fmla="*/ 109 h 528"/>
                <a:gd name="T40" fmla="*/ 68 w 529"/>
                <a:gd name="T41" fmla="*/ 158 h 528"/>
                <a:gd name="T42" fmla="*/ 28 w 529"/>
                <a:gd name="T43" fmla="*/ 145 h 528"/>
                <a:gd name="T44" fmla="*/ 33 w 529"/>
                <a:gd name="T45" fmla="*/ 193 h 528"/>
                <a:gd name="T46" fmla="*/ 42 w 529"/>
                <a:gd name="T47" fmla="*/ 241 h 528"/>
                <a:gd name="T48" fmla="*/ 0 w 529"/>
                <a:gd name="T49" fmla="*/ 245 h 528"/>
                <a:gd name="T50" fmla="*/ 24 w 529"/>
                <a:gd name="T51" fmla="*/ 287 h 528"/>
                <a:gd name="T52" fmla="*/ 51 w 529"/>
                <a:gd name="T53" fmla="*/ 328 h 528"/>
                <a:gd name="T54" fmla="*/ 13 w 529"/>
                <a:gd name="T55" fmla="*/ 348 h 528"/>
                <a:gd name="T56" fmla="*/ 51 w 529"/>
                <a:gd name="T57" fmla="*/ 377 h 528"/>
                <a:gd name="T58" fmla="*/ 92 w 529"/>
                <a:gd name="T59" fmla="*/ 405 h 528"/>
                <a:gd name="T60" fmla="*/ 65 w 529"/>
                <a:gd name="T61" fmla="*/ 438 h 528"/>
                <a:gd name="T62" fmla="*/ 110 w 529"/>
                <a:gd name="T63" fmla="*/ 451 h 528"/>
                <a:gd name="T64" fmla="*/ 159 w 529"/>
                <a:gd name="T65" fmla="*/ 461 h 528"/>
                <a:gd name="T66" fmla="*/ 146 w 529"/>
                <a:gd name="T67" fmla="*/ 501 h 528"/>
                <a:gd name="T68" fmla="*/ 193 w 529"/>
                <a:gd name="T69" fmla="*/ 496 h 528"/>
                <a:gd name="T70" fmla="*/ 242 w 529"/>
                <a:gd name="T71" fmla="*/ 486 h 528"/>
                <a:gd name="T72" fmla="*/ 246 w 529"/>
                <a:gd name="T73" fmla="*/ 528 h 528"/>
                <a:gd name="T74" fmla="*/ 288 w 529"/>
                <a:gd name="T75" fmla="*/ 505 h 528"/>
                <a:gd name="T76" fmla="*/ 329 w 529"/>
                <a:gd name="T77" fmla="*/ 478 h 528"/>
                <a:gd name="T78" fmla="*/ 349 w 529"/>
                <a:gd name="T79" fmla="*/ 516 h 528"/>
                <a:gd name="T80" fmla="*/ 378 w 529"/>
                <a:gd name="T81" fmla="*/ 478 h 528"/>
                <a:gd name="T82" fmla="*/ 406 w 529"/>
                <a:gd name="T83" fmla="*/ 437 h 528"/>
                <a:gd name="T84" fmla="*/ 439 w 529"/>
                <a:gd name="T85" fmla="*/ 464 h 528"/>
                <a:gd name="T86" fmla="*/ 452 w 529"/>
                <a:gd name="T87" fmla="*/ 419 h 528"/>
                <a:gd name="T88" fmla="*/ 462 w 529"/>
                <a:gd name="T89" fmla="*/ 370 h 528"/>
                <a:gd name="T90" fmla="*/ 502 w 529"/>
                <a:gd name="T91" fmla="*/ 383 h 528"/>
                <a:gd name="T92" fmla="*/ 496 w 529"/>
                <a:gd name="T93" fmla="*/ 335 h 528"/>
                <a:gd name="T94" fmla="*/ 487 w 529"/>
                <a:gd name="T95" fmla="*/ 287 h 528"/>
                <a:gd name="T96" fmla="*/ 265 w 529"/>
                <a:gd name="T97" fmla="*/ 290 h 528"/>
                <a:gd name="T98" fmla="*/ 265 w 529"/>
                <a:gd name="T99" fmla="*/ 238 h 528"/>
                <a:gd name="T100" fmla="*/ 265 w 529"/>
                <a:gd name="T101" fmla="*/ 290 h 5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529" h="528">
                  <a:moveTo>
                    <a:pt x="506" y="287"/>
                  </a:moveTo>
                  <a:cubicBezTo>
                    <a:pt x="529" y="283"/>
                    <a:pt x="529" y="283"/>
                    <a:pt x="529" y="283"/>
                  </a:cubicBezTo>
                  <a:cubicBezTo>
                    <a:pt x="529" y="245"/>
                    <a:pt x="529" y="245"/>
                    <a:pt x="529" y="245"/>
                  </a:cubicBezTo>
                  <a:cubicBezTo>
                    <a:pt x="506" y="241"/>
                    <a:pt x="506" y="241"/>
                    <a:pt x="506" y="241"/>
                  </a:cubicBezTo>
                  <a:cubicBezTo>
                    <a:pt x="487" y="241"/>
                    <a:pt x="487" y="241"/>
                    <a:pt x="487" y="241"/>
                  </a:cubicBezTo>
                  <a:cubicBezTo>
                    <a:pt x="486" y="227"/>
                    <a:pt x="483" y="213"/>
                    <a:pt x="479" y="200"/>
                  </a:cubicBezTo>
                  <a:cubicBezTo>
                    <a:pt x="496" y="193"/>
                    <a:pt x="496" y="193"/>
                    <a:pt x="496" y="193"/>
                  </a:cubicBezTo>
                  <a:cubicBezTo>
                    <a:pt x="516" y="180"/>
                    <a:pt x="516" y="180"/>
                    <a:pt x="516" y="180"/>
                  </a:cubicBezTo>
                  <a:cubicBezTo>
                    <a:pt x="502" y="145"/>
                    <a:pt x="502" y="145"/>
                    <a:pt x="502" y="145"/>
                  </a:cubicBezTo>
                  <a:cubicBezTo>
                    <a:pt x="479" y="151"/>
                    <a:pt x="479" y="151"/>
                    <a:pt x="479" y="151"/>
                  </a:cubicBezTo>
                  <a:cubicBezTo>
                    <a:pt x="462" y="158"/>
                    <a:pt x="462" y="158"/>
                    <a:pt x="462" y="158"/>
                  </a:cubicBezTo>
                  <a:cubicBezTo>
                    <a:pt x="455" y="145"/>
                    <a:pt x="447" y="134"/>
                    <a:pt x="438" y="123"/>
                  </a:cubicBezTo>
                  <a:cubicBezTo>
                    <a:pt x="452" y="109"/>
                    <a:pt x="452" y="109"/>
                    <a:pt x="452" y="109"/>
                  </a:cubicBezTo>
                  <a:cubicBezTo>
                    <a:pt x="465" y="90"/>
                    <a:pt x="465" y="90"/>
                    <a:pt x="465" y="90"/>
                  </a:cubicBezTo>
                  <a:cubicBezTo>
                    <a:pt x="439" y="64"/>
                    <a:pt x="439" y="64"/>
                    <a:pt x="439" y="64"/>
                  </a:cubicBezTo>
                  <a:cubicBezTo>
                    <a:pt x="420" y="77"/>
                    <a:pt x="420" y="77"/>
                    <a:pt x="420" y="77"/>
                  </a:cubicBezTo>
                  <a:cubicBezTo>
                    <a:pt x="406" y="91"/>
                    <a:pt x="406" y="91"/>
                    <a:pt x="406" y="91"/>
                  </a:cubicBezTo>
                  <a:cubicBezTo>
                    <a:pt x="395" y="82"/>
                    <a:pt x="383" y="74"/>
                    <a:pt x="371" y="67"/>
                  </a:cubicBezTo>
                  <a:cubicBezTo>
                    <a:pt x="378" y="50"/>
                    <a:pt x="378" y="50"/>
                    <a:pt x="378" y="50"/>
                  </a:cubicBezTo>
                  <a:cubicBezTo>
                    <a:pt x="383" y="27"/>
                    <a:pt x="383" y="27"/>
                    <a:pt x="383" y="27"/>
                  </a:cubicBezTo>
                  <a:cubicBezTo>
                    <a:pt x="349" y="13"/>
                    <a:pt x="349" y="13"/>
                    <a:pt x="349" y="13"/>
                  </a:cubicBezTo>
                  <a:cubicBezTo>
                    <a:pt x="336" y="32"/>
                    <a:pt x="336" y="32"/>
                    <a:pt x="336" y="32"/>
                  </a:cubicBezTo>
                  <a:cubicBezTo>
                    <a:pt x="329" y="50"/>
                    <a:pt x="329" y="50"/>
                    <a:pt x="329" y="50"/>
                  </a:cubicBezTo>
                  <a:cubicBezTo>
                    <a:pt x="316" y="46"/>
                    <a:pt x="302" y="43"/>
                    <a:pt x="288" y="42"/>
                  </a:cubicBezTo>
                  <a:cubicBezTo>
                    <a:pt x="288" y="23"/>
                    <a:pt x="288" y="23"/>
                    <a:pt x="288" y="23"/>
                  </a:cubicBezTo>
                  <a:cubicBezTo>
                    <a:pt x="284" y="0"/>
                    <a:pt x="284" y="0"/>
                    <a:pt x="284" y="0"/>
                  </a:cubicBezTo>
                  <a:cubicBezTo>
                    <a:pt x="246" y="0"/>
                    <a:pt x="246" y="0"/>
                    <a:pt x="246" y="0"/>
                  </a:cubicBezTo>
                  <a:cubicBezTo>
                    <a:pt x="242" y="23"/>
                    <a:pt x="242" y="23"/>
                    <a:pt x="242" y="23"/>
                  </a:cubicBezTo>
                  <a:cubicBezTo>
                    <a:pt x="242" y="42"/>
                    <a:pt x="242" y="42"/>
                    <a:pt x="242" y="42"/>
                  </a:cubicBezTo>
                  <a:cubicBezTo>
                    <a:pt x="228" y="43"/>
                    <a:pt x="214" y="46"/>
                    <a:pt x="201" y="50"/>
                  </a:cubicBezTo>
                  <a:cubicBezTo>
                    <a:pt x="193" y="32"/>
                    <a:pt x="193" y="32"/>
                    <a:pt x="193" y="32"/>
                  </a:cubicBezTo>
                  <a:cubicBezTo>
                    <a:pt x="181" y="13"/>
                    <a:pt x="181" y="13"/>
                    <a:pt x="181" y="13"/>
                  </a:cubicBezTo>
                  <a:cubicBezTo>
                    <a:pt x="146" y="27"/>
                    <a:pt x="146" y="27"/>
                    <a:pt x="146" y="27"/>
                  </a:cubicBezTo>
                  <a:cubicBezTo>
                    <a:pt x="152" y="50"/>
                    <a:pt x="152" y="50"/>
                    <a:pt x="152" y="50"/>
                  </a:cubicBezTo>
                  <a:cubicBezTo>
                    <a:pt x="159" y="67"/>
                    <a:pt x="159" y="67"/>
                    <a:pt x="159" y="67"/>
                  </a:cubicBezTo>
                  <a:cubicBezTo>
                    <a:pt x="146" y="74"/>
                    <a:pt x="135" y="82"/>
                    <a:pt x="124" y="91"/>
                  </a:cubicBezTo>
                  <a:cubicBezTo>
                    <a:pt x="110" y="77"/>
                    <a:pt x="110" y="77"/>
                    <a:pt x="110" y="77"/>
                  </a:cubicBezTo>
                  <a:cubicBezTo>
                    <a:pt x="91" y="64"/>
                    <a:pt x="91" y="64"/>
                    <a:pt x="91" y="64"/>
                  </a:cubicBezTo>
                  <a:cubicBezTo>
                    <a:pt x="65" y="90"/>
                    <a:pt x="65" y="90"/>
                    <a:pt x="65" y="90"/>
                  </a:cubicBezTo>
                  <a:cubicBezTo>
                    <a:pt x="78" y="109"/>
                    <a:pt x="78" y="109"/>
                    <a:pt x="78" y="109"/>
                  </a:cubicBezTo>
                  <a:cubicBezTo>
                    <a:pt x="92" y="123"/>
                    <a:pt x="92" y="123"/>
                    <a:pt x="92" y="123"/>
                  </a:cubicBezTo>
                  <a:cubicBezTo>
                    <a:pt x="83" y="134"/>
                    <a:pt x="75" y="145"/>
                    <a:pt x="68" y="158"/>
                  </a:cubicBezTo>
                  <a:cubicBezTo>
                    <a:pt x="51" y="151"/>
                    <a:pt x="51" y="151"/>
                    <a:pt x="51" y="151"/>
                  </a:cubicBezTo>
                  <a:cubicBezTo>
                    <a:pt x="28" y="145"/>
                    <a:pt x="28" y="145"/>
                    <a:pt x="28" y="145"/>
                  </a:cubicBezTo>
                  <a:cubicBezTo>
                    <a:pt x="13" y="180"/>
                    <a:pt x="13" y="180"/>
                    <a:pt x="13" y="180"/>
                  </a:cubicBezTo>
                  <a:cubicBezTo>
                    <a:pt x="33" y="193"/>
                    <a:pt x="33" y="193"/>
                    <a:pt x="33" y="193"/>
                  </a:cubicBezTo>
                  <a:cubicBezTo>
                    <a:pt x="51" y="200"/>
                    <a:pt x="51" y="200"/>
                    <a:pt x="51" y="200"/>
                  </a:cubicBezTo>
                  <a:cubicBezTo>
                    <a:pt x="47" y="213"/>
                    <a:pt x="44" y="227"/>
                    <a:pt x="42" y="241"/>
                  </a:cubicBezTo>
                  <a:cubicBezTo>
                    <a:pt x="24" y="241"/>
                    <a:pt x="24" y="241"/>
                    <a:pt x="24" y="241"/>
                  </a:cubicBezTo>
                  <a:cubicBezTo>
                    <a:pt x="0" y="245"/>
                    <a:pt x="0" y="245"/>
                    <a:pt x="0" y="245"/>
                  </a:cubicBezTo>
                  <a:cubicBezTo>
                    <a:pt x="0" y="283"/>
                    <a:pt x="0" y="283"/>
                    <a:pt x="0" y="283"/>
                  </a:cubicBezTo>
                  <a:cubicBezTo>
                    <a:pt x="24" y="287"/>
                    <a:pt x="24" y="287"/>
                    <a:pt x="24" y="287"/>
                  </a:cubicBezTo>
                  <a:cubicBezTo>
                    <a:pt x="42" y="287"/>
                    <a:pt x="42" y="287"/>
                    <a:pt x="42" y="287"/>
                  </a:cubicBezTo>
                  <a:cubicBezTo>
                    <a:pt x="44" y="301"/>
                    <a:pt x="47" y="315"/>
                    <a:pt x="51" y="328"/>
                  </a:cubicBezTo>
                  <a:cubicBezTo>
                    <a:pt x="33" y="335"/>
                    <a:pt x="33" y="335"/>
                    <a:pt x="33" y="335"/>
                  </a:cubicBezTo>
                  <a:cubicBezTo>
                    <a:pt x="13" y="348"/>
                    <a:pt x="13" y="348"/>
                    <a:pt x="13" y="348"/>
                  </a:cubicBezTo>
                  <a:cubicBezTo>
                    <a:pt x="28" y="383"/>
                    <a:pt x="28" y="383"/>
                    <a:pt x="28" y="383"/>
                  </a:cubicBezTo>
                  <a:cubicBezTo>
                    <a:pt x="51" y="377"/>
                    <a:pt x="51" y="377"/>
                    <a:pt x="51" y="377"/>
                  </a:cubicBezTo>
                  <a:cubicBezTo>
                    <a:pt x="68" y="370"/>
                    <a:pt x="68" y="370"/>
                    <a:pt x="68" y="370"/>
                  </a:cubicBezTo>
                  <a:cubicBezTo>
                    <a:pt x="75" y="383"/>
                    <a:pt x="83" y="394"/>
                    <a:pt x="92" y="405"/>
                  </a:cubicBezTo>
                  <a:cubicBezTo>
                    <a:pt x="78" y="419"/>
                    <a:pt x="78" y="419"/>
                    <a:pt x="78" y="419"/>
                  </a:cubicBezTo>
                  <a:cubicBezTo>
                    <a:pt x="65" y="438"/>
                    <a:pt x="65" y="438"/>
                    <a:pt x="65" y="438"/>
                  </a:cubicBezTo>
                  <a:cubicBezTo>
                    <a:pt x="91" y="464"/>
                    <a:pt x="91" y="464"/>
                    <a:pt x="91" y="464"/>
                  </a:cubicBezTo>
                  <a:cubicBezTo>
                    <a:pt x="110" y="451"/>
                    <a:pt x="110" y="451"/>
                    <a:pt x="110" y="451"/>
                  </a:cubicBezTo>
                  <a:cubicBezTo>
                    <a:pt x="124" y="437"/>
                    <a:pt x="124" y="437"/>
                    <a:pt x="124" y="437"/>
                  </a:cubicBezTo>
                  <a:cubicBezTo>
                    <a:pt x="135" y="446"/>
                    <a:pt x="146" y="454"/>
                    <a:pt x="159" y="461"/>
                  </a:cubicBezTo>
                  <a:cubicBezTo>
                    <a:pt x="152" y="478"/>
                    <a:pt x="152" y="478"/>
                    <a:pt x="152" y="478"/>
                  </a:cubicBezTo>
                  <a:cubicBezTo>
                    <a:pt x="146" y="501"/>
                    <a:pt x="146" y="501"/>
                    <a:pt x="146" y="501"/>
                  </a:cubicBezTo>
                  <a:cubicBezTo>
                    <a:pt x="181" y="516"/>
                    <a:pt x="181" y="516"/>
                    <a:pt x="181" y="516"/>
                  </a:cubicBezTo>
                  <a:cubicBezTo>
                    <a:pt x="193" y="496"/>
                    <a:pt x="193" y="496"/>
                    <a:pt x="193" y="496"/>
                  </a:cubicBezTo>
                  <a:cubicBezTo>
                    <a:pt x="201" y="478"/>
                    <a:pt x="201" y="478"/>
                    <a:pt x="201" y="478"/>
                  </a:cubicBezTo>
                  <a:cubicBezTo>
                    <a:pt x="214" y="482"/>
                    <a:pt x="228" y="485"/>
                    <a:pt x="242" y="486"/>
                  </a:cubicBezTo>
                  <a:cubicBezTo>
                    <a:pt x="242" y="505"/>
                    <a:pt x="242" y="505"/>
                    <a:pt x="242" y="505"/>
                  </a:cubicBezTo>
                  <a:cubicBezTo>
                    <a:pt x="246" y="528"/>
                    <a:pt x="246" y="528"/>
                    <a:pt x="246" y="528"/>
                  </a:cubicBezTo>
                  <a:cubicBezTo>
                    <a:pt x="284" y="528"/>
                    <a:pt x="284" y="528"/>
                    <a:pt x="284" y="528"/>
                  </a:cubicBezTo>
                  <a:cubicBezTo>
                    <a:pt x="288" y="505"/>
                    <a:pt x="288" y="505"/>
                    <a:pt x="288" y="505"/>
                  </a:cubicBezTo>
                  <a:cubicBezTo>
                    <a:pt x="288" y="486"/>
                    <a:pt x="288" y="486"/>
                    <a:pt x="288" y="486"/>
                  </a:cubicBezTo>
                  <a:cubicBezTo>
                    <a:pt x="302" y="485"/>
                    <a:pt x="316" y="482"/>
                    <a:pt x="329" y="478"/>
                  </a:cubicBezTo>
                  <a:cubicBezTo>
                    <a:pt x="336" y="496"/>
                    <a:pt x="336" y="496"/>
                    <a:pt x="336" y="496"/>
                  </a:cubicBezTo>
                  <a:cubicBezTo>
                    <a:pt x="349" y="516"/>
                    <a:pt x="349" y="516"/>
                    <a:pt x="349" y="516"/>
                  </a:cubicBezTo>
                  <a:cubicBezTo>
                    <a:pt x="383" y="501"/>
                    <a:pt x="383" y="501"/>
                    <a:pt x="383" y="501"/>
                  </a:cubicBezTo>
                  <a:cubicBezTo>
                    <a:pt x="378" y="478"/>
                    <a:pt x="378" y="478"/>
                    <a:pt x="378" y="478"/>
                  </a:cubicBezTo>
                  <a:cubicBezTo>
                    <a:pt x="371" y="461"/>
                    <a:pt x="371" y="461"/>
                    <a:pt x="371" y="461"/>
                  </a:cubicBezTo>
                  <a:cubicBezTo>
                    <a:pt x="383" y="454"/>
                    <a:pt x="395" y="446"/>
                    <a:pt x="406" y="437"/>
                  </a:cubicBezTo>
                  <a:cubicBezTo>
                    <a:pt x="420" y="451"/>
                    <a:pt x="420" y="451"/>
                    <a:pt x="420" y="451"/>
                  </a:cubicBezTo>
                  <a:cubicBezTo>
                    <a:pt x="439" y="464"/>
                    <a:pt x="439" y="464"/>
                    <a:pt x="439" y="464"/>
                  </a:cubicBezTo>
                  <a:cubicBezTo>
                    <a:pt x="465" y="438"/>
                    <a:pt x="465" y="438"/>
                    <a:pt x="465" y="438"/>
                  </a:cubicBezTo>
                  <a:cubicBezTo>
                    <a:pt x="452" y="419"/>
                    <a:pt x="452" y="419"/>
                    <a:pt x="452" y="419"/>
                  </a:cubicBezTo>
                  <a:cubicBezTo>
                    <a:pt x="438" y="405"/>
                    <a:pt x="438" y="405"/>
                    <a:pt x="438" y="405"/>
                  </a:cubicBezTo>
                  <a:cubicBezTo>
                    <a:pt x="447" y="394"/>
                    <a:pt x="455" y="383"/>
                    <a:pt x="462" y="370"/>
                  </a:cubicBezTo>
                  <a:cubicBezTo>
                    <a:pt x="479" y="377"/>
                    <a:pt x="479" y="377"/>
                    <a:pt x="479" y="377"/>
                  </a:cubicBezTo>
                  <a:cubicBezTo>
                    <a:pt x="502" y="383"/>
                    <a:pt x="502" y="383"/>
                    <a:pt x="502" y="383"/>
                  </a:cubicBezTo>
                  <a:cubicBezTo>
                    <a:pt x="516" y="348"/>
                    <a:pt x="516" y="348"/>
                    <a:pt x="516" y="348"/>
                  </a:cubicBezTo>
                  <a:cubicBezTo>
                    <a:pt x="496" y="335"/>
                    <a:pt x="496" y="335"/>
                    <a:pt x="496" y="335"/>
                  </a:cubicBezTo>
                  <a:cubicBezTo>
                    <a:pt x="479" y="328"/>
                    <a:pt x="479" y="328"/>
                    <a:pt x="479" y="328"/>
                  </a:cubicBezTo>
                  <a:cubicBezTo>
                    <a:pt x="483" y="315"/>
                    <a:pt x="486" y="301"/>
                    <a:pt x="487" y="287"/>
                  </a:cubicBezTo>
                  <a:lnTo>
                    <a:pt x="506" y="287"/>
                  </a:lnTo>
                  <a:close/>
                  <a:moveTo>
                    <a:pt x="265" y="290"/>
                  </a:moveTo>
                  <a:cubicBezTo>
                    <a:pt x="251" y="290"/>
                    <a:pt x="239" y="278"/>
                    <a:pt x="239" y="264"/>
                  </a:cubicBezTo>
                  <a:cubicBezTo>
                    <a:pt x="239" y="250"/>
                    <a:pt x="251" y="238"/>
                    <a:pt x="265" y="238"/>
                  </a:cubicBezTo>
                  <a:cubicBezTo>
                    <a:pt x="279" y="238"/>
                    <a:pt x="291" y="250"/>
                    <a:pt x="291" y="264"/>
                  </a:cubicBezTo>
                  <a:cubicBezTo>
                    <a:pt x="291" y="278"/>
                    <a:pt x="279" y="290"/>
                    <a:pt x="265" y="290"/>
                  </a:cubicBezTo>
                  <a:close/>
                </a:path>
              </a:pathLst>
            </a:custGeom>
            <a:solidFill>
              <a:srgbClr val="0094D6"/>
            </a:solid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lumMod val="50000"/>
                  </a:sysClr>
                </a:solidFill>
                <a:effectLst/>
                <a:uLnTx/>
                <a:uFillTx/>
              </a:endParaRPr>
            </a:p>
          </p:txBody>
        </p:sp>
        <p:sp>
          <p:nvSpPr>
            <p:cNvPr id="8" name="Freeform 13"/>
            <p:cNvSpPr>
              <a:spLocks noEditPoints="1"/>
            </p:cNvSpPr>
            <p:nvPr/>
          </p:nvSpPr>
          <p:spPr bwMode="auto">
            <a:xfrm>
              <a:off x="5405438" y="2741613"/>
              <a:ext cx="1376363" cy="1381125"/>
            </a:xfrm>
            <a:custGeom>
              <a:avLst/>
              <a:gdLst>
                <a:gd name="T0" fmla="*/ 184 w 367"/>
                <a:gd name="T1" fmla="*/ 0 h 368"/>
                <a:gd name="T2" fmla="*/ 0 w 367"/>
                <a:gd name="T3" fmla="*/ 184 h 368"/>
                <a:gd name="T4" fmla="*/ 184 w 367"/>
                <a:gd name="T5" fmla="*/ 368 h 368"/>
                <a:gd name="T6" fmla="*/ 367 w 367"/>
                <a:gd name="T7" fmla="*/ 184 h 368"/>
                <a:gd name="T8" fmla="*/ 184 w 367"/>
                <a:gd name="T9" fmla="*/ 0 h 368"/>
                <a:gd name="T10" fmla="*/ 184 w 367"/>
                <a:gd name="T11" fmla="*/ 250 h 368"/>
                <a:gd name="T12" fmla="*/ 118 w 367"/>
                <a:gd name="T13" fmla="*/ 184 h 368"/>
                <a:gd name="T14" fmla="*/ 184 w 367"/>
                <a:gd name="T15" fmla="*/ 118 h 368"/>
                <a:gd name="T16" fmla="*/ 250 w 367"/>
                <a:gd name="T17" fmla="*/ 184 h 368"/>
                <a:gd name="T18" fmla="*/ 184 w 367"/>
                <a:gd name="T19" fmla="*/ 250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67" h="368">
                  <a:moveTo>
                    <a:pt x="184" y="0"/>
                  </a:moveTo>
                  <a:cubicBezTo>
                    <a:pt x="83" y="0"/>
                    <a:pt x="0" y="83"/>
                    <a:pt x="0" y="184"/>
                  </a:cubicBezTo>
                  <a:cubicBezTo>
                    <a:pt x="0" y="285"/>
                    <a:pt x="83" y="368"/>
                    <a:pt x="184" y="368"/>
                  </a:cubicBezTo>
                  <a:cubicBezTo>
                    <a:pt x="285" y="368"/>
                    <a:pt x="367" y="285"/>
                    <a:pt x="367" y="184"/>
                  </a:cubicBezTo>
                  <a:cubicBezTo>
                    <a:pt x="367" y="83"/>
                    <a:pt x="285" y="0"/>
                    <a:pt x="184" y="0"/>
                  </a:cubicBezTo>
                  <a:close/>
                  <a:moveTo>
                    <a:pt x="184" y="250"/>
                  </a:moveTo>
                  <a:cubicBezTo>
                    <a:pt x="148" y="250"/>
                    <a:pt x="118" y="220"/>
                    <a:pt x="118" y="184"/>
                  </a:cubicBezTo>
                  <a:cubicBezTo>
                    <a:pt x="118" y="148"/>
                    <a:pt x="148" y="118"/>
                    <a:pt x="184" y="118"/>
                  </a:cubicBezTo>
                  <a:cubicBezTo>
                    <a:pt x="220" y="118"/>
                    <a:pt x="250" y="148"/>
                    <a:pt x="250" y="184"/>
                  </a:cubicBezTo>
                  <a:cubicBezTo>
                    <a:pt x="250" y="220"/>
                    <a:pt x="220" y="250"/>
                    <a:pt x="184" y="250"/>
                  </a:cubicBezTo>
                  <a:close/>
                </a:path>
              </a:pathLst>
            </a:custGeom>
            <a:solidFill>
              <a:srgbClr val="00579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lumMod val="50000"/>
                  </a:sysClr>
                </a:solidFill>
                <a:effectLst/>
                <a:uLnTx/>
                <a:uFillTx/>
              </a:endParaRPr>
            </a:p>
          </p:txBody>
        </p:sp>
      </p:grpSp>
      <p:grpSp>
        <p:nvGrpSpPr>
          <p:cNvPr id="9" name="组合 8"/>
          <p:cNvGrpSpPr/>
          <p:nvPr/>
        </p:nvGrpSpPr>
        <p:grpSpPr>
          <a:xfrm>
            <a:off x="4548900" y="1866339"/>
            <a:ext cx="1243798" cy="1261857"/>
            <a:chOff x="5803900" y="2852738"/>
            <a:chExt cx="1300163" cy="1319212"/>
          </a:xfrm>
          <a:solidFill>
            <a:schemeClr val="tx2">
              <a:lumMod val="75000"/>
              <a:alpha val="60000"/>
            </a:schemeClr>
          </a:solidFill>
        </p:grpSpPr>
        <p:sp>
          <p:nvSpPr>
            <p:cNvPr id="10" name="Freeform 18"/>
            <p:cNvSpPr>
              <a:spLocks noEditPoints="1"/>
            </p:cNvSpPr>
            <p:nvPr/>
          </p:nvSpPr>
          <p:spPr bwMode="auto">
            <a:xfrm>
              <a:off x="5803900" y="2852738"/>
              <a:ext cx="1300163" cy="1319212"/>
            </a:xfrm>
            <a:custGeom>
              <a:avLst/>
              <a:gdLst>
                <a:gd name="T0" fmla="*/ 309 w 347"/>
                <a:gd name="T1" fmla="*/ 176 h 352"/>
                <a:gd name="T2" fmla="*/ 326 w 347"/>
                <a:gd name="T3" fmla="*/ 150 h 352"/>
                <a:gd name="T4" fmla="*/ 335 w 347"/>
                <a:gd name="T5" fmla="*/ 103 h 352"/>
                <a:gd name="T6" fmla="*/ 294 w 347"/>
                <a:gd name="T7" fmla="*/ 113 h 352"/>
                <a:gd name="T8" fmla="*/ 282 w 347"/>
                <a:gd name="T9" fmla="*/ 65 h 352"/>
                <a:gd name="T10" fmla="*/ 262 w 347"/>
                <a:gd name="T11" fmla="*/ 22 h 352"/>
                <a:gd name="T12" fmla="*/ 234 w 347"/>
                <a:gd name="T13" fmla="*/ 54 h 352"/>
                <a:gd name="T14" fmla="*/ 196 w 347"/>
                <a:gd name="T15" fmla="*/ 23 h 352"/>
                <a:gd name="T16" fmla="*/ 155 w 347"/>
                <a:gd name="T17" fmla="*/ 0 h 352"/>
                <a:gd name="T18" fmla="*/ 151 w 347"/>
                <a:gd name="T19" fmla="*/ 42 h 352"/>
                <a:gd name="T20" fmla="*/ 102 w 347"/>
                <a:gd name="T21" fmla="*/ 39 h 352"/>
                <a:gd name="T22" fmla="*/ 55 w 347"/>
                <a:gd name="T23" fmla="*/ 44 h 352"/>
                <a:gd name="T24" fmla="*/ 77 w 347"/>
                <a:gd name="T25" fmla="*/ 81 h 352"/>
                <a:gd name="T26" fmla="*/ 35 w 347"/>
                <a:gd name="T27" fmla="*/ 107 h 352"/>
                <a:gd name="T28" fmla="*/ 0 w 347"/>
                <a:gd name="T29" fmla="*/ 139 h 352"/>
                <a:gd name="T30" fmla="*/ 39 w 347"/>
                <a:gd name="T31" fmla="*/ 156 h 352"/>
                <a:gd name="T32" fmla="*/ 39 w 347"/>
                <a:gd name="T33" fmla="*/ 195 h 352"/>
                <a:gd name="T34" fmla="*/ 0 w 347"/>
                <a:gd name="T35" fmla="*/ 212 h 352"/>
                <a:gd name="T36" fmla="*/ 35 w 347"/>
                <a:gd name="T37" fmla="*/ 244 h 352"/>
                <a:gd name="T38" fmla="*/ 77 w 347"/>
                <a:gd name="T39" fmla="*/ 271 h 352"/>
                <a:gd name="T40" fmla="*/ 55 w 347"/>
                <a:gd name="T41" fmla="*/ 307 h 352"/>
                <a:gd name="T42" fmla="*/ 102 w 347"/>
                <a:gd name="T43" fmla="*/ 313 h 352"/>
                <a:gd name="T44" fmla="*/ 151 w 347"/>
                <a:gd name="T45" fmla="*/ 309 h 352"/>
                <a:gd name="T46" fmla="*/ 155 w 347"/>
                <a:gd name="T47" fmla="*/ 352 h 352"/>
                <a:gd name="T48" fmla="*/ 196 w 347"/>
                <a:gd name="T49" fmla="*/ 329 h 352"/>
                <a:gd name="T50" fmla="*/ 234 w 347"/>
                <a:gd name="T51" fmla="*/ 297 h 352"/>
                <a:gd name="T52" fmla="*/ 262 w 347"/>
                <a:gd name="T53" fmla="*/ 329 h 352"/>
                <a:gd name="T54" fmla="*/ 282 w 347"/>
                <a:gd name="T55" fmla="*/ 286 h 352"/>
                <a:gd name="T56" fmla="*/ 294 w 347"/>
                <a:gd name="T57" fmla="*/ 239 h 352"/>
                <a:gd name="T58" fmla="*/ 335 w 347"/>
                <a:gd name="T59" fmla="*/ 248 h 352"/>
                <a:gd name="T60" fmla="*/ 326 w 347"/>
                <a:gd name="T61" fmla="*/ 201 h 352"/>
                <a:gd name="T62" fmla="*/ 174 w 347"/>
                <a:gd name="T63" fmla="*/ 201 h 352"/>
                <a:gd name="T64" fmla="*/ 174 w 347"/>
                <a:gd name="T65" fmla="*/ 150 h 352"/>
                <a:gd name="T66" fmla="*/ 174 w 347"/>
                <a:gd name="T67" fmla="*/ 201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47" h="352">
                  <a:moveTo>
                    <a:pt x="308" y="195"/>
                  </a:moveTo>
                  <a:cubicBezTo>
                    <a:pt x="309" y="189"/>
                    <a:pt x="309" y="182"/>
                    <a:pt x="309" y="176"/>
                  </a:cubicBezTo>
                  <a:cubicBezTo>
                    <a:pt x="309" y="169"/>
                    <a:pt x="309" y="162"/>
                    <a:pt x="308" y="156"/>
                  </a:cubicBezTo>
                  <a:cubicBezTo>
                    <a:pt x="326" y="150"/>
                    <a:pt x="326" y="150"/>
                    <a:pt x="326" y="150"/>
                  </a:cubicBezTo>
                  <a:cubicBezTo>
                    <a:pt x="347" y="139"/>
                    <a:pt x="347" y="139"/>
                    <a:pt x="347" y="139"/>
                  </a:cubicBezTo>
                  <a:cubicBezTo>
                    <a:pt x="335" y="103"/>
                    <a:pt x="335" y="103"/>
                    <a:pt x="335" y="103"/>
                  </a:cubicBezTo>
                  <a:cubicBezTo>
                    <a:pt x="312" y="107"/>
                    <a:pt x="312" y="107"/>
                    <a:pt x="312" y="107"/>
                  </a:cubicBezTo>
                  <a:cubicBezTo>
                    <a:pt x="294" y="113"/>
                    <a:pt x="294" y="113"/>
                    <a:pt x="294" y="113"/>
                  </a:cubicBezTo>
                  <a:cubicBezTo>
                    <a:pt x="288" y="101"/>
                    <a:pt x="280" y="90"/>
                    <a:pt x="271" y="81"/>
                  </a:cubicBezTo>
                  <a:cubicBezTo>
                    <a:pt x="282" y="65"/>
                    <a:pt x="282" y="65"/>
                    <a:pt x="282" y="65"/>
                  </a:cubicBezTo>
                  <a:cubicBezTo>
                    <a:pt x="292" y="44"/>
                    <a:pt x="292" y="44"/>
                    <a:pt x="292" y="44"/>
                  </a:cubicBezTo>
                  <a:cubicBezTo>
                    <a:pt x="262" y="22"/>
                    <a:pt x="262" y="22"/>
                    <a:pt x="262" y="22"/>
                  </a:cubicBezTo>
                  <a:cubicBezTo>
                    <a:pt x="245" y="39"/>
                    <a:pt x="245" y="39"/>
                    <a:pt x="245" y="39"/>
                  </a:cubicBezTo>
                  <a:cubicBezTo>
                    <a:pt x="234" y="54"/>
                    <a:pt x="234" y="54"/>
                    <a:pt x="234" y="54"/>
                  </a:cubicBezTo>
                  <a:cubicBezTo>
                    <a:pt x="222" y="48"/>
                    <a:pt x="210" y="44"/>
                    <a:pt x="196" y="42"/>
                  </a:cubicBezTo>
                  <a:cubicBezTo>
                    <a:pt x="196" y="23"/>
                    <a:pt x="196" y="23"/>
                    <a:pt x="196" y="23"/>
                  </a:cubicBezTo>
                  <a:cubicBezTo>
                    <a:pt x="192" y="0"/>
                    <a:pt x="192" y="0"/>
                    <a:pt x="192" y="0"/>
                  </a:cubicBezTo>
                  <a:cubicBezTo>
                    <a:pt x="155" y="0"/>
                    <a:pt x="155" y="0"/>
                    <a:pt x="155" y="0"/>
                  </a:cubicBezTo>
                  <a:cubicBezTo>
                    <a:pt x="151" y="23"/>
                    <a:pt x="151" y="23"/>
                    <a:pt x="151" y="23"/>
                  </a:cubicBezTo>
                  <a:cubicBezTo>
                    <a:pt x="151" y="42"/>
                    <a:pt x="151" y="42"/>
                    <a:pt x="151" y="42"/>
                  </a:cubicBezTo>
                  <a:cubicBezTo>
                    <a:pt x="138" y="44"/>
                    <a:pt x="125" y="48"/>
                    <a:pt x="113" y="54"/>
                  </a:cubicBezTo>
                  <a:cubicBezTo>
                    <a:pt x="102" y="39"/>
                    <a:pt x="102" y="39"/>
                    <a:pt x="102" y="39"/>
                  </a:cubicBezTo>
                  <a:cubicBezTo>
                    <a:pt x="85" y="22"/>
                    <a:pt x="85" y="22"/>
                    <a:pt x="85" y="22"/>
                  </a:cubicBezTo>
                  <a:cubicBezTo>
                    <a:pt x="55" y="44"/>
                    <a:pt x="55" y="44"/>
                    <a:pt x="55" y="44"/>
                  </a:cubicBezTo>
                  <a:cubicBezTo>
                    <a:pt x="65" y="65"/>
                    <a:pt x="65" y="65"/>
                    <a:pt x="65" y="65"/>
                  </a:cubicBezTo>
                  <a:cubicBezTo>
                    <a:pt x="77" y="81"/>
                    <a:pt x="77" y="81"/>
                    <a:pt x="77" y="81"/>
                  </a:cubicBezTo>
                  <a:cubicBezTo>
                    <a:pt x="67" y="90"/>
                    <a:pt x="60" y="101"/>
                    <a:pt x="53" y="113"/>
                  </a:cubicBezTo>
                  <a:cubicBezTo>
                    <a:pt x="35" y="107"/>
                    <a:pt x="35" y="107"/>
                    <a:pt x="35" y="107"/>
                  </a:cubicBezTo>
                  <a:cubicBezTo>
                    <a:pt x="12" y="103"/>
                    <a:pt x="12" y="103"/>
                    <a:pt x="12" y="103"/>
                  </a:cubicBezTo>
                  <a:cubicBezTo>
                    <a:pt x="0" y="139"/>
                    <a:pt x="0" y="139"/>
                    <a:pt x="0" y="139"/>
                  </a:cubicBezTo>
                  <a:cubicBezTo>
                    <a:pt x="21" y="150"/>
                    <a:pt x="21" y="150"/>
                    <a:pt x="21" y="150"/>
                  </a:cubicBezTo>
                  <a:cubicBezTo>
                    <a:pt x="39" y="156"/>
                    <a:pt x="39" y="156"/>
                    <a:pt x="39" y="156"/>
                  </a:cubicBezTo>
                  <a:cubicBezTo>
                    <a:pt x="38" y="162"/>
                    <a:pt x="38" y="169"/>
                    <a:pt x="38" y="176"/>
                  </a:cubicBezTo>
                  <a:cubicBezTo>
                    <a:pt x="38" y="182"/>
                    <a:pt x="38" y="189"/>
                    <a:pt x="39" y="195"/>
                  </a:cubicBezTo>
                  <a:cubicBezTo>
                    <a:pt x="21" y="201"/>
                    <a:pt x="21" y="201"/>
                    <a:pt x="21" y="201"/>
                  </a:cubicBezTo>
                  <a:cubicBezTo>
                    <a:pt x="0" y="212"/>
                    <a:pt x="0" y="212"/>
                    <a:pt x="0" y="212"/>
                  </a:cubicBezTo>
                  <a:cubicBezTo>
                    <a:pt x="12" y="248"/>
                    <a:pt x="12" y="248"/>
                    <a:pt x="12" y="248"/>
                  </a:cubicBezTo>
                  <a:cubicBezTo>
                    <a:pt x="35" y="244"/>
                    <a:pt x="35" y="244"/>
                    <a:pt x="35" y="244"/>
                  </a:cubicBezTo>
                  <a:cubicBezTo>
                    <a:pt x="53" y="239"/>
                    <a:pt x="53" y="239"/>
                    <a:pt x="53" y="239"/>
                  </a:cubicBezTo>
                  <a:cubicBezTo>
                    <a:pt x="60" y="250"/>
                    <a:pt x="67" y="261"/>
                    <a:pt x="77" y="271"/>
                  </a:cubicBezTo>
                  <a:cubicBezTo>
                    <a:pt x="65" y="286"/>
                    <a:pt x="65" y="286"/>
                    <a:pt x="65" y="286"/>
                  </a:cubicBezTo>
                  <a:cubicBezTo>
                    <a:pt x="55" y="307"/>
                    <a:pt x="55" y="307"/>
                    <a:pt x="55" y="307"/>
                  </a:cubicBezTo>
                  <a:cubicBezTo>
                    <a:pt x="85" y="329"/>
                    <a:pt x="85" y="329"/>
                    <a:pt x="85" y="329"/>
                  </a:cubicBezTo>
                  <a:cubicBezTo>
                    <a:pt x="102" y="313"/>
                    <a:pt x="102" y="313"/>
                    <a:pt x="102" y="313"/>
                  </a:cubicBezTo>
                  <a:cubicBezTo>
                    <a:pt x="113" y="297"/>
                    <a:pt x="113" y="297"/>
                    <a:pt x="113" y="297"/>
                  </a:cubicBezTo>
                  <a:cubicBezTo>
                    <a:pt x="125" y="303"/>
                    <a:pt x="138" y="307"/>
                    <a:pt x="151" y="309"/>
                  </a:cubicBezTo>
                  <a:cubicBezTo>
                    <a:pt x="151" y="329"/>
                    <a:pt x="151" y="329"/>
                    <a:pt x="151" y="329"/>
                  </a:cubicBezTo>
                  <a:cubicBezTo>
                    <a:pt x="155" y="352"/>
                    <a:pt x="155" y="352"/>
                    <a:pt x="155" y="352"/>
                  </a:cubicBezTo>
                  <a:cubicBezTo>
                    <a:pt x="192" y="352"/>
                    <a:pt x="192" y="352"/>
                    <a:pt x="192" y="352"/>
                  </a:cubicBezTo>
                  <a:cubicBezTo>
                    <a:pt x="196" y="329"/>
                    <a:pt x="196" y="329"/>
                    <a:pt x="196" y="329"/>
                  </a:cubicBezTo>
                  <a:cubicBezTo>
                    <a:pt x="196" y="309"/>
                    <a:pt x="196" y="309"/>
                    <a:pt x="196" y="309"/>
                  </a:cubicBezTo>
                  <a:cubicBezTo>
                    <a:pt x="210" y="307"/>
                    <a:pt x="222" y="303"/>
                    <a:pt x="234" y="297"/>
                  </a:cubicBezTo>
                  <a:cubicBezTo>
                    <a:pt x="245" y="313"/>
                    <a:pt x="245" y="313"/>
                    <a:pt x="245" y="313"/>
                  </a:cubicBezTo>
                  <a:cubicBezTo>
                    <a:pt x="262" y="329"/>
                    <a:pt x="262" y="329"/>
                    <a:pt x="262" y="329"/>
                  </a:cubicBezTo>
                  <a:cubicBezTo>
                    <a:pt x="292" y="307"/>
                    <a:pt x="292" y="307"/>
                    <a:pt x="292" y="307"/>
                  </a:cubicBezTo>
                  <a:cubicBezTo>
                    <a:pt x="282" y="286"/>
                    <a:pt x="282" y="286"/>
                    <a:pt x="282" y="286"/>
                  </a:cubicBezTo>
                  <a:cubicBezTo>
                    <a:pt x="271" y="271"/>
                    <a:pt x="271" y="271"/>
                    <a:pt x="271" y="271"/>
                  </a:cubicBezTo>
                  <a:cubicBezTo>
                    <a:pt x="280" y="261"/>
                    <a:pt x="288" y="250"/>
                    <a:pt x="294" y="239"/>
                  </a:cubicBezTo>
                  <a:cubicBezTo>
                    <a:pt x="312" y="244"/>
                    <a:pt x="312" y="244"/>
                    <a:pt x="312" y="244"/>
                  </a:cubicBezTo>
                  <a:cubicBezTo>
                    <a:pt x="335" y="248"/>
                    <a:pt x="335" y="248"/>
                    <a:pt x="335" y="248"/>
                  </a:cubicBezTo>
                  <a:cubicBezTo>
                    <a:pt x="347" y="212"/>
                    <a:pt x="347" y="212"/>
                    <a:pt x="347" y="212"/>
                  </a:cubicBezTo>
                  <a:cubicBezTo>
                    <a:pt x="326" y="201"/>
                    <a:pt x="326" y="201"/>
                    <a:pt x="326" y="201"/>
                  </a:cubicBezTo>
                  <a:lnTo>
                    <a:pt x="308" y="195"/>
                  </a:lnTo>
                  <a:close/>
                  <a:moveTo>
                    <a:pt x="174" y="201"/>
                  </a:moveTo>
                  <a:cubicBezTo>
                    <a:pt x="159" y="201"/>
                    <a:pt x="148" y="190"/>
                    <a:pt x="148" y="176"/>
                  </a:cubicBezTo>
                  <a:cubicBezTo>
                    <a:pt x="148" y="162"/>
                    <a:pt x="159" y="150"/>
                    <a:pt x="174" y="150"/>
                  </a:cubicBezTo>
                  <a:cubicBezTo>
                    <a:pt x="188" y="150"/>
                    <a:pt x="199" y="162"/>
                    <a:pt x="199" y="176"/>
                  </a:cubicBezTo>
                  <a:cubicBezTo>
                    <a:pt x="199" y="190"/>
                    <a:pt x="188" y="201"/>
                    <a:pt x="174" y="201"/>
                  </a:cubicBezTo>
                  <a:close/>
                </a:path>
              </a:pathLst>
            </a:custGeom>
            <a:solidFill>
              <a:srgbClr val="0094D6"/>
            </a:solid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lumMod val="50000"/>
                  </a:sysClr>
                </a:solidFill>
                <a:effectLst/>
                <a:uLnTx/>
                <a:uFillTx/>
              </a:endParaRPr>
            </a:p>
          </p:txBody>
        </p:sp>
        <p:sp>
          <p:nvSpPr>
            <p:cNvPr id="11" name="Freeform 19"/>
            <p:cNvSpPr>
              <a:spLocks noEditPoints="1"/>
            </p:cNvSpPr>
            <p:nvPr/>
          </p:nvSpPr>
          <p:spPr bwMode="auto">
            <a:xfrm>
              <a:off x="6080125" y="3136900"/>
              <a:ext cx="747713" cy="746125"/>
            </a:xfrm>
            <a:custGeom>
              <a:avLst/>
              <a:gdLst>
                <a:gd name="T0" fmla="*/ 100 w 199"/>
                <a:gd name="T1" fmla="*/ 0 h 199"/>
                <a:gd name="T2" fmla="*/ 0 w 199"/>
                <a:gd name="T3" fmla="*/ 100 h 199"/>
                <a:gd name="T4" fmla="*/ 100 w 199"/>
                <a:gd name="T5" fmla="*/ 199 h 199"/>
                <a:gd name="T6" fmla="*/ 199 w 199"/>
                <a:gd name="T7" fmla="*/ 100 h 199"/>
                <a:gd name="T8" fmla="*/ 100 w 199"/>
                <a:gd name="T9" fmla="*/ 0 h 199"/>
                <a:gd name="T10" fmla="*/ 100 w 199"/>
                <a:gd name="T11" fmla="*/ 150 h 199"/>
                <a:gd name="T12" fmla="*/ 49 w 199"/>
                <a:gd name="T13" fmla="*/ 100 h 199"/>
                <a:gd name="T14" fmla="*/ 100 w 199"/>
                <a:gd name="T15" fmla="*/ 49 h 199"/>
                <a:gd name="T16" fmla="*/ 150 w 199"/>
                <a:gd name="T17" fmla="*/ 100 h 199"/>
                <a:gd name="T18" fmla="*/ 100 w 199"/>
                <a:gd name="T19" fmla="*/ 150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9" h="199">
                  <a:moveTo>
                    <a:pt x="100" y="0"/>
                  </a:moveTo>
                  <a:cubicBezTo>
                    <a:pt x="45" y="0"/>
                    <a:pt x="0" y="45"/>
                    <a:pt x="0" y="100"/>
                  </a:cubicBezTo>
                  <a:cubicBezTo>
                    <a:pt x="0" y="155"/>
                    <a:pt x="45" y="199"/>
                    <a:pt x="100" y="199"/>
                  </a:cubicBezTo>
                  <a:cubicBezTo>
                    <a:pt x="155" y="199"/>
                    <a:pt x="199" y="155"/>
                    <a:pt x="199" y="100"/>
                  </a:cubicBezTo>
                  <a:cubicBezTo>
                    <a:pt x="199" y="45"/>
                    <a:pt x="155" y="0"/>
                    <a:pt x="100" y="0"/>
                  </a:cubicBezTo>
                  <a:close/>
                  <a:moveTo>
                    <a:pt x="100" y="150"/>
                  </a:moveTo>
                  <a:cubicBezTo>
                    <a:pt x="72" y="150"/>
                    <a:pt x="49" y="128"/>
                    <a:pt x="49" y="100"/>
                  </a:cubicBezTo>
                  <a:cubicBezTo>
                    <a:pt x="49" y="72"/>
                    <a:pt x="72" y="49"/>
                    <a:pt x="100" y="49"/>
                  </a:cubicBezTo>
                  <a:cubicBezTo>
                    <a:pt x="127" y="49"/>
                    <a:pt x="150" y="72"/>
                    <a:pt x="150" y="100"/>
                  </a:cubicBezTo>
                  <a:cubicBezTo>
                    <a:pt x="150" y="128"/>
                    <a:pt x="127" y="150"/>
                    <a:pt x="100" y="150"/>
                  </a:cubicBezTo>
                  <a:close/>
                </a:path>
              </a:pathLst>
            </a:custGeom>
            <a:solidFill>
              <a:srgbClr val="00579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lumMod val="50000"/>
                  </a:sysClr>
                </a:solidFill>
                <a:effectLst/>
                <a:uLnTx/>
                <a:uFillTx/>
              </a:endParaRPr>
            </a:p>
          </p:txBody>
        </p:sp>
      </p:grpSp>
      <p:grpSp>
        <p:nvGrpSpPr>
          <p:cNvPr id="12" name="组合 11"/>
          <p:cNvGrpSpPr/>
          <p:nvPr/>
        </p:nvGrpSpPr>
        <p:grpSpPr>
          <a:xfrm>
            <a:off x="5619590" y="2097147"/>
            <a:ext cx="1511085" cy="1509370"/>
            <a:chOff x="5305425" y="2638425"/>
            <a:chExt cx="1579563" cy="1577975"/>
          </a:xfrm>
          <a:solidFill>
            <a:schemeClr val="tx2">
              <a:lumMod val="75000"/>
              <a:alpha val="60000"/>
            </a:schemeClr>
          </a:solidFill>
        </p:grpSpPr>
        <p:sp>
          <p:nvSpPr>
            <p:cNvPr id="13" name="Freeform 6"/>
            <p:cNvSpPr>
              <a:spLocks noEditPoints="1"/>
            </p:cNvSpPr>
            <p:nvPr/>
          </p:nvSpPr>
          <p:spPr bwMode="auto">
            <a:xfrm>
              <a:off x="5305425" y="2638425"/>
              <a:ext cx="1579563" cy="1577975"/>
            </a:xfrm>
            <a:custGeom>
              <a:avLst/>
              <a:gdLst>
                <a:gd name="T0" fmla="*/ 421 w 421"/>
                <a:gd name="T1" fmla="*/ 229 h 421"/>
                <a:gd name="T2" fmla="*/ 398 w 421"/>
                <a:gd name="T3" fmla="*/ 188 h 421"/>
                <a:gd name="T4" fmla="*/ 367 w 421"/>
                <a:gd name="T5" fmla="*/ 146 h 421"/>
                <a:gd name="T6" fmla="*/ 402 w 421"/>
                <a:gd name="T7" fmla="*/ 122 h 421"/>
                <a:gd name="T8" fmla="*/ 361 w 421"/>
                <a:gd name="T9" fmla="*/ 97 h 421"/>
                <a:gd name="T10" fmla="*/ 314 w 421"/>
                <a:gd name="T11" fmla="*/ 77 h 421"/>
                <a:gd name="T12" fmla="*/ 332 w 421"/>
                <a:gd name="T13" fmla="*/ 38 h 421"/>
                <a:gd name="T14" fmla="*/ 285 w 421"/>
                <a:gd name="T15" fmla="*/ 37 h 421"/>
                <a:gd name="T16" fmla="*/ 233 w 421"/>
                <a:gd name="T17" fmla="*/ 43 h 421"/>
                <a:gd name="T18" fmla="*/ 229 w 421"/>
                <a:gd name="T19" fmla="*/ 0 h 421"/>
                <a:gd name="T20" fmla="*/ 188 w 421"/>
                <a:gd name="T21" fmla="*/ 23 h 421"/>
                <a:gd name="T22" fmla="*/ 146 w 421"/>
                <a:gd name="T23" fmla="*/ 54 h 421"/>
                <a:gd name="T24" fmla="*/ 122 w 421"/>
                <a:gd name="T25" fmla="*/ 19 h 421"/>
                <a:gd name="T26" fmla="*/ 98 w 421"/>
                <a:gd name="T27" fmla="*/ 60 h 421"/>
                <a:gd name="T28" fmla="*/ 77 w 421"/>
                <a:gd name="T29" fmla="*/ 107 h 421"/>
                <a:gd name="T30" fmla="*/ 38 w 421"/>
                <a:gd name="T31" fmla="*/ 89 h 421"/>
                <a:gd name="T32" fmla="*/ 37 w 421"/>
                <a:gd name="T33" fmla="*/ 136 h 421"/>
                <a:gd name="T34" fmla="*/ 43 w 421"/>
                <a:gd name="T35" fmla="*/ 188 h 421"/>
                <a:gd name="T36" fmla="*/ 0 w 421"/>
                <a:gd name="T37" fmla="*/ 192 h 421"/>
                <a:gd name="T38" fmla="*/ 24 w 421"/>
                <a:gd name="T39" fmla="*/ 233 h 421"/>
                <a:gd name="T40" fmla="*/ 54 w 421"/>
                <a:gd name="T41" fmla="*/ 274 h 421"/>
                <a:gd name="T42" fmla="*/ 19 w 421"/>
                <a:gd name="T43" fmla="*/ 299 h 421"/>
                <a:gd name="T44" fmla="*/ 60 w 421"/>
                <a:gd name="T45" fmla="*/ 323 h 421"/>
                <a:gd name="T46" fmla="*/ 107 w 421"/>
                <a:gd name="T47" fmla="*/ 344 h 421"/>
                <a:gd name="T48" fmla="*/ 89 w 421"/>
                <a:gd name="T49" fmla="*/ 383 h 421"/>
                <a:gd name="T50" fmla="*/ 137 w 421"/>
                <a:gd name="T51" fmla="*/ 384 h 421"/>
                <a:gd name="T52" fmla="*/ 188 w 421"/>
                <a:gd name="T53" fmla="*/ 378 h 421"/>
                <a:gd name="T54" fmla="*/ 192 w 421"/>
                <a:gd name="T55" fmla="*/ 421 h 421"/>
                <a:gd name="T56" fmla="*/ 233 w 421"/>
                <a:gd name="T57" fmla="*/ 397 h 421"/>
                <a:gd name="T58" fmla="*/ 275 w 421"/>
                <a:gd name="T59" fmla="*/ 367 h 421"/>
                <a:gd name="T60" fmla="*/ 299 w 421"/>
                <a:gd name="T61" fmla="*/ 402 h 421"/>
                <a:gd name="T62" fmla="*/ 324 w 421"/>
                <a:gd name="T63" fmla="*/ 361 h 421"/>
                <a:gd name="T64" fmla="*/ 344 w 421"/>
                <a:gd name="T65" fmla="*/ 314 h 421"/>
                <a:gd name="T66" fmla="*/ 383 w 421"/>
                <a:gd name="T67" fmla="*/ 332 h 421"/>
                <a:gd name="T68" fmla="*/ 384 w 421"/>
                <a:gd name="T69" fmla="*/ 284 h 421"/>
                <a:gd name="T70" fmla="*/ 378 w 421"/>
                <a:gd name="T71" fmla="*/ 233 h 421"/>
                <a:gd name="T72" fmla="*/ 211 w 421"/>
                <a:gd name="T73" fmla="*/ 236 h 421"/>
                <a:gd name="T74" fmla="*/ 211 w 421"/>
                <a:gd name="T75" fmla="*/ 185 h 421"/>
                <a:gd name="T76" fmla="*/ 211 w 421"/>
                <a:gd name="T77" fmla="*/ 236 h 4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21" h="421">
                  <a:moveTo>
                    <a:pt x="398" y="233"/>
                  </a:moveTo>
                  <a:cubicBezTo>
                    <a:pt x="421" y="229"/>
                    <a:pt x="421" y="229"/>
                    <a:pt x="421" y="229"/>
                  </a:cubicBezTo>
                  <a:cubicBezTo>
                    <a:pt x="421" y="192"/>
                    <a:pt x="421" y="192"/>
                    <a:pt x="421" y="192"/>
                  </a:cubicBezTo>
                  <a:cubicBezTo>
                    <a:pt x="398" y="188"/>
                    <a:pt x="398" y="188"/>
                    <a:pt x="398" y="188"/>
                  </a:cubicBezTo>
                  <a:cubicBezTo>
                    <a:pt x="378" y="188"/>
                    <a:pt x="378" y="188"/>
                    <a:pt x="378" y="188"/>
                  </a:cubicBezTo>
                  <a:cubicBezTo>
                    <a:pt x="376" y="173"/>
                    <a:pt x="372" y="159"/>
                    <a:pt x="367" y="146"/>
                  </a:cubicBezTo>
                  <a:cubicBezTo>
                    <a:pt x="384" y="136"/>
                    <a:pt x="384" y="136"/>
                    <a:pt x="384" y="136"/>
                  </a:cubicBezTo>
                  <a:cubicBezTo>
                    <a:pt x="402" y="122"/>
                    <a:pt x="402" y="122"/>
                    <a:pt x="402" y="122"/>
                  </a:cubicBezTo>
                  <a:cubicBezTo>
                    <a:pt x="383" y="89"/>
                    <a:pt x="383" y="89"/>
                    <a:pt x="383" y="89"/>
                  </a:cubicBezTo>
                  <a:cubicBezTo>
                    <a:pt x="361" y="97"/>
                    <a:pt x="361" y="97"/>
                    <a:pt x="361" y="97"/>
                  </a:cubicBezTo>
                  <a:cubicBezTo>
                    <a:pt x="344" y="107"/>
                    <a:pt x="344" y="107"/>
                    <a:pt x="344" y="107"/>
                  </a:cubicBezTo>
                  <a:cubicBezTo>
                    <a:pt x="336" y="96"/>
                    <a:pt x="325" y="85"/>
                    <a:pt x="314" y="77"/>
                  </a:cubicBezTo>
                  <a:cubicBezTo>
                    <a:pt x="324" y="60"/>
                    <a:pt x="324" y="60"/>
                    <a:pt x="324" y="60"/>
                  </a:cubicBezTo>
                  <a:cubicBezTo>
                    <a:pt x="332" y="38"/>
                    <a:pt x="332" y="38"/>
                    <a:pt x="332" y="38"/>
                  </a:cubicBezTo>
                  <a:cubicBezTo>
                    <a:pt x="299" y="19"/>
                    <a:pt x="299" y="19"/>
                    <a:pt x="299" y="19"/>
                  </a:cubicBezTo>
                  <a:cubicBezTo>
                    <a:pt x="285" y="37"/>
                    <a:pt x="285" y="37"/>
                    <a:pt x="285" y="37"/>
                  </a:cubicBezTo>
                  <a:cubicBezTo>
                    <a:pt x="275" y="54"/>
                    <a:pt x="275" y="54"/>
                    <a:pt x="275" y="54"/>
                  </a:cubicBezTo>
                  <a:cubicBezTo>
                    <a:pt x="262" y="49"/>
                    <a:pt x="248" y="45"/>
                    <a:pt x="233" y="43"/>
                  </a:cubicBezTo>
                  <a:cubicBezTo>
                    <a:pt x="233" y="23"/>
                    <a:pt x="233" y="23"/>
                    <a:pt x="233" y="23"/>
                  </a:cubicBezTo>
                  <a:cubicBezTo>
                    <a:pt x="229" y="0"/>
                    <a:pt x="229" y="0"/>
                    <a:pt x="229" y="0"/>
                  </a:cubicBezTo>
                  <a:cubicBezTo>
                    <a:pt x="192" y="0"/>
                    <a:pt x="192" y="0"/>
                    <a:pt x="192" y="0"/>
                  </a:cubicBezTo>
                  <a:cubicBezTo>
                    <a:pt x="188" y="23"/>
                    <a:pt x="188" y="23"/>
                    <a:pt x="188" y="23"/>
                  </a:cubicBezTo>
                  <a:cubicBezTo>
                    <a:pt x="188" y="43"/>
                    <a:pt x="188" y="43"/>
                    <a:pt x="188" y="43"/>
                  </a:cubicBezTo>
                  <a:cubicBezTo>
                    <a:pt x="173" y="45"/>
                    <a:pt x="160" y="49"/>
                    <a:pt x="146" y="54"/>
                  </a:cubicBezTo>
                  <a:cubicBezTo>
                    <a:pt x="137" y="37"/>
                    <a:pt x="137" y="37"/>
                    <a:pt x="137" y="37"/>
                  </a:cubicBezTo>
                  <a:cubicBezTo>
                    <a:pt x="122" y="19"/>
                    <a:pt x="122" y="19"/>
                    <a:pt x="122" y="19"/>
                  </a:cubicBezTo>
                  <a:cubicBezTo>
                    <a:pt x="89" y="38"/>
                    <a:pt x="89" y="38"/>
                    <a:pt x="89" y="38"/>
                  </a:cubicBezTo>
                  <a:cubicBezTo>
                    <a:pt x="98" y="60"/>
                    <a:pt x="98" y="60"/>
                    <a:pt x="98" y="60"/>
                  </a:cubicBezTo>
                  <a:cubicBezTo>
                    <a:pt x="107" y="77"/>
                    <a:pt x="107" y="77"/>
                    <a:pt x="107" y="77"/>
                  </a:cubicBezTo>
                  <a:cubicBezTo>
                    <a:pt x="96" y="85"/>
                    <a:pt x="86" y="96"/>
                    <a:pt x="77" y="107"/>
                  </a:cubicBezTo>
                  <a:cubicBezTo>
                    <a:pt x="60" y="97"/>
                    <a:pt x="60" y="97"/>
                    <a:pt x="60" y="97"/>
                  </a:cubicBezTo>
                  <a:cubicBezTo>
                    <a:pt x="38" y="89"/>
                    <a:pt x="38" y="89"/>
                    <a:pt x="38" y="89"/>
                  </a:cubicBezTo>
                  <a:cubicBezTo>
                    <a:pt x="19" y="122"/>
                    <a:pt x="19" y="122"/>
                    <a:pt x="19" y="122"/>
                  </a:cubicBezTo>
                  <a:cubicBezTo>
                    <a:pt x="37" y="136"/>
                    <a:pt x="37" y="136"/>
                    <a:pt x="37" y="136"/>
                  </a:cubicBezTo>
                  <a:cubicBezTo>
                    <a:pt x="54" y="146"/>
                    <a:pt x="54" y="146"/>
                    <a:pt x="54" y="146"/>
                  </a:cubicBezTo>
                  <a:cubicBezTo>
                    <a:pt x="49" y="159"/>
                    <a:pt x="45" y="173"/>
                    <a:pt x="43" y="188"/>
                  </a:cubicBezTo>
                  <a:cubicBezTo>
                    <a:pt x="24" y="188"/>
                    <a:pt x="24" y="188"/>
                    <a:pt x="24" y="188"/>
                  </a:cubicBezTo>
                  <a:cubicBezTo>
                    <a:pt x="0" y="192"/>
                    <a:pt x="0" y="192"/>
                    <a:pt x="0" y="192"/>
                  </a:cubicBezTo>
                  <a:cubicBezTo>
                    <a:pt x="0" y="229"/>
                    <a:pt x="0" y="229"/>
                    <a:pt x="0" y="229"/>
                  </a:cubicBezTo>
                  <a:cubicBezTo>
                    <a:pt x="24" y="233"/>
                    <a:pt x="24" y="233"/>
                    <a:pt x="24" y="233"/>
                  </a:cubicBezTo>
                  <a:cubicBezTo>
                    <a:pt x="43" y="233"/>
                    <a:pt x="43" y="233"/>
                    <a:pt x="43" y="233"/>
                  </a:cubicBezTo>
                  <a:cubicBezTo>
                    <a:pt x="45" y="247"/>
                    <a:pt x="49" y="261"/>
                    <a:pt x="54" y="274"/>
                  </a:cubicBezTo>
                  <a:cubicBezTo>
                    <a:pt x="37" y="284"/>
                    <a:pt x="37" y="284"/>
                    <a:pt x="37" y="284"/>
                  </a:cubicBezTo>
                  <a:cubicBezTo>
                    <a:pt x="19" y="299"/>
                    <a:pt x="19" y="299"/>
                    <a:pt x="19" y="299"/>
                  </a:cubicBezTo>
                  <a:cubicBezTo>
                    <a:pt x="38" y="332"/>
                    <a:pt x="38" y="332"/>
                    <a:pt x="38" y="332"/>
                  </a:cubicBezTo>
                  <a:cubicBezTo>
                    <a:pt x="60" y="323"/>
                    <a:pt x="60" y="323"/>
                    <a:pt x="60" y="323"/>
                  </a:cubicBezTo>
                  <a:cubicBezTo>
                    <a:pt x="77" y="314"/>
                    <a:pt x="77" y="314"/>
                    <a:pt x="77" y="314"/>
                  </a:cubicBezTo>
                  <a:cubicBezTo>
                    <a:pt x="86" y="325"/>
                    <a:pt x="96" y="335"/>
                    <a:pt x="107" y="344"/>
                  </a:cubicBezTo>
                  <a:cubicBezTo>
                    <a:pt x="98" y="361"/>
                    <a:pt x="98" y="361"/>
                    <a:pt x="98" y="361"/>
                  </a:cubicBezTo>
                  <a:cubicBezTo>
                    <a:pt x="89" y="383"/>
                    <a:pt x="89" y="383"/>
                    <a:pt x="89" y="383"/>
                  </a:cubicBezTo>
                  <a:cubicBezTo>
                    <a:pt x="122" y="402"/>
                    <a:pt x="122" y="402"/>
                    <a:pt x="122" y="402"/>
                  </a:cubicBezTo>
                  <a:cubicBezTo>
                    <a:pt x="137" y="384"/>
                    <a:pt x="137" y="384"/>
                    <a:pt x="137" y="384"/>
                  </a:cubicBezTo>
                  <a:cubicBezTo>
                    <a:pt x="146" y="367"/>
                    <a:pt x="146" y="367"/>
                    <a:pt x="146" y="367"/>
                  </a:cubicBezTo>
                  <a:cubicBezTo>
                    <a:pt x="160" y="372"/>
                    <a:pt x="173" y="376"/>
                    <a:pt x="188" y="378"/>
                  </a:cubicBezTo>
                  <a:cubicBezTo>
                    <a:pt x="188" y="397"/>
                    <a:pt x="188" y="397"/>
                    <a:pt x="188" y="397"/>
                  </a:cubicBezTo>
                  <a:cubicBezTo>
                    <a:pt x="192" y="421"/>
                    <a:pt x="192" y="421"/>
                    <a:pt x="192" y="421"/>
                  </a:cubicBezTo>
                  <a:cubicBezTo>
                    <a:pt x="229" y="421"/>
                    <a:pt x="229" y="421"/>
                    <a:pt x="229" y="421"/>
                  </a:cubicBezTo>
                  <a:cubicBezTo>
                    <a:pt x="233" y="397"/>
                    <a:pt x="233" y="397"/>
                    <a:pt x="233" y="397"/>
                  </a:cubicBezTo>
                  <a:cubicBezTo>
                    <a:pt x="233" y="378"/>
                    <a:pt x="233" y="378"/>
                    <a:pt x="233" y="378"/>
                  </a:cubicBezTo>
                  <a:cubicBezTo>
                    <a:pt x="248" y="376"/>
                    <a:pt x="262" y="372"/>
                    <a:pt x="275" y="367"/>
                  </a:cubicBezTo>
                  <a:cubicBezTo>
                    <a:pt x="285" y="384"/>
                    <a:pt x="285" y="384"/>
                    <a:pt x="285" y="384"/>
                  </a:cubicBezTo>
                  <a:cubicBezTo>
                    <a:pt x="299" y="402"/>
                    <a:pt x="299" y="402"/>
                    <a:pt x="299" y="402"/>
                  </a:cubicBezTo>
                  <a:cubicBezTo>
                    <a:pt x="332" y="383"/>
                    <a:pt x="332" y="383"/>
                    <a:pt x="332" y="383"/>
                  </a:cubicBezTo>
                  <a:cubicBezTo>
                    <a:pt x="324" y="361"/>
                    <a:pt x="324" y="361"/>
                    <a:pt x="324" y="361"/>
                  </a:cubicBezTo>
                  <a:cubicBezTo>
                    <a:pt x="314" y="344"/>
                    <a:pt x="314" y="344"/>
                    <a:pt x="314" y="344"/>
                  </a:cubicBezTo>
                  <a:cubicBezTo>
                    <a:pt x="325" y="335"/>
                    <a:pt x="336" y="325"/>
                    <a:pt x="344" y="314"/>
                  </a:cubicBezTo>
                  <a:cubicBezTo>
                    <a:pt x="361" y="323"/>
                    <a:pt x="361" y="323"/>
                    <a:pt x="361" y="323"/>
                  </a:cubicBezTo>
                  <a:cubicBezTo>
                    <a:pt x="383" y="332"/>
                    <a:pt x="383" y="332"/>
                    <a:pt x="383" y="332"/>
                  </a:cubicBezTo>
                  <a:cubicBezTo>
                    <a:pt x="402" y="299"/>
                    <a:pt x="402" y="299"/>
                    <a:pt x="402" y="299"/>
                  </a:cubicBezTo>
                  <a:cubicBezTo>
                    <a:pt x="384" y="284"/>
                    <a:pt x="384" y="284"/>
                    <a:pt x="384" y="284"/>
                  </a:cubicBezTo>
                  <a:cubicBezTo>
                    <a:pt x="367" y="274"/>
                    <a:pt x="367" y="274"/>
                    <a:pt x="367" y="274"/>
                  </a:cubicBezTo>
                  <a:cubicBezTo>
                    <a:pt x="372" y="261"/>
                    <a:pt x="376" y="247"/>
                    <a:pt x="378" y="233"/>
                  </a:cubicBezTo>
                  <a:lnTo>
                    <a:pt x="398" y="233"/>
                  </a:lnTo>
                  <a:close/>
                  <a:moveTo>
                    <a:pt x="211" y="236"/>
                  </a:moveTo>
                  <a:cubicBezTo>
                    <a:pt x="197" y="236"/>
                    <a:pt x="185" y="224"/>
                    <a:pt x="185" y="210"/>
                  </a:cubicBezTo>
                  <a:cubicBezTo>
                    <a:pt x="185" y="196"/>
                    <a:pt x="197" y="185"/>
                    <a:pt x="211" y="185"/>
                  </a:cubicBezTo>
                  <a:cubicBezTo>
                    <a:pt x="225" y="185"/>
                    <a:pt x="236" y="196"/>
                    <a:pt x="236" y="210"/>
                  </a:cubicBezTo>
                  <a:cubicBezTo>
                    <a:pt x="236" y="224"/>
                    <a:pt x="225" y="236"/>
                    <a:pt x="211" y="236"/>
                  </a:cubicBezTo>
                  <a:close/>
                </a:path>
              </a:pathLst>
            </a:custGeom>
            <a:solidFill>
              <a:srgbClr val="0094D6"/>
            </a:solid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lumMod val="50000"/>
                  </a:sysClr>
                </a:solidFill>
                <a:effectLst/>
                <a:uLnTx/>
                <a:uFillTx/>
              </a:endParaRPr>
            </a:p>
          </p:txBody>
        </p:sp>
        <p:sp>
          <p:nvSpPr>
            <p:cNvPr id="14" name="Freeform 7"/>
            <p:cNvSpPr>
              <a:spLocks noEditPoints="1"/>
            </p:cNvSpPr>
            <p:nvPr/>
          </p:nvSpPr>
          <p:spPr bwMode="auto">
            <a:xfrm>
              <a:off x="5602288" y="2933700"/>
              <a:ext cx="985838" cy="985838"/>
            </a:xfrm>
            <a:custGeom>
              <a:avLst/>
              <a:gdLst>
                <a:gd name="T0" fmla="*/ 132 w 263"/>
                <a:gd name="T1" fmla="*/ 0 h 263"/>
                <a:gd name="T2" fmla="*/ 0 w 263"/>
                <a:gd name="T3" fmla="*/ 131 h 263"/>
                <a:gd name="T4" fmla="*/ 132 w 263"/>
                <a:gd name="T5" fmla="*/ 263 h 263"/>
                <a:gd name="T6" fmla="*/ 263 w 263"/>
                <a:gd name="T7" fmla="*/ 131 h 263"/>
                <a:gd name="T8" fmla="*/ 132 w 263"/>
                <a:gd name="T9" fmla="*/ 0 h 263"/>
                <a:gd name="T10" fmla="*/ 132 w 263"/>
                <a:gd name="T11" fmla="*/ 190 h 263"/>
                <a:gd name="T12" fmla="*/ 73 w 263"/>
                <a:gd name="T13" fmla="*/ 131 h 263"/>
                <a:gd name="T14" fmla="*/ 132 w 263"/>
                <a:gd name="T15" fmla="*/ 73 h 263"/>
                <a:gd name="T16" fmla="*/ 190 w 263"/>
                <a:gd name="T17" fmla="*/ 131 h 263"/>
                <a:gd name="T18" fmla="*/ 132 w 263"/>
                <a:gd name="T19" fmla="*/ 190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3" h="263">
                  <a:moveTo>
                    <a:pt x="132" y="0"/>
                  </a:moveTo>
                  <a:cubicBezTo>
                    <a:pt x="59" y="0"/>
                    <a:pt x="0" y="59"/>
                    <a:pt x="0" y="131"/>
                  </a:cubicBezTo>
                  <a:cubicBezTo>
                    <a:pt x="0" y="204"/>
                    <a:pt x="59" y="263"/>
                    <a:pt x="132" y="263"/>
                  </a:cubicBezTo>
                  <a:cubicBezTo>
                    <a:pt x="204" y="263"/>
                    <a:pt x="263" y="204"/>
                    <a:pt x="263" y="131"/>
                  </a:cubicBezTo>
                  <a:cubicBezTo>
                    <a:pt x="263" y="59"/>
                    <a:pt x="204" y="0"/>
                    <a:pt x="132" y="0"/>
                  </a:cubicBezTo>
                  <a:close/>
                  <a:moveTo>
                    <a:pt x="132" y="190"/>
                  </a:moveTo>
                  <a:cubicBezTo>
                    <a:pt x="99" y="190"/>
                    <a:pt x="73" y="164"/>
                    <a:pt x="73" y="131"/>
                  </a:cubicBezTo>
                  <a:cubicBezTo>
                    <a:pt x="73" y="99"/>
                    <a:pt x="99" y="73"/>
                    <a:pt x="132" y="73"/>
                  </a:cubicBezTo>
                  <a:cubicBezTo>
                    <a:pt x="164" y="73"/>
                    <a:pt x="190" y="99"/>
                    <a:pt x="190" y="131"/>
                  </a:cubicBezTo>
                  <a:cubicBezTo>
                    <a:pt x="190" y="164"/>
                    <a:pt x="164" y="190"/>
                    <a:pt x="132" y="190"/>
                  </a:cubicBezTo>
                  <a:close/>
                </a:path>
              </a:pathLst>
            </a:custGeom>
            <a:solidFill>
              <a:srgbClr val="00579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lumMod val="50000"/>
                  </a:sysClr>
                </a:solidFill>
                <a:effectLst/>
                <a:uLnTx/>
                <a:uFillTx/>
              </a:endParaRPr>
            </a:p>
          </p:txBody>
        </p:sp>
      </p:grpSp>
      <p:sp>
        <p:nvSpPr>
          <p:cNvPr id="15" name="TextBox 14"/>
          <p:cNvSpPr txBox="1"/>
          <p:nvPr/>
        </p:nvSpPr>
        <p:spPr>
          <a:xfrm>
            <a:off x="393543" y="2211492"/>
            <a:ext cx="1139877" cy="615553"/>
          </a:xfrm>
          <a:prstGeom prst="rect">
            <a:avLst/>
          </a:prstGeom>
          <a:noFill/>
        </p:spPr>
        <p:txBody>
          <a:bodyPr wrap="square" lIns="68580" tIns="34290" rIns="68580" bIns="34290" rtlCol="0" anchor="ctr">
            <a:sp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zh-CN" sz="400" b="0" i="0" u="none" strike="noStrike" kern="0" cap="none" spc="0" normalizeH="0" baseline="0" noProof="0" dirty="0">
              <a:ln>
                <a:noFill/>
              </a:ln>
              <a:solidFill>
                <a:schemeClr val="tx1">
                  <a:lumMod val="65000"/>
                  <a:lumOff val="35000"/>
                </a:schemeClr>
              </a:solidFill>
              <a:effectLst/>
              <a:uLnTx/>
              <a:uFillTx/>
              <a:latin typeface="微软雅黑" pitchFamily="34" charset="-122"/>
              <a:ea typeface="微软雅黑" pitchFamily="34" charset="-122"/>
              <a:cs typeface="华文黑体" pitchFamily="2" charset="-122"/>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50" b="0" i="0" u="none" strike="noStrike" kern="0" cap="none" spc="0" normalizeH="0" baseline="0" noProof="0" dirty="0">
                <a:ln>
                  <a:noFill/>
                </a:ln>
                <a:solidFill>
                  <a:schemeClr val="tx1">
                    <a:lumMod val="65000"/>
                    <a:lumOff val="35000"/>
                  </a:schemeClr>
                </a:solidFill>
                <a:effectLst/>
                <a:uLnTx/>
                <a:uFillTx/>
                <a:latin typeface="微软雅黑" pitchFamily="34" charset="-122"/>
                <a:ea typeface="微软雅黑" pitchFamily="34" charset="-122"/>
                <a:cs typeface="华文黑体" pitchFamily="2" charset="-122"/>
              </a:rPr>
              <a:t>单击添加文本单击</a:t>
            </a:r>
            <a:r>
              <a:rPr kumimoji="0" lang="zh-CN" altLang="en-US" sz="1050" b="0" i="0" u="none" strike="noStrike" kern="0" cap="none" spc="0" normalizeH="0" baseline="0" noProof="0" dirty="0" smtClean="0">
                <a:ln>
                  <a:noFill/>
                </a:ln>
                <a:solidFill>
                  <a:schemeClr val="tx1">
                    <a:lumMod val="65000"/>
                    <a:lumOff val="35000"/>
                  </a:schemeClr>
                </a:solidFill>
                <a:effectLst/>
                <a:uLnTx/>
                <a:uFillTx/>
                <a:latin typeface="微软雅黑" pitchFamily="34" charset="-122"/>
                <a:ea typeface="微软雅黑" pitchFamily="34" charset="-122"/>
                <a:cs typeface="华文黑体" pitchFamily="2" charset="-122"/>
              </a:rPr>
              <a:t>添加文本</a:t>
            </a:r>
            <a:r>
              <a:rPr kumimoji="0" lang="zh-CN" altLang="en-US" sz="1050" b="0" i="0" u="none" strike="noStrike" kern="0" cap="none" spc="0" normalizeH="0" baseline="0" noProof="0" dirty="0">
                <a:ln>
                  <a:noFill/>
                </a:ln>
                <a:solidFill>
                  <a:schemeClr val="tx1">
                    <a:lumMod val="65000"/>
                    <a:lumOff val="35000"/>
                  </a:schemeClr>
                </a:solidFill>
                <a:effectLst/>
                <a:uLnTx/>
                <a:uFillTx/>
                <a:latin typeface="微软雅黑" pitchFamily="34" charset="-122"/>
                <a:ea typeface="微软雅黑" pitchFamily="34" charset="-122"/>
                <a:cs typeface="华文黑体" pitchFamily="2" charset="-122"/>
              </a:rPr>
              <a:t>单击添加</a:t>
            </a:r>
            <a:r>
              <a:rPr kumimoji="0" lang="zh-CN" altLang="en-US" sz="1050" b="0" i="0" u="none" strike="noStrike" kern="0" cap="none" spc="0" normalizeH="0" baseline="0" noProof="0" dirty="0" smtClean="0">
                <a:ln>
                  <a:noFill/>
                </a:ln>
                <a:solidFill>
                  <a:schemeClr val="tx1">
                    <a:lumMod val="65000"/>
                    <a:lumOff val="35000"/>
                  </a:schemeClr>
                </a:solidFill>
                <a:effectLst/>
                <a:uLnTx/>
                <a:uFillTx/>
                <a:latin typeface="微软雅黑" pitchFamily="34" charset="-122"/>
                <a:ea typeface="微软雅黑" pitchFamily="34" charset="-122"/>
                <a:cs typeface="华文黑体" pitchFamily="2" charset="-122"/>
              </a:rPr>
              <a:t>文本</a:t>
            </a:r>
            <a:endParaRPr kumimoji="0" lang="zh-CN" altLang="en-US" sz="1050" b="0" i="0" u="none" strike="noStrike" kern="0" cap="none" spc="0" normalizeH="0" baseline="0" noProof="0" dirty="0">
              <a:ln>
                <a:noFill/>
              </a:ln>
              <a:solidFill>
                <a:schemeClr val="tx1">
                  <a:lumMod val="65000"/>
                  <a:lumOff val="35000"/>
                </a:schemeClr>
              </a:solidFill>
              <a:effectLst/>
              <a:uLnTx/>
              <a:uFillTx/>
              <a:latin typeface="微软雅黑" pitchFamily="34" charset="-122"/>
              <a:ea typeface="微软雅黑" pitchFamily="34" charset="-122"/>
              <a:cs typeface="华文黑体" pitchFamily="2" charset="-122"/>
            </a:endParaRPr>
          </a:p>
        </p:txBody>
      </p:sp>
      <p:sp>
        <p:nvSpPr>
          <p:cNvPr id="16" name="矩形 15"/>
          <p:cNvSpPr/>
          <p:nvPr/>
        </p:nvSpPr>
        <p:spPr>
          <a:xfrm>
            <a:off x="2169203" y="915566"/>
            <a:ext cx="1199327" cy="300083"/>
          </a:xfrm>
          <a:prstGeom prst="rect">
            <a:avLst/>
          </a:prstGeom>
        </p:spPr>
        <p:txBody>
          <a:bodyPr wrap="square" lIns="68580" tIns="34290" rIns="68580" bIns="3429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500" b="0" i="0" u="none" strike="noStrike" kern="0" cap="none" spc="0" normalizeH="0" baseline="0" noProof="0" dirty="0" smtClean="0">
                <a:ln>
                  <a:noFill/>
                </a:ln>
                <a:solidFill>
                  <a:schemeClr val="tx1">
                    <a:lumMod val="65000"/>
                    <a:lumOff val="35000"/>
                  </a:schemeClr>
                </a:solidFill>
                <a:effectLst/>
                <a:uLnTx/>
                <a:uFillTx/>
                <a:latin typeface="微软雅黑" pitchFamily="34" charset="-122"/>
                <a:ea typeface="微软雅黑" pitchFamily="34" charset="-122"/>
                <a:cs typeface="华文黑体" pitchFamily="2" charset="-122"/>
              </a:rPr>
              <a:t>添加标题</a:t>
            </a:r>
            <a:endParaRPr kumimoji="0" lang="en-US" altLang="zh-CN" sz="1800" b="0" i="0" u="none" strike="noStrike" kern="0" cap="none" spc="0" normalizeH="0" baseline="0" noProof="0" dirty="0" smtClean="0">
              <a:ln>
                <a:noFill/>
              </a:ln>
              <a:solidFill>
                <a:schemeClr val="tx1">
                  <a:lumMod val="65000"/>
                  <a:lumOff val="35000"/>
                </a:schemeClr>
              </a:solidFill>
              <a:effectLst/>
              <a:uLnTx/>
              <a:uFillTx/>
              <a:latin typeface="微软雅黑" pitchFamily="34" charset="-122"/>
              <a:ea typeface="微软雅黑" pitchFamily="34" charset="-122"/>
              <a:cs typeface="华文黑体" pitchFamily="2" charset="-122"/>
            </a:endParaRPr>
          </a:p>
        </p:txBody>
      </p:sp>
      <p:sp>
        <p:nvSpPr>
          <p:cNvPr id="17" name="TextBox 16"/>
          <p:cNvSpPr txBox="1"/>
          <p:nvPr/>
        </p:nvSpPr>
        <p:spPr>
          <a:xfrm>
            <a:off x="1170638" y="3074410"/>
            <a:ext cx="1301235" cy="615553"/>
          </a:xfrm>
          <a:prstGeom prst="rect">
            <a:avLst/>
          </a:prstGeom>
          <a:noFill/>
        </p:spPr>
        <p:txBody>
          <a:bodyPr wrap="square" lIns="68580" tIns="34290" rIns="68580" bIns="34290" rtlCol="0" anchor="ctr">
            <a:sp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zh-CN" sz="400" b="0" i="0" u="none" strike="noStrike" kern="0" cap="none" spc="0" normalizeH="0" baseline="0" noProof="0">
              <a:ln>
                <a:noFill/>
              </a:ln>
              <a:solidFill>
                <a:schemeClr val="tx1">
                  <a:lumMod val="65000"/>
                  <a:lumOff val="35000"/>
                </a:schemeClr>
              </a:solidFill>
              <a:effectLst/>
              <a:uLnTx/>
              <a:uFillTx/>
              <a:latin typeface="微软雅黑" pitchFamily="34" charset="-122"/>
              <a:ea typeface="微软雅黑" pitchFamily="34" charset="-122"/>
              <a:cs typeface="华文黑体" pitchFamily="2" charset="-122"/>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50" b="0" i="0" u="none" strike="noStrike" kern="0" cap="none" spc="0" normalizeH="0" baseline="0" noProof="0">
                <a:ln>
                  <a:noFill/>
                </a:ln>
                <a:solidFill>
                  <a:schemeClr val="tx1">
                    <a:lumMod val="65000"/>
                    <a:lumOff val="35000"/>
                  </a:schemeClr>
                </a:solidFill>
                <a:effectLst/>
                <a:uLnTx/>
                <a:uFillTx/>
                <a:latin typeface="微软雅黑" pitchFamily="34" charset="-122"/>
                <a:ea typeface="微软雅黑" pitchFamily="34" charset="-122"/>
                <a:cs typeface="华文黑体" pitchFamily="2" charset="-122"/>
              </a:rPr>
              <a:t>单击添加文本单击添加文本单击添加</a:t>
            </a:r>
            <a:r>
              <a:rPr kumimoji="0" lang="zh-CN" altLang="en-US" sz="1050" b="0" i="0" u="none" strike="noStrike" kern="0" cap="none" spc="0" normalizeH="0" baseline="0" noProof="0" smtClean="0">
                <a:ln>
                  <a:noFill/>
                </a:ln>
                <a:solidFill>
                  <a:schemeClr val="tx1">
                    <a:lumMod val="65000"/>
                    <a:lumOff val="35000"/>
                  </a:schemeClr>
                </a:solidFill>
                <a:effectLst/>
                <a:uLnTx/>
                <a:uFillTx/>
                <a:latin typeface="微软雅黑" pitchFamily="34" charset="-122"/>
                <a:ea typeface="微软雅黑" pitchFamily="34" charset="-122"/>
                <a:cs typeface="华文黑体" pitchFamily="2" charset="-122"/>
              </a:rPr>
              <a:t>文本</a:t>
            </a:r>
            <a:r>
              <a:rPr kumimoji="0" lang="zh-CN" altLang="en-US" sz="1050" b="0" i="0" u="none" strike="noStrike" kern="0" cap="none" spc="0" normalizeH="0" baseline="0" noProof="0">
                <a:ln>
                  <a:noFill/>
                </a:ln>
                <a:solidFill>
                  <a:schemeClr val="tx1">
                    <a:lumMod val="65000"/>
                    <a:lumOff val="35000"/>
                  </a:schemeClr>
                </a:solidFill>
                <a:effectLst/>
                <a:uLnTx/>
                <a:uFillTx/>
                <a:latin typeface="微软雅黑" pitchFamily="34" charset="-122"/>
                <a:ea typeface="微软雅黑" pitchFamily="34" charset="-122"/>
                <a:cs typeface="华文黑体" pitchFamily="2" charset="-122"/>
              </a:rPr>
              <a:t>单击添加</a:t>
            </a:r>
            <a:r>
              <a:rPr kumimoji="0" lang="zh-CN" altLang="en-US" sz="1050" b="0" i="0" u="none" strike="noStrike" kern="0" cap="none" spc="0" normalizeH="0" baseline="0" noProof="0" smtClean="0">
                <a:ln>
                  <a:noFill/>
                </a:ln>
                <a:solidFill>
                  <a:schemeClr val="tx1">
                    <a:lumMod val="65000"/>
                    <a:lumOff val="35000"/>
                  </a:schemeClr>
                </a:solidFill>
                <a:effectLst/>
                <a:uLnTx/>
                <a:uFillTx/>
                <a:latin typeface="微软雅黑" pitchFamily="34" charset="-122"/>
                <a:ea typeface="微软雅黑" pitchFamily="34" charset="-122"/>
                <a:cs typeface="华文黑体" pitchFamily="2" charset="-122"/>
              </a:rPr>
              <a:t>文本</a:t>
            </a:r>
            <a:endParaRPr kumimoji="0" lang="zh-CN" altLang="en-US" sz="1050" b="0" i="0" u="none" strike="noStrike" kern="0" cap="none" spc="0" normalizeH="0" baseline="0" noProof="0">
              <a:ln>
                <a:noFill/>
              </a:ln>
              <a:solidFill>
                <a:schemeClr val="tx1">
                  <a:lumMod val="65000"/>
                  <a:lumOff val="35000"/>
                </a:schemeClr>
              </a:solidFill>
              <a:effectLst/>
              <a:uLnTx/>
              <a:uFillTx/>
              <a:latin typeface="微软雅黑" pitchFamily="34" charset="-122"/>
              <a:ea typeface="微软雅黑" pitchFamily="34" charset="-122"/>
              <a:cs typeface="华文黑体" pitchFamily="2" charset="-122"/>
            </a:endParaRPr>
          </a:p>
        </p:txBody>
      </p:sp>
      <p:sp>
        <p:nvSpPr>
          <p:cNvPr id="18" name="矩形 17"/>
          <p:cNvSpPr/>
          <p:nvPr/>
        </p:nvSpPr>
        <p:spPr>
          <a:xfrm>
            <a:off x="3278740" y="4270982"/>
            <a:ext cx="1199327" cy="300083"/>
          </a:xfrm>
          <a:prstGeom prst="rect">
            <a:avLst/>
          </a:prstGeom>
        </p:spPr>
        <p:txBody>
          <a:bodyPr wrap="square" lIns="68580" tIns="34290" rIns="68580" bIns="3429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500" b="0" i="0" u="none" strike="noStrike" kern="0" cap="none" spc="0" normalizeH="0" baseline="0" noProof="0" smtClean="0">
                <a:ln>
                  <a:noFill/>
                </a:ln>
                <a:solidFill>
                  <a:sysClr val="window" lastClr="FFFFFF">
                    <a:lumMod val="50000"/>
                  </a:sysClr>
                </a:solidFill>
                <a:effectLst/>
                <a:uLnTx/>
                <a:uFillTx/>
                <a:latin typeface="微软雅黑" pitchFamily="34" charset="-122"/>
                <a:ea typeface="微软雅黑" pitchFamily="34" charset="-122"/>
                <a:cs typeface="华文黑体" pitchFamily="2" charset="-122"/>
              </a:rPr>
              <a:t>添加标题</a:t>
            </a:r>
            <a:endParaRPr kumimoji="0" lang="en-US" altLang="zh-CN" sz="1800" b="0" i="0" u="none" strike="noStrike" kern="0" cap="none" spc="0" normalizeH="0" baseline="0" noProof="0" smtClean="0">
              <a:ln>
                <a:noFill/>
              </a:ln>
              <a:solidFill>
                <a:sysClr val="window" lastClr="FFFFFF">
                  <a:lumMod val="50000"/>
                </a:sysClr>
              </a:solidFill>
              <a:effectLst/>
              <a:uLnTx/>
              <a:uFillTx/>
              <a:latin typeface="微软雅黑" pitchFamily="34" charset="-122"/>
              <a:ea typeface="微软雅黑" pitchFamily="34" charset="-122"/>
              <a:cs typeface="华文黑体" pitchFamily="2" charset="-122"/>
            </a:endParaRPr>
          </a:p>
        </p:txBody>
      </p:sp>
      <p:sp>
        <p:nvSpPr>
          <p:cNvPr id="19" name="TextBox 18"/>
          <p:cNvSpPr txBox="1"/>
          <p:nvPr/>
        </p:nvSpPr>
        <p:spPr>
          <a:xfrm>
            <a:off x="6306634" y="1492701"/>
            <a:ext cx="1614175" cy="453970"/>
          </a:xfrm>
          <a:prstGeom prst="rect">
            <a:avLst/>
          </a:prstGeom>
          <a:noFill/>
        </p:spPr>
        <p:txBody>
          <a:bodyPr wrap="square" lIns="68580" tIns="34290" rIns="68580" bIns="34290" rtlCol="0" anchor="ctr">
            <a:sp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zh-CN" sz="400" b="0" i="0" u="none" strike="noStrike" kern="0" cap="none" spc="0" normalizeH="0" baseline="0" noProof="0">
              <a:ln>
                <a:noFill/>
              </a:ln>
              <a:solidFill>
                <a:schemeClr val="tx1">
                  <a:lumMod val="65000"/>
                  <a:lumOff val="35000"/>
                </a:schemeClr>
              </a:solidFill>
              <a:effectLst/>
              <a:uLnTx/>
              <a:uFillTx/>
              <a:latin typeface="微软雅黑" pitchFamily="34" charset="-122"/>
              <a:ea typeface="微软雅黑" pitchFamily="34" charset="-122"/>
              <a:cs typeface="华文黑体" pitchFamily="2" charset="-122"/>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50" b="0" i="0" u="none" strike="noStrike" kern="0" cap="none" spc="0" normalizeH="0" baseline="0" noProof="0">
                <a:ln>
                  <a:noFill/>
                </a:ln>
                <a:solidFill>
                  <a:schemeClr val="tx1">
                    <a:lumMod val="65000"/>
                    <a:lumOff val="35000"/>
                  </a:schemeClr>
                </a:solidFill>
                <a:effectLst/>
                <a:uLnTx/>
                <a:uFillTx/>
                <a:latin typeface="微软雅黑" pitchFamily="34" charset="-122"/>
                <a:ea typeface="微软雅黑" pitchFamily="34" charset="-122"/>
                <a:cs typeface="华文黑体" pitchFamily="2" charset="-122"/>
              </a:rPr>
              <a:t>单击添加文本单击添加文本单击添加</a:t>
            </a:r>
            <a:r>
              <a:rPr kumimoji="0" lang="zh-CN" altLang="en-US" sz="1050" b="0" i="0" u="none" strike="noStrike" kern="0" cap="none" spc="0" normalizeH="0" baseline="0" noProof="0" smtClean="0">
                <a:ln>
                  <a:noFill/>
                </a:ln>
                <a:solidFill>
                  <a:schemeClr val="tx1">
                    <a:lumMod val="65000"/>
                    <a:lumOff val="35000"/>
                  </a:schemeClr>
                </a:solidFill>
                <a:effectLst/>
                <a:uLnTx/>
                <a:uFillTx/>
                <a:latin typeface="微软雅黑" pitchFamily="34" charset="-122"/>
                <a:ea typeface="微软雅黑" pitchFamily="34" charset="-122"/>
                <a:cs typeface="华文黑体" pitchFamily="2" charset="-122"/>
              </a:rPr>
              <a:t>文本</a:t>
            </a:r>
            <a:endParaRPr kumimoji="0" lang="zh-CN" altLang="en-US" sz="1050" b="0" i="0" u="none" strike="noStrike" kern="0" cap="none" spc="0" normalizeH="0" baseline="0" noProof="0">
              <a:ln>
                <a:noFill/>
              </a:ln>
              <a:solidFill>
                <a:schemeClr val="tx1">
                  <a:lumMod val="65000"/>
                  <a:lumOff val="35000"/>
                </a:schemeClr>
              </a:solidFill>
              <a:effectLst/>
              <a:uLnTx/>
              <a:uFillTx/>
              <a:latin typeface="微软雅黑" pitchFamily="34" charset="-122"/>
              <a:ea typeface="微软雅黑" pitchFamily="34" charset="-122"/>
              <a:cs typeface="华文黑体" pitchFamily="2" charset="-122"/>
            </a:endParaRPr>
          </a:p>
        </p:txBody>
      </p:sp>
      <p:sp>
        <p:nvSpPr>
          <p:cNvPr id="20" name="矩形 19"/>
          <p:cNvSpPr/>
          <p:nvPr/>
        </p:nvSpPr>
        <p:spPr>
          <a:xfrm>
            <a:off x="4571135" y="1460171"/>
            <a:ext cx="1199327" cy="300083"/>
          </a:xfrm>
          <a:prstGeom prst="rect">
            <a:avLst/>
          </a:prstGeom>
        </p:spPr>
        <p:txBody>
          <a:bodyPr wrap="square" lIns="68580" tIns="34290" rIns="68580" bIns="3429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500" b="0" i="0" u="none" strike="noStrike" kern="0" cap="none" spc="0" normalizeH="0" baseline="0" noProof="0" smtClean="0">
                <a:ln>
                  <a:noFill/>
                </a:ln>
                <a:solidFill>
                  <a:schemeClr val="tx1">
                    <a:lumMod val="65000"/>
                    <a:lumOff val="35000"/>
                  </a:schemeClr>
                </a:solidFill>
                <a:effectLst/>
                <a:uLnTx/>
                <a:uFillTx/>
                <a:latin typeface="微软雅黑" pitchFamily="34" charset="-122"/>
                <a:ea typeface="微软雅黑" pitchFamily="34" charset="-122"/>
                <a:cs typeface="华文黑体" pitchFamily="2" charset="-122"/>
              </a:rPr>
              <a:t>添加标题</a:t>
            </a:r>
            <a:endParaRPr kumimoji="0" lang="en-US" altLang="zh-CN" sz="1800" b="0" i="0" u="none" strike="noStrike" kern="0" cap="none" spc="0" normalizeH="0" baseline="0" noProof="0" smtClean="0">
              <a:ln>
                <a:noFill/>
              </a:ln>
              <a:solidFill>
                <a:schemeClr val="tx1">
                  <a:lumMod val="65000"/>
                  <a:lumOff val="35000"/>
                </a:schemeClr>
              </a:solidFill>
              <a:effectLst/>
              <a:uLnTx/>
              <a:uFillTx/>
              <a:latin typeface="微软雅黑" pitchFamily="34" charset="-122"/>
              <a:ea typeface="微软雅黑" pitchFamily="34" charset="-122"/>
              <a:cs typeface="华文黑体" pitchFamily="2" charset="-122"/>
            </a:endParaRPr>
          </a:p>
        </p:txBody>
      </p:sp>
      <p:sp>
        <p:nvSpPr>
          <p:cNvPr id="21" name="TextBox 20"/>
          <p:cNvSpPr txBox="1"/>
          <p:nvPr/>
        </p:nvSpPr>
        <p:spPr>
          <a:xfrm>
            <a:off x="7380677" y="3103682"/>
            <a:ext cx="1515653" cy="615553"/>
          </a:xfrm>
          <a:prstGeom prst="rect">
            <a:avLst/>
          </a:prstGeom>
          <a:noFill/>
        </p:spPr>
        <p:txBody>
          <a:bodyPr wrap="square" lIns="68580" tIns="34290" rIns="68580" bIns="34290" rtlCol="0" anchor="ctr">
            <a:sp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zh-CN" sz="400" b="0" i="0" u="none" strike="noStrike" kern="0" cap="none" spc="0" normalizeH="0" baseline="0" noProof="0">
              <a:ln>
                <a:noFill/>
              </a:ln>
              <a:solidFill>
                <a:schemeClr val="tx1">
                  <a:lumMod val="65000"/>
                  <a:lumOff val="35000"/>
                </a:schemeClr>
              </a:solidFill>
              <a:effectLst/>
              <a:uLnTx/>
              <a:uFillTx/>
              <a:latin typeface="微软雅黑" pitchFamily="34" charset="-122"/>
              <a:ea typeface="微软雅黑" pitchFamily="34" charset="-122"/>
              <a:cs typeface="华文黑体" pitchFamily="2" charset="-122"/>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50" b="0" i="0" u="none" strike="noStrike" kern="0" cap="none" spc="0" normalizeH="0" baseline="0" noProof="0">
                <a:ln>
                  <a:noFill/>
                </a:ln>
                <a:solidFill>
                  <a:schemeClr val="tx1">
                    <a:lumMod val="65000"/>
                    <a:lumOff val="35000"/>
                  </a:schemeClr>
                </a:solidFill>
                <a:effectLst/>
                <a:uLnTx/>
                <a:uFillTx/>
                <a:latin typeface="微软雅黑" pitchFamily="34" charset="-122"/>
                <a:ea typeface="微软雅黑" pitchFamily="34" charset="-122"/>
                <a:cs typeface="华文黑体" pitchFamily="2" charset="-122"/>
              </a:rPr>
              <a:t>单击添加文本单击添加文本单击添加文本单击添加文本</a:t>
            </a:r>
          </a:p>
        </p:txBody>
      </p:sp>
      <p:sp>
        <p:nvSpPr>
          <p:cNvPr id="22" name="矩形 21"/>
          <p:cNvSpPr/>
          <p:nvPr/>
        </p:nvSpPr>
        <p:spPr>
          <a:xfrm>
            <a:off x="5775470" y="3703334"/>
            <a:ext cx="1199327" cy="300083"/>
          </a:xfrm>
          <a:prstGeom prst="rect">
            <a:avLst/>
          </a:prstGeom>
        </p:spPr>
        <p:txBody>
          <a:bodyPr wrap="square" lIns="68580" tIns="34290" rIns="68580" bIns="3429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500" b="0" i="0" u="none" strike="noStrike" kern="0" cap="none" spc="0" normalizeH="0" baseline="0" noProof="0" smtClean="0">
                <a:ln>
                  <a:noFill/>
                </a:ln>
                <a:solidFill>
                  <a:sysClr val="window" lastClr="FFFFFF">
                    <a:lumMod val="50000"/>
                  </a:sysClr>
                </a:solidFill>
                <a:effectLst/>
                <a:uLnTx/>
                <a:uFillTx/>
                <a:latin typeface="微软雅黑" pitchFamily="34" charset="-122"/>
                <a:ea typeface="微软雅黑" pitchFamily="34" charset="-122"/>
                <a:cs typeface="华文黑体" pitchFamily="2" charset="-122"/>
              </a:rPr>
              <a:t>添加标题</a:t>
            </a:r>
            <a:endParaRPr kumimoji="0" lang="en-US" altLang="zh-CN" sz="1800" b="0" i="0" u="none" strike="noStrike" kern="0" cap="none" spc="0" normalizeH="0" baseline="0" noProof="0" smtClean="0">
              <a:ln>
                <a:noFill/>
              </a:ln>
              <a:solidFill>
                <a:sysClr val="window" lastClr="FFFFFF">
                  <a:lumMod val="50000"/>
                </a:sysClr>
              </a:solidFill>
              <a:effectLst/>
              <a:uLnTx/>
              <a:uFillTx/>
              <a:latin typeface="微软雅黑" pitchFamily="34" charset="-122"/>
              <a:ea typeface="微软雅黑" pitchFamily="34" charset="-122"/>
              <a:cs typeface="华文黑体" pitchFamily="2" charset="-122"/>
            </a:endParaRPr>
          </a:p>
        </p:txBody>
      </p:sp>
      <p:cxnSp>
        <p:nvCxnSpPr>
          <p:cNvPr id="23" name="肘形连接符 22"/>
          <p:cNvCxnSpPr/>
          <p:nvPr/>
        </p:nvCxnSpPr>
        <p:spPr>
          <a:xfrm rot="10800000" flipV="1">
            <a:off x="423212" y="2308277"/>
            <a:ext cx="1590116" cy="542795"/>
          </a:xfrm>
          <a:prstGeom prst="bentConnector3">
            <a:avLst>
              <a:gd name="adj1" fmla="val 32626"/>
            </a:avLst>
          </a:prstGeom>
          <a:noFill/>
          <a:ln w="9525" cap="flat" cmpd="sng" algn="ctr">
            <a:solidFill>
              <a:srgbClr val="1F497D">
                <a:lumMod val="50000"/>
              </a:srgbClr>
            </a:solidFill>
            <a:prstDash val="sysDash"/>
          </a:ln>
          <a:effectLst/>
        </p:spPr>
      </p:cxnSp>
      <p:cxnSp>
        <p:nvCxnSpPr>
          <p:cNvPr id="24" name="肘形连接符 23"/>
          <p:cNvCxnSpPr/>
          <p:nvPr/>
        </p:nvCxnSpPr>
        <p:spPr>
          <a:xfrm rot="10800000">
            <a:off x="1218270" y="3096023"/>
            <a:ext cx="1711721" cy="375837"/>
          </a:xfrm>
          <a:prstGeom prst="bentConnector3">
            <a:avLst>
              <a:gd name="adj1" fmla="val 29965"/>
            </a:avLst>
          </a:prstGeom>
          <a:noFill/>
          <a:ln w="9525" cap="flat" cmpd="sng" algn="ctr">
            <a:solidFill>
              <a:srgbClr val="1F497D">
                <a:lumMod val="50000"/>
              </a:srgbClr>
            </a:solidFill>
            <a:prstDash val="sysDash"/>
          </a:ln>
          <a:effectLst/>
        </p:spPr>
      </p:cxnSp>
      <p:cxnSp>
        <p:nvCxnSpPr>
          <p:cNvPr id="25" name="肘形连接符 24"/>
          <p:cNvCxnSpPr/>
          <p:nvPr/>
        </p:nvCxnSpPr>
        <p:spPr>
          <a:xfrm rot="10800000" flipV="1">
            <a:off x="6966535" y="3128195"/>
            <a:ext cx="1818481" cy="368987"/>
          </a:xfrm>
          <a:prstGeom prst="bentConnector3">
            <a:avLst>
              <a:gd name="adj1" fmla="val 77764"/>
            </a:avLst>
          </a:prstGeom>
          <a:noFill/>
          <a:ln w="9525" cap="flat" cmpd="sng" algn="ctr">
            <a:solidFill>
              <a:srgbClr val="1F497D">
                <a:lumMod val="50000"/>
              </a:srgbClr>
            </a:solidFill>
            <a:prstDash val="sysDash"/>
          </a:ln>
          <a:effectLst/>
        </p:spPr>
      </p:cxnSp>
      <p:cxnSp>
        <p:nvCxnSpPr>
          <p:cNvPr id="26" name="肘形连接符 25"/>
          <p:cNvCxnSpPr/>
          <p:nvPr/>
        </p:nvCxnSpPr>
        <p:spPr>
          <a:xfrm rot="10800000" flipV="1">
            <a:off x="5770464" y="1460172"/>
            <a:ext cx="2150345" cy="519027"/>
          </a:xfrm>
          <a:prstGeom prst="bentConnector3">
            <a:avLst>
              <a:gd name="adj1" fmla="val 77024"/>
            </a:avLst>
          </a:prstGeom>
          <a:noFill/>
          <a:ln w="9525" cap="flat" cmpd="sng" algn="ctr">
            <a:solidFill>
              <a:srgbClr val="1F497D">
                <a:lumMod val="50000"/>
              </a:srgbClr>
            </a:solidFill>
            <a:prstDash val="sysDash"/>
          </a:ln>
          <a:effectLst/>
        </p:spPr>
      </p:cxnSp>
      <p:sp>
        <p:nvSpPr>
          <p:cNvPr id="27" name="TextBox 26"/>
          <p:cNvSpPr txBox="1"/>
          <p:nvPr/>
        </p:nvSpPr>
        <p:spPr>
          <a:xfrm>
            <a:off x="683676" y="194243"/>
            <a:ext cx="3870455" cy="338554"/>
          </a:xfrm>
          <a:prstGeom prst="rect">
            <a:avLst/>
          </a:prstGeom>
          <a:noFill/>
        </p:spPr>
        <p:txBody>
          <a:bodyPr wrap="square" rtlCol="0">
            <a:spAutoFit/>
          </a:bodyPr>
          <a:lstStyle/>
          <a:p>
            <a:r>
              <a:rPr lang="zh-CN" altLang="en-US" sz="1600" b="1" dirty="0" smtClean="0">
                <a:solidFill>
                  <a:schemeClr val="tx1">
                    <a:lumMod val="65000"/>
                    <a:lumOff val="35000"/>
                  </a:schemeClr>
                </a:solidFill>
                <a:latin typeface="微软雅黑" pitchFamily="34" charset="-122"/>
                <a:ea typeface="微软雅黑" pitchFamily="34" charset="-122"/>
              </a:rPr>
              <a:t>在此输入你的文本内容</a:t>
            </a:r>
            <a:endParaRPr lang="zh-CN" altLang="en-US" sz="1600" b="1" dirty="0">
              <a:solidFill>
                <a:schemeClr val="tx1">
                  <a:lumMod val="65000"/>
                  <a:lumOff val="35000"/>
                </a:schemeClr>
              </a:solidFill>
              <a:latin typeface="微软雅黑" pitchFamily="34" charset="-122"/>
              <a:ea typeface="微软雅黑" pitchFamily="34" charset="-122"/>
            </a:endParaRPr>
          </a:p>
        </p:txBody>
      </p:sp>
      <p:sp>
        <p:nvSpPr>
          <p:cNvPr id="28" name="矩形 27"/>
          <p:cNvSpPr/>
          <p:nvPr/>
        </p:nvSpPr>
        <p:spPr>
          <a:xfrm>
            <a:off x="683676" y="440464"/>
            <a:ext cx="2430295" cy="184666"/>
          </a:xfrm>
          <a:prstGeom prst="rect">
            <a:avLst/>
          </a:prstGeom>
        </p:spPr>
        <p:txBody>
          <a:bodyPr wrap="square">
            <a:spAutoFit/>
          </a:bodyPr>
          <a:lstStyle/>
          <a:p>
            <a:r>
              <a:rPr lang="en-US" altLang="zh-CN" sz="600" dirty="0">
                <a:solidFill>
                  <a:schemeClr val="tx1">
                    <a:lumMod val="65000"/>
                    <a:lumOff val="35000"/>
                  </a:schemeClr>
                </a:solidFill>
              </a:rPr>
              <a:t>Always believe that something wonderful is about to happen.</a:t>
            </a:r>
            <a:endParaRPr lang="zh-CN" altLang="en-US" sz="600" dirty="0">
              <a:solidFill>
                <a:schemeClr val="tx1">
                  <a:lumMod val="65000"/>
                  <a:lumOff val="35000"/>
                </a:schemeClr>
              </a:solidFill>
            </a:endParaRPr>
          </a:p>
        </p:txBody>
      </p:sp>
      <p:pic>
        <p:nvPicPr>
          <p:cNvPr id="29" name="图片 2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14039" y="194576"/>
            <a:ext cx="469637" cy="504684"/>
          </a:xfrm>
          <a:prstGeom prst="rect">
            <a:avLst/>
          </a:prstGeom>
        </p:spPr>
      </p:pic>
      <p:cxnSp>
        <p:nvCxnSpPr>
          <p:cNvPr id="30" name="直接连接符 29"/>
          <p:cNvCxnSpPr/>
          <p:nvPr/>
        </p:nvCxnSpPr>
        <p:spPr bwMode="auto">
          <a:xfrm>
            <a:off x="755682" y="625130"/>
            <a:ext cx="2358289" cy="0"/>
          </a:xfrm>
          <a:prstGeom prst="line">
            <a:avLst/>
          </a:prstGeom>
          <a:solidFill>
            <a:schemeClr val="accent1"/>
          </a:solidFill>
          <a:ln w="9525" cap="flat" cmpd="sng" algn="ctr">
            <a:solidFill>
              <a:schemeClr val="tx1">
                <a:lumMod val="50000"/>
                <a:lumOff val="50000"/>
              </a:schemeClr>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31" name="图片 3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679405" y="265861"/>
            <a:ext cx="1212896" cy="430161"/>
          </a:xfrm>
          <a:prstGeom prst="rect">
            <a:avLst/>
          </a:prstGeom>
        </p:spPr>
      </p:pic>
      <p:sp>
        <p:nvSpPr>
          <p:cNvPr id="32" name="TextBox 31"/>
          <p:cNvSpPr txBox="1"/>
          <p:nvPr/>
        </p:nvSpPr>
        <p:spPr>
          <a:xfrm>
            <a:off x="239505" y="255798"/>
            <a:ext cx="418704" cy="369332"/>
          </a:xfrm>
          <a:prstGeom prst="rect">
            <a:avLst/>
          </a:prstGeom>
          <a:noFill/>
        </p:spPr>
        <p:txBody>
          <a:bodyPr wrap="none" rtlCol="0">
            <a:spAutoFit/>
          </a:bodyPr>
          <a:lstStyle/>
          <a:p>
            <a:r>
              <a:rPr lang="en-US" altLang="zh-CN" dirty="0" smtClean="0">
                <a:solidFill>
                  <a:schemeClr val="bg1"/>
                </a:solidFill>
              </a:rPr>
              <a:t>01</a:t>
            </a:r>
            <a:endParaRPr lang="zh-CN" altLang="en-US" dirty="0">
              <a:solidFill>
                <a:schemeClr val="bg1"/>
              </a:solidFill>
            </a:endParaRPr>
          </a:p>
        </p:txBody>
      </p:sp>
    </p:spTree>
    <p:extLst>
      <p:ext uri="{BB962C8B-B14F-4D97-AF65-F5344CB8AC3E}">
        <p14:creationId xmlns:p14="http://schemas.microsoft.com/office/powerpoint/2010/main" val="22806638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0-#ppt_h/2"/>
                                          </p:val>
                                        </p:tav>
                                        <p:tav tm="100000">
                                          <p:val>
                                            <p:strVal val="#ppt_y"/>
                                          </p:val>
                                        </p:tav>
                                      </p:tavLst>
                                    </p:anim>
                                  </p:childTnLst>
                                </p:cTn>
                              </p:par>
                              <p:par>
                                <p:cTn id="9" presetID="8" presetClass="emph" presetSubtype="0" repeatCount="indefinite" fill="hold" nodeType="withEffect">
                                  <p:stCondLst>
                                    <p:cond delay="0"/>
                                  </p:stCondLst>
                                  <p:childTnLst>
                                    <p:animRot by="-86400000">
                                      <p:cBhvr>
                                        <p:cTn id="10" dur="8000" fill="hold"/>
                                        <p:tgtEl>
                                          <p:spTgt spid="3"/>
                                        </p:tgtEl>
                                        <p:attrNameLst>
                                          <p:attrName>r</p:attrName>
                                        </p:attrNameLst>
                                      </p:cBhvr>
                                    </p:animRot>
                                  </p:childTnLst>
                                </p:cTn>
                              </p:par>
                              <p:par>
                                <p:cTn id="11" presetID="22" presetClass="entr" presetSubtype="2" fill="hold" nodeType="withEffect">
                                  <p:stCondLst>
                                    <p:cond delay="500"/>
                                  </p:stCondLst>
                                  <p:childTnLst>
                                    <p:set>
                                      <p:cBhvr>
                                        <p:cTn id="12" dur="1" fill="hold">
                                          <p:stCondLst>
                                            <p:cond delay="0"/>
                                          </p:stCondLst>
                                        </p:cTn>
                                        <p:tgtEl>
                                          <p:spTgt spid="23"/>
                                        </p:tgtEl>
                                        <p:attrNameLst>
                                          <p:attrName>style.visibility</p:attrName>
                                        </p:attrNameLst>
                                      </p:cBhvr>
                                      <p:to>
                                        <p:strVal val="visible"/>
                                      </p:to>
                                    </p:set>
                                    <p:animEffect transition="in" filter="wipe(right)">
                                      <p:cBhvr>
                                        <p:cTn id="13" dur="500"/>
                                        <p:tgtEl>
                                          <p:spTgt spid="23"/>
                                        </p:tgtEl>
                                      </p:cBhvr>
                                    </p:animEffect>
                                  </p:childTnLst>
                                </p:cTn>
                              </p:par>
                              <p:par>
                                <p:cTn id="14" presetID="53" presetClass="entr" presetSubtype="16" fill="hold" grpId="0" nodeType="withEffect">
                                  <p:stCondLst>
                                    <p:cond delay="500"/>
                                  </p:stCondLst>
                                  <p:childTnLst>
                                    <p:set>
                                      <p:cBhvr>
                                        <p:cTn id="15" dur="1" fill="hold">
                                          <p:stCondLst>
                                            <p:cond delay="0"/>
                                          </p:stCondLst>
                                        </p:cTn>
                                        <p:tgtEl>
                                          <p:spTgt spid="15"/>
                                        </p:tgtEl>
                                        <p:attrNameLst>
                                          <p:attrName>style.visibility</p:attrName>
                                        </p:attrNameLst>
                                      </p:cBhvr>
                                      <p:to>
                                        <p:strVal val="visible"/>
                                      </p:to>
                                    </p:set>
                                    <p:anim calcmode="lin" valueType="num">
                                      <p:cBhvr>
                                        <p:cTn id="16" dur="500" fill="hold"/>
                                        <p:tgtEl>
                                          <p:spTgt spid="15"/>
                                        </p:tgtEl>
                                        <p:attrNameLst>
                                          <p:attrName>ppt_w</p:attrName>
                                        </p:attrNameLst>
                                      </p:cBhvr>
                                      <p:tavLst>
                                        <p:tav tm="0">
                                          <p:val>
                                            <p:fltVal val="0"/>
                                          </p:val>
                                        </p:tav>
                                        <p:tav tm="100000">
                                          <p:val>
                                            <p:strVal val="#ppt_w"/>
                                          </p:val>
                                        </p:tav>
                                      </p:tavLst>
                                    </p:anim>
                                    <p:anim calcmode="lin" valueType="num">
                                      <p:cBhvr>
                                        <p:cTn id="17" dur="500" fill="hold"/>
                                        <p:tgtEl>
                                          <p:spTgt spid="15"/>
                                        </p:tgtEl>
                                        <p:attrNameLst>
                                          <p:attrName>ppt_h</p:attrName>
                                        </p:attrNameLst>
                                      </p:cBhvr>
                                      <p:tavLst>
                                        <p:tav tm="0">
                                          <p:val>
                                            <p:fltVal val="0"/>
                                          </p:val>
                                        </p:tav>
                                        <p:tav tm="100000">
                                          <p:val>
                                            <p:strVal val="#ppt_h"/>
                                          </p:val>
                                        </p:tav>
                                      </p:tavLst>
                                    </p:anim>
                                    <p:animEffect transition="in" filter="fade">
                                      <p:cBhvr>
                                        <p:cTn id="18" dur="500"/>
                                        <p:tgtEl>
                                          <p:spTgt spid="15"/>
                                        </p:tgtEl>
                                      </p:cBhvr>
                                    </p:animEffect>
                                  </p:childTnLst>
                                </p:cTn>
                              </p:par>
                              <p:par>
                                <p:cTn id="19" presetID="10" presetClass="entr" presetSubtype="0" fill="hold" grpId="0" nodeType="withEffect">
                                  <p:stCondLst>
                                    <p:cond delay="500"/>
                                  </p:stCondLst>
                                  <p:childTnLst>
                                    <p:set>
                                      <p:cBhvr>
                                        <p:cTn id="20" dur="1" fill="hold">
                                          <p:stCondLst>
                                            <p:cond delay="0"/>
                                          </p:stCondLst>
                                        </p:cTn>
                                        <p:tgtEl>
                                          <p:spTgt spid="16"/>
                                        </p:tgtEl>
                                        <p:attrNameLst>
                                          <p:attrName>style.visibility</p:attrName>
                                        </p:attrNameLst>
                                      </p:cBhvr>
                                      <p:to>
                                        <p:strVal val="visible"/>
                                      </p:to>
                                    </p:set>
                                    <p:animEffect transition="in" filter="fade">
                                      <p:cBhvr>
                                        <p:cTn id="21" dur="500"/>
                                        <p:tgtEl>
                                          <p:spTgt spid="16"/>
                                        </p:tgtEl>
                                      </p:cBhvr>
                                    </p:animEffect>
                                  </p:childTnLst>
                                </p:cTn>
                              </p:par>
                              <p:par>
                                <p:cTn id="22" presetID="2" presetClass="entr" presetSubtype="1" decel="100000" fill="hold" nodeType="withEffect">
                                  <p:stCondLst>
                                    <p:cond delay="500"/>
                                  </p:stCondLst>
                                  <p:childTnLst>
                                    <p:set>
                                      <p:cBhvr>
                                        <p:cTn id="23" dur="1" fill="hold">
                                          <p:stCondLst>
                                            <p:cond delay="0"/>
                                          </p:stCondLst>
                                        </p:cTn>
                                        <p:tgtEl>
                                          <p:spTgt spid="6"/>
                                        </p:tgtEl>
                                        <p:attrNameLst>
                                          <p:attrName>style.visibility</p:attrName>
                                        </p:attrNameLst>
                                      </p:cBhvr>
                                      <p:to>
                                        <p:strVal val="visible"/>
                                      </p:to>
                                    </p:set>
                                    <p:anim calcmode="lin" valueType="num">
                                      <p:cBhvr additive="base">
                                        <p:cTn id="24" dur="500" fill="hold"/>
                                        <p:tgtEl>
                                          <p:spTgt spid="6"/>
                                        </p:tgtEl>
                                        <p:attrNameLst>
                                          <p:attrName>ppt_x</p:attrName>
                                        </p:attrNameLst>
                                      </p:cBhvr>
                                      <p:tavLst>
                                        <p:tav tm="0">
                                          <p:val>
                                            <p:strVal val="#ppt_x"/>
                                          </p:val>
                                        </p:tav>
                                        <p:tav tm="100000">
                                          <p:val>
                                            <p:strVal val="#ppt_x"/>
                                          </p:val>
                                        </p:tav>
                                      </p:tavLst>
                                    </p:anim>
                                    <p:anim calcmode="lin" valueType="num">
                                      <p:cBhvr additive="base">
                                        <p:cTn id="25" dur="500" fill="hold"/>
                                        <p:tgtEl>
                                          <p:spTgt spid="6"/>
                                        </p:tgtEl>
                                        <p:attrNameLst>
                                          <p:attrName>ppt_y</p:attrName>
                                        </p:attrNameLst>
                                      </p:cBhvr>
                                      <p:tavLst>
                                        <p:tav tm="0">
                                          <p:val>
                                            <p:strVal val="0-#ppt_h/2"/>
                                          </p:val>
                                        </p:tav>
                                        <p:tav tm="100000">
                                          <p:val>
                                            <p:strVal val="#ppt_y"/>
                                          </p:val>
                                        </p:tav>
                                      </p:tavLst>
                                    </p:anim>
                                  </p:childTnLst>
                                </p:cTn>
                              </p:par>
                              <p:par>
                                <p:cTn id="26" presetID="8" presetClass="emph" presetSubtype="0" repeatCount="indefinite" fill="hold" nodeType="withEffect">
                                  <p:stCondLst>
                                    <p:cond delay="500"/>
                                  </p:stCondLst>
                                  <p:childTnLst>
                                    <p:animRot by="76680000">
                                      <p:cBhvr>
                                        <p:cTn id="27" dur="7500" fill="hold"/>
                                        <p:tgtEl>
                                          <p:spTgt spid="6"/>
                                        </p:tgtEl>
                                        <p:attrNameLst>
                                          <p:attrName>r</p:attrName>
                                        </p:attrNameLst>
                                      </p:cBhvr>
                                    </p:animRot>
                                  </p:childTnLst>
                                </p:cTn>
                              </p:par>
                              <p:par>
                                <p:cTn id="28" presetID="22" presetClass="entr" presetSubtype="2" fill="hold" nodeType="withEffect">
                                  <p:stCondLst>
                                    <p:cond delay="1000"/>
                                  </p:stCondLst>
                                  <p:childTnLst>
                                    <p:set>
                                      <p:cBhvr>
                                        <p:cTn id="29" dur="1" fill="hold">
                                          <p:stCondLst>
                                            <p:cond delay="0"/>
                                          </p:stCondLst>
                                        </p:cTn>
                                        <p:tgtEl>
                                          <p:spTgt spid="24"/>
                                        </p:tgtEl>
                                        <p:attrNameLst>
                                          <p:attrName>style.visibility</p:attrName>
                                        </p:attrNameLst>
                                      </p:cBhvr>
                                      <p:to>
                                        <p:strVal val="visible"/>
                                      </p:to>
                                    </p:set>
                                    <p:animEffect transition="in" filter="wipe(right)">
                                      <p:cBhvr>
                                        <p:cTn id="30" dur="500"/>
                                        <p:tgtEl>
                                          <p:spTgt spid="24"/>
                                        </p:tgtEl>
                                      </p:cBhvr>
                                    </p:animEffect>
                                  </p:childTnLst>
                                </p:cTn>
                              </p:par>
                              <p:par>
                                <p:cTn id="31" presetID="53" presetClass="entr" presetSubtype="16" fill="hold" grpId="0" nodeType="withEffect">
                                  <p:stCondLst>
                                    <p:cond delay="1000"/>
                                  </p:stCondLst>
                                  <p:childTnLst>
                                    <p:set>
                                      <p:cBhvr>
                                        <p:cTn id="32" dur="1" fill="hold">
                                          <p:stCondLst>
                                            <p:cond delay="0"/>
                                          </p:stCondLst>
                                        </p:cTn>
                                        <p:tgtEl>
                                          <p:spTgt spid="17"/>
                                        </p:tgtEl>
                                        <p:attrNameLst>
                                          <p:attrName>style.visibility</p:attrName>
                                        </p:attrNameLst>
                                      </p:cBhvr>
                                      <p:to>
                                        <p:strVal val="visible"/>
                                      </p:to>
                                    </p:set>
                                    <p:anim calcmode="lin" valueType="num">
                                      <p:cBhvr>
                                        <p:cTn id="33" dur="500" fill="hold"/>
                                        <p:tgtEl>
                                          <p:spTgt spid="17"/>
                                        </p:tgtEl>
                                        <p:attrNameLst>
                                          <p:attrName>ppt_w</p:attrName>
                                        </p:attrNameLst>
                                      </p:cBhvr>
                                      <p:tavLst>
                                        <p:tav tm="0">
                                          <p:val>
                                            <p:fltVal val="0"/>
                                          </p:val>
                                        </p:tav>
                                        <p:tav tm="100000">
                                          <p:val>
                                            <p:strVal val="#ppt_w"/>
                                          </p:val>
                                        </p:tav>
                                      </p:tavLst>
                                    </p:anim>
                                    <p:anim calcmode="lin" valueType="num">
                                      <p:cBhvr>
                                        <p:cTn id="34" dur="500" fill="hold"/>
                                        <p:tgtEl>
                                          <p:spTgt spid="17"/>
                                        </p:tgtEl>
                                        <p:attrNameLst>
                                          <p:attrName>ppt_h</p:attrName>
                                        </p:attrNameLst>
                                      </p:cBhvr>
                                      <p:tavLst>
                                        <p:tav tm="0">
                                          <p:val>
                                            <p:fltVal val="0"/>
                                          </p:val>
                                        </p:tav>
                                        <p:tav tm="100000">
                                          <p:val>
                                            <p:strVal val="#ppt_h"/>
                                          </p:val>
                                        </p:tav>
                                      </p:tavLst>
                                    </p:anim>
                                    <p:animEffect transition="in" filter="fade">
                                      <p:cBhvr>
                                        <p:cTn id="35" dur="500"/>
                                        <p:tgtEl>
                                          <p:spTgt spid="17"/>
                                        </p:tgtEl>
                                      </p:cBhvr>
                                    </p:animEffect>
                                  </p:childTnLst>
                                </p:cTn>
                              </p:par>
                              <p:par>
                                <p:cTn id="36" presetID="10" presetClass="entr" presetSubtype="0" fill="hold" grpId="0" nodeType="withEffect">
                                  <p:stCondLst>
                                    <p:cond delay="500"/>
                                  </p:stCondLst>
                                  <p:childTnLst>
                                    <p:set>
                                      <p:cBhvr>
                                        <p:cTn id="37" dur="1" fill="hold">
                                          <p:stCondLst>
                                            <p:cond delay="0"/>
                                          </p:stCondLst>
                                        </p:cTn>
                                        <p:tgtEl>
                                          <p:spTgt spid="18"/>
                                        </p:tgtEl>
                                        <p:attrNameLst>
                                          <p:attrName>style.visibility</p:attrName>
                                        </p:attrNameLst>
                                      </p:cBhvr>
                                      <p:to>
                                        <p:strVal val="visible"/>
                                      </p:to>
                                    </p:set>
                                    <p:animEffect transition="in" filter="fade">
                                      <p:cBhvr>
                                        <p:cTn id="38" dur="500"/>
                                        <p:tgtEl>
                                          <p:spTgt spid="18"/>
                                        </p:tgtEl>
                                      </p:cBhvr>
                                    </p:animEffect>
                                  </p:childTnLst>
                                </p:cTn>
                              </p:par>
                              <p:par>
                                <p:cTn id="39" presetID="2" presetClass="entr" presetSubtype="1" decel="100000" fill="hold" nodeType="withEffect">
                                  <p:stCondLst>
                                    <p:cond delay="1000"/>
                                  </p:stCondLst>
                                  <p:childTnLst>
                                    <p:set>
                                      <p:cBhvr>
                                        <p:cTn id="40" dur="1" fill="hold">
                                          <p:stCondLst>
                                            <p:cond delay="0"/>
                                          </p:stCondLst>
                                        </p:cTn>
                                        <p:tgtEl>
                                          <p:spTgt spid="9"/>
                                        </p:tgtEl>
                                        <p:attrNameLst>
                                          <p:attrName>style.visibility</p:attrName>
                                        </p:attrNameLst>
                                      </p:cBhvr>
                                      <p:to>
                                        <p:strVal val="visible"/>
                                      </p:to>
                                    </p:set>
                                    <p:anim calcmode="lin" valueType="num">
                                      <p:cBhvr additive="base">
                                        <p:cTn id="41" dur="500" fill="hold"/>
                                        <p:tgtEl>
                                          <p:spTgt spid="9"/>
                                        </p:tgtEl>
                                        <p:attrNameLst>
                                          <p:attrName>ppt_x</p:attrName>
                                        </p:attrNameLst>
                                      </p:cBhvr>
                                      <p:tavLst>
                                        <p:tav tm="0">
                                          <p:val>
                                            <p:strVal val="#ppt_x"/>
                                          </p:val>
                                        </p:tav>
                                        <p:tav tm="100000">
                                          <p:val>
                                            <p:strVal val="#ppt_x"/>
                                          </p:val>
                                        </p:tav>
                                      </p:tavLst>
                                    </p:anim>
                                    <p:anim calcmode="lin" valueType="num">
                                      <p:cBhvr additive="base">
                                        <p:cTn id="42" dur="500" fill="hold"/>
                                        <p:tgtEl>
                                          <p:spTgt spid="9"/>
                                        </p:tgtEl>
                                        <p:attrNameLst>
                                          <p:attrName>ppt_y</p:attrName>
                                        </p:attrNameLst>
                                      </p:cBhvr>
                                      <p:tavLst>
                                        <p:tav tm="0">
                                          <p:val>
                                            <p:strVal val="0-#ppt_h/2"/>
                                          </p:val>
                                        </p:tav>
                                        <p:tav tm="100000">
                                          <p:val>
                                            <p:strVal val="#ppt_y"/>
                                          </p:val>
                                        </p:tav>
                                      </p:tavLst>
                                    </p:anim>
                                  </p:childTnLst>
                                </p:cTn>
                              </p:par>
                              <p:par>
                                <p:cTn id="43" presetID="8" presetClass="emph" presetSubtype="0" repeatCount="indefinite" fill="hold" nodeType="withEffect">
                                  <p:stCondLst>
                                    <p:cond delay="1000"/>
                                  </p:stCondLst>
                                  <p:childTnLst>
                                    <p:animRot by="-108000000">
                                      <p:cBhvr>
                                        <p:cTn id="44" dur="7000" fill="hold"/>
                                        <p:tgtEl>
                                          <p:spTgt spid="9"/>
                                        </p:tgtEl>
                                        <p:attrNameLst>
                                          <p:attrName>r</p:attrName>
                                        </p:attrNameLst>
                                      </p:cBhvr>
                                    </p:animRot>
                                  </p:childTnLst>
                                </p:cTn>
                              </p:par>
                              <p:par>
                                <p:cTn id="45" presetID="22" presetClass="entr" presetSubtype="8" fill="hold" nodeType="withEffect">
                                  <p:stCondLst>
                                    <p:cond delay="1500"/>
                                  </p:stCondLst>
                                  <p:childTnLst>
                                    <p:set>
                                      <p:cBhvr>
                                        <p:cTn id="46" dur="1" fill="hold">
                                          <p:stCondLst>
                                            <p:cond delay="0"/>
                                          </p:stCondLst>
                                        </p:cTn>
                                        <p:tgtEl>
                                          <p:spTgt spid="26"/>
                                        </p:tgtEl>
                                        <p:attrNameLst>
                                          <p:attrName>style.visibility</p:attrName>
                                        </p:attrNameLst>
                                      </p:cBhvr>
                                      <p:to>
                                        <p:strVal val="visible"/>
                                      </p:to>
                                    </p:set>
                                    <p:animEffect transition="in" filter="wipe(left)">
                                      <p:cBhvr>
                                        <p:cTn id="47" dur="500"/>
                                        <p:tgtEl>
                                          <p:spTgt spid="26"/>
                                        </p:tgtEl>
                                      </p:cBhvr>
                                    </p:animEffect>
                                  </p:childTnLst>
                                </p:cTn>
                              </p:par>
                              <p:par>
                                <p:cTn id="48" presetID="53" presetClass="entr" presetSubtype="16" fill="hold" grpId="0" nodeType="withEffect">
                                  <p:stCondLst>
                                    <p:cond delay="1500"/>
                                  </p:stCondLst>
                                  <p:childTnLst>
                                    <p:set>
                                      <p:cBhvr>
                                        <p:cTn id="49" dur="1" fill="hold">
                                          <p:stCondLst>
                                            <p:cond delay="0"/>
                                          </p:stCondLst>
                                        </p:cTn>
                                        <p:tgtEl>
                                          <p:spTgt spid="19"/>
                                        </p:tgtEl>
                                        <p:attrNameLst>
                                          <p:attrName>style.visibility</p:attrName>
                                        </p:attrNameLst>
                                      </p:cBhvr>
                                      <p:to>
                                        <p:strVal val="visible"/>
                                      </p:to>
                                    </p:set>
                                    <p:anim calcmode="lin" valueType="num">
                                      <p:cBhvr>
                                        <p:cTn id="50" dur="500" fill="hold"/>
                                        <p:tgtEl>
                                          <p:spTgt spid="19"/>
                                        </p:tgtEl>
                                        <p:attrNameLst>
                                          <p:attrName>ppt_w</p:attrName>
                                        </p:attrNameLst>
                                      </p:cBhvr>
                                      <p:tavLst>
                                        <p:tav tm="0">
                                          <p:val>
                                            <p:fltVal val="0"/>
                                          </p:val>
                                        </p:tav>
                                        <p:tav tm="100000">
                                          <p:val>
                                            <p:strVal val="#ppt_w"/>
                                          </p:val>
                                        </p:tav>
                                      </p:tavLst>
                                    </p:anim>
                                    <p:anim calcmode="lin" valueType="num">
                                      <p:cBhvr>
                                        <p:cTn id="51" dur="500" fill="hold"/>
                                        <p:tgtEl>
                                          <p:spTgt spid="19"/>
                                        </p:tgtEl>
                                        <p:attrNameLst>
                                          <p:attrName>ppt_h</p:attrName>
                                        </p:attrNameLst>
                                      </p:cBhvr>
                                      <p:tavLst>
                                        <p:tav tm="0">
                                          <p:val>
                                            <p:fltVal val="0"/>
                                          </p:val>
                                        </p:tav>
                                        <p:tav tm="100000">
                                          <p:val>
                                            <p:strVal val="#ppt_h"/>
                                          </p:val>
                                        </p:tav>
                                      </p:tavLst>
                                    </p:anim>
                                    <p:animEffect transition="in" filter="fade">
                                      <p:cBhvr>
                                        <p:cTn id="52" dur="500"/>
                                        <p:tgtEl>
                                          <p:spTgt spid="19"/>
                                        </p:tgtEl>
                                      </p:cBhvr>
                                    </p:animEffect>
                                  </p:childTnLst>
                                </p:cTn>
                              </p:par>
                              <p:par>
                                <p:cTn id="53" presetID="10" presetClass="entr" presetSubtype="0" fill="hold" grpId="0" nodeType="withEffect">
                                  <p:stCondLst>
                                    <p:cond delay="1000"/>
                                  </p:stCondLst>
                                  <p:childTnLst>
                                    <p:set>
                                      <p:cBhvr>
                                        <p:cTn id="54" dur="1" fill="hold">
                                          <p:stCondLst>
                                            <p:cond delay="0"/>
                                          </p:stCondLst>
                                        </p:cTn>
                                        <p:tgtEl>
                                          <p:spTgt spid="20"/>
                                        </p:tgtEl>
                                        <p:attrNameLst>
                                          <p:attrName>style.visibility</p:attrName>
                                        </p:attrNameLst>
                                      </p:cBhvr>
                                      <p:to>
                                        <p:strVal val="visible"/>
                                      </p:to>
                                    </p:set>
                                    <p:animEffect transition="in" filter="fade">
                                      <p:cBhvr>
                                        <p:cTn id="55" dur="500"/>
                                        <p:tgtEl>
                                          <p:spTgt spid="20"/>
                                        </p:tgtEl>
                                      </p:cBhvr>
                                    </p:animEffect>
                                  </p:childTnLst>
                                </p:cTn>
                              </p:par>
                              <p:par>
                                <p:cTn id="56" presetID="2" presetClass="entr" presetSubtype="1" decel="100000" fill="hold" nodeType="withEffect">
                                  <p:stCondLst>
                                    <p:cond delay="1500"/>
                                  </p:stCondLst>
                                  <p:childTnLst>
                                    <p:set>
                                      <p:cBhvr>
                                        <p:cTn id="57" dur="1" fill="hold">
                                          <p:stCondLst>
                                            <p:cond delay="0"/>
                                          </p:stCondLst>
                                        </p:cTn>
                                        <p:tgtEl>
                                          <p:spTgt spid="12"/>
                                        </p:tgtEl>
                                        <p:attrNameLst>
                                          <p:attrName>style.visibility</p:attrName>
                                        </p:attrNameLst>
                                      </p:cBhvr>
                                      <p:to>
                                        <p:strVal val="visible"/>
                                      </p:to>
                                    </p:set>
                                    <p:anim calcmode="lin" valueType="num">
                                      <p:cBhvr additive="base">
                                        <p:cTn id="58" dur="500" fill="hold"/>
                                        <p:tgtEl>
                                          <p:spTgt spid="12"/>
                                        </p:tgtEl>
                                        <p:attrNameLst>
                                          <p:attrName>ppt_x</p:attrName>
                                        </p:attrNameLst>
                                      </p:cBhvr>
                                      <p:tavLst>
                                        <p:tav tm="0">
                                          <p:val>
                                            <p:strVal val="#ppt_x"/>
                                          </p:val>
                                        </p:tav>
                                        <p:tav tm="100000">
                                          <p:val>
                                            <p:strVal val="#ppt_x"/>
                                          </p:val>
                                        </p:tav>
                                      </p:tavLst>
                                    </p:anim>
                                    <p:anim calcmode="lin" valueType="num">
                                      <p:cBhvr additive="base">
                                        <p:cTn id="59" dur="500" fill="hold"/>
                                        <p:tgtEl>
                                          <p:spTgt spid="12"/>
                                        </p:tgtEl>
                                        <p:attrNameLst>
                                          <p:attrName>ppt_y</p:attrName>
                                        </p:attrNameLst>
                                      </p:cBhvr>
                                      <p:tavLst>
                                        <p:tav tm="0">
                                          <p:val>
                                            <p:strVal val="0-#ppt_h/2"/>
                                          </p:val>
                                        </p:tav>
                                        <p:tav tm="100000">
                                          <p:val>
                                            <p:strVal val="#ppt_y"/>
                                          </p:val>
                                        </p:tav>
                                      </p:tavLst>
                                    </p:anim>
                                  </p:childTnLst>
                                </p:cTn>
                              </p:par>
                              <p:par>
                                <p:cTn id="60" presetID="8" presetClass="emph" presetSubtype="0" repeatCount="indefinite" fill="hold" nodeType="withEffect">
                                  <p:stCondLst>
                                    <p:cond delay="1500"/>
                                  </p:stCondLst>
                                  <p:childTnLst>
                                    <p:animRot by="86400000">
                                      <p:cBhvr>
                                        <p:cTn id="61" dur="6500" fill="hold"/>
                                        <p:tgtEl>
                                          <p:spTgt spid="12"/>
                                        </p:tgtEl>
                                        <p:attrNameLst>
                                          <p:attrName>r</p:attrName>
                                        </p:attrNameLst>
                                      </p:cBhvr>
                                    </p:animRot>
                                  </p:childTnLst>
                                </p:cTn>
                              </p:par>
                              <p:par>
                                <p:cTn id="62" presetID="22" presetClass="entr" presetSubtype="8" fill="hold" nodeType="withEffect">
                                  <p:stCondLst>
                                    <p:cond delay="2000"/>
                                  </p:stCondLst>
                                  <p:childTnLst>
                                    <p:set>
                                      <p:cBhvr>
                                        <p:cTn id="63" dur="1" fill="hold">
                                          <p:stCondLst>
                                            <p:cond delay="0"/>
                                          </p:stCondLst>
                                        </p:cTn>
                                        <p:tgtEl>
                                          <p:spTgt spid="25"/>
                                        </p:tgtEl>
                                        <p:attrNameLst>
                                          <p:attrName>style.visibility</p:attrName>
                                        </p:attrNameLst>
                                      </p:cBhvr>
                                      <p:to>
                                        <p:strVal val="visible"/>
                                      </p:to>
                                    </p:set>
                                    <p:animEffect transition="in" filter="wipe(left)">
                                      <p:cBhvr>
                                        <p:cTn id="64" dur="500"/>
                                        <p:tgtEl>
                                          <p:spTgt spid="25"/>
                                        </p:tgtEl>
                                      </p:cBhvr>
                                    </p:animEffect>
                                  </p:childTnLst>
                                </p:cTn>
                              </p:par>
                              <p:par>
                                <p:cTn id="65" presetID="53" presetClass="entr" presetSubtype="16" fill="hold" grpId="0" nodeType="withEffect">
                                  <p:stCondLst>
                                    <p:cond delay="2000"/>
                                  </p:stCondLst>
                                  <p:childTnLst>
                                    <p:set>
                                      <p:cBhvr>
                                        <p:cTn id="66" dur="1" fill="hold">
                                          <p:stCondLst>
                                            <p:cond delay="0"/>
                                          </p:stCondLst>
                                        </p:cTn>
                                        <p:tgtEl>
                                          <p:spTgt spid="21"/>
                                        </p:tgtEl>
                                        <p:attrNameLst>
                                          <p:attrName>style.visibility</p:attrName>
                                        </p:attrNameLst>
                                      </p:cBhvr>
                                      <p:to>
                                        <p:strVal val="visible"/>
                                      </p:to>
                                    </p:set>
                                    <p:anim calcmode="lin" valueType="num">
                                      <p:cBhvr>
                                        <p:cTn id="67" dur="500" fill="hold"/>
                                        <p:tgtEl>
                                          <p:spTgt spid="21"/>
                                        </p:tgtEl>
                                        <p:attrNameLst>
                                          <p:attrName>ppt_w</p:attrName>
                                        </p:attrNameLst>
                                      </p:cBhvr>
                                      <p:tavLst>
                                        <p:tav tm="0">
                                          <p:val>
                                            <p:fltVal val="0"/>
                                          </p:val>
                                        </p:tav>
                                        <p:tav tm="100000">
                                          <p:val>
                                            <p:strVal val="#ppt_w"/>
                                          </p:val>
                                        </p:tav>
                                      </p:tavLst>
                                    </p:anim>
                                    <p:anim calcmode="lin" valueType="num">
                                      <p:cBhvr>
                                        <p:cTn id="68" dur="500" fill="hold"/>
                                        <p:tgtEl>
                                          <p:spTgt spid="21"/>
                                        </p:tgtEl>
                                        <p:attrNameLst>
                                          <p:attrName>ppt_h</p:attrName>
                                        </p:attrNameLst>
                                      </p:cBhvr>
                                      <p:tavLst>
                                        <p:tav tm="0">
                                          <p:val>
                                            <p:fltVal val="0"/>
                                          </p:val>
                                        </p:tav>
                                        <p:tav tm="100000">
                                          <p:val>
                                            <p:strVal val="#ppt_h"/>
                                          </p:val>
                                        </p:tav>
                                      </p:tavLst>
                                    </p:anim>
                                    <p:animEffect transition="in" filter="fade">
                                      <p:cBhvr>
                                        <p:cTn id="69" dur="500"/>
                                        <p:tgtEl>
                                          <p:spTgt spid="21"/>
                                        </p:tgtEl>
                                      </p:cBhvr>
                                    </p:animEffect>
                                  </p:childTnLst>
                                </p:cTn>
                              </p:par>
                              <p:par>
                                <p:cTn id="70" presetID="10" presetClass="entr" presetSubtype="0" fill="hold" grpId="0" nodeType="withEffect">
                                  <p:stCondLst>
                                    <p:cond delay="1500"/>
                                  </p:stCondLst>
                                  <p:childTnLst>
                                    <p:set>
                                      <p:cBhvr>
                                        <p:cTn id="71" dur="1" fill="hold">
                                          <p:stCondLst>
                                            <p:cond delay="0"/>
                                          </p:stCondLst>
                                        </p:cTn>
                                        <p:tgtEl>
                                          <p:spTgt spid="22"/>
                                        </p:tgtEl>
                                        <p:attrNameLst>
                                          <p:attrName>style.visibility</p:attrName>
                                        </p:attrNameLst>
                                      </p:cBhvr>
                                      <p:to>
                                        <p:strVal val="visible"/>
                                      </p:to>
                                    </p:set>
                                    <p:animEffect transition="in" filter="fade">
                                      <p:cBhvr>
                                        <p:cTn id="72"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p:bldP spid="18" grpId="0"/>
      <p:bldP spid="19" grpId="0"/>
      <p:bldP spid="20" grpId="0"/>
      <p:bldP spid="21" grpId="0"/>
      <p:bldP spid="22"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75B029CA-FE95-4881-80B5-E602ED585F5A}" type="slidenum">
              <a:rPr lang="zh-CN" altLang="en-US" smtClean="0"/>
              <a:t>31</a:t>
            </a:fld>
            <a:endParaRPr lang="zh-CN" altLang="en-US"/>
          </a:p>
        </p:txBody>
      </p:sp>
      <p:sp>
        <p:nvSpPr>
          <p:cNvPr id="3" name="Freeform 7"/>
          <p:cNvSpPr>
            <a:spLocks noEditPoints="1"/>
          </p:cNvSpPr>
          <p:nvPr/>
        </p:nvSpPr>
        <p:spPr bwMode="auto">
          <a:xfrm>
            <a:off x="6228789" y="2353417"/>
            <a:ext cx="345052" cy="542381"/>
          </a:xfrm>
          <a:custGeom>
            <a:avLst/>
            <a:gdLst>
              <a:gd name="T0" fmla="*/ 3 w 223"/>
              <a:gd name="T1" fmla="*/ 196 h 351"/>
              <a:gd name="T2" fmla="*/ 10 w 223"/>
              <a:gd name="T3" fmla="*/ 177 h 351"/>
              <a:gd name="T4" fmla="*/ 53 w 223"/>
              <a:gd name="T5" fmla="*/ 157 h 351"/>
              <a:gd name="T6" fmla="*/ 76 w 223"/>
              <a:gd name="T7" fmla="*/ 97 h 351"/>
              <a:gd name="T8" fmla="*/ 90 w 223"/>
              <a:gd name="T9" fmla="*/ 88 h 351"/>
              <a:gd name="T10" fmla="*/ 90 w 223"/>
              <a:gd name="T11" fmla="*/ 88 h 351"/>
              <a:gd name="T12" fmla="*/ 119 w 223"/>
              <a:gd name="T13" fmla="*/ 88 h 351"/>
              <a:gd name="T14" fmla="*/ 119 w 223"/>
              <a:gd name="T15" fmla="*/ 88 h 351"/>
              <a:gd name="T16" fmla="*/ 125 w 223"/>
              <a:gd name="T17" fmla="*/ 89 h 351"/>
              <a:gd name="T18" fmla="*/ 184 w 223"/>
              <a:gd name="T19" fmla="*/ 118 h 351"/>
              <a:gd name="T20" fmla="*/ 190 w 223"/>
              <a:gd name="T21" fmla="*/ 123 h 351"/>
              <a:gd name="T22" fmla="*/ 219 w 223"/>
              <a:gd name="T23" fmla="*/ 167 h 351"/>
              <a:gd name="T24" fmla="*/ 215 w 223"/>
              <a:gd name="T25" fmla="*/ 187 h 351"/>
              <a:gd name="T26" fmla="*/ 207 w 223"/>
              <a:gd name="T27" fmla="*/ 190 h 351"/>
              <a:gd name="T28" fmla="*/ 195 w 223"/>
              <a:gd name="T29" fmla="*/ 183 h 351"/>
              <a:gd name="T30" fmla="*/ 167 w 223"/>
              <a:gd name="T31" fmla="*/ 143 h 351"/>
              <a:gd name="T32" fmla="*/ 134 w 223"/>
              <a:gd name="T33" fmla="*/ 126 h 351"/>
              <a:gd name="T34" fmla="*/ 135 w 223"/>
              <a:gd name="T35" fmla="*/ 131 h 351"/>
              <a:gd name="T36" fmla="*/ 148 w 223"/>
              <a:gd name="T37" fmla="*/ 190 h 351"/>
              <a:gd name="T38" fmla="*/ 138 w 223"/>
              <a:gd name="T39" fmla="*/ 222 h 351"/>
              <a:gd name="T40" fmla="*/ 87 w 223"/>
              <a:gd name="T41" fmla="*/ 273 h 351"/>
              <a:gd name="T42" fmla="*/ 59 w 223"/>
              <a:gd name="T43" fmla="*/ 342 h 351"/>
              <a:gd name="T44" fmla="*/ 46 w 223"/>
              <a:gd name="T45" fmla="*/ 351 h 351"/>
              <a:gd name="T46" fmla="*/ 40 w 223"/>
              <a:gd name="T47" fmla="*/ 350 h 351"/>
              <a:gd name="T48" fmla="*/ 32 w 223"/>
              <a:gd name="T49" fmla="*/ 331 h 351"/>
              <a:gd name="T50" fmla="*/ 61 w 223"/>
              <a:gd name="T51" fmla="*/ 258 h 351"/>
              <a:gd name="T52" fmla="*/ 63 w 223"/>
              <a:gd name="T53" fmla="*/ 254 h 351"/>
              <a:gd name="T54" fmla="*/ 72 w 223"/>
              <a:gd name="T55" fmla="*/ 242 h 351"/>
              <a:gd name="T56" fmla="*/ 97 w 223"/>
              <a:gd name="T57" fmla="*/ 203 h 351"/>
              <a:gd name="T58" fmla="*/ 86 w 223"/>
              <a:gd name="T59" fmla="*/ 152 h 351"/>
              <a:gd name="T60" fmla="*/ 78 w 223"/>
              <a:gd name="T61" fmla="*/ 173 h 351"/>
              <a:gd name="T62" fmla="*/ 71 w 223"/>
              <a:gd name="T63" fmla="*/ 181 h 351"/>
              <a:gd name="T64" fmla="*/ 22 w 223"/>
              <a:gd name="T65" fmla="*/ 203 h 351"/>
              <a:gd name="T66" fmla="*/ 16 w 223"/>
              <a:gd name="T67" fmla="*/ 205 h 351"/>
              <a:gd name="T68" fmla="*/ 3 w 223"/>
              <a:gd name="T69" fmla="*/ 196 h 351"/>
              <a:gd name="T70" fmla="*/ 82 w 223"/>
              <a:gd name="T71" fmla="*/ 73 h 351"/>
              <a:gd name="T72" fmla="*/ 119 w 223"/>
              <a:gd name="T73" fmla="*/ 36 h 351"/>
              <a:gd name="T74" fmla="*/ 82 w 223"/>
              <a:gd name="T75" fmla="*/ 0 h 351"/>
              <a:gd name="T76" fmla="*/ 46 w 223"/>
              <a:gd name="T77" fmla="*/ 36 h 351"/>
              <a:gd name="T78" fmla="*/ 82 w 223"/>
              <a:gd name="T79" fmla="*/ 73 h 351"/>
              <a:gd name="T80" fmla="*/ 153 w 223"/>
              <a:gd name="T81" fmla="*/ 225 h 351"/>
              <a:gd name="T82" fmla="*/ 147 w 223"/>
              <a:gd name="T83" fmla="*/ 232 h 351"/>
              <a:gd name="T84" fmla="*/ 123 w 223"/>
              <a:gd name="T85" fmla="*/ 256 h 351"/>
              <a:gd name="T86" fmla="*/ 133 w 223"/>
              <a:gd name="T87" fmla="*/ 281 h 351"/>
              <a:gd name="T88" fmla="*/ 138 w 223"/>
              <a:gd name="T89" fmla="*/ 288 h 351"/>
              <a:gd name="T90" fmla="*/ 180 w 223"/>
              <a:gd name="T91" fmla="*/ 345 h 351"/>
              <a:gd name="T92" fmla="*/ 192 w 223"/>
              <a:gd name="T93" fmla="*/ 351 h 351"/>
              <a:gd name="T94" fmla="*/ 201 w 223"/>
              <a:gd name="T95" fmla="*/ 348 h 351"/>
              <a:gd name="T96" fmla="*/ 204 w 223"/>
              <a:gd name="T97" fmla="*/ 328 h 351"/>
              <a:gd name="T98" fmla="*/ 162 w 223"/>
              <a:gd name="T99" fmla="*/ 272 h 351"/>
              <a:gd name="T100" fmla="*/ 153 w 223"/>
              <a:gd name="T101" fmla="*/ 225 h 351"/>
              <a:gd name="T102" fmla="*/ 153 w 223"/>
              <a:gd name="T103" fmla="*/ 225 h 351"/>
              <a:gd name="T104" fmla="*/ 153 w 223"/>
              <a:gd name="T105" fmla="*/ 225 h 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23" h="351">
                <a:moveTo>
                  <a:pt x="3" y="196"/>
                </a:moveTo>
                <a:cubicBezTo>
                  <a:pt x="0" y="189"/>
                  <a:pt x="3" y="180"/>
                  <a:pt x="10" y="177"/>
                </a:cubicBezTo>
                <a:cubicBezTo>
                  <a:pt x="53" y="157"/>
                  <a:pt x="53" y="157"/>
                  <a:pt x="53" y="157"/>
                </a:cubicBezTo>
                <a:cubicBezTo>
                  <a:pt x="76" y="97"/>
                  <a:pt x="76" y="97"/>
                  <a:pt x="76" y="97"/>
                </a:cubicBezTo>
                <a:cubicBezTo>
                  <a:pt x="78" y="91"/>
                  <a:pt x="84" y="88"/>
                  <a:pt x="90" y="88"/>
                </a:cubicBezTo>
                <a:cubicBezTo>
                  <a:pt x="90" y="88"/>
                  <a:pt x="90" y="88"/>
                  <a:pt x="90" y="88"/>
                </a:cubicBezTo>
                <a:cubicBezTo>
                  <a:pt x="119" y="88"/>
                  <a:pt x="119" y="88"/>
                  <a:pt x="119" y="88"/>
                </a:cubicBezTo>
                <a:cubicBezTo>
                  <a:pt x="119" y="88"/>
                  <a:pt x="119" y="88"/>
                  <a:pt x="119" y="88"/>
                </a:cubicBezTo>
                <a:cubicBezTo>
                  <a:pt x="121" y="88"/>
                  <a:pt x="123" y="88"/>
                  <a:pt x="125" y="89"/>
                </a:cubicBezTo>
                <a:cubicBezTo>
                  <a:pt x="184" y="118"/>
                  <a:pt x="184" y="118"/>
                  <a:pt x="184" y="118"/>
                </a:cubicBezTo>
                <a:cubicBezTo>
                  <a:pt x="186" y="119"/>
                  <a:pt x="188" y="121"/>
                  <a:pt x="190" y="123"/>
                </a:cubicBezTo>
                <a:cubicBezTo>
                  <a:pt x="219" y="167"/>
                  <a:pt x="219" y="167"/>
                  <a:pt x="219" y="167"/>
                </a:cubicBezTo>
                <a:cubicBezTo>
                  <a:pt x="223" y="174"/>
                  <a:pt x="222" y="183"/>
                  <a:pt x="215" y="187"/>
                </a:cubicBezTo>
                <a:cubicBezTo>
                  <a:pt x="212" y="189"/>
                  <a:pt x="209" y="190"/>
                  <a:pt x="207" y="190"/>
                </a:cubicBezTo>
                <a:cubicBezTo>
                  <a:pt x="202" y="190"/>
                  <a:pt x="197" y="188"/>
                  <a:pt x="195" y="183"/>
                </a:cubicBezTo>
                <a:cubicBezTo>
                  <a:pt x="167" y="143"/>
                  <a:pt x="167" y="143"/>
                  <a:pt x="167" y="143"/>
                </a:cubicBezTo>
                <a:cubicBezTo>
                  <a:pt x="134" y="126"/>
                  <a:pt x="134" y="126"/>
                  <a:pt x="134" y="126"/>
                </a:cubicBezTo>
                <a:cubicBezTo>
                  <a:pt x="135" y="129"/>
                  <a:pt x="135" y="131"/>
                  <a:pt x="135" y="131"/>
                </a:cubicBezTo>
                <a:cubicBezTo>
                  <a:pt x="139" y="153"/>
                  <a:pt x="145" y="181"/>
                  <a:pt x="148" y="190"/>
                </a:cubicBezTo>
                <a:cubicBezTo>
                  <a:pt x="153" y="210"/>
                  <a:pt x="138" y="222"/>
                  <a:pt x="138" y="222"/>
                </a:cubicBezTo>
                <a:cubicBezTo>
                  <a:pt x="87" y="273"/>
                  <a:pt x="87" y="273"/>
                  <a:pt x="87" y="273"/>
                </a:cubicBezTo>
                <a:cubicBezTo>
                  <a:pt x="59" y="342"/>
                  <a:pt x="59" y="342"/>
                  <a:pt x="59" y="342"/>
                </a:cubicBezTo>
                <a:cubicBezTo>
                  <a:pt x="57" y="348"/>
                  <a:pt x="52" y="351"/>
                  <a:pt x="46" y="351"/>
                </a:cubicBezTo>
                <a:cubicBezTo>
                  <a:pt x="44" y="351"/>
                  <a:pt x="42" y="351"/>
                  <a:pt x="40" y="350"/>
                </a:cubicBezTo>
                <a:cubicBezTo>
                  <a:pt x="33" y="347"/>
                  <a:pt x="29" y="338"/>
                  <a:pt x="32" y="331"/>
                </a:cubicBezTo>
                <a:cubicBezTo>
                  <a:pt x="61" y="258"/>
                  <a:pt x="61" y="258"/>
                  <a:pt x="61" y="258"/>
                </a:cubicBezTo>
                <a:cubicBezTo>
                  <a:pt x="62" y="256"/>
                  <a:pt x="62" y="255"/>
                  <a:pt x="63" y="254"/>
                </a:cubicBezTo>
                <a:cubicBezTo>
                  <a:pt x="72" y="242"/>
                  <a:pt x="72" y="242"/>
                  <a:pt x="72" y="242"/>
                </a:cubicBezTo>
                <a:cubicBezTo>
                  <a:pt x="97" y="203"/>
                  <a:pt x="97" y="203"/>
                  <a:pt x="97" y="203"/>
                </a:cubicBezTo>
                <a:cubicBezTo>
                  <a:pt x="86" y="152"/>
                  <a:pt x="86" y="152"/>
                  <a:pt x="86" y="152"/>
                </a:cubicBezTo>
                <a:cubicBezTo>
                  <a:pt x="78" y="173"/>
                  <a:pt x="78" y="173"/>
                  <a:pt x="78" y="173"/>
                </a:cubicBezTo>
                <a:cubicBezTo>
                  <a:pt x="77" y="177"/>
                  <a:pt x="74" y="180"/>
                  <a:pt x="71" y="181"/>
                </a:cubicBezTo>
                <a:cubicBezTo>
                  <a:pt x="22" y="203"/>
                  <a:pt x="22" y="203"/>
                  <a:pt x="22" y="203"/>
                </a:cubicBezTo>
                <a:cubicBezTo>
                  <a:pt x="20" y="204"/>
                  <a:pt x="18" y="205"/>
                  <a:pt x="16" y="205"/>
                </a:cubicBezTo>
                <a:cubicBezTo>
                  <a:pt x="11" y="205"/>
                  <a:pt x="6" y="201"/>
                  <a:pt x="3" y="196"/>
                </a:cubicBezTo>
                <a:close/>
                <a:moveTo>
                  <a:pt x="82" y="73"/>
                </a:moveTo>
                <a:cubicBezTo>
                  <a:pt x="102" y="73"/>
                  <a:pt x="119" y="56"/>
                  <a:pt x="119" y="36"/>
                </a:cubicBezTo>
                <a:cubicBezTo>
                  <a:pt x="119" y="16"/>
                  <a:pt x="102" y="0"/>
                  <a:pt x="82" y="0"/>
                </a:cubicBezTo>
                <a:cubicBezTo>
                  <a:pt x="62" y="0"/>
                  <a:pt x="46" y="16"/>
                  <a:pt x="46" y="36"/>
                </a:cubicBezTo>
                <a:cubicBezTo>
                  <a:pt x="46" y="56"/>
                  <a:pt x="62" y="73"/>
                  <a:pt x="82" y="73"/>
                </a:cubicBezTo>
                <a:close/>
                <a:moveTo>
                  <a:pt x="153" y="225"/>
                </a:moveTo>
                <a:cubicBezTo>
                  <a:pt x="151" y="228"/>
                  <a:pt x="148" y="231"/>
                  <a:pt x="147" y="232"/>
                </a:cubicBezTo>
                <a:cubicBezTo>
                  <a:pt x="123" y="256"/>
                  <a:pt x="123" y="256"/>
                  <a:pt x="123" y="256"/>
                </a:cubicBezTo>
                <a:cubicBezTo>
                  <a:pt x="133" y="281"/>
                  <a:pt x="133" y="281"/>
                  <a:pt x="133" y="281"/>
                </a:cubicBezTo>
                <a:cubicBezTo>
                  <a:pt x="134" y="284"/>
                  <a:pt x="136" y="286"/>
                  <a:pt x="138" y="288"/>
                </a:cubicBezTo>
                <a:cubicBezTo>
                  <a:pt x="180" y="345"/>
                  <a:pt x="180" y="345"/>
                  <a:pt x="180" y="345"/>
                </a:cubicBezTo>
                <a:cubicBezTo>
                  <a:pt x="183" y="349"/>
                  <a:pt x="188" y="351"/>
                  <a:pt x="192" y="351"/>
                </a:cubicBezTo>
                <a:cubicBezTo>
                  <a:pt x="195" y="351"/>
                  <a:pt x="198" y="350"/>
                  <a:pt x="201" y="348"/>
                </a:cubicBezTo>
                <a:cubicBezTo>
                  <a:pt x="207" y="343"/>
                  <a:pt x="209" y="334"/>
                  <a:pt x="204" y="328"/>
                </a:cubicBezTo>
                <a:cubicBezTo>
                  <a:pt x="162" y="272"/>
                  <a:pt x="162" y="272"/>
                  <a:pt x="162" y="272"/>
                </a:cubicBezTo>
                <a:cubicBezTo>
                  <a:pt x="153" y="225"/>
                  <a:pt x="153" y="225"/>
                  <a:pt x="153" y="225"/>
                </a:cubicBezTo>
                <a:close/>
                <a:moveTo>
                  <a:pt x="153" y="225"/>
                </a:moveTo>
                <a:cubicBezTo>
                  <a:pt x="153" y="225"/>
                  <a:pt x="153" y="225"/>
                  <a:pt x="153" y="225"/>
                </a:cubicBezTo>
              </a:path>
            </a:pathLst>
          </a:custGeom>
          <a:solidFill>
            <a:srgbClr val="0094D6"/>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50000"/>
                  <a:lumOff val="50000"/>
                </a:schemeClr>
              </a:solidFill>
            </a:endParaRPr>
          </a:p>
        </p:txBody>
      </p:sp>
      <p:grpSp>
        <p:nvGrpSpPr>
          <p:cNvPr id="4" name="组合 3"/>
          <p:cNvGrpSpPr/>
          <p:nvPr/>
        </p:nvGrpSpPr>
        <p:grpSpPr>
          <a:xfrm>
            <a:off x="5204159" y="1461158"/>
            <a:ext cx="463008" cy="500490"/>
            <a:chOff x="6902450" y="3638551"/>
            <a:chExt cx="666750" cy="720725"/>
          </a:xfrm>
          <a:solidFill>
            <a:srgbClr val="0094D6"/>
          </a:solidFill>
        </p:grpSpPr>
        <p:sp>
          <p:nvSpPr>
            <p:cNvPr id="5" name="Oval 8"/>
            <p:cNvSpPr>
              <a:spLocks noChangeArrowheads="1"/>
            </p:cNvSpPr>
            <p:nvPr/>
          </p:nvSpPr>
          <p:spPr bwMode="auto">
            <a:xfrm>
              <a:off x="6996112" y="3638551"/>
              <a:ext cx="150813" cy="1508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50000"/>
                    <a:lumOff val="50000"/>
                  </a:schemeClr>
                </a:solidFill>
              </a:endParaRPr>
            </a:p>
          </p:txBody>
        </p:sp>
        <p:sp>
          <p:nvSpPr>
            <p:cNvPr id="6" name="Freeform 9"/>
            <p:cNvSpPr>
              <a:spLocks/>
            </p:cNvSpPr>
            <p:nvPr/>
          </p:nvSpPr>
          <p:spPr bwMode="auto">
            <a:xfrm>
              <a:off x="7286625" y="4048126"/>
              <a:ext cx="282575" cy="134938"/>
            </a:xfrm>
            <a:custGeom>
              <a:avLst/>
              <a:gdLst>
                <a:gd name="T0" fmla="*/ 27 w 127"/>
                <a:gd name="T1" fmla="*/ 0 h 61"/>
                <a:gd name="T2" fmla="*/ 0 w 127"/>
                <a:gd name="T3" fmla="*/ 26 h 61"/>
                <a:gd name="T4" fmla="*/ 17 w 127"/>
                <a:gd name="T5" fmla="*/ 51 h 61"/>
                <a:gd name="T6" fmla="*/ 34 w 127"/>
                <a:gd name="T7" fmla="*/ 61 h 61"/>
                <a:gd name="T8" fmla="*/ 108 w 127"/>
                <a:gd name="T9" fmla="*/ 61 h 61"/>
                <a:gd name="T10" fmla="*/ 127 w 127"/>
                <a:gd name="T11" fmla="*/ 42 h 61"/>
                <a:gd name="T12" fmla="*/ 108 w 127"/>
                <a:gd name="T13" fmla="*/ 24 h 61"/>
                <a:gd name="T14" fmla="*/ 44 w 127"/>
                <a:gd name="T15" fmla="*/ 24 h 61"/>
                <a:gd name="T16" fmla="*/ 27 w 127"/>
                <a:gd name="T17" fmla="*/ 0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7" h="61">
                  <a:moveTo>
                    <a:pt x="27" y="0"/>
                  </a:moveTo>
                  <a:cubicBezTo>
                    <a:pt x="25" y="9"/>
                    <a:pt x="1" y="26"/>
                    <a:pt x="0" y="26"/>
                  </a:cubicBezTo>
                  <a:cubicBezTo>
                    <a:pt x="17" y="51"/>
                    <a:pt x="17" y="51"/>
                    <a:pt x="17" y="51"/>
                  </a:cubicBezTo>
                  <a:cubicBezTo>
                    <a:pt x="21" y="58"/>
                    <a:pt x="27" y="61"/>
                    <a:pt x="34" y="61"/>
                  </a:cubicBezTo>
                  <a:cubicBezTo>
                    <a:pt x="108" y="61"/>
                    <a:pt x="108" y="61"/>
                    <a:pt x="108" y="61"/>
                  </a:cubicBezTo>
                  <a:cubicBezTo>
                    <a:pt x="119" y="61"/>
                    <a:pt x="127" y="53"/>
                    <a:pt x="127" y="42"/>
                  </a:cubicBezTo>
                  <a:cubicBezTo>
                    <a:pt x="127" y="32"/>
                    <a:pt x="118" y="24"/>
                    <a:pt x="108" y="24"/>
                  </a:cubicBezTo>
                  <a:cubicBezTo>
                    <a:pt x="44" y="24"/>
                    <a:pt x="44" y="24"/>
                    <a:pt x="44" y="24"/>
                  </a:cubicBezTo>
                  <a:cubicBezTo>
                    <a:pt x="27" y="0"/>
                    <a:pt x="27" y="0"/>
                    <a:pt x="2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50000"/>
                    <a:lumOff val="50000"/>
                  </a:schemeClr>
                </a:solidFill>
              </a:endParaRPr>
            </a:p>
          </p:txBody>
        </p:sp>
        <p:sp>
          <p:nvSpPr>
            <p:cNvPr id="7" name="Freeform 10"/>
            <p:cNvSpPr>
              <a:spLocks/>
            </p:cNvSpPr>
            <p:nvPr/>
          </p:nvSpPr>
          <p:spPr bwMode="auto">
            <a:xfrm>
              <a:off x="6902450" y="3729038"/>
              <a:ext cx="549275" cy="630238"/>
            </a:xfrm>
            <a:custGeom>
              <a:avLst/>
              <a:gdLst>
                <a:gd name="T0" fmla="*/ 14 w 247"/>
                <a:gd name="T1" fmla="*/ 106 h 283"/>
                <a:gd name="T2" fmla="*/ 3 w 247"/>
                <a:gd name="T3" fmla="*/ 125 h 283"/>
                <a:gd name="T4" fmla="*/ 19 w 247"/>
                <a:gd name="T5" fmla="*/ 137 h 283"/>
                <a:gd name="T6" fmla="*/ 20 w 247"/>
                <a:gd name="T7" fmla="*/ 137 h 283"/>
                <a:gd name="T8" fmla="*/ 79 w 247"/>
                <a:gd name="T9" fmla="*/ 122 h 283"/>
                <a:gd name="T10" fmla="*/ 90 w 247"/>
                <a:gd name="T11" fmla="*/ 112 h 283"/>
                <a:gd name="T12" fmla="*/ 99 w 247"/>
                <a:gd name="T13" fmla="*/ 83 h 283"/>
                <a:gd name="T14" fmla="*/ 131 w 247"/>
                <a:gd name="T15" fmla="*/ 136 h 283"/>
                <a:gd name="T16" fmla="*/ 91 w 247"/>
                <a:gd name="T17" fmla="*/ 166 h 283"/>
                <a:gd name="T18" fmla="*/ 86 w 247"/>
                <a:gd name="T19" fmla="*/ 188 h 283"/>
                <a:gd name="T20" fmla="*/ 122 w 247"/>
                <a:gd name="T21" fmla="*/ 272 h 283"/>
                <a:gd name="T22" fmla="*/ 139 w 247"/>
                <a:gd name="T23" fmla="*/ 283 h 283"/>
                <a:gd name="T24" fmla="*/ 147 w 247"/>
                <a:gd name="T25" fmla="*/ 281 h 283"/>
                <a:gd name="T26" fmla="*/ 156 w 247"/>
                <a:gd name="T27" fmla="*/ 257 h 283"/>
                <a:gd name="T28" fmla="*/ 125 w 247"/>
                <a:gd name="T29" fmla="*/ 188 h 283"/>
                <a:gd name="T30" fmla="*/ 177 w 247"/>
                <a:gd name="T31" fmla="*/ 150 h 283"/>
                <a:gd name="T32" fmla="*/ 183 w 247"/>
                <a:gd name="T33" fmla="*/ 143 h 283"/>
                <a:gd name="T34" fmla="*/ 179 w 247"/>
                <a:gd name="T35" fmla="*/ 106 h 283"/>
                <a:gd name="T36" fmla="*/ 139 w 247"/>
                <a:gd name="T37" fmla="*/ 44 h 283"/>
                <a:gd name="T38" fmla="*/ 170 w 247"/>
                <a:gd name="T39" fmla="*/ 33 h 283"/>
                <a:gd name="T40" fmla="*/ 223 w 247"/>
                <a:gd name="T41" fmla="*/ 60 h 283"/>
                <a:gd name="T42" fmla="*/ 231 w 247"/>
                <a:gd name="T43" fmla="*/ 61 h 283"/>
                <a:gd name="T44" fmla="*/ 243 w 247"/>
                <a:gd name="T45" fmla="*/ 53 h 283"/>
                <a:gd name="T46" fmla="*/ 236 w 247"/>
                <a:gd name="T47" fmla="*/ 33 h 283"/>
                <a:gd name="T48" fmla="*/ 178 w 247"/>
                <a:gd name="T49" fmla="*/ 1 h 283"/>
                <a:gd name="T50" fmla="*/ 166 w 247"/>
                <a:gd name="T51" fmla="*/ 1 h 283"/>
                <a:gd name="T52" fmla="*/ 114 w 247"/>
                <a:gd name="T53" fmla="*/ 19 h 283"/>
                <a:gd name="T54" fmla="*/ 108 w 247"/>
                <a:gd name="T55" fmla="*/ 23 h 283"/>
                <a:gd name="T56" fmla="*/ 86 w 247"/>
                <a:gd name="T57" fmla="*/ 38 h 283"/>
                <a:gd name="T58" fmla="*/ 80 w 247"/>
                <a:gd name="T59" fmla="*/ 45 h 283"/>
                <a:gd name="T60" fmla="*/ 79 w 247"/>
                <a:gd name="T61" fmla="*/ 48 h 283"/>
                <a:gd name="T62" fmla="*/ 64 w 247"/>
                <a:gd name="T63" fmla="*/ 94 h 283"/>
                <a:gd name="T64" fmla="*/ 14 w 247"/>
                <a:gd name="T65" fmla="*/ 106 h 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47" h="283">
                  <a:moveTo>
                    <a:pt x="14" y="106"/>
                  </a:moveTo>
                  <a:cubicBezTo>
                    <a:pt x="5" y="107"/>
                    <a:pt x="0" y="116"/>
                    <a:pt x="3" y="125"/>
                  </a:cubicBezTo>
                  <a:cubicBezTo>
                    <a:pt x="4" y="133"/>
                    <a:pt x="11" y="139"/>
                    <a:pt x="19" y="137"/>
                  </a:cubicBezTo>
                  <a:cubicBezTo>
                    <a:pt x="20" y="137"/>
                    <a:pt x="20" y="137"/>
                    <a:pt x="20" y="137"/>
                  </a:cubicBezTo>
                  <a:cubicBezTo>
                    <a:pt x="79" y="122"/>
                    <a:pt x="79" y="122"/>
                    <a:pt x="79" y="122"/>
                  </a:cubicBezTo>
                  <a:cubicBezTo>
                    <a:pt x="84" y="121"/>
                    <a:pt x="88" y="117"/>
                    <a:pt x="90" y="112"/>
                  </a:cubicBezTo>
                  <a:cubicBezTo>
                    <a:pt x="99" y="83"/>
                    <a:pt x="99" y="83"/>
                    <a:pt x="99" y="83"/>
                  </a:cubicBezTo>
                  <a:cubicBezTo>
                    <a:pt x="131" y="136"/>
                    <a:pt x="131" y="136"/>
                    <a:pt x="131" y="136"/>
                  </a:cubicBezTo>
                  <a:cubicBezTo>
                    <a:pt x="91" y="166"/>
                    <a:pt x="91" y="166"/>
                    <a:pt x="91" y="166"/>
                  </a:cubicBezTo>
                  <a:cubicBezTo>
                    <a:pt x="84" y="171"/>
                    <a:pt x="82" y="181"/>
                    <a:pt x="86" y="188"/>
                  </a:cubicBezTo>
                  <a:cubicBezTo>
                    <a:pt x="122" y="272"/>
                    <a:pt x="122" y="272"/>
                    <a:pt x="122" y="272"/>
                  </a:cubicBezTo>
                  <a:cubicBezTo>
                    <a:pt x="125" y="279"/>
                    <a:pt x="132" y="283"/>
                    <a:pt x="139" y="283"/>
                  </a:cubicBezTo>
                  <a:cubicBezTo>
                    <a:pt x="141" y="283"/>
                    <a:pt x="144" y="283"/>
                    <a:pt x="147" y="281"/>
                  </a:cubicBezTo>
                  <a:cubicBezTo>
                    <a:pt x="156" y="277"/>
                    <a:pt x="160" y="266"/>
                    <a:pt x="156" y="257"/>
                  </a:cubicBezTo>
                  <a:cubicBezTo>
                    <a:pt x="125" y="188"/>
                    <a:pt x="125" y="188"/>
                    <a:pt x="125" y="188"/>
                  </a:cubicBezTo>
                  <a:cubicBezTo>
                    <a:pt x="177" y="150"/>
                    <a:pt x="177" y="150"/>
                    <a:pt x="177" y="150"/>
                  </a:cubicBezTo>
                  <a:cubicBezTo>
                    <a:pt x="180" y="148"/>
                    <a:pt x="182" y="145"/>
                    <a:pt x="183" y="143"/>
                  </a:cubicBezTo>
                  <a:cubicBezTo>
                    <a:pt x="191" y="132"/>
                    <a:pt x="187" y="119"/>
                    <a:pt x="179" y="106"/>
                  </a:cubicBezTo>
                  <a:cubicBezTo>
                    <a:pt x="139" y="44"/>
                    <a:pt x="139" y="44"/>
                    <a:pt x="139" y="44"/>
                  </a:cubicBezTo>
                  <a:cubicBezTo>
                    <a:pt x="170" y="33"/>
                    <a:pt x="170" y="33"/>
                    <a:pt x="170" y="33"/>
                  </a:cubicBezTo>
                  <a:cubicBezTo>
                    <a:pt x="223" y="60"/>
                    <a:pt x="223" y="60"/>
                    <a:pt x="223" y="60"/>
                  </a:cubicBezTo>
                  <a:cubicBezTo>
                    <a:pt x="226" y="61"/>
                    <a:pt x="228" y="61"/>
                    <a:pt x="231" y="61"/>
                  </a:cubicBezTo>
                  <a:cubicBezTo>
                    <a:pt x="236" y="61"/>
                    <a:pt x="241" y="58"/>
                    <a:pt x="243" y="53"/>
                  </a:cubicBezTo>
                  <a:cubicBezTo>
                    <a:pt x="247" y="46"/>
                    <a:pt x="245" y="37"/>
                    <a:pt x="236" y="33"/>
                  </a:cubicBezTo>
                  <a:cubicBezTo>
                    <a:pt x="178" y="1"/>
                    <a:pt x="178" y="1"/>
                    <a:pt x="178" y="1"/>
                  </a:cubicBezTo>
                  <a:cubicBezTo>
                    <a:pt x="175" y="0"/>
                    <a:pt x="170" y="0"/>
                    <a:pt x="166" y="1"/>
                  </a:cubicBezTo>
                  <a:cubicBezTo>
                    <a:pt x="114" y="19"/>
                    <a:pt x="114" y="19"/>
                    <a:pt x="114" y="19"/>
                  </a:cubicBezTo>
                  <a:cubicBezTo>
                    <a:pt x="112" y="20"/>
                    <a:pt x="110" y="21"/>
                    <a:pt x="108" y="23"/>
                  </a:cubicBezTo>
                  <a:cubicBezTo>
                    <a:pt x="86" y="38"/>
                    <a:pt x="86" y="38"/>
                    <a:pt x="86" y="38"/>
                  </a:cubicBezTo>
                  <a:cubicBezTo>
                    <a:pt x="83" y="40"/>
                    <a:pt x="81" y="43"/>
                    <a:pt x="80" y="45"/>
                  </a:cubicBezTo>
                  <a:cubicBezTo>
                    <a:pt x="80" y="46"/>
                    <a:pt x="79" y="47"/>
                    <a:pt x="79" y="48"/>
                  </a:cubicBezTo>
                  <a:cubicBezTo>
                    <a:pt x="64" y="94"/>
                    <a:pt x="64" y="94"/>
                    <a:pt x="64" y="94"/>
                  </a:cubicBezTo>
                  <a:cubicBezTo>
                    <a:pt x="14" y="106"/>
                    <a:pt x="14" y="106"/>
                    <a:pt x="14" y="10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50000"/>
                    <a:lumOff val="50000"/>
                  </a:schemeClr>
                </a:solidFill>
              </a:endParaRPr>
            </a:p>
          </p:txBody>
        </p:sp>
      </p:grpSp>
      <p:grpSp>
        <p:nvGrpSpPr>
          <p:cNvPr id="8" name="组合 7"/>
          <p:cNvGrpSpPr/>
          <p:nvPr/>
        </p:nvGrpSpPr>
        <p:grpSpPr>
          <a:xfrm>
            <a:off x="4028157" y="2286435"/>
            <a:ext cx="510412" cy="456394"/>
            <a:chOff x="5514975" y="2330451"/>
            <a:chExt cx="735013" cy="657225"/>
          </a:xfrm>
          <a:solidFill>
            <a:srgbClr val="0094D6"/>
          </a:solidFill>
        </p:grpSpPr>
        <p:sp>
          <p:nvSpPr>
            <p:cNvPr id="9" name="Freeform 11"/>
            <p:cNvSpPr>
              <a:spLocks noEditPoints="1"/>
            </p:cNvSpPr>
            <p:nvPr/>
          </p:nvSpPr>
          <p:spPr bwMode="auto">
            <a:xfrm>
              <a:off x="5962650" y="2709863"/>
              <a:ext cx="287338" cy="174625"/>
            </a:xfrm>
            <a:custGeom>
              <a:avLst/>
              <a:gdLst>
                <a:gd name="T0" fmla="*/ 52 w 129"/>
                <a:gd name="T1" fmla="*/ 35 h 79"/>
                <a:gd name="T2" fmla="*/ 24 w 129"/>
                <a:gd name="T3" fmla="*/ 0 h 79"/>
                <a:gd name="T4" fmla="*/ 10 w 129"/>
                <a:gd name="T5" fmla="*/ 18 h 79"/>
                <a:gd name="T6" fmla="*/ 0 w 129"/>
                <a:gd name="T7" fmla="*/ 23 h 79"/>
                <a:gd name="T8" fmla="*/ 29 w 129"/>
                <a:gd name="T9" fmla="*/ 60 h 79"/>
                <a:gd name="T10" fmla="*/ 39 w 129"/>
                <a:gd name="T11" fmla="*/ 66 h 79"/>
                <a:gd name="T12" fmla="*/ 107 w 129"/>
                <a:gd name="T13" fmla="*/ 79 h 79"/>
                <a:gd name="T14" fmla="*/ 111 w 129"/>
                <a:gd name="T15" fmla="*/ 79 h 79"/>
                <a:gd name="T16" fmla="*/ 127 w 129"/>
                <a:gd name="T17" fmla="*/ 66 h 79"/>
                <a:gd name="T18" fmla="*/ 114 w 129"/>
                <a:gd name="T19" fmla="*/ 47 h 79"/>
                <a:gd name="T20" fmla="*/ 52 w 129"/>
                <a:gd name="T21" fmla="*/ 35 h 79"/>
                <a:gd name="T22" fmla="*/ 114 w 129"/>
                <a:gd name="T23" fmla="*/ 47 h 79"/>
                <a:gd name="T24" fmla="*/ 114 w 129"/>
                <a:gd name="T25" fmla="*/ 47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9" h="79">
                  <a:moveTo>
                    <a:pt x="52" y="35"/>
                  </a:moveTo>
                  <a:cubicBezTo>
                    <a:pt x="24" y="0"/>
                    <a:pt x="24" y="0"/>
                    <a:pt x="24" y="0"/>
                  </a:cubicBezTo>
                  <a:cubicBezTo>
                    <a:pt x="22" y="8"/>
                    <a:pt x="17" y="14"/>
                    <a:pt x="10" y="18"/>
                  </a:cubicBezTo>
                  <a:cubicBezTo>
                    <a:pt x="0" y="23"/>
                    <a:pt x="0" y="23"/>
                    <a:pt x="0" y="23"/>
                  </a:cubicBezTo>
                  <a:cubicBezTo>
                    <a:pt x="29" y="60"/>
                    <a:pt x="29" y="60"/>
                    <a:pt x="29" y="60"/>
                  </a:cubicBezTo>
                  <a:cubicBezTo>
                    <a:pt x="32" y="63"/>
                    <a:pt x="35" y="65"/>
                    <a:pt x="39" y="66"/>
                  </a:cubicBezTo>
                  <a:cubicBezTo>
                    <a:pt x="107" y="79"/>
                    <a:pt x="107" y="79"/>
                    <a:pt x="107" y="79"/>
                  </a:cubicBezTo>
                  <a:cubicBezTo>
                    <a:pt x="108" y="79"/>
                    <a:pt x="110" y="79"/>
                    <a:pt x="111" y="79"/>
                  </a:cubicBezTo>
                  <a:cubicBezTo>
                    <a:pt x="118" y="79"/>
                    <a:pt x="125" y="74"/>
                    <a:pt x="127" y="66"/>
                  </a:cubicBezTo>
                  <a:cubicBezTo>
                    <a:pt x="129" y="57"/>
                    <a:pt x="123" y="48"/>
                    <a:pt x="114" y="47"/>
                  </a:cubicBezTo>
                  <a:lnTo>
                    <a:pt x="52" y="35"/>
                  </a:lnTo>
                  <a:close/>
                  <a:moveTo>
                    <a:pt x="114" y="47"/>
                  </a:moveTo>
                  <a:cubicBezTo>
                    <a:pt x="114" y="47"/>
                    <a:pt x="114" y="47"/>
                    <a:pt x="114" y="4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50000"/>
                    <a:lumOff val="50000"/>
                  </a:schemeClr>
                </a:solidFill>
              </a:endParaRPr>
            </a:p>
          </p:txBody>
        </p:sp>
        <p:sp>
          <p:nvSpPr>
            <p:cNvPr id="10" name="Freeform 12"/>
            <p:cNvSpPr>
              <a:spLocks noEditPoints="1"/>
            </p:cNvSpPr>
            <p:nvPr/>
          </p:nvSpPr>
          <p:spPr bwMode="auto">
            <a:xfrm>
              <a:off x="5594350" y="2330451"/>
              <a:ext cx="160338" cy="161925"/>
            </a:xfrm>
            <a:custGeom>
              <a:avLst/>
              <a:gdLst>
                <a:gd name="T0" fmla="*/ 0 w 72"/>
                <a:gd name="T1" fmla="*/ 36 h 73"/>
                <a:gd name="T2" fmla="*/ 36 w 72"/>
                <a:gd name="T3" fmla="*/ 0 h 73"/>
                <a:gd name="T4" fmla="*/ 72 w 72"/>
                <a:gd name="T5" fmla="*/ 36 h 73"/>
                <a:gd name="T6" fmla="*/ 36 w 72"/>
                <a:gd name="T7" fmla="*/ 73 h 73"/>
                <a:gd name="T8" fmla="*/ 0 w 72"/>
                <a:gd name="T9" fmla="*/ 36 h 73"/>
                <a:gd name="T10" fmla="*/ 0 w 72"/>
                <a:gd name="T11" fmla="*/ 36 h 73"/>
                <a:gd name="T12" fmla="*/ 0 w 72"/>
                <a:gd name="T13" fmla="*/ 36 h 73"/>
              </a:gdLst>
              <a:ahLst/>
              <a:cxnLst>
                <a:cxn ang="0">
                  <a:pos x="T0" y="T1"/>
                </a:cxn>
                <a:cxn ang="0">
                  <a:pos x="T2" y="T3"/>
                </a:cxn>
                <a:cxn ang="0">
                  <a:pos x="T4" y="T5"/>
                </a:cxn>
                <a:cxn ang="0">
                  <a:pos x="T6" y="T7"/>
                </a:cxn>
                <a:cxn ang="0">
                  <a:pos x="T8" y="T9"/>
                </a:cxn>
                <a:cxn ang="0">
                  <a:pos x="T10" y="T11"/>
                </a:cxn>
                <a:cxn ang="0">
                  <a:pos x="T12" y="T13"/>
                </a:cxn>
              </a:cxnLst>
              <a:rect l="0" t="0" r="r" b="b"/>
              <a:pathLst>
                <a:path w="72" h="73">
                  <a:moveTo>
                    <a:pt x="0" y="36"/>
                  </a:moveTo>
                  <a:cubicBezTo>
                    <a:pt x="0" y="16"/>
                    <a:pt x="16" y="0"/>
                    <a:pt x="36" y="0"/>
                  </a:cubicBezTo>
                  <a:cubicBezTo>
                    <a:pt x="56" y="0"/>
                    <a:pt x="72" y="16"/>
                    <a:pt x="72" y="36"/>
                  </a:cubicBezTo>
                  <a:cubicBezTo>
                    <a:pt x="72" y="56"/>
                    <a:pt x="56" y="73"/>
                    <a:pt x="36" y="73"/>
                  </a:cubicBezTo>
                  <a:cubicBezTo>
                    <a:pt x="16" y="73"/>
                    <a:pt x="0" y="56"/>
                    <a:pt x="0" y="36"/>
                  </a:cubicBezTo>
                  <a:close/>
                  <a:moveTo>
                    <a:pt x="0" y="36"/>
                  </a:moveTo>
                  <a:cubicBezTo>
                    <a:pt x="0" y="36"/>
                    <a:pt x="0" y="36"/>
                    <a:pt x="0" y="3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50000"/>
                    <a:lumOff val="50000"/>
                  </a:schemeClr>
                </a:solidFill>
              </a:endParaRPr>
            </a:p>
          </p:txBody>
        </p:sp>
        <p:sp>
          <p:nvSpPr>
            <p:cNvPr id="11" name="Freeform 13"/>
            <p:cNvSpPr>
              <a:spLocks noEditPoints="1"/>
            </p:cNvSpPr>
            <p:nvPr/>
          </p:nvSpPr>
          <p:spPr bwMode="auto">
            <a:xfrm>
              <a:off x="5514975" y="2379663"/>
              <a:ext cx="541338" cy="608013"/>
            </a:xfrm>
            <a:custGeom>
              <a:avLst/>
              <a:gdLst>
                <a:gd name="T0" fmla="*/ 151 w 243"/>
                <a:gd name="T1" fmla="*/ 5 h 273"/>
                <a:gd name="T2" fmla="*/ 60 w 243"/>
                <a:gd name="T3" fmla="*/ 92 h 273"/>
                <a:gd name="T4" fmla="*/ 29 w 243"/>
                <a:gd name="T5" fmla="*/ 64 h 273"/>
                <a:gd name="T6" fmla="*/ 18 w 243"/>
                <a:gd name="T7" fmla="*/ 59 h 273"/>
                <a:gd name="T8" fmla="*/ 6 w 243"/>
                <a:gd name="T9" fmla="*/ 64 h 273"/>
                <a:gd name="T10" fmla="*/ 7 w 243"/>
                <a:gd name="T11" fmla="*/ 87 h 273"/>
                <a:gd name="T12" fmla="*/ 48 w 243"/>
                <a:gd name="T13" fmla="*/ 126 h 273"/>
                <a:gd name="T14" fmla="*/ 59 w 243"/>
                <a:gd name="T15" fmla="*/ 130 h 273"/>
                <a:gd name="T16" fmla="*/ 70 w 243"/>
                <a:gd name="T17" fmla="*/ 126 h 273"/>
                <a:gd name="T18" fmla="*/ 106 w 243"/>
                <a:gd name="T19" fmla="*/ 95 h 273"/>
                <a:gd name="T20" fmla="*/ 154 w 243"/>
                <a:gd name="T21" fmla="*/ 147 h 273"/>
                <a:gd name="T22" fmla="*/ 108 w 243"/>
                <a:gd name="T23" fmla="*/ 170 h 273"/>
                <a:gd name="T24" fmla="*/ 100 w 243"/>
                <a:gd name="T25" fmla="*/ 180 h 273"/>
                <a:gd name="T26" fmla="*/ 101 w 243"/>
                <a:gd name="T27" fmla="*/ 193 h 273"/>
                <a:gd name="T28" fmla="*/ 146 w 243"/>
                <a:gd name="T29" fmla="*/ 265 h 273"/>
                <a:gd name="T30" fmla="*/ 160 w 243"/>
                <a:gd name="T31" fmla="*/ 273 h 273"/>
                <a:gd name="T32" fmla="*/ 169 w 243"/>
                <a:gd name="T33" fmla="*/ 270 h 273"/>
                <a:gd name="T34" fmla="*/ 174 w 243"/>
                <a:gd name="T35" fmla="*/ 248 h 273"/>
                <a:gd name="T36" fmla="*/ 139 w 243"/>
                <a:gd name="T37" fmla="*/ 191 h 273"/>
                <a:gd name="T38" fmla="*/ 195 w 243"/>
                <a:gd name="T39" fmla="*/ 163 h 273"/>
                <a:gd name="T40" fmla="*/ 206 w 243"/>
                <a:gd name="T41" fmla="*/ 157 h 273"/>
                <a:gd name="T42" fmla="*/ 211 w 243"/>
                <a:gd name="T43" fmla="*/ 131 h 273"/>
                <a:gd name="T44" fmla="*/ 210 w 243"/>
                <a:gd name="T45" fmla="*/ 130 h 273"/>
                <a:gd name="T46" fmla="*/ 145 w 243"/>
                <a:gd name="T47" fmla="*/ 60 h 273"/>
                <a:gd name="T48" fmla="*/ 169 w 243"/>
                <a:gd name="T49" fmla="*/ 34 h 273"/>
                <a:gd name="T50" fmla="*/ 222 w 243"/>
                <a:gd name="T51" fmla="*/ 46 h 273"/>
                <a:gd name="T52" fmla="*/ 225 w 243"/>
                <a:gd name="T53" fmla="*/ 47 h 273"/>
                <a:gd name="T54" fmla="*/ 241 w 243"/>
                <a:gd name="T55" fmla="*/ 34 h 273"/>
                <a:gd name="T56" fmla="*/ 229 w 243"/>
                <a:gd name="T57" fmla="*/ 15 h 273"/>
                <a:gd name="T58" fmla="*/ 167 w 243"/>
                <a:gd name="T59" fmla="*/ 0 h 273"/>
                <a:gd name="T60" fmla="*/ 162 w 243"/>
                <a:gd name="T61" fmla="*/ 0 h 273"/>
                <a:gd name="T62" fmla="*/ 151 w 243"/>
                <a:gd name="T63" fmla="*/ 5 h 273"/>
                <a:gd name="T64" fmla="*/ 151 w 243"/>
                <a:gd name="T65" fmla="*/ 5 h 273"/>
                <a:gd name="T66" fmla="*/ 151 w 243"/>
                <a:gd name="T67" fmla="*/ 5 h 2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43" h="273">
                  <a:moveTo>
                    <a:pt x="151" y="5"/>
                  </a:moveTo>
                  <a:cubicBezTo>
                    <a:pt x="137" y="19"/>
                    <a:pt x="60" y="92"/>
                    <a:pt x="60" y="92"/>
                  </a:cubicBezTo>
                  <a:cubicBezTo>
                    <a:pt x="29" y="64"/>
                    <a:pt x="29" y="64"/>
                    <a:pt x="29" y="64"/>
                  </a:cubicBezTo>
                  <a:cubicBezTo>
                    <a:pt x="26" y="61"/>
                    <a:pt x="22" y="59"/>
                    <a:pt x="18" y="59"/>
                  </a:cubicBezTo>
                  <a:cubicBezTo>
                    <a:pt x="13" y="59"/>
                    <a:pt x="9" y="61"/>
                    <a:pt x="6" y="64"/>
                  </a:cubicBezTo>
                  <a:cubicBezTo>
                    <a:pt x="0" y="71"/>
                    <a:pt x="0" y="81"/>
                    <a:pt x="7" y="87"/>
                  </a:cubicBezTo>
                  <a:cubicBezTo>
                    <a:pt x="48" y="126"/>
                    <a:pt x="48" y="126"/>
                    <a:pt x="48" y="126"/>
                  </a:cubicBezTo>
                  <a:cubicBezTo>
                    <a:pt x="51" y="128"/>
                    <a:pt x="55" y="130"/>
                    <a:pt x="59" y="130"/>
                  </a:cubicBezTo>
                  <a:cubicBezTo>
                    <a:pt x="63" y="130"/>
                    <a:pt x="67" y="129"/>
                    <a:pt x="70" y="126"/>
                  </a:cubicBezTo>
                  <a:cubicBezTo>
                    <a:pt x="106" y="95"/>
                    <a:pt x="106" y="95"/>
                    <a:pt x="106" y="95"/>
                  </a:cubicBezTo>
                  <a:cubicBezTo>
                    <a:pt x="154" y="147"/>
                    <a:pt x="154" y="147"/>
                    <a:pt x="154" y="147"/>
                  </a:cubicBezTo>
                  <a:cubicBezTo>
                    <a:pt x="108" y="170"/>
                    <a:pt x="108" y="170"/>
                    <a:pt x="108" y="170"/>
                  </a:cubicBezTo>
                  <a:cubicBezTo>
                    <a:pt x="104" y="172"/>
                    <a:pt x="101" y="176"/>
                    <a:pt x="100" y="180"/>
                  </a:cubicBezTo>
                  <a:cubicBezTo>
                    <a:pt x="98" y="185"/>
                    <a:pt x="99" y="189"/>
                    <a:pt x="101" y="193"/>
                  </a:cubicBezTo>
                  <a:cubicBezTo>
                    <a:pt x="146" y="265"/>
                    <a:pt x="146" y="265"/>
                    <a:pt x="146" y="265"/>
                  </a:cubicBezTo>
                  <a:cubicBezTo>
                    <a:pt x="149" y="270"/>
                    <a:pt x="154" y="273"/>
                    <a:pt x="160" y="273"/>
                  </a:cubicBezTo>
                  <a:cubicBezTo>
                    <a:pt x="163" y="273"/>
                    <a:pt x="166" y="272"/>
                    <a:pt x="169" y="270"/>
                  </a:cubicBezTo>
                  <a:cubicBezTo>
                    <a:pt x="176" y="266"/>
                    <a:pt x="179" y="255"/>
                    <a:pt x="174" y="248"/>
                  </a:cubicBezTo>
                  <a:cubicBezTo>
                    <a:pt x="139" y="191"/>
                    <a:pt x="139" y="191"/>
                    <a:pt x="139" y="191"/>
                  </a:cubicBezTo>
                  <a:cubicBezTo>
                    <a:pt x="195" y="163"/>
                    <a:pt x="195" y="163"/>
                    <a:pt x="195" y="163"/>
                  </a:cubicBezTo>
                  <a:cubicBezTo>
                    <a:pt x="206" y="157"/>
                    <a:pt x="206" y="157"/>
                    <a:pt x="206" y="157"/>
                  </a:cubicBezTo>
                  <a:cubicBezTo>
                    <a:pt x="216" y="152"/>
                    <a:pt x="218" y="139"/>
                    <a:pt x="211" y="131"/>
                  </a:cubicBezTo>
                  <a:cubicBezTo>
                    <a:pt x="211" y="131"/>
                    <a:pt x="211" y="130"/>
                    <a:pt x="210" y="130"/>
                  </a:cubicBezTo>
                  <a:cubicBezTo>
                    <a:pt x="189" y="106"/>
                    <a:pt x="167" y="83"/>
                    <a:pt x="145" y="60"/>
                  </a:cubicBezTo>
                  <a:cubicBezTo>
                    <a:pt x="148" y="56"/>
                    <a:pt x="165" y="38"/>
                    <a:pt x="169" y="34"/>
                  </a:cubicBezTo>
                  <a:cubicBezTo>
                    <a:pt x="222" y="46"/>
                    <a:pt x="222" y="46"/>
                    <a:pt x="222" y="46"/>
                  </a:cubicBezTo>
                  <a:cubicBezTo>
                    <a:pt x="223" y="47"/>
                    <a:pt x="224" y="47"/>
                    <a:pt x="225" y="47"/>
                  </a:cubicBezTo>
                  <a:cubicBezTo>
                    <a:pt x="233" y="47"/>
                    <a:pt x="239" y="42"/>
                    <a:pt x="241" y="34"/>
                  </a:cubicBezTo>
                  <a:cubicBezTo>
                    <a:pt x="243" y="26"/>
                    <a:pt x="238" y="17"/>
                    <a:pt x="229" y="15"/>
                  </a:cubicBezTo>
                  <a:cubicBezTo>
                    <a:pt x="167" y="0"/>
                    <a:pt x="167" y="0"/>
                    <a:pt x="167" y="0"/>
                  </a:cubicBezTo>
                  <a:cubicBezTo>
                    <a:pt x="165" y="0"/>
                    <a:pt x="164" y="0"/>
                    <a:pt x="162" y="0"/>
                  </a:cubicBezTo>
                  <a:cubicBezTo>
                    <a:pt x="158" y="0"/>
                    <a:pt x="155" y="1"/>
                    <a:pt x="151" y="5"/>
                  </a:cubicBezTo>
                  <a:close/>
                  <a:moveTo>
                    <a:pt x="151" y="5"/>
                  </a:moveTo>
                  <a:cubicBezTo>
                    <a:pt x="151" y="5"/>
                    <a:pt x="151" y="5"/>
                    <a:pt x="151" y="5"/>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50000"/>
                    <a:lumOff val="50000"/>
                  </a:schemeClr>
                </a:solidFill>
              </a:endParaRPr>
            </a:p>
          </p:txBody>
        </p:sp>
      </p:grpSp>
      <p:grpSp>
        <p:nvGrpSpPr>
          <p:cNvPr id="12" name="组合 11"/>
          <p:cNvGrpSpPr/>
          <p:nvPr/>
        </p:nvGrpSpPr>
        <p:grpSpPr>
          <a:xfrm>
            <a:off x="3044737" y="1024015"/>
            <a:ext cx="357178" cy="513719"/>
            <a:chOff x="4256087" y="1109663"/>
            <a:chExt cx="514350" cy="739775"/>
          </a:xfrm>
          <a:solidFill>
            <a:srgbClr val="0094D6"/>
          </a:solidFill>
        </p:grpSpPr>
        <p:sp>
          <p:nvSpPr>
            <p:cNvPr id="13" name="Freeform 14"/>
            <p:cNvSpPr>
              <a:spLocks noEditPoints="1"/>
            </p:cNvSpPr>
            <p:nvPr/>
          </p:nvSpPr>
          <p:spPr bwMode="auto">
            <a:xfrm>
              <a:off x="4427537" y="1130301"/>
              <a:ext cx="171450" cy="168275"/>
            </a:xfrm>
            <a:custGeom>
              <a:avLst/>
              <a:gdLst>
                <a:gd name="T0" fmla="*/ 39 w 77"/>
                <a:gd name="T1" fmla="*/ 76 h 76"/>
                <a:gd name="T2" fmla="*/ 52 w 77"/>
                <a:gd name="T3" fmla="*/ 74 h 76"/>
                <a:gd name="T4" fmla="*/ 73 w 77"/>
                <a:gd name="T5" fmla="*/ 53 h 76"/>
                <a:gd name="T6" fmla="*/ 72 w 77"/>
                <a:gd name="T7" fmla="*/ 22 h 76"/>
                <a:gd name="T8" fmla="*/ 48 w 77"/>
                <a:gd name="T9" fmla="*/ 3 h 76"/>
                <a:gd name="T10" fmla="*/ 17 w 77"/>
                <a:gd name="T11" fmla="*/ 8 h 76"/>
                <a:gd name="T12" fmla="*/ 2 w 77"/>
                <a:gd name="T13" fmla="*/ 34 h 76"/>
                <a:gd name="T14" fmla="*/ 11 w 77"/>
                <a:gd name="T15" fmla="*/ 64 h 76"/>
                <a:gd name="T16" fmla="*/ 39 w 77"/>
                <a:gd name="T17" fmla="*/ 76 h 76"/>
                <a:gd name="T18" fmla="*/ 39 w 77"/>
                <a:gd name="T19" fmla="*/ 76 h 76"/>
                <a:gd name="T20" fmla="*/ 39 w 77"/>
                <a:gd name="T21" fmla="*/ 76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7" h="76">
                  <a:moveTo>
                    <a:pt x="39" y="76"/>
                  </a:moveTo>
                  <a:cubicBezTo>
                    <a:pt x="43" y="76"/>
                    <a:pt x="48" y="75"/>
                    <a:pt x="52" y="74"/>
                  </a:cubicBezTo>
                  <a:cubicBezTo>
                    <a:pt x="62" y="70"/>
                    <a:pt x="69" y="62"/>
                    <a:pt x="73" y="53"/>
                  </a:cubicBezTo>
                  <a:cubicBezTo>
                    <a:pt x="77" y="43"/>
                    <a:pt x="77" y="31"/>
                    <a:pt x="72" y="22"/>
                  </a:cubicBezTo>
                  <a:cubicBezTo>
                    <a:pt x="67" y="12"/>
                    <a:pt x="58" y="5"/>
                    <a:pt x="48" y="3"/>
                  </a:cubicBezTo>
                  <a:cubicBezTo>
                    <a:pt x="38" y="0"/>
                    <a:pt x="26" y="2"/>
                    <a:pt x="17" y="8"/>
                  </a:cubicBezTo>
                  <a:cubicBezTo>
                    <a:pt x="9" y="14"/>
                    <a:pt x="3" y="24"/>
                    <a:pt x="2" y="34"/>
                  </a:cubicBezTo>
                  <a:cubicBezTo>
                    <a:pt x="0" y="45"/>
                    <a:pt x="4" y="56"/>
                    <a:pt x="11" y="64"/>
                  </a:cubicBezTo>
                  <a:cubicBezTo>
                    <a:pt x="18" y="71"/>
                    <a:pt x="28" y="76"/>
                    <a:pt x="39" y="76"/>
                  </a:cubicBezTo>
                  <a:close/>
                  <a:moveTo>
                    <a:pt x="39" y="76"/>
                  </a:moveTo>
                  <a:cubicBezTo>
                    <a:pt x="39" y="76"/>
                    <a:pt x="39" y="76"/>
                    <a:pt x="39" y="7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50000"/>
                    <a:lumOff val="50000"/>
                  </a:schemeClr>
                </a:solidFill>
              </a:endParaRPr>
            </a:p>
          </p:txBody>
        </p:sp>
        <p:sp>
          <p:nvSpPr>
            <p:cNvPr id="14" name="Freeform 15"/>
            <p:cNvSpPr>
              <a:spLocks noEditPoints="1"/>
            </p:cNvSpPr>
            <p:nvPr/>
          </p:nvSpPr>
          <p:spPr bwMode="auto">
            <a:xfrm>
              <a:off x="4256087" y="1109663"/>
              <a:ext cx="514350" cy="739775"/>
            </a:xfrm>
            <a:custGeom>
              <a:avLst/>
              <a:gdLst>
                <a:gd name="T0" fmla="*/ 7 w 231"/>
                <a:gd name="T1" fmla="*/ 4 h 332"/>
                <a:gd name="T2" fmla="*/ 7 w 231"/>
                <a:gd name="T3" fmla="*/ 4 h 332"/>
                <a:gd name="T4" fmla="*/ 3 w 231"/>
                <a:gd name="T5" fmla="*/ 21 h 332"/>
                <a:gd name="T6" fmla="*/ 50 w 231"/>
                <a:gd name="T7" fmla="*/ 108 h 332"/>
                <a:gd name="T8" fmla="*/ 43 w 231"/>
                <a:gd name="T9" fmla="*/ 121 h 332"/>
                <a:gd name="T10" fmla="*/ 29 w 231"/>
                <a:gd name="T11" fmla="*/ 172 h 332"/>
                <a:gd name="T12" fmla="*/ 25 w 231"/>
                <a:gd name="T13" fmla="*/ 197 h 332"/>
                <a:gd name="T14" fmla="*/ 24 w 231"/>
                <a:gd name="T15" fmla="*/ 208 h 332"/>
                <a:gd name="T16" fmla="*/ 24 w 231"/>
                <a:gd name="T17" fmla="*/ 219 h 332"/>
                <a:gd name="T18" fmla="*/ 23 w 231"/>
                <a:gd name="T19" fmla="*/ 222 h 332"/>
                <a:gd name="T20" fmla="*/ 17 w 231"/>
                <a:gd name="T21" fmla="*/ 238 h 332"/>
                <a:gd name="T22" fmla="*/ 10 w 231"/>
                <a:gd name="T23" fmla="*/ 264 h 332"/>
                <a:gd name="T24" fmla="*/ 6 w 231"/>
                <a:gd name="T25" fmla="*/ 312 h 332"/>
                <a:gd name="T26" fmla="*/ 21 w 231"/>
                <a:gd name="T27" fmla="*/ 327 h 332"/>
                <a:gd name="T28" fmla="*/ 31 w 231"/>
                <a:gd name="T29" fmla="*/ 326 h 332"/>
                <a:gd name="T30" fmla="*/ 48 w 231"/>
                <a:gd name="T31" fmla="*/ 315 h 332"/>
                <a:gd name="T32" fmla="*/ 57 w 231"/>
                <a:gd name="T33" fmla="*/ 300 h 332"/>
                <a:gd name="T34" fmla="*/ 48 w 231"/>
                <a:gd name="T35" fmla="*/ 279 h 332"/>
                <a:gd name="T36" fmla="*/ 59 w 231"/>
                <a:gd name="T37" fmla="*/ 255 h 332"/>
                <a:gd name="T38" fmla="*/ 65 w 231"/>
                <a:gd name="T39" fmla="*/ 256 h 332"/>
                <a:gd name="T40" fmla="*/ 69 w 231"/>
                <a:gd name="T41" fmla="*/ 272 h 332"/>
                <a:gd name="T42" fmla="*/ 76 w 231"/>
                <a:gd name="T43" fmla="*/ 296 h 332"/>
                <a:gd name="T44" fmla="*/ 81 w 231"/>
                <a:gd name="T45" fmla="*/ 308 h 332"/>
                <a:gd name="T46" fmla="*/ 85 w 231"/>
                <a:gd name="T47" fmla="*/ 313 h 332"/>
                <a:gd name="T48" fmla="*/ 87 w 231"/>
                <a:gd name="T49" fmla="*/ 316 h 332"/>
                <a:gd name="T50" fmla="*/ 87 w 231"/>
                <a:gd name="T51" fmla="*/ 316 h 332"/>
                <a:gd name="T52" fmla="*/ 87 w 231"/>
                <a:gd name="T53" fmla="*/ 316 h 332"/>
                <a:gd name="T54" fmla="*/ 91 w 231"/>
                <a:gd name="T55" fmla="*/ 321 h 332"/>
                <a:gd name="T56" fmla="*/ 112 w 231"/>
                <a:gd name="T57" fmla="*/ 331 h 332"/>
                <a:gd name="T58" fmla="*/ 136 w 231"/>
                <a:gd name="T59" fmla="*/ 330 h 332"/>
                <a:gd name="T60" fmla="*/ 176 w 231"/>
                <a:gd name="T61" fmla="*/ 314 h 332"/>
                <a:gd name="T62" fmla="*/ 184 w 231"/>
                <a:gd name="T63" fmla="*/ 304 h 332"/>
                <a:gd name="T64" fmla="*/ 178 w 231"/>
                <a:gd name="T65" fmla="*/ 287 h 332"/>
                <a:gd name="T66" fmla="*/ 170 w 231"/>
                <a:gd name="T67" fmla="*/ 284 h 332"/>
                <a:gd name="T68" fmla="*/ 165 w 231"/>
                <a:gd name="T69" fmla="*/ 284 h 332"/>
                <a:gd name="T70" fmla="*/ 161 w 231"/>
                <a:gd name="T71" fmla="*/ 286 h 332"/>
                <a:gd name="T72" fmla="*/ 153 w 231"/>
                <a:gd name="T73" fmla="*/ 289 h 332"/>
                <a:gd name="T74" fmla="*/ 142 w 231"/>
                <a:gd name="T75" fmla="*/ 293 h 332"/>
                <a:gd name="T76" fmla="*/ 129 w 231"/>
                <a:gd name="T77" fmla="*/ 296 h 332"/>
                <a:gd name="T78" fmla="*/ 117 w 231"/>
                <a:gd name="T79" fmla="*/ 296 h 332"/>
                <a:gd name="T80" fmla="*/ 112 w 231"/>
                <a:gd name="T81" fmla="*/ 280 h 332"/>
                <a:gd name="T82" fmla="*/ 109 w 231"/>
                <a:gd name="T83" fmla="*/ 254 h 332"/>
                <a:gd name="T84" fmla="*/ 107 w 231"/>
                <a:gd name="T85" fmla="*/ 229 h 332"/>
                <a:gd name="T86" fmla="*/ 111 w 231"/>
                <a:gd name="T87" fmla="*/ 211 h 332"/>
                <a:gd name="T88" fmla="*/ 111 w 231"/>
                <a:gd name="T89" fmla="*/ 192 h 332"/>
                <a:gd name="T90" fmla="*/ 114 w 231"/>
                <a:gd name="T91" fmla="*/ 166 h 332"/>
                <a:gd name="T92" fmla="*/ 122 w 231"/>
                <a:gd name="T93" fmla="*/ 137 h 332"/>
                <a:gd name="T94" fmla="*/ 221 w 231"/>
                <a:gd name="T95" fmla="*/ 101 h 332"/>
                <a:gd name="T96" fmla="*/ 222 w 231"/>
                <a:gd name="T97" fmla="*/ 100 h 332"/>
                <a:gd name="T98" fmla="*/ 229 w 231"/>
                <a:gd name="T99" fmla="*/ 84 h 332"/>
                <a:gd name="T100" fmla="*/ 213 w 231"/>
                <a:gd name="T101" fmla="*/ 76 h 332"/>
                <a:gd name="T102" fmla="*/ 115 w 231"/>
                <a:gd name="T103" fmla="*/ 100 h 332"/>
                <a:gd name="T104" fmla="*/ 80 w 231"/>
                <a:gd name="T105" fmla="*/ 86 h 332"/>
                <a:gd name="T106" fmla="*/ 26 w 231"/>
                <a:gd name="T107" fmla="*/ 8 h 332"/>
                <a:gd name="T108" fmla="*/ 7 w 231"/>
                <a:gd name="T109" fmla="*/ 4 h 332"/>
                <a:gd name="T110" fmla="*/ 7 w 231"/>
                <a:gd name="T111" fmla="*/ 4 h 332"/>
                <a:gd name="T112" fmla="*/ 7 w 231"/>
                <a:gd name="T113" fmla="*/ 4 h 3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31" h="332">
                  <a:moveTo>
                    <a:pt x="7" y="4"/>
                  </a:moveTo>
                  <a:cubicBezTo>
                    <a:pt x="2" y="8"/>
                    <a:pt x="13" y="0"/>
                    <a:pt x="7" y="4"/>
                  </a:cubicBezTo>
                  <a:cubicBezTo>
                    <a:pt x="2" y="8"/>
                    <a:pt x="0" y="15"/>
                    <a:pt x="3" y="21"/>
                  </a:cubicBezTo>
                  <a:cubicBezTo>
                    <a:pt x="50" y="108"/>
                    <a:pt x="50" y="108"/>
                    <a:pt x="50" y="108"/>
                  </a:cubicBezTo>
                  <a:cubicBezTo>
                    <a:pt x="47" y="112"/>
                    <a:pt x="45" y="116"/>
                    <a:pt x="43" y="121"/>
                  </a:cubicBezTo>
                  <a:cubicBezTo>
                    <a:pt x="37" y="137"/>
                    <a:pt x="32" y="154"/>
                    <a:pt x="29" y="172"/>
                  </a:cubicBezTo>
                  <a:cubicBezTo>
                    <a:pt x="27" y="180"/>
                    <a:pt x="26" y="189"/>
                    <a:pt x="25" y="197"/>
                  </a:cubicBezTo>
                  <a:cubicBezTo>
                    <a:pt x="25" y="201"/>
                    <a:pt x="24" y="204"/>
                    <a:pt x="24" y="208"/>
                  </a:cubicBezTo>
                  <a:cubicBezTo>
                    <a:pt x="24" y="211"/>
                    <a:pt x="24" y="215"/>
                    <a:pt x="24" y="219"/>
                  </a:cubicBezTo>
                  <a:cubicBezTo>
                    <a:pt x="24" y="220"/>
                    <a:pt x="23" y="221"/>
                    <a:pt x="23" y="222"/>
                  </a:cubicBezTo>
                  <a:cubicBezTo>
                    <a:pt x="21" y="227"/>
                    <a:pt x="19" y="233"/>
                    <a:pt x="17" y="238"/>
                  </a:cubicBezTo>
                  <a:cubicBezTo>
                    <a:pt x="14" y="247"/>
                    <a:pt x="12" y="255"/>
                    <a:pt x="10" y="264"/>
                  </a:cubicBezTo>
                  <a:cubicBezTo>
                    <a:pt x="6" y="279"/>
                    <a:pt x="4" y="296"/>
                    <a:pt x="6" y="312"/>
                  </a:cubicBezTo>
                  <a:cubicBezTo>
                    <a:pt x="8" y="320"/>
                    <a:pt x="14" y="325"/>
                    <a:pt x="21" y="327"/>
                  </a:cubicBezTo>
                  <a:cubicBezTo>
                    <a:pt x="24" y="327"/>
                    <a:pt x="28" y="327"/>
                    <a:pt x="31" y="326"/>
                  </a:cubicBezTo>
                  <a:cubicBezTo>
                    <a:pt x="38" y="324"/>
                    <a:pt x="43" y="320"/>
                    <a:pt x="48" y="315"/>
                  </a:cubicBezTo>
                  <a:cubicBezTo>
                    <a:pt x="52" y="311"/>
                    <a:pt x="55" y="306"/>
                    <a:pt x="57" y="300"/>
                  </a:cubicBezTo>
                  <a:cubicBezTo>
                    <a:pt x="61" y="292"/>
                    <a:pt x="57" y="282"/>
                    <a:pt x="48" y="279"/>
                  </a:cubicBezTo>
                  <a:cubicBezTo>
                    <a:pt x="51" y="271"/>
                    <a:pt x="55" y="263"/>
                    <a:pt x="59" y="255"/>
                  </a:cubicBezTo>
                  <a:cubicBezTo>
                    <a:pt x="61" y="255"/>
                    <a:pt x="63" y="255"/>
                    <a:pt x="65" y="256"/>
                  </a:cubicBezTo>
                  <a:cubicBezTo>
                    <a:pt x="67" y="261"/>
                    <a:pt x="68" y="266"/>
                    <a:pt x="69" y="272"/>
                  </a:cubicBezTo>
                  <a:cubicBezTo>
                    <a:pt x="71" y="280"/>
                    <a:pt x="73" y="288"/>
                    <a:pt x="76" y="296"/>
                  </a:cubicBezTo>
                  <a:cubicBezTo>
                    <a:pt x="78" y="300"/>
                    <a:pt x="79" y="304"/>
                    <a:pt x="81" y="308"/>
                  </a:cubicBezTo>
                  <a:cubicBezTo>
                    <a:pt x="82" y="310"/>
                    <a:pt x="83" y="311"/>
                    <a:pt x="85" y="313"/>
                  </a:cubicBezTo>
                  <a:cubicBezTo>
                    <a:pt x="85" y="314"/>
                    <a:pt x="86" y="315"/>
                    <a:pt x="87" y="316"/>
                  </a:cubicBezTo>
                  <a:cubicBezTo>
                    <a:pt x="87" y="316"/>
                    <a:pt x="87" y="316"/>
                    <a:pt x="87" y="316"/>
                  </a:cubicBezTo>
                  <a:cubicBezTo>
                    <a:pt x="87" y="316"/>
                    <a:pt x="87" y="316"/>
                    <a:pt x="87" y="316"/>
                  </a:cubicBezTo>
                  <a:cubicBezTo>
                    <a:pt x="88" y="318"/>
                    <a:pt x="89" y="319"/>
                    <a:pt x="91" y="321"/>
                  </a:cubicBezTo>
                  <a:cubicBezTo>
                    <a:pt x="96" y="326"/>
                    <a:pt x="104" y="330"/>
                    <a:pt x="112" y="331"/>
                  </a:cubicBezTo>
                  <a:cubicBezTo>
                    <a:pt x="120" y="332"/>
                    <a:pt x="128" y="331"/>
                    <a:pt x="136" y="330"/>
                  </a:cubicBezTo>
                  <a:cubicBezTo>
                    <a:pt x="150" y="327"/>
                    <a:pt x="163" y="321"/>
                    <a:pt x="176" y="314"/>
                  </a:cubicBezTo>
                  <a:cubicBezTo>
                    <a:pt x="180" y="312"/>
                    <a:pt x="183" y="308"/>
                    <a:pt x="184" y="304"/>
                  </a:cubicBezTo>
                  <a:cubicBezTo>
                    <a:pt x="185" y="298"/>
                    <a:pt x="183" y="291"/>
                    <a:pt x="178" y="287"/>
                  </a:cubicBezTo>
                  <a:cubicBezTo>
                    <a:pt x="176" y="285"/>
                    <a:pt x="173" y="284"/>
                    <a:pt x="170" y="284"/>
                  </a:cubicBezTo>
                  <a:cubicBezTo>
                    <a:pt x="168" y="284"/>
                    <a:pt x="167" y="284"/>
                    <a:pt x="165" y="284"/>
                  </a:cubicBezTo>
                  <a:cubicBezTo>
                    <a:pt x="164" y="285"/>
                    <a:pt x="162" y="285"/>
                    <a:pt x="161" y="286"/>
                  </a:cubicBezTo>
                  <a:cubicBezTo>
                    <a:pt x="158" y="287"/>
                    <a:pt x="155" y="288"/>
                    <a:pt x="153" y="289"/>
                  </a:cubicBezTo>
                  <a:cubicBezTo>
                    <a:pt x="149" y="291"/>
                    <a:pt x="145" y="292"/>
                    <a:pt x="142" y="293"/>
                  </a:cubicBezTo>
                  <a:cubicBezTo>
                    <a:pt x="137" y="294"/>
                    <a:pt x="133" y="295"/>
                    <a:pt x="129" y="296"/>
                  </a:cubicBezTo>
                  <a:cubicBezTo>
                    <a:pt x="125" y="296"/>
                    <a:pt x="121" y="297"/>
                    <a:pt x="117" y="296"/>
                  </a:cubicBezTo>
                  <a:cubicBezTo>
                    <a:pt x="117" y="295"/>
                    <a:pt x="114" y="291"/>
                    <a:pt x="112" y="280"/>
                  </a:cubicBezTo>
                  <a:cubicBezTo>
                    <a:pt x="111" y="271"/>
                    <a:pt x="109" y="262"/>
                    <a:pt x="109" y="254"/>
                  </a:cubicBezTo>
                  <a:cubicBezTo>
                    <a:pt x="108" y="245"/>
                    <a:pt x="108" y="237"/>
                    <a:pt x="107" y="229"/>
                  </a:cubicBezTo>
                  <a:cubicBezTo>
                    <a:pt x="110" y="223"/>
                    <a:pt x="111" y="217"/>
                    <a:pt x="111" y="211"/>
                  </a:cubicBezTo>
                  <a:cubicBezTo>
                    <a:pt x="111" y="204"/>
                    <a:pt x="111" y="198"/>
                    <a:pt x="111" y="192"/>
                  </a:cubicBezTo>
                  <a:cubicBezTo>
                    <a:pt x="112" y="183"/>
                    <a:pt x="112" y="174"/>
                    <a:pt x="114" y="166"/>
                  </a:cubicBezTo>
                  <a:cubicBezTo>
                    <a:pt x="117" y="152"/>
                    <a:pt x="122" y="139"/>
                    <a:pt x="122" y="137"/>
                  </a:cubicBezTo>
                  <a:cubicBezTo>
                    <a:pt x="221" y="101"/>
                    <a:pt x="221" y="101"/>
                    <a:pt x="221" y="101"/>
                  </a:cubicBezTo>
                  <a:cubicBezTo>
                    <a:pt x="221" y="101"/>
                    <a:pt x="222" y="100"/>
                    <a:pt x="222" y="100"/>
                  </a:cubicBezTo>
                  <a:cubicBezTo>
                    <a:pt x="228" y="97"/>
                    <a:pt x="231" y="90"/>
                    <a:pt x="229" y="84"/>
                  </a:cubicBezTo>
                  <a:cubicBezTo>
                    <a:pt x="226" y="78"/>
                    <a:pt x="220" y="74"/>
                    <a:pt x="213" y="76"/>
                  </a:cubicBezTo>
                  <a:cubicBezTo>
                    <a:pt x="213" y="76"/>
                    <a:pt x="122" y="99"/>
                    <a:pt x="115" y="100"/>
                  </a:cubicBezTo>
                  <a:cubicBezTo>
                    <a:pt x="100" y="102"/>
                    <a:pt x="90" y="98"/>
                    <a:pt x="80" y="86"/>
                  </a:cubicBezTo>
                  <a:cubicBezTo>
                    <a:pt x="66" y="69"/>
                    <a:pt x="26" y="8"/>
                    <a:pt x="26" y="8"/>
                  </a:cubicBezTo>
                  <a:cubicBezTo>
                    <a:pt x="21" y="2"/>
                    <a:pt x="13" y="0"/>
                    <a:pt x="7" y="4"/>
                  </a:cubicBezTo>
                  <a:close/>
                  <a:moveTo>
                    <a:pt x="7" y="4"/>
                  </a:moveTo>
                  <a:cubicBezTo>
                    <a:pt x="7" y="4"/>
                    <a:pt x="7" y="4"/>
                    <a:pt x="7" y="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50000"/>
                    <a:lumOff val="50000"/>
                  </a:schemeClr>
                </a:solidFill>
              </a:endParaRPr>
            </a:p>
          </p:txBody>
        </p:sp>
      </p:grpSp>
      <p:sp>
        <p:nvSpPr>
          <p:cNvPr id="15" name="Freeform 16"/>
          <p:cNvSpPr>
            <a:spLocks noEditPoints="1"/>
          </p:cNvSpPr>
          <p:nvPr/>
        </p:nvSpPr>
        <p:spPr bwMode="auto">
          <a:xfrm>
            <a:off x="3354365" y="2821272"/>
            <a:ext cx="1751069" cy="1741348"/>
          </a:xfrm>
          <a:custGeom>
            <a:avLst/>
            <a:gdLst>
              <a:gd name="T0" fmla="*/ 880 w 899"/>
              <a:gd name="T1" fmla="*/ 316 h 894"/>
              <a:gd name="T2" fmla="*/ 809 w 899"/>
              <a:gd name="T3" fmla="*/ 177 h 894"/>
              <a:gd name="T4" fmla="*/ 695 w 899"/>
              <a:gd name="T5" fmla="*/ 70 h 894"/>
              <a:gd name="T6" fmla="*/ 551 w 899"/>
              <a:gd name="T7" fmla="*/ 9 h 894"/>
              <a:gd name="T8" fmla="*/ 395 w 899"/>
              <a:gd name="T9" fmla="*/ 0 h 894"/>
              <a:gd name="T10" fmla="*/ 245 w 899"/>
              <a:gd name="T11" fmla="*/ 46 h 894"/>
              <a:gd name="T12" fmla="*/ 120 w 899"/>
              <a:gd name="T13" fmla="*/ 140 h 894"/>
              <a:gd name="T14" fmla="*/ 35 w 899"/>
              <a:gd name="T15" fmla="*/ 271 h 894"/>
              <a:gd name="T16" fmla="*/ 0 w 899"/>
              <a:gd name="T17" fmla="*/ 423 h 894"/>
              <a:gd name="T18" fmla="*/ 0 w 899"/>
              <a:gd name="T19" fmla="*/ 471 h 894"/>
              <a:gd name="T20" fmla="*/ 35 w 899"/>
              <a:gd name="T21" fmla="*/ 623 h 894"/>
              <a:gd name="T22" fmla="*/ 120 w 899"/>
              <a:gd name="T23" fmla="*/ 754 h 894"/>
              <a:gd name="T24" fmla="*/ 245 w 899"/>
              <a:gd name="T25" fmla="*/ 849 h 894"/>
              <a:gd name="T26" fmla="*/ 395 w 899"/>
              <a:gd name="T27" fmla="*/ 894 h 894"/>
              <a:gd name="T28" fmla="*/ 551 w 899"/>
              <a:gd name="T29" fmla="*/ 886 h 894"/>
              <a:gd name="T30" fmla="*/ 695 w 899"/>
              <a:gd name="T31" fmla="*/ 825 h 894"/>
              <a:gd name="T32" fmla="*/ 809 w 899"/>
              <a:gd name="T33" fmla="*/ 718 h 894"/>
              <a:gd name="T34" fmla="*/ 880 w 899"/>
              <a:gd name="T35" fmla="*/ 579 h 894"/>
              <a:gd name="T36" fmla="*/ 499 w 899"/>
              <a:gd name="T37" fmla="*/ 149 h 894"/>
              <a:gd name="T38" fmla="*/ 499 w 899"/>
              <a:gd name="T39" fmla="*/ 149 h 894"/>
              <a:gd name="T40" fmla="*/ 577 w 899"/>
              <a:gd name="T41" fmla="*/ 348 h 894"/>
              <a:gd name="T42" fmla="*/ 544 w 899"/>
              <a:gd name="T43" fmla="*/ 560 h 894"/>
              <a:gd name="T44" fmla="*/ 576 w 899"/>
              <a:gd name="T45" fmla="*/ 372 h 894"/>
              <a:gd name="T46" fmla="*/ 605 w 899"/>
              <a:gd name="T47" fmla="*/ 402 h 894"/>
              <a:gd name="T48" fmla="*/ 605 w 899"/>
              <a:gd name="T49" fmla="*/ 402 h 894"/>
              <a:gd name="T50" fmla="*/ 569 w 899"/>
              <a:gd name="T51" fmla="*/ 533 h 894"/>
              <a:gd name="T52" fmla="*/ 606 w 899"/>
              <a:gd name="T53" fmla="*/ 487 h 894"/>
              <a:gd name="T54" fmla="*/ 597 w 899"/>
              <a:gd name="T55" fmla="*/ 447 h 894"/>
              <a:gd name="T56" fmla="*/ 610 w 899"/>
              <a:gd name="T57" fmla="*/ 467 h 894"/>
              <a:gd name="T58" fmla="*/ 525 w 899"/>
              <a:gd name="T59" fmla="*/ 321 h 894"/>
              <a:gd name="T60" fmla="*/ 514 w 899"/>
              <a:gd name="T61" fmla="*/ 299 h 894"/>
              <a:gd name="T62" fmla="*/ 455 w 899"/>
              <a:gd name="T63" fmla="*/ 286 h 894"/>
              <a:gd name="T64" fmla="*/ 455 w 899"/>
              <a:gd name="T65" fmla="*/ 286 h 894"/>
              <a:gd name="T66" fmla="*/ 449 w 899"/>
              <a:gd name="T67" fmla="*/ 342 h 894"/>
              <a:gd name="T68" fmla="*/ 513 w 899"/>
              <a:gd name="T69" fmla="*/ 580 h 894"/>
              <a:gd name="T70" fmla="*/ 382 w 899"/>
              <a:gd name="T71" fmla="*/ 594 h 894"/>
              <a:gd name="T72" fmla="*/ 306 w 899"/>
              <a:gd name="T73" fmla="*/ 413 h 894"/>
              <a:gd name="T74" fmla="*/ 306 w 899"/>
              <a:gd name="T75" fmla="*/ 413 h 894"/>
              <a:gd name="T76" fmla="*/ 311 w 899"/>
              <a:gd name="T77" fmla="*/ 396 h 894"/>
              <a:gd name="T78" fmla="*/ 289 w 899"/>
              <a:gd name="T79" fmla="*/ 470 h 894"/>
              <a:gd name="T80" fmla="*/ 313 w 899"/>
              <a:gd name="T81" fmla="*/ 504 h 894"/>
              <a:gd name="T82" fmla="*/ 321 w 899"/>
              <a:gd name="T83" fmla="*/ 520 h 894"/>
              <a:gd name="T84" fmla="*/ 321 w 899"/>
              <a:gd name="T85" fmla="*/ 520 h 894"/>
              <a:gd name="T86" fmla="*/ 340 w 899"/>
              <a:gd name="T87" fmla="*/ 349 h 894"/>
              <a:gd name="T88" fmla="*/ 348 w 899"/>
              <a:gd name="T89" fmla="*/ 573 h 894"/>
              <a:gd name="T90" fmla="*/ 359 w 899"/>
              <a:gd name="T91" fmla="*/ 313 h 894"/>
              <a:gd name="T92" fmla="*/ 435 w 899"/>
              <a:gd name="T93" fmla="*/ 286 h 894"/>
              <a:gd name="T94" fmla="*/ 435 w 899"/>
              <a:gd name="T95" fmla="*/ 286 h 894"/>
              <a:gd name="T96" fmla="*/ 400 w 899"/>
              <a:gd name="T97" fmla="*/ 308 h 894"/>
              <a:gd name="T98" fmla="*/ 312 w 899"/>
              <a:gd name="T99" fmla="*/ 311 h 894"/>
              <a:gd name="T100" fmla="*/ 147 w 899"/>
              <a:gd name="T101" fmla="*/ 447 h 894"/>
              <a:gd name="T102" fmla="*/ 263 w 899"/>
              <a:gd name="T103" fmla="*/ 498 h 894"/>
              <a:gd name="T104" fmla="*/ 312 w 899"/>
              <a:gd name="T105" fmla="*/ 583 h 894"/>
              <a:gd name="T106" fmla="*/ 401 w 899"/>
              <a:gd name="T107" fmla="*/ 602 h 894"/>
              <a:gd name="T108" fmla="*/ 449 w 899"/>
              <a:gd name="T109" fmla="*/ 609 h 894"/>
              <a:gd name="T110" fmla="*/ 461 w 899"/>
              <a:gd name="T111" fmla="*/ 609 h 894"/>
              <a:gd name="T112" fmla="*/ 500 w 899"/>
              <a:gd name="T113" fmla="*/ 601 h 894"/>
              <a:gd name="T114" fmla="*/ 499 w 899"/>
              <a:gd name="T115" fmla="*/ 634 h 894"/>
              <a:gd name="T116" fmla="*/ 732 w 899"/>
              <a:gd name="T117" fmla="*/ 554 h 894"/>
              <a:gd name="T118" fmla="*/ 732 w 899"/>
              <a:gd name="T119" fmla="*/ 341 h 8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899" h="894">
                <a:moveTo>
                  <a:pt x="828" y="447"/>
                </a:moveTo>
                <a:cubicBezTo>
                  <a:pt x="828" y="443"/>
                  <a:pt x="828" y="440"/>
                  <a:pt x="828" y="436"/>
                </a:cubicBezTo>
                <a:cubicBezTo>
                  <a:pt x="899" y="423"/>
                  <a:pt x="899" y="423"/>
                  <a:pt x="899" y="423"/>
                </a:cubicBezTo>
                <a:cubicBezTo>
                  <a:pt x="880" y="316"/>
                  <a:pt x="880" y="316"/>
                  <a:pt x="880" y="316"/>
                </a:cubicBezTo>
                <a:cubicBezTo>
                  <a:pt x="809" y="328"/>
                  <a:pt x="809" y="328"/>
                  <a:pt x="809" y="328"/>
                </a:cubicBezTo>
                <a:cubicBezTo>
                  <a:pt x="806" y="321"/>
                  <a:pt x="804" y="314"/>
                  <a:pt x="801" y="307"/>
                </a:cubicBezTo>
                <a:cubicBezTo>
                  <a:pt x="864" y="271"/>
                  <a:pt x="864" y="271"/>
                  <a:pt x="864" y="271"/>
                </a:cubicBezTo>
                <a:cubicBezTo>
                  <a:pt x="809" y="177"/>
                  <a:pt x="809" y="177"/>
                  <a:pt x="809" y="177"/>
                </a:cubicBezTo>
                <a:cubicBezTo>
                  <a:pt x="746" y="213"/>
                  <a:pt x="746" y="213"/>
                  <a:pt x="746" y="213"/>
                </a:cubicBezTo>
                <a:cubicBezTo>
                  <a:pt x="742" y="207"/>
                  <a:pt x="737" y="201"/>
                  <a:pt x="732" y="195"/>
                </a:cubicBezTo>
                <a:cubicBezTo>
                  <a:pt x="778" y="140"/>
                  <a:pt x="778" y="140"/>
                  <a:pt x="778" y="140"/>
                </a:cubicBezTo>
                <a:cubicBezTo>
                  <a:pt x="695" y="70"/>
                  <a:pt x="695" y="70"/>
                  <a:pt x="695" y="70"/>
                </a:cubicBezTo>
                <a:cubicBezTo>
                  <a:pt x="648" y="125"/>
                  <a:pt x="648" y="125"/>
                  <a:pt x="648" y="125"/>
                </a:cubicBezTo>
                <a:cubicBezTo>
                  <a:pt x="642" y="121"/>
                  <a:pt x="635" y="117"/>
                  <a:pt x="629" y="114"/>
                </a:cubicBezTo>
                <a:cubicBezTo>
                  <a:pt x="653" y="46"/>
                  <a:pt x="653" y="46"/>
                  <a:pt x="653" y="46"/>
                </a:cubicBezTo>
                <a:cubicBezTo>
                  <a:pt x="551" y="9"/>
                  <a:pt x="551" y="9"/>
                  <a:pt x="551" y="9"/>
                </a:cubicBezTo>
                <a:cubicBezTo>
                  <a:pt x="526" y="76"/>
                  <a:pt x="526" y="76"/>
                  <a:pt x="526" y="76"/>
                </a:cubicBezTo>
                <a:cubicBezTo>
                  <a:pt x="519" y="75"/>
                  <a:pt x="511" y="74"/>
                  <a:pt x="504" y="73"/>
                </a:cubicBezTo>
                <a:cubicBezTo>
                  <a:pt x="504" y="0"/>
                  <a:pt x="504" y="0"/>
                  <a:pt x="504" y="0"/>
                </a:cubicBezTo>
                <a:cubicBezTo>
                  <a:pt x="395" y="0"/>
                  <a:pt x="395" y="0"/>
                  <a:pt x="395" y="0"/>
                </a:cubicBezTo>
                <a:cubicBezTo>
                  <a:pt x="395" y="73"/>
                  <a:pt x="395" y="73"/>
                  <a:pt x="395" y="73"/>
                </a:cubicBezTo>
                <a:cubicBezTo>
                  <a:pt x="387" y="74"/>
                  <a:pt x="380" y="75"/>
                  <a:pt x="372" y="76"/>
                </a:cubicBezTo>
                <a:cubicBezTo>
                  <a:pt x="348" y="9"/>
                  <a:pt x="348" y="9"/>
                  <a:pt x="348" y="9"/>
                </a:cubicBezTo>
                <a:cubicBezTo>
                  <a:pt x="245" y="46"/>
                  <a:pt x="245" y="46"/>
                  <a:pt x="245" y="46"/>
                </a:cubicBezTo>
                <a:cubicBezTo>
                  <a:pt x="270" y="114"/>
                  <a:pt x="270" y="114"/>
                  <a:pt x="270" y="114"/>
                </a:cubicBezTo>
                <a:cubicBezTo>
                  <a:pt x="263" y="117"/>
                  <a:pt x="257" y="121"/>
                  <a:pt x="250" y="125"/>
                </a:cubicBezTo>
                <a:cubicBezTo>
                  <a:pt x="204" y="70"/>
                  <a:pt x="204" y="70"/>
                  <a:pt x="204" y="70"/>
                </a:cubicBezTo>
                <a:cubicBezTo>
                  <a:pt x="120" y="140"/>
                  <a:pt x="120" y="140"/>
                  <a:pt x="120" y="140"/>
                </a:cubicBezTo>
                <a:cubicBezTo>
                  <a:pt x="167" y="195"/>
                  <a:pt x="167" y="195"/>
                  <a:pt x="167" y="195"/>
                </a:cubicBezTo>
                <a:cubicBezTo>
                  <a:pt x="162" y="201"/>
                  <a:pt x="157" y="207"/>
                  <a:pt x="152" y="213"/>
                </a:cubicBezTo>
                <a:cubicBezTo>
                  <a:pt x="90" y="177"/>
                  <a:pt x="90" y="177"/>
                  <a:pt x="90" y="177"/>
                </a:cubicBezTo>
                <a:cubicBezTo>
                  <a:pt x="35" y="271"/>
                  <a:pt x="35" y="271"/>
                  <a:pt x="35" y="271"/>
                </a:cubicBezTo>
                <a:cubicBezTo>
                  <a:pt x="97" y="307"/>
                  <a:pt x="97" y="307"/>
                  <a:pt x="97" y="307"/>
                </a:cubicBezTo>
                <a:cubicBezTo>
                  <a:pt x="95" y="314"/>
                  <a:pt x="92" y="321"/>
                  <a:pt x="90" y="328"/>
                </a:cubicBezTo>
                <a:cubicBezTo>
                  <a:pt x="19" y="316"/>
                  <a:pt x="19" y="316"/>
                  <a:pt x="19" y="316"/>
                </a:cubicBezTo>
                <a:cubicBezTo>
                  <a:pt x="0" y="423"/>
                  <a:pt x="0" y="423"/>
                  <a:pt x="0" y="423"/>
                </a:cubicBezTo>
                <a:cubicBezTo>
                  <a:pt x="71" y="436"/>
                  <a:pt x="71" y="436"/>
                  <a:pt x="71" y="436"/>
                </a:cubicBezTo>
                <a:cubicBezTo>
                  <a:pt x="71" y="440"/>
                  <a:pt x="71" y="443"/>
                  <a:pt x="71" y="447"/>
                </a:cubicBezTo>
                <a:cubicBezTo>
                  <a:pt x="71" y="451"/>
                  <a:pt x="71" y="455"/>
                  <a:pt x="71" y="459"/>
                </a:cubicBezTo>
                <a:cubicBezTo>
                  <a:pt x="0" y="471"/>
                  <a:pt x="0" y="471"/>
                  <a:pt x="0" y="471"/>
                </a:cubicBezTo>
                <a:cubicBezTo>
                  <a:pt x="19" y="579"/>
                  <a:pt x="19" y="579"/>
                  <a:pt x="19" y="579"/>
                </a:cubicBezTo>
                <a:cubicBezTo>
                  <a:pt x="90" y="566"/>
                  <a:pt x="90" y="566"/>
                  <a:pt x="90" y="566"/>
                </a:cubicBezTo>
                <a:cubicBezTo>
                  <a:pt x="92" y="573"/>
                  <a:pt x="95" y="580"/>
                  <a:pt x="97" y="587"/>
                </a:cubicBezTo>
                <a:cubicBezTo>
                  <a:pt x="35" y="623"/>
                  <a:pt x="35" y="623"/>
                  <a:pt x="35" y="623"/>
                </a:cubicBezTo>
                <a:cubicBezTo>
                  <a:pt x="90" y="718"/>
                  <a:pt x="90" y="718"/>
                  <a:pt x="90" y="718"/>
                </a:cubicBezTo>
                <a:cubicBezTo>
                  <a:pt x="152" y="682"/>
                  <a:pt x="152" y="682"/>
                  <a:pt x="152" y="682"/>
                </a:cubicBezTo>
                <a:cubicBezTo>
                  <a:pt x="157" y="688"/>
                  <a:pt x="162" y="694"/>
                  <a:pt x="167" y="699"/>
                </a:cubicBezTo>
                <a:cubicBezTo>
                  <a:pt x="120" y="754"/>
                  <a:pt x="120" y="754"/>
                  <a:pt x="120" y="754"/>
                </a:cubicBezTo>
                <a:cubicBezTo>
                  <a:pt x="204" y="825"/>
                  <a:pt x="204" y="825"/>
                  <a:pt x="204" y="825"/>
                </a:cubicBezTo>
                <a:cubicBezTo>
                  <a:pt x="250" y="769"/>
                  <a:pt x="250" y="769"/>
                  <a:pt x="250" y="769"/>
                </a:cubicBezTo>
                <a:cubicBezTo>
                  <a:pt x="257" y="773"/>
                  <a:pt x="263" y="777"/>
                  <a:pt x="270" y="781"/>
                </a:cubicBezTo>
                <a:cubicBezTo>
                  <a:pt x="245" y="849"/>
                  <a:pt x="245" y="849"/>
                  <a:pt x="245" y="849"/>
                </a:cubicBezTo>
                <a:cubicBezTo>
                  <a:pt x="348" y="886"/>
                  <a:pt x="348" y="886"/>
                  <a:pt x="348" y="886"/>
                </a:cubicBezTo>
                <a:cubicBezTo>
                  <a:pt x="372" y="818"/>
                  <a:pt x="372" y="818"/>
                  <a:pt x="372" y="818"/>
                </a:cubicBezTo>
                <a:cubicBezTo>
                  <a:pt x="380" y="820"/>
                  <a:pt x="387" y="821"/>
                  <a:pt x="395" y="822"/>
                </a:cubicBezTo>
                <a:cubicBezTo>
                  <a:pt x="395" y="894"/>
                  <a:pt x="395" y="894"/>
                  <a:pt x="395" y="894"/>
                </a:cubicBezTo>
                <a:cubicBezTo>
                  <a:pt x="504" y="894"/>
                  <a:pt x="504" y="894"/>
                  <a:pt x="504" y="894"/>
                </a:cubicBezTo>
                <a:cubicBezTo>
                  <a:pt x="504" y="822"/>
                  <a:pt x="504" y="822"/>
                  <a:pt x="504" y="822"/>
                </a:cubicBezTo>
                <a:cubicBezTo>
                  <a:pt x="511" y="821"/>
                  <a:pt x="519" y="820"/>
                  <a:pt x="526" y="818"/>
                </a:cubicBezTo>
                <a:cubicBezTo>
                  <a:pt x="551" y="886"/>
                  <a:pt x="551" y="886"/>
                  <a:pt x="551" y="886"/>
                </a:cubicBezTo>
                <a:cubicBezTo>
                  <a:pt x="653" y="848"/>
                  <a:pt x="653" y="848"/>
                  <a:pt x="653" y="848"/>
                </a:cubicBezTo>
                <a:cubicBezTo>
                  <a:pt x="629" y="781"/>
                  <a:pt x="629" y="781"/>
                  <a:pt x="629" y="781"/>
                </a:cubicBezTo>
                <a:cubicBezTo>
                  <a:pt x="635" y="777"/>
                  <a:pt x="642" y="773"/>
                  <a:pt x="648" y="769"/>
                </a:cubicBezTo>
                <a:cubicBezTo>
                  <a:pt x="695" y="825"/>
                  <a:pt x="695" y="825"/>
                  <a:pt x="695" y="825"/>
                </a:cubicBezTo>
                <a:cubicBezTo>
                  <a:pt x="778" y="754"/>
                  <a:pt x="778" y="754"/>
                  <a:pt x="778" y="754"/>
                </a:cubicBezTo>
                <a:cubicBezTo>
                  <a:pt x="732" y="699"/>
                  <a:pt x="732" y="699"/>
                  <a:pt x="732" y="699"/>
                </a:cubicBezTo>
                <a:cubicBezTo>
                  <a:pt x="737" y="694"/>
                  <a:pt x="742" y="688"/>
                  <a:pt x="746" y="682"/>
                </a:cubicBezTo>
                <a:cubicBezTo>
                  <a:pt x="809" y="718"/>
                  <a:pt x="809" y="718"/>
                  <a:pt x="809" y="718"/>
                </a:cubicBezTo>
                <a:cubicBezTo>
                  <a:pt x="864" y="623"/>
                  <a:pt x="864" y="623"/>
                  <a:pt x="864" y="623"/>
                </a:cubicBezTo>
                <a:cubicBezTo>
                  <a:pt x="801" y="587"/>
                  <a:pt x="801" y="587"/>
                  <a:pt x="801" y="587"/>
                </a:cubicBezTo>
                <a:cubicBezTo>
                  <a:pt x="804" y="580"/>
                  <a:pt x="806" y="573"/>
                  <a:pt x="809" y="566"/>
                </a:cubicBezTo>
                <a:cubicBezTo>
                  <a:pt x="880" y="579"/>
                  <a:pt x="880" y="579"/>
                  <a:pt x="880" y="579"/>
                </a:cubicBezTo>
                <a:cubicBezTo>
                  <a:pt x="899" y="471"/>
                  <a:pt x="899" y="471"/>
                  <a:pt x="899" y="471"/>
                </a:cubicBezTo>
                <a:cubicBezTo>
                  <a:pt x="828" y="459"/>
                  <a:pt x="828" y="459"/>
                  <a:pt x="828" y="459"/>
                </a:cubicBezTo>
                <a:cubicBezTo>
                  <a:pt x="828" y="455"/>
                  <a:pt x="828" y="451"/>
                  <a:pt x="828" y="447"/>
                </a:cubicBezTo>
                <a:close/>
                <a:moveTo>
                  <a:pt x="499" y="149"/>
                </a:moveTo>
                <a:cubicBezTo>
                  <a:pt x="572" y="161"/>
                  <a:pt x="637" y="200"/>
                  <a:pt x="683" y="255"/>
                </a:cubicBezTo>
                <a:cubicBezTo>
                  <a:pt x="586" y="311"/>
                  <a:pt x="586" y="311"/>
                  <a:pt x="586" y="311"/>
                </a:cubicBezTo>
                <a:cubicBezTo>
                  <a:pt x="562" y="287"/>
                  <a:pt x="532" y="270"/>
                  <a:pt x="499" y="261"/>
                </a:cubicBezTo>
                <a:lnTo>
                  <a:pt x="499" y="149"/>
                </a:lnTo>
                <a:close/>
                <a:moveTo>
                  <a:pt x="566" y="357"/>
                </a:moveTo>
                <a:cubicBezTo>
                  <a:pt x="562" y="352"/>
                  <a:pt x="558" y="348"/>
                  <a:pt x="554" y="343"/>
                </a:cubicBezTo>
                <a:cubicBezTo>
                  <a:pt x="564" y="333"/>
                  <a:pt x="564" y="333"/>
                  <a:pt x="564" y="333"/>
                </a:cubicBezTo>
                <a:cubicBezTo>
                  <a:pt x="568" y="338"/>
                  <a:pt x="573" y="343"/>
                  <a:pt x="577" y="348"/>
                </a:cubicBezTo>
                <a:lnTo>
                  <a:pt x="566" y="357"/>
                </a:lnTo>
                <a:close/>
                <a:moveTo>
                  <a:pt x="568" y="558"/>
                </a:moveTo>
                <a:cubicBezTo>
                  <a:pt x="563" y="562"/>
                  <a:pt x="558" y="567"/>
                  <a:pt x="553" y="571"/>
                </a:cubicBezTo>
                <a:cubicBezTo>
                  <a:pt x="544" y="560"/>
                  <a:pt x="544" y="560"/>
                  <a:pt x="544" y="560"/>
                </a:cubicBezTo>
                <a:cubicBezTo>
                  <a:pt x="548" y="556"/>
                  <a:pt x="553" y="552"/>
                  <a:pt x="557" y="548"/>
                </a:cubicBezTo>
                <a:lnTo>
                  <a:pt x="568" y="558"/>
                </a:lnTo>
                <a:close/>
                <a:moveTo>
                  <a:pt x="584" y="389"/>
                </a:moveTo>
                <a:cubicBezTo>
                  <a:pt x="582" y="383"/>
                  <a:pt x="579" y="377"/>
                  <a:pt x="576" y="372"/>
                </a:cubicBezTo>
                <a:cubicBezTo>
                  <a:pt x="588" y="365"/>
                  <a:pt x="588" y="365"/>
                  <a:pt x="588" y="365"/>
                </a:cubicBezTo>
                <a:cubicBezTo>
                  <a:pt x="592" y="371"/>
                  <a:pt x="595" y="377"/>
                  <a:pt x="598" y="383"/>
                </a:cubicBezTo>
                <a:lnTo>
                  <a:pt x="584" y="389"/>
                </a:lnTo>
                <a:close/>
                <a:moveTo>
                  <a:pt x="605" y="402"/>
                </a:moveTo>
                <a:cubicBezTo>
                  <a:pt x="606" y="408"/>
                  <a:pt x="608" y="415"/>
                  <a:pt x="609" y="422"/>
                </a:cubicBezTo>
                <a:cubicBezTo>
                  <a:pt x="595" y="424"/>
                  <a:pt x="595" y="424"/>
                  <a:pt x="595" y="424"/>
                </a:cubicBezTo>
                <a:cubicBezTo>
                  <a:pt x="594" y="418"/>
                  <a:pt x="592" y="412"/>
                  <a:pt x="591" y="406"/>
                </a:cubicBezTo>
                <a:lnTo>
                  <a:pt x="605" y="402"/>
                </a:lnTo>
                <a:close/>
                <a:moveTo>
                  <a:pt x="579" y="518"/>
                </a:moveTo>
                <a:cubicBezTo>
                  <a:pt x="591" y="525"/>
                  <a:pt x="591" y="525"/>
                  <a:pt x="591" y="525"/>
                </a:cubicBezTo>
                <a:cubicBezTo>
                  <a:pt x="588" y="531"/>
                  <a:pt x="584" y="536"/>
                  <a:pt x="580" y="542"/>
                </a:cubicBezTo>
                <a:cubicBezTo>
                  <a:pt x="569" y="533"/>
                  <a:pt x="569" y="533"/>
                  <a:pt x="569" y="533"/>
                </a:cubicBezTo>
                <a:cubicBezTo>
                  <a:pt x="572" y="528"/>
                  <a:pt x="576" y="523"/>
                  <a:pt x="579" y="518"/>
                </a:cubicBezTo>
                <a:close/>
                <a:moveTo>
                  <a:pt x="586" y="501"/>
                </a:moveTo>
                <a:cubicBezTo>
                  <a:pt x="589" y="495"/>
                  <a:pt x="590" y="490"/>
                  <a:pt x="592" y="484"/>
                </a:cubicBezTo>
                <a:cubicBezTo>
                  <a:pt x="606" y="487"/>
                  <a:pt x="606" y="487"/>
                  <a:pt x="606" y="487"/>
                </a:cubicBezTo>
                <a:cubicBezTo>
                  <a:pt x="604" y="494"/>
                  <a:pt x="602" y="500"/>
                  <a:pt x="600" y="507"/>
                </a:cubicBezTo>
                <a:lnTo>
                  <a:pt x="586" y="501"/>
                </a:lnTo>
                <a:close/>
                <a:moveTo>
                  <a:pt x="595" y="466"/>
                </a:moveTo>
                <a:cubicBezTo>
                  <a:pt x="596" y="460"/>
                  <a:pt x="597" y="453"/>
                  <a:pt x="597" y="447"/>
                </a:cubicBezTo>
                <a:cubicBezTo>
                  <a:pt x="597" y="446"/>
                  <a:pt x="596" y="444"/>
                  <a:pt x="596" y="442"/>
                </a:cubicBezTo>
                <a:cubicBezTo>
                  <a:pt x="611" y="442"/>
                  <a:pt x="611" y="442"/>
                  <a:pt x="611" y="442"/>
                </a:cubicBezTo>
                <a:cubicBezTo>
                  <a:pt x="611" y="444"/>
                  <a:pt x="611" y="445"/>
                  <a:pt x="611" y="447"/>
                </a:cubicBezTo>
                <a:cubicBezTo>
                  <a:pt x="611" y="454"/>
                  <a:pt x="611" y="461"/>
                  <a:pt x="610" y="467"/>
                </a:cubicBezTo>
                <a:lnTo>
                  <a:pt x="595" y="466"/>
                </a:lnTo>
                <a:close/>
                <a:moveTo>
                  <a:pt x="549" y="320"/>
                </a:moveTo>
                <a:cubicBezTo>
                  <a:pt x="540" y="331"/>
                  <a:pt x="540" y="331"/>
                  <a:pt x="540" y="331"/>
                </a:cubicBezTo>
                <a:cubicBezTo>
                  <a:pt x="535" y="327"/>
                  <a:pt x="530" y="324"/>
                  <a:pt x="525" y="321"/>
                </a:cubicBezTo>
                <a:cubicBezTo>
                  <a:pt x="532" y="308"/>
                  <a:pt x="532" y="308"/>
                  <a:pt x="532" y="308"/>
                </a:cubicBezTo>
                <a:cubicBezTo>
                  <a:pt x="538" y="312"/>
                  <a:pt x="543" y="315"/>
                  <a:pt x="549" y="320"/>
                </a:cubicBezTo>
                <a:close/>
                <a:moveTo>
                  <a:pt x="495" y="292"/>
                </a:moveTo>
                <a:cubicBezTo>
                  <a:pt x="501" y="294"/>
                  <a:pt x="508" y="296"/>
                  <a:pt x="514" y="299"/>
                </a:cubicBezTo>
                <a:cubicBezTo>
                  <a:pt x="508" y="312"/>
                  <a:pt x="508" y="312"/>
                  <a:pt x="508" y="312"/>
                </a:cubicBezTo>
                <a:cubicBezTo>
                  <a:pt x="503" y="310"/>
                  <a:pt x="497" y="308"/>
                  <a:pt x="491" y="306"/>
                </a:cubicBezTo>
                <a:lnTo>
                  <a:pt x="495" y="292"/>
                </a:lnTo>
                <a:close/>
                <a:moveTo>
                  <a:pt x="455" y="286"/>
                </a:moveTo>
                <a:cubicBezTo>
                  <a:pt x="462" y="286"/>
                  <a:pt x="469" y="286"/>
                  <a:pt x="475" y="288"/>
                </a:cubicBezTo>
                <a:cubicBezTo>
                  <a:pt x="473" y="302"/>
                  <a:pt x="473" y="302"/>
                  <a:pt x="473" y="302"/>
                </a:cubicBezTo>
                <a:cubicBezTo>
                  <a:pt x="467" y="301"/>
                  <a:pt x="461" y="300"/>
                  <a:pt x="455" y="300"/>
                </a:cubicBezTo>
                <a:lnTo>
                  <a:pt x="455" y="286"/>
                </a:lnTo>
                <a:close/>
                <a:moveTo>
                  <a:pt x="554" y="447"/>
                </a:moveTo>
                <a:cubicBezTo>
                  <a:pt x="554" y="505"/>
                  <a:pt x="507" y="552"/>
                  <a:pt x="449" y="552"/>
                </a:cubicBezTo>
                <a:cubicBezTo>
                  <a:pt x="391" y="552"/>
                  <a:pt x="344" y="505"/>
                  <a:pt x="344" y="447"/>
                </a:cubicBezTo>
                <a:cubicBezTo>
                  <a:pt x="344" y="389"/>
                  <a:pt x="391" y="342"/>
                  <a:pt x="449" y="342"/>
                </a:cubicBezTo>
                <a:cubicBezTo>
                  <a:pt x="507" y="342"/>
                  <a:pt x="554" y="389"/>
                  <a:pt x="554" y="447"/>
                </a:cubicBezTo>
                <a:close/>
                <a:moveTo>
                  <a:pt x="537" y="583"/>
                </a:moveTo>
                <a:cubicBezTo>
                  <a:pt x="531" y="587"/>
                  <a:pt x="525" y="590"/>
                  <a:pt x="519" y="593"/>
                </a:cubicBezTo>
                <a:cubicBezTo>
                  <a:pt x="513" y="580"/>
                  <a:pt x="513" y="580"/>
                  <a:pt x="513" y="580"/>
                </a:cubicBezTo>
                <a:cubicBezTo>
                  <a:pt x="518" y="578"/>
                  <a:pt x="524" y="575"/>
                  <a:pt x="529" y="571"/>
                </a:cubicBezTo>
                <a:lnTo>
                  <a:pt x="537" y="583"/>
                </a:lnTo>
                <a:close/>
                <a:moveTo>
                  <a:pt x="388" y="581"/>
                </a:moveTo>
                <a:cubicBezTo>
                  <a:pt x="382" y="594"/>
                  <a:pt x="382" y="594"/>
                  <a:pt x="382" y="594"/>
                </a:cubicBezTo>
                <a:cubicBezTo>
                  <a:pt x="376" y="592"/>
                  <a:pt x="370" y="588"/>
                  <a:pt x="364" y="585"/>
                </a:cubicBezTo>
                <a:cubicBezTo>
                  <a:pt x="372" y="573"/>
                  <a:pt x="372" y="573"/>
                  <a:pt x="372" y="573"/>
                </a:cubicBezTo>
                <a:cubicBezTo>
                  <a:pt x="377" y="576"/>
                  <a:pt x="382" y="579"/>
                  <a:pt x="388" y="581"/>
                </a:cubicBezTo>
                <a:close/>
                <a:moveTo>
                  <a:pt x="306" y="413"/>
                </a:moveTo>
                <a:cubicBezTo>
                  <a:pt x="305" y="419"/>
                  <a:pt x="303" y="425"/>
                  <a:pt x="303" y="431"/>
                </a:cubicBezTo>
                <a:cubicBezTo>
                  <a:pt x="288" y="430"/>
                  <a:pt x="288" y="430"/>
                  <a:pt x="288" y="430"/>
                </a:cubicBezTo>
                <a:cubicBezTo>
                  <a:pt x="289" y="423"/>
                  <a:pt x="290" y="416"/>
                  <a:pt x="292" y="410"/>
                </a:cubicBezTo>
                <a:lnTo>
                  <a:pt x="306" y="413"/>
                </a:lnTo>
                <a:close/>
                <a:moveTo>
                  <a:pt x="298" y="391"/>
                </a:moveTo>
                <a:cubicBezTo>
                  <a:pt x="300" y="384"/>
                  <a:pt x="303" y="378"/>
                  <a:pt x="306" y="372"/>
                </a:cubicBezTo>
                <a:cubicBezTo>
                  <a:pt x="319" y="379"/>
                  <a:pt x="319" y="379"/>
                  <a:pt x="319" y="379"/>
                </a:cubicBezTo>
                <a:cubicBezTo>
                  <a:pt x="316" y="384"/>
                  <a:pt x="313" y="390"/>
                  <a:pt x="311" y="396"/>
                </a:cubicBezTo>
                <a:lnTo>
                  <a:pt x="298" y="391"/>
                </a:lnTo>
                <a:close/>
                <a:moveTo>
                  <a:pt x="302" y="450"/>
                </a:moveTo>
                <a:cubicBezTo>
                  <a:pt x="302" y="456"/>
                  <a:pt x="303" y="462"/>
                  <a:pt x="303" y="468"/>
                </a:cubicBezTo>
                <a:cubicBezTo>
                  <a:pt x="289" y="470"/>
                  <a:pt x="289" y="470"/>
                  <a:pt x="289" y="470"/>
                </a:cubicBezTo>
                <a:cubicBezTo>
                  <a:pt x="288" y="464"/>
                  <a:pt x="288" y="457"/>
                  <a:pt x="288" y="450"/>
                </a:cubicBezTo>
                <a:lnTo>
                  <a:pt x="302" y="450"/>
                </a:lnTo>
                <a:close/>
                <a:moveTo>
                  <a:pt x="307" y="486"/>
                </a:moveTo>
                <a:cubicBezTo>
                  <a:pt x="309" y="492"/>
                  <a:pt x="311" y="498"/>
                  <a:pt x="313" y="504"/>
                </a:cubicBezTo>
                <a:cubicBezTo>
                  <a:pt x="300" y="509"/>
                  <a:pt x="300" y="509"/>
                  <a:pt x="300" y="509"/>
                </a:cubicBezTo>
                <a:cubicBezTo>
                  <a:pt x="297" y="503"/>
                  <a:pt x="295" y="496"/>
                  <a:pt x="293" y="490"/>
                </a:cubicBezTo>
                <a:lnTo>
                  <a:pt x="307" y="486"/>
                </a:lnTo>
                <a:close/>
                <a:moveTo>
                  <a:pt x="321" y="520"/>
                </a:moveTo>
                <a:cubicBezTo>
                  <a:pt x="324" y="525"/>
                  <a:pt x="328" y="531"/>
                  <a:pt x="331" y="535"/>
                </a:cubicBezTo>
                <a:cubicBezTo>
                  <a:pt x="320" y="544"/>
                  <a:pt x="320" y="544"/>
                  <a:pt x="320" y="544"/>
                </a:cubicBezTo>
                <a:cubicBezTo>
                  <a:pt x="316" y="539"/>
                  <a:pt x="312" y="533"/>
                  <a:pt x="309" y="527"/>
                </a:cubicBezTo>
                <a:lnTo>
                  <a:pt x="321" y="520"/>
                </a:lnTo>
                <a:close/>
                <a:moveTo>
                  <a:pt x="328" y="363"/>
                </a:moveTo>
                <a:cubicBezTo>
                  <a:pt x="316" y="355"/>
                  <a:pt x="316" y="355"/>
                  <a:pt x="316" y="355"/>
                </a:cubicBezTo>
                <a:cubicBezTo>
                  <a:pt x="320" y="349"/>
                  <a:pt x="325" y="344"/>
                  <a:pt x="329" y="339"/>
                </a:cubicBezTo>
                <a:cubicBezTo>
                  <a:pt x="340" y="349"/>
                  <a:pt x="340" y="349"/>
                  <a:pt x="340" y="349"/>
                </a:cubicBezTo>
                <a:cubicBezTo>
                  <a:pt x="336" y="353"/>
                  <a:pt x="332" y="358"/>
                  <a:pt x="328" y="363"/>
                </a:cubicBezTo>
                <a:close/>
                <a:moveTo>
                  <a:pt x="343" y="549"/>
                </a:moveTo>
                <a:cubicBezTo>
                  <a:pt x="347" y="554"/>
                  <a:pt x="352" y="558"/>
                  <a:pt x="357" y="562"/>
                </a:cubicBezTo>
                <a:cubicBezTo>
                  <a:pt x="348" y="573"/>
                  <a:pt x="348" y="573"/>
                  <a:pt x="348" y="573"/>
                </a:cubicBezTo>
                <a:cubicBezTo>
                  <a:pt x="342" y="569"/>
                  <a:pt x="337" y="564"/>
                  <a:pt x="333" y="559"/>
                </a:cubicBezTo>
                <a:lnTo>
                  <a:pt x="343" y="549"/>
                </a:lnTo>
                <a:close/>
                <a:moveTo>
                  <a:pt x="343" y="325"/>
                </a:moveTo>
                <a:cubicBezTo>
                  <a:pt x="349" y="320"/>
                  <a:pt x="354" y="316"/>
                  <a:pt x="359" y="313"/>
                </a:cubicBezTo>
                <a:cubicBezTo>
                  <a:pt x="368" y="325"/>
                  <a:pt x="368" y="325"/>
                  <a:pt x="368" y="325"/>
                </a:cubicBezTo>
                <a:cubicBezTo>
                  <a:pt x="362" y="328"/>
                  <a:pt x="358" y="332"/>
                  <a:pt x="353" y="336"/>
                </a:cubicBezTo>
                <a:lnTo>
                  <a:pt x="343" y="325"/>
                </a:lnTo>
                <a:close/>
                <a:moveTo>
                  <a:pt x="435" y="286"/>
                </a:moveTo>
                <a:cubicBezTo>
                  <a:pt x="436" y="301"/>
                  <a:pt x="436" y="301"/>
                  <a:pt x="436" y="301"/>
                </a:cubicBezTo>
                <a:cubicBezTo>
                  <a:pt x="430" y="301"/>
                  <a:pt x="424" y="302"/>
                  <a:pt x="418" y="303"/>
                </a:cubicBezTo>
                <a:cubicBezTo>
                  <a:pt x="415" y="289"/>
                  <a:pt x="415" y="289"/>
                  <a:pt x="415" y="289"/>
                </a:cubicBezTo>
                <a:cubicBezTo>
                  <a:pt x="422" y="288"/>
                  <a:pt x="428" y="287"/>
                  <a:pt x="435" y="286"/>
                </a:cubicBezTo>
                <a:close/>
                <a:moveTo>
                  <a:pt x="383" y="315"/>
                </a:moveTo>
                <a:cubicBezTo>
                  <a:pt x="377" y="302"/>
                  <a:pt x="377" y="302"/>
                  <a:pt x="377" y="302"/>
                </a:cubicBezTo>
                <a:cubicBezTo>
                  <a:pt x="383" y="299"/>
                  <a:pt x="389" y="297"/>
                  <a:pt x="396" y="295"/>
                </a:cubicBezTo>
                <a:cubicBezTo>
                  <a:pt x="400" y="308"/>
                  <a:pt x="400" y="308"/>
                  <a:pt x="400" y="308"/>
                </a:cubicBezTo>
                <a:cubicBezTo>
                  <a:pt x="395" y="310"/>
                  <a:pt x="389" y="313"/>
                  <a:pt x="383" y="315"/>
                </a:cubicBezTo>
                <a:close/>
                <a:moveTo>
                  <a:pt x="400" y="149"/>
                </a:moveTo>
                <a:cubicBezTo>
                  <a:pt x="400" y="261"/>
                  <a:pt x="400" y="261"/>
                  <a:pt x="400" y="261"/>
                </a:cubicBezTo>
                <a:cubicBezTo>
                  <a:pt x="366" y="270"/>
                  <a:pt x="336" y="287"/>
                  <a:pt x="312" y="311"/>
                </a:cubicBezTo>
                <a:cubicBezTo>
                  <a:pt x="216" y="255"/>
                  <a:pt x="216" y="255"/>
                  <a:pt x="216" y="255"/>
                </a:cubicBezTo>
                <a:cubicBezTo>
                  <a:pt x="261" y="200"/>
                  <a:pt x="326" y="161"/>
                  <a:pt x="400" y="149"/>
                </a:cubicBezTo>
                <a:close/>
                <a:moveTo>
                  <a:pt x="166" y="554"/>
                </a:moveTo>
                <a:cubicBezTo>
                  <a:pt x="154" y="520"/>
                  <a:pt x="147" y="485"/>
                  <a:pt x="147" y="447"/>
                </a:cubicBezTo>
                <a:cubicBezTo>
                  <a:pt x="147" y="410"/>
                  <a:pt x="154" y="374"/>
                  <a:pt x="166" y="341"/>
                </a:cubicBezTo>
                <a:cubicBezTo>
                  <a:pt x="263" y="397"/>
                  <a:pt x="263" y="397"/>
                  <a:pt x="263" y="397"/>
                </a:cubicBezTo>
                <a:cubicBezTo>
                  <a:pt x="259" y="413"/>
                  <a:pt x="256" y="430"/>
                  <a:pt x="256" y="447"/>
                </a:cubicBezTo>
                <a:cubicBezTo>
                  <a:pt x="256" y="465"/>
                  <a:pt x="259" y="482"/>
                  <a:pt x="263" y="498"/>
                </a:cubicBezTo>
                <a:lnTo>
                  <a:pt x="166" y="554"/>
                </a:lnTo>
                <a:close/>
                <a:moveTo>
                  <a:pt x="400" y="745"/>
                </a:moveTo>
                <a:cubicBezTo>
                  <a:pt x="326" y="733"/>
                  <a:pt x="261" y="695"/>
                  <a:pt x="216" y="639"/>
                </a:cubicBezTo>
                <a:cubicBezTo>
                  <a:pt x="312" y="583"/>
                  <a:pt x="312" y="583"/>
                  <a:pt x="312" y="583"/>
                </a:cubicBezTo>
                <a:cubicBezTo>
                  <a:pt x="336" y="607"/>
                  <a:pt x="366" y="625"/>
                  <a:pt x="400" y="634"/>
                </a:cubicBezTo>
                <a:lnTo>
                  <a:pt x="400" y="745"/>
                </a:lnTo>
                <a:close/>
                <a:moveTo>
                  <a:pt x="420" y="606"/>
                </a:moveTo>
                <a:cubicBezTo>
                  <a:pt x="414" y="605"/>
                  <a:pt x="407" y="604"/>
                  <a:pt x="401" y="602"/>
                </a:cubicBezTo>
                <a:cubicBezTo>
                  <a:pt x="405" y="588"/>
                  <a:pt x="405" y="588"/>
                  <a:pt x="405" y="588"/>
                </a:cubicBezTo>
                <a:cubicBezTo>
                  <a:pt x="411" y="590"/>
                  <a:pt x="417" y="591"/>
                  <a:pt x="423" y="592"/>
                </a:cubicBezTo>
                <a:lnTo>
                  <a:pt x="420" y="606"/>
                </a:lnTo>
                <a:close/>
                <a:moveTo>
                  <a:pt x="449" y="609"/>
                </a:moveTo>
                <a:cubicBezTo>
                  <a:pt x="446" y="609"/>
                  <a:pt x="443" y="609"/>
                  <a:pt x="441" y="609"/>
                </a:cubicBezTo>
                <a:cubicBezTo>
                  <a:pt x="441" y="594"/>
                  <a:pt x="441" y="594"/>
                  <a:pt x="441" y="594"/>
                </a:cubicBezTo>
                <a:cubicBezTo>
                  <a:pt x="447" y="595"/>
                  <a:pt x="454" y="595"/>
                  <a:pt x="460" y="594"/>
                </a:cubicBezTo>
                <a:cubicBezTo>
                  <a:pt x="461" y="609"/>
                  <a:pt x="461" y="609"/>
                  <a:pt x="461" y="609"/>
                </a:cubicBezTo>
                <a:cubicBezTo>
                  <a:pt x="457" y="609"/>
                  <a:pt x="453" y="609"/>
                  <a:pt x="449" y="609"/>
                </a:cubicBezTo>
                <a:close/>
                <a:moveTo>
                  <a:pt x="478" y="592"/>
                </a:moveTo>
                <a:cubicBezTo>
                  <a:pt x="484" y="591"/>
                  <a:pt x="490" y="589"/>
                  <a:pt x="496" y="587"/>
                </a:cubicBezTo>
                <a:cubicBezTo>
                  <a:pt x="500" y="601"/>
                  <a:pt x="500" y="601"/>
                  <a:pt x="500" y="601"/>
                </a:cubicBezTo>
                <a:cubicBezTo>
                  <a:pt x="494" y="603"/>
                  <a:pt x="487" y="605"/>
                  <a:pt x="481" y="606"/>
                </a:cubicBezTo>
                <a:lnTo>
                  <a:pt x="478" y="592"/>
                </a:lnTo>
                <a:close/>
                <a:moveTo>
                  <a:pt x="499" y="745"/>
                </a:moveTo>
                <a:cubicBezTo>
                  <a:pt x="499" y="634"/>
                  <a:pt x="499" y="634"/>
                  <a:pt x="499" y="634"/>
                </a:cubicBezTo>
                <a:cubicBezTo>
                  <a:pt x="532" y="625"/>
                  <a:pt x="562" y="607"/>
                  <a:pt x="586" y="583"/>
                </a:cubicBezTo>
                <a:cubicBezTo>
                  <a:pt x="683" y="639"/>
                  <a:pt x="683" y="639"/>
                  <a:pt x="683" y="639"/>
                </a:cubicBezTo>
                <a:cubicBezTo>
                  <a:pt x="637" y="695"/>
                  <a:pt x="572" y="733"/>
                  <a:pt x="499" y="745"/>
                </a:cubicBezTo>
                <a:close/>
                <a:moveTo>
                  <a:pt x="732" y="554"/>
                </a:moveTo>
                <a:cubicBezTo>
                  <a:pt x="636" y="498"/>
                  <a:pt x="636" y="498"/>
                  <a:pt x="636" y="498"/>
                </a:cubicBezTo>
                <a:cubicBezTo>
                  <a:pt x="640" y="482"/>
                  <a:pt x="642" y="465"/>
                  <a:pt x="642" y="447"/>
                </a:cubicBezTo>
                <a:cubicBezTo>
                  <a:pt x="642" y="430"/>
                  <a:pt x="640" y="413"/>
                  <a:pt x="636" y="397"/>
                </a:cubicBezTo>
                <a:cubicBezTo>
                  <a:pt x="732" y="341"/>
                  <a:pt x="732" y="341"/>
                  <a:pt x="732" y="341"/>
                </a:cubicBezTo>
                <a:cubicBezTo>
                  <a:pt x="745" y="374"/>
                  <a:pt x="752" y="410"/>
                  <a:pt x="752" y="447"/>
                </a:cubicBezTo>
                <a:cubicBezTo>
                  <a:pt x="752" y="485"/>
                  <a:pt x="745" y="520"/>
                  <a:pt x="732" y="554"/>
                </a:cubicBezTo>
                <a:close/>
              </a:path>
            </a:pathLst>
          </a:custGeom>
          <a:solidFill>
            <a:srgbClr val="B0C01A"/>
          </a:solidFill>
          <a:ln w="285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a:solidFill>
                <a:schemeClr val="tx1">
                  <a:lumMod val="50000"/>
                  <a:lumOff val="50000"/>
                </a:schemeClr>
              </a:solidFill>
            </a:endParaRPr>
          </a:p>
        </p:txBody>
      </p:sp>
      <p:sp>
        <p:nvSpPr>
          <p:cNvPr id="16" name="Freeform 18"/>
          <p:cNvSpPr>
            <a:spLocks noEditPoints="1"/>
          </p:cNvSpPr>
          <p:nvPr/>
        </p:nvSpPr>
        <p:spPr bwMode="auto">
          <a:xfrm>
            <a:off x="4734668" y="2021417"/>
            <a:ext cx="1294208" cy="1284488"/>
          </a:xfrm>
          <a:custGeom>
            <a:avLst/>
            <a:gdLst>
              <a:gd name="T0" fmla="*/ 664 w 664"/>
              <a:gd name="T1" fmla="*/ 312 h 659"/>
              <a:gd name="T2" fmla="*/ 592 w 664"/>
              <a:gd name="T3" fmla="*/ 226 h 659"/>
              <a:gd name="T4" fmla="*/ 551 w 664"/>
              <a:gd name="T5" fmla="*/ 156 h 659"/>
              <a:gd name="T6" fmla="*/ 513 w 664"/>
              <a:gd name="T7" fmla="*/ 51 h 659"/>
              <a:gd name="T8" fmla="*/ 483 w 664"/>
              <a:gd name="T9" fmla="*/ 33 h 659"/>
              <a:gd name="T10" fmla="*/ 372 w 664"/>
              <a:gd name="T11" fmla="*/ 53 h 659"/>
              <a:gd name="T12" fmla="*/ 292 w 664"/>
              <a:gd name="T13" fmla="*/ 53 h 659"/>
              <a:gd name="T14" fmla="*/ 181 w 664"/>
              <a:gd name="T15" fmla="*/ 33 h 659"/>
              <a:gd name="T16" fmla="*/ 151 w 664"/>
              <a:gd name="T17" fmla="*/ 51 h 659"/>
              <a:gd name="T18" fmla="*/ 113 w 664"/>
              <a:gd name="T19" fmla="*/ 156 h 659"/>
              <a:gd name="T20" fmla="*/ 73 w 664"/>
              <a:gd name="T21" fmla="*/ 226 h 659"/>
              <a:gd name="T22" fmla="*/ 0 w 664"/>
              <a:gd name="T23" fmla="*/ 312 h 659"/>
              <a:gd name="T24" fmla="*/ 53 w 664"/>
              <a:gd name="T25" fmla="*/ 337 h 659"/>
              <a:gd name="T26" fmla="*/ 67 w 664"/>
              <a:gd name="T27" fmla="*/ 417 h 659"/>
              <a:gd name="T28" fmla="*/ 67 w 664"/>
              <a:gd name="T29" fmla="*/ 529 h 659"/>
              <a:gd name="T30" fmla="*/ 89 w 664"/>
              <a:gd name="T31" fmla="*/ 556 h 659"/>
              <a:gd name="T32" fmla="*/ 200 w 664"/>
              <a:gd name="T33" fmla="*/ 575 h 659"/>
              <a:gd name="T34" fmla="*/ 275 w 664"/>
              <a:gd name="T35" fmla="*/ 603 h 659"/>
              <a:gd name="T36" fmla="*/ 372 w 664"/>
              <a:gd name="T37" fmla="*/ 659 h 659"/>
              <a:gd name="T38" fmla="*/ 407 w 664"/>
              <a:gd name="T39" fmla="*/ 653 h 659"/>
              <a:gd name="T40" fmla="*/ 479 w 664"/>
              <a:gd name="T41" fmla="*/ 567 h 659"/>
              <a:gd name="T42" fmla="*/ 540 w 664"/>
              <a:gd name="T43" fmla="*/ 515 h 659"/>
              <a:gd name="T44" fmla="*/ 638 w 664"/>
              <a:gd name="T45" fmla="*/ 459 h 659"/>
              <a:gd name="T46" fmla="*/ 650 w 664"/>
              <a:gd name="T47" fmla="*/ 426 h 659"/>
              <a:gd name="T48" fmla="*/ 611 w 664"/>
              <a:gd name="T49" fmla="*/ 329 h 659"/>
              <a:gd name="T50" fmla="*/ 511 w 664"/>
              <a:gd name="T51" fmla="*/ 201 h 659"/>
              <a:gd name="T52" fmla="*/ 439 w 664"/>
              <a:gd name="T53" fmla="*/ 232 h 659"/>
              <a:gd name="T54" fmla="*/ 439 w 664"/>
              <a:gd name="T55" fmla="*/ 232 h 659"/>
              <a:gd name="T56" fmla="*/ 429 w 664"/>
              <a:gd name="T57" fmla="*/ 222 h 659"/>
              <a:gd name="T58" fmla="*/ 314 w 664"/>
              <a:gd name="T59" fmla="*/ 322 h 659"/>
              <a:gd name="T60" fmla="*/ 235 w 664"/>
              <a:gd name="T61" fmla="*/ 222 h 659"/>
              <a:gd name="T62" fmla="*/ 235 w 664"/>
              <a:gd name="T63" fmla="*/ 222 h 659"/>
              <a:gd name="T64" fmla="*/ 188 w 664"/>
              <a:gd name="T65" fmla="*/ 337 h 659"/>
              <a:gd name="T66" fmla="*/ 325 w 664"/>
              <a:gd name="T67" fmla="*/ 473 h 659"/>
              <a:gd name="T68" fmla="*/ 340 w 664"/>
              <a:gd name="T69" fmla="*/ 347 h 659"/>
              <a:gd name="T70" fmla="*/ 340 w 664"/>
              <a:gd name="T71" fmla="*/ 347 h 659"/>
              <a:gd name="T72" fmla="*/ 476 w 664"/>
              <a:gd name="T73" fmla="*/ 337 h 659"/>
              <a:gd name="T74" fmla="*/ 311 w 664"/>
              <a:gd name="T75" fmla="*/ 110 h 659"/>
              <a:gd name="T76" fmla="*/ 311 w 664"/>
              <a:gd name="T77" fmla="*/ 83 h 659"/>
              <a:gd name="T78" fmla="*/ 108 w 664"/>
              <a:gd name="T79" fmla="*/ 224 h 659"/>
              <a:gd name="T80" fmla="*/ 132 w 664"/>
              <a:gd name="T81" fmla="*/ 420 h 659"/>
              <a:gd name="T82" fmla="*/ 129 w 664"/>
              <a:gd name="T83" fmla="*/ 471 h 659"/>
              <a:gd name="T84" fmla="*/ 311 w 664"/>
              <a:gd name="T85" fmla="*/ 575 h 659"/>
              <a:gd name="T86" fmla="*/ 511 w 664"/>
              <a:gd name="T87" fmla="*/ 457 h 659"/>
              <a:gd name="T88" fmla="*/ 556 w 664"/>
              <a:gd name="T89" fmla="*/ 434 h 659"/>
              <a:gd name="T90" fmla="*/ 532 w 664"/>
              <a:gd name="T91" fmla="*/ 238 h 659"/>
              <a:gd name="T92" fmla="*/ 556 w 664"/>
              <a:gd name="T93" fmla="*/ 434 h 6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664" h="659">
                <a:moveTo>
                  <a:pt x="611" y="329"/>
                </a:moveTo>
                <a:cubicBezTo>
                  <a:pt x="611" y="326"/>
                  <a:pt x="611" y="324"/>
                  <a:pt x="611" y="321"/>
                </a:cubicBezTo>
                <a:cubicBezTo>
                  <a:pt x="664" y="312"/>
                  <a:pt x="664" y="312"/>
                  <a:pt x="664" y="312"/>
                </a:cubicBezTo>
                <a:cubicBezTo>
                  <a:pt x="650" y="232"/>
                  <a:pt x="650" y="232"/>
                  <a:pt x="650" y="232"/>
                </a:cubicBezTo>
                <a:cubicBezTo>
                  <a:pt x="597" y="242"/>
                  <a:pt x="597" y="242"/>
                  <a:pt x="597" y="242"/>
                </a:cubicBezTo>
                <a:cubicBezTo>
                  <a:pt x="595" y="236"/>
                  <a:pt x="594" y="231"/>
                  <a:pt x="592" y="226"/>
                </a:cubicBezTo>
                <a:cubicBezTo>
                  <a:pt x="638" y="199"/>
                  <a:pt x="638" y="199"/>
                  <a:pt x="638" y="199"/>
                </a:cubicBezTo>
                <a:cubicBezTo>
                  <a:pt x="597" y="129"/>
                  <a:pt x="597" y="129"/>
                  <a:pt x="597" y="129"/>
                </a:cubicBezTo>
                <a:cubicBezTo>
                  <a:pt x="551" y="156"/>
                  <a:pt x="551" y="156"/>
                  <a:pt x="551" y="156"/>
                </a:cubicBezTo>
                <a:cubicBezTo>
                  <a:pt x="548" y="152"/>
                  <a:pt x="544" y="148"/>
                  <a:pt x="540" y="143"/>
                </a:cubicBezTo>
                <a:cubicBezTo>
                  <a:pt x="575" y="103"/>
                  <a:pt x="575" y="103"/>
                  <a:pt x="575" y="103"/>
                </a:cubicBezTo>
                <a:cubicBezTo>
                  <a:pt x="513" y="51"/>
                  <a:pt x="513" y="51"/>
                  <a:pt x="513" y="51"/>
                </a:cubicBezTo>
                <a:cubicBezTo>
                  <a:pt x="479" y="92"/>
                  <a:pt x="479" y="92"/>
                  <a:pt x="479" y="92"/>
                </a:cubicBezTo>
                <a:cubicBezTo>
                  <a:pt x="474" y="89"/>
                  <a:pt x="469" y="86"/>
                  <a:pt x="464" y="83"/>
                </a:cubicBezTo>
                <a:cubicBezTo>
                  <a:pt x="483" y="33"/>
                  <a:pt x="483" y="33"/>
                  <a:pt x="483" y="33"/>
                </a:cubicBezTo>
                <a:cubicBezTo>
                  <a:pt x="407" y="6"/>
                  <a:pt x="407" y="6"/>
                  <a:pt x="407" y="6"/>
                </a:cubicBezTo>
                <a:cubicBezTo>
                  <a:pt x="389" y="56"/>
                  <a:pt x="389" y="56"/>
                  <a:pt x="389" y="56"/>
                </a:cubicBezTo>
                <a:cubicBezTo>
                  <a:pt x="383" y="55"/>
                  <a:pt x="378" y="54"/>
                  <a:pt x="372" y="53"/>
                </a:cubicBezTo>
                <a:cubicBezTo>
                  <a:pt x="372" y="0"/>
                  <a:pt x="372" y="0"/>
                  <a:pt x="372" y="0"/>
                </a:cubicBezTo>
                <a:cubicBezTo>
                  <a:pt x="292" y="0"/>
                  <a:pt x="292" y="0"/>
                  <a:pt x="292" y="0"/>
                </a:cubicBezTo>
                <a:cubicBezTo>
                  <a:pt x="292" y="53"/>
                  <a:pt x="292" y="53"/>
                  <a:pt x="292" y="53"/>
                </a:cubicBezTo>
                <a:cubicBezTo>
                  <a:pt x="286" y="54"/>
                  <a:pt x="281" y="55"/>
                  <a:pt x="275" y="56"/>
                </a:cubicBezTo>
                <a:cubicBezTo>
                  <a:pt x="257" y="6"/>
                  <a:pt x="257" y="6"/>
                  <a:pt x="257" y="6"/>
                </a:cubicBezTo>
                <a:cubicBezTo>
                  <a:pt x="181" y="33"/>
                  <a:pt x="181" y="33"/>
                  <a:pt x="181" y="33"/>
                </a:cubicBezTo>
                <a:cubicBezTo>
                  <a:pt x="200" y="83"/>
                  <a:pt x="200" y="83"/>
                  <a:pt x="200" y="83"/>
                </a:cubicBezTo>
                <a:cubicBezTo>
                  <a:pt x="195" y="86"/>
                  <a:pt x="190" y="89"/>
                  <a:pt x="185" y="92"/>
                </a:cubicBezTo>
                <a:cubicBezTo>
                  <a:pt x="151" y="51"/>
                  <a:pt x="151" y="51"/>
                  <a:pt x="151" y="51"/>
                </a:cubicBezTo>
                <a:cubicBezTo>
                  <a:pt x="89" y="103"/>
                  <a:pt x="89" y="103"/>
                  <a:pt x="89" y="103"/>
                </a:cubicBezTo>
                <a:cubicBezTo>
                  <a:pt x="124" y="143"/>
                  <a:pt x="124" y="143"/>
                  <a:pt x="124" y="143"/>
                </a:cubicBezTo>
                <a:cubicBezTo>
                  <a:pt x="120" y="147"/>
                  <a:pt x="116" y="152"/>
                  <a:pt x="113" y="156"/>
                </a:cubicBezTo>
                <a:cubicBezTo>
                  <a:pt x="67" y="129"/>
                  <a:pt x="67" y="129"/>
                  <a:pt x="67" y="129"/>
                </a:cubicBezTo>
                <a:cubicBezTo>
                  <a:pt x="26" y="199"/>
                  <a:pt x="26" y="199"/>
                  <a:pt x="26" y="199"/>
                </a:cubicBezTo>
                <a:cubicBezTo>
                  <a:pt x="73" y="226"/>
                  <a:pt x="73" y="226"/>
                  <a:pt x="73" y="226"/>
                </a:cubicBezTo>
                <a:cubicBezTo>
                  <a:pt x="70" y="231"/>
                  <a:pt x="69" y="236"/>
                  <a:pt x="67" y="242"/>
                </a:cubicBezTo>
                <a:cubicBezTo>
                  <a:pt x="14" y="232"/>
                  <a:pt x="14" y="232"/>
                  <a:pt x="14" y="232"/>
                </a:cubicBezTo>
                <a:cubicBezTo>
                  <a:pt x="0" y="312"/>
                  <a:pt x="0" y="312"/>
                  <a:pt x="0" y="312"/>
                </a:cubicBezTo>
                <a:cubicBezTo>
                  <a:pt x="53" y="321"/>
                  <a:pt x="53" y="321"/>
                  <a:pt x="53" y="321"/>
                </a:cubicBezTo>
                <a:cubicBezTo>
                  <a:pt x="53" y="324"/>
                  <a:pt x="53" y="326"/>
                  <a:pt x="53" y="329"/>
                </a:cubicBezTo>
                <a:cubicBezTo>
                  <a:pt x="53" y="332"/>
                  <a:pt x="53" y="335"/>
                  <a:pt x="53" y="337"/>
                </a:cubicBezTo>
                <a:cubicBezTo>
                  <a:pt x="0" y="347"/>
                  <a:pt x="0" y="347"/>
                  <a:pt x="0" y="347"/>
                </a:cubicBezTo>
                <a:cubicBezTo>
                  <a:pt x="14" y="426"/>
                  <a:pt x="14" y="426"/>
                  <a:pt x="14" y="426"/>
                </a:cubicBezTo>
                <a:cubicBezTo>
                  <a:pt x="67" y="417"/>
                  <a:pt x="67" y="417"/>
                  <a:pt x="67" y="417"/>
                </a:cubicBezTo>
                <a:cubicBezTo>
                  <a:pt x="69" y="422"/>
                  <a:pt x="70" y="427"/>
                  <a:pt x="73" y="432"/>
                </a:cubicBezTo>
                <a:cubicBezTo>
                  <a:pt x="26" y="459"/>
                  <a:pt x="26" y="459"/>
                  <a:pt x="26" y="459"/>
                </a:cubicBezTo>
                <a:cubicBezTo>
                  <a:pt x="67" y="529"/>
                  <a:pt x="67" y="529"/>
                  <a:pt x="67" y="529"/>
                </a:cubicBezTo>
                <a:cubicBezTo>
                  <a:pt x="113" y="502"/>
                  <a:pt x="113" y="502"/>
                  <a:pt x="113" y="502"/>
                </a:cubicBezTo>
                <a:cubicBezTo>
                  <a:pt x="116" y="507"/>
                  <a:pt x="120" y="511"/>
                  <a:pt x="124" y="515"/>
                </a:cubicBezTo>
                <a:cubicBezTo>
                  <a:pt x="89" y="556"/>
                  <a:pt x="89" y="556"/>
                  <a:pt x="89" y="556"/>
                </a:cubicBezTo>
                <a:cubicBezTo>
                  <a:pt x="151" y="608"/>
                  <a:pt x="151" y="608"/>
                  <a:pt x="151" y="608"/>
                </a:cubicBezTo>
                <a:cubicBezTo>
                  <a:pt x="185" y="567"/>
                  <a:pt x="185" y="567"/>
                  <a:pt x="185" y="567"/>
                </a:cubicBezTo>
                <a:cubicBezTo>
                  <a:pt x="190" y="570"/>
                  <a:pt x="195" y="572"/>
                  <a:pt x="200" y="575"/>
                </a:cubicBezTo>
                <a:cubicBezTo>
                  <a:pt x="181" y="625"/>
                  <a:pt x="181" y="625"/>
                  <a:pt x="181" y="625"/>
                </a:cubicBezTo>
                <a:cubicBezTo>
                  <a:pt x="257" y="653"/>
                  <a:pt x="257" y="653"/>
                  <a:pt x="257" y="653"/>
                </a:cubicBezTo>
                <a:cubicBezTo>
                  <a:pt x="275" y="603"/>
                  <a:pt x="275" y="603"/>
                  <a:pt x="275" y="603"/>
                </a:cubicBezTo>
                <a:cubicBezTo>
                  <a:pt x="281" y="604"/>
                  <a:pt x="286" y="605"/>
                  <a:pt x="292" y="606"/>
                </a:cubicBezTo>
                <a:cubicBezTo>
                  <a:pt x="292" y="659"/>
                  <a:pt x="292" y="659"/>
                  <a:pt x="292" y="659"/>
                </a:cubicBezTo>
                <a:cubicBezTo>
                  <a:pt x="372" y="659"/>
                  <a:pt x="372" y="659"/>
                  <a:pt x="372" y="659"/>
                </a:cubicBezTo>
                <a:cubicBezTo>
                  <a:pt x="372" y="606"/>
                  <a:pt x="372" y="606"/>
                  <a:pt x="372" y="606"/>
                </a:cubicBezTo>
                <a:cubicBezTo>
                  <a:pt x="378" y="605"/>
                  <a:pt x="383" y="604"/>
                  <a:pt x="389" y="603"/>
                </a:cubicBezTo>
                <a:cubicBezTo>
                  <a:pt x="407" y="653"/>
                  <a:pt x="407" y="653"/>
                  <a:pt x="407" y="653"/>
                </a:cubicBezTo>
                <a:cubicBezTo>
                  <a:pt x="483" y="625"/>
                  <a:pt x="483" y="625"/>
                  <a:pt x="483" y="625"/>
                </a:cubicBezTo>
                <a:cubicBezTo>
                  <a:pt x="464" y="575"/>
                  <a:pt x="464" y="575"/>
                  <a:pt x="464" y="575"/>
                </a:cubicBezTo>
                <a:cubicBezTo>
                  <a:pt x="469" y="572"/>
                  <a:pt x="474" y="570"/>
                  <a:pt x="479" y="567"/>
                </a:cubicBezTo>
                <a:cubicBezTo>
                  <a:pt x="513" y="608"/>
                  <a:pt x="513" y="608"/>
                  <a:pt x="513" y="608"/>
                </a:cubicBezTo>
                <a:cubicBezTo>
                  <a:pt x="575" y="556"/>
                  <a:pt x="575" y="556"/>
                  <a:pt x="575" y="556"/>
                </a:cubicBezTo>
                <a:cubicBezTo>
                  <a:pt x="540" y="515"/>
                  <a:pt x="540" y="515"/>
                  <a:pt x="540" y="515"/>
                </a:cubicBezTo>
                <a:cubicBezTo>
                  <a:pt x="544" y="511"/>
                  <a:pt x="548" y="507"/>
                  <a:pt x="551" y="502"/>
                </a:cubicBezTo>
                <a:cubicBezTo>
                  <a:pt x="597" y="529"/>
                  <a:pt x="597" y="529"/>
                  <a:pt x="597" y="529"/>
                </a:cubicBezTo>
                <a:cubicBezTo>
                  <a:pt x="638" y="459"/>
                  <a:pt x="638" y="459"/>
                  <a:pt x="638" y="459"/>
                </a:cubicBezTo>
                <a:cubicBezTo>
                  <a:pt x="592" y="432"/>
                  <a:pt x="592" y="432"/>
                  <a:pt x="592" y="432"/>
                </a:cubicBezTo>
                <a:cubicBezTo>
                  <a:pt x="594" y="427"/>
                  <a:pt x="595" y="422"/>
                  <a:pt x="597" y="417"/>
                </a:cubicBezTo>
                <a:cubicBezTo>
                  <a:pt x="650" y="426"/>
                  <a:pt x="650" y="426"/>
                  <a:pt x="650" y="426"/>
                </a:cubicBezTo>
                <a:cubicBezTo>
                  <a:pt x="664" y="347"/>
                  <a:pt x="664" y="347"/>
                  <a:pt x="664" y="347"/>
                </a:cubicBezTo>
                <a:cubicBezTo>
                  <a:pt x="611" y="337"/>
                  <a:pt x="611" y="337"/>
                  <a:pt x="611" y="337"/>
                </a:cubicBezTo>
                <a:cubicBezTo>
                  <a:pt x="611" y="335"/>
                  <a:pt x="611" y="332"/>
                  <a:pt x="611" y="329"/>
                </a:cubicBezTo>
                <a:close/>
                <a:moveTo>
                  <a:pt x="353" y="83"/>
                </a:moveTo>
                <a:cubicBezTo>
                  <a:pt x="428" y="89"/>
                  <a:pt x="494" y="129"/>
                  <a:pt x="535" y="188"/>
                </a:cubicBezTo>
                <a:cubicBezTo>
                  <a:pt x="511" y="201"/>
                  <a:pt x="511" y="201"/>
                  <a:pt x="511" y="201"/>
                </a:cubicBezTo>
                <a:cubicBezTo>
                  <a:pt x="475" y="151"/>
                  <a:pt x="418" y="116"/>
                  <a:pt x="353" y="110"/>
                </a:cubicBezTo>
                <a:lnTo>
                  <a:pt x="353" y="83"/>
                </a:lnTo>
                <a:close/>
                <a:moveTo>
                  <a:pt x="439" y="232"/>
                </a:moveTo>
                <a:cubicBezTo>
                  <a:pt x="461" y="256"/>
                  <a:pt x="475" y="287"/>
                  <a:pt x="476" y="322"/>
                </a:cubicBezTo>
                <a:cubicBezTo>
                  <a:pt x="350" y="322"/>
                  <a:pt x="350" y="322"/>
                  <a:pt x="350" y="322"/>
                </a:cubicBezTo>
                <a:lnTo>
                  <a:pt x="439" y="232"/>
                </a:lnTo>
                <a:close/>
                <a:moveTo>
                  <a:pt x="340" y="311"/>
                </a:moveTo>
                <a:cubicBezTo>
                  <a:pt x="340" y="185"/>
                  <a:pt x="340" y="185"/>
                  <a:pt x="340" y="185"/>
                </a:cubicBezTo>
                <a:cubicBezTo>
                  <a:pt x="374" y="187"/>
                  <a:pt x="405" y="200"/>
                  <a:pt x="429" y="222"/>
                </a:cubicBezTo>
                <a:lnTo>
                  <a:pt x="340" y="311"/>
                </a:lnTo>
                <a:close/>
                <a:moveTo>
                  <a:pt x="225" y="232"/>
                </a:moveTo>
                <a:cubicBezTo>
                  <a:pt x="314" y="322"/>
                  <a:pt x="314" y="322"/>
                  <a:pt x="314" y="322"/>
                </a:cubicBezTo>
                <a:cubicBezTo>
                  <a:pt x="188" y="322"/>
                  <a:pt x="188" y="322"/>
                  <a:pt x="188" y="322"/>
                </a:cubicBezTo>
                <a:cubicBezTo>
                  <a:pt x="190" y="287"/>
                  <a:pt x="203" y="256"/>
                  <a:pt x="225" y="232"/>
                </a:cubicBezTo>
                <a:close/>
                <a:moveTo>
                  <a:pt x="235" y="222"/>
                </a:moveTo>
                <a:cubicBezTo>
                  <a:pt x="259" y="200"/>
                  <a:pt x="290" y="187"/>
                  <a:pt x="325" y="185"/>
                </a:cubicBezTo>
                <a:cubicBezTo>
                  <a:pt x="325" y="311"/>
                  <a:pt x="325" y="311"/>
                  <a:pt x="325" y="311"/>
                </a:cubicBezTo>
                <a:lnTo>
                  <a:pt x="235" y="222"/>
                </a:lnTo>
                <a:close/>
                <a:moveTo>
                  <a:pt x="314" y="337"/>
                </a:moveTo>
                <a:cubicBezTo>
                  <a:pt x="225" y="426"/>
                  <a:pt x="225" y="426"/>
                  <a:pt x="225" y="426"/>
                </a:cubicBezTo>
                <a:cubicBezTo>
                  <a:pt x="203" y="402"/>
                  <a:pt x="189" y="371"/>
                  <a:pt x="188" y="337"/>
                </a:cubicBezTo>
                <a:lnTo>
                  <a:pt x="314" y="337"/>
                </a:lnTo>
                <a:close/>
                <a:moveTo>
                  <a:pt x="325" y="347"/>
                </a:moveTo>
                <a:cubicBezTo>
                  <a:pt x="325" y="473"/>
                  <a:pt x="325" y="473"/>
                  <a:pt x="325" y="473"/>
                </a:cubicBezTo>
                <a:cubicBezTo>
                  <a:pt x="290" y="472"/>
                  <a:pt x="259" y="458"/>
                  <a:pt x="235" y="436"/>
                </a:cubicBezTo>
                <a:lnTo>
                  <a:pt x="325" y="347"/>
                </a:lnTo>
                <a:close/>
                <a:moveTo>
                  <a:pt x="340" y="347"/>
                </a:moveTo>
                <a:cubicBezTo>
                  <a:pt x="429" y="436"/>
                  <a:pt x="429" y="436"/>
                  <a:pt x="429" y="436"/>
                </a:cubicBezTo>
                <a:cubicBezTo>
                  <a:pt x="405" y="458"/>
                  <a:pt x="374" y="472"/>
                  <a:pt x="340" y="473"/>
                </a:cubicBezTo>
                <a:lnTo>
                  <a:pt x="340" y="347"/>
                </a:lnTo>
                <a:close/>
                <a:moveTo>
                  <a:pt x="439" y="426"/>
                </a:moveTo>
                <a:cubicBezTo>
                  <a:pt x="350" y="337"/>
                  <a:pt x="350" y="337"/>
                  <a:pt x="350" y="337"/>
                </a:cubicBezTo>
                <a:cubicBezTo>
                  <a:pt x="476" y="337"/>
                  <a:pt x="476" y="337"/>
                  <a:pt x="476" y="337"/>
                </a:cubicBezTo>
                <a:cubicBezTo>
                  <a:pt x="475" y="371"/>
                  <a:pt x="461" y="402"/>
                  <a:pt x="439" y="426"/>
                </a:cubicBezTo>
                <a:close/>
                <a:moveTo>
                  <a:pt x="311" y="83"/>
                </a:moveTo>
                <a:cubicBezTo>
                  <a:pt x="311" y="110"/>
                  <a:pt x="311" y="110"/>
                  <a:pt x="311" y="110"/>
                </a:cubicBezTo>
                <a:cubicBezTo>
                  <a:pt x="246" y="116"/>
                  <a:pt x="189" y="151"/>
                  <a:pt x="153" y="201"/>
                </a:cubicBezTo>
                <a:cubicBezTo>
                  <a:pt x="129" y="188"/>
                  <a:pt x="129" y="188"/>
                  <a:pt x="129" y="188"/>
                </a:cubicBezTo>
                <a:cubicBezTo>
                  <a:pt x="170" y="129"/>
                  <a:pt x="236" y="89"/>
                  <a:pt x="311" y="83"/>
                </a:cubicBezTo>
                <a:close/>
                <a:moveTo>
                  <a:pt x="108" y="434"/>
                </a:moveTo>
                <a:cubicBezTo>
                  <a:pt x="93" y="402"/>
                  <a:pt x="85" y="367"/>
                  <a:pt x="85" y="329"/>
                </a:cubicBezTo>
                <a:cubicBezTo>
                  <a:pt x="85" y="292"/>
                  <a:pt x="93" y="256"/>
                  <a:pt x="108" y="224"/>
                </a:cubicBezTo>
                <a:cubicBezTo>
                  <a:pt x="132" y="238"/>
                  <a:pt x="132" y="238"/>
                  <a:pt x="132" y="238"/>
                </a:cubicBezTo>
                <a:cubicBezTo>
                  <a:pt x="119" y="266"/>
                  <a:pt x="112" y="297"/>
                  <a:pt x="112" y="329"/>
                </a:cubicBezTo>
                <a:cubicBezTo>
                  <a:pt x="112" y="362"/>
                  <a:pt x="119" y="393"/>
                  <a:pt x="132" y="420"/>
                </a:cubicBezTo>
                <a:lnTo>
                  <a:pt x="108" y="434"/>
                </a:lnTo>
                <a:close/>
                <a:moveTo>
                  <a:pt x="311" y="575"/>
                </a:moveTo>
                <a:cubicBezTo>
                  <a:pt x="236" y="569"/>
                  <a:pt x="170" y="529"/>
                  <a:pt x="129" y="471"/>
                </a:cubicBezTo>
                <a:cubicBezTo>
                  <a:pt x="153" y="457"/>
                  <a:pt x="153" y="457"/>
                  <a:pt x="153" y="457"/>
                </a:cubicBezTo>
                <a:cubicBezTo>
                  <a:pt x="189" y="507"/>
                  <a:pt x="246" y="542"/>
                  <a:pt x="311" y="548"/>
                </a:cubicBezTo>
                <a:lnTo>
                  <a:pt x="311" y="575"/>
                </a:lnTo>
                <a:close/>
                <a:moveTo>
                  <a:pt x="353" y="575"/>
                </a:moveTo>
                <a:cubicBezTo>
                  <a:pt x="353" y="548"/>
                  <a:pt x="353" y="548"/>
                  <a:pt x="353" y="548"/>
                </a:cubicBezTo>
                <a:cubicBezTo>
                  <a:pt x="418" y="542"/>
                  <a:pt x="475" y="507"/>
                  <a:pt x="511" y="457"/>
                </a:cubicBezTo>
                <a:cubicBezTo>
                  <a:pt x="535" y="471"/>
                  <a:pt x="535" y="471"/>
                  <a:pt x="535" y="471"/>
                </a:cubicBezTo>
                <a:cubicBezTo>
                  <a:pt x="494" y="529"/>
                  <a:pt x="428" y="569"/>
                  <a:pt x="353" y="575"/>
                </a:cubicBezTo>
                <a:close/>
                <a:moveTo>
                  <a:pt x="556" y="434"/>
                </a:moveTo>
                <a:cubicBezTo>
                  <a:pt x="532" y="420"/>
                  <a:pt x="532" y="420"/>
                  <a:pt x="532" y="420"/>
                </a:cubicBezTo>
                <a:cubicBezTo>
                  <a:pt x="545" y="393"/>
                  <a:pt x="552" y="362"/>
                  <a:pt x="552" y="329"/>
                </a:cubicBezTo>
                <a:cubicBezTo>
                  <a:pt x="552" y="297"/>
                  <a:pt x="545" y="266"/>
                  <a:pt x="532" y="238"/>
                </a:cubicBezTo>
                <a:cubicBezTo>
                  <a:pt x="556" y="224"/>
                  <a:pt x="556" y="224"/>
                  <a:pt x="556" y="224"/>
                </a:cubicBezTo>
                <a:cubicBezTo>
                  <a:pt x="571" y="256"/>
                  <a:pt x="579" y="292"/>
                  <a:pt x="579" y="329"/>
                </a:cubicBezTo>
                <a:cubicBezTo>
                  <a:pt x="579" y="367"/>
                  <a:pt x="571" y="402"/>
                  <a:pt x="556" y="434"/>
                </a:cubicBezTo>
                <a:close/>
              </a:path>
            </a:pathLst>
          </a:custGeom>
          <a:solidFill>
            <a:srgbClr val="0094D6"/>
          </a:solidFill>
          <a:ln w="285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a:solidFill>
                <a:schemeClr val="tx1">
                  <a:lumMod val="50000"/>
                  <a:lumOff val="50000"/>
                </a:schemeClr>
              </a:solidFill>
            </a:endParaRPr>
          </a:p>
        </p:txBody>
      </p:sp>
      <p:sp>
        <p:nvSpPr>
          <p:cNvPr id="17" name="Freeform 19"/>
          <p:cNvSpPr>
            <a:spLocks noEditPoints="1"/>
          </p:cNvSpPr>
          <p:nvPr/>
        </p:nvSpPr>
        <p:spPr bwMode="auto">
          <a:xfrm>
            <a:off x="5769201" y="2943471"/>
            <a:ext cx="941495" cy="937329"/>
          </a:xfrm>
          <a:custGeom>
            <a:avLst/>
            <a:gdLst>
              <a:gd name="T0" fmla="*/ 431 w 483"/>
              <a:gd name="T1" fmla="*/ 165 h 481"/>
              <a:gd name="T2" fmla="*/ 435 w 483"/>
              <a:gd name="T3" fmla="*/ 95 h 481"/>
              <a:gd name="T4" fmla="*/ 394 w 483"/>
              <a:gd name="T5" fmla="*/ 105 h 481"/>
              <a:gd name="T6" fmla="*/ 374 w 483"/>
              <a:gd name="T7" fmla="*/ 38 h 481"/>
              <a:gd name="T8" fmla="*/ 338 w 483"/>
              <a:gd name="T9" fmla="*/ 61 h 481"/>
              <a:gd name="T10" fmla="*/ 296 w 483"/>
              <a:gd name="T11" fmla="*/ 5 h 481"/>
              <a:gd name="T12" fmla="*/ 271 w 483"/>
              <a:gd name="T13" fmla="*/ 39 h 481"/>
              <a:gd name="T14" fmla="*/ 212 w 483"/>
              <a:gd name="T15" fmla="*/ 0 h 481"/>
              <a:gd name="T16" fmla="*/ 200 w 483"/>
              <a:gd name="T17" fmla="*/ 41 h 481"/>
              <a:gd name="T18" fmla="*/ 132 w 483"/>
              <a:gd name="T19" fmla="*/ 25 h 481"/>
              <a:gd name="T20" fmla="*/ 135 w 483"/>
              <a:gd name="T21" fmla="*/ 68 h 481"/>
              <a:gd name="T22" fmla="*/ 65 w 483"/>
              <a:gd name="T23" fmla="*/ 76 h 481"/>
              <a:gd name="T24" fmla="*/ 82 w 483"/>
              <a:gd name="T25" fmla="*/ 115 h 481"/>
              <a:gd name="T26" fmla="*/ 19 w 483"/>
              <a:gd name="T27" fmla="*/ 146 h 481"/>
              <a:gd name="T28" fmla="*/ 48 w 483"/>
              <a:gd name="T29" fmla="*/ 177 h 481"/>
              <a:gd name="T30" fmla="*/ 0 w 483"/>
              <a:gd name="T31" fmla="*/ 228 h 481"/>
              <a:gd name="T32" fmla="*/ 38 w 483"/>
              <a:gd name="T33" fmla="*/ 241 h 481"/>
              <a:gd name="T34" fmla="*/ 0 w 483"/>
              <a:gd name="T35" fmla="*/ 254 h 481"/>
              <a:gd name="T36" fmla="*/ 48 w 483"/>
              <a:gd name="T37" fmla="*/ 305 h 481"/>
              <a:gd name="T38" fmla="*/ 19 w 483"/>
              <a:gd name="T39" fmla="*/ 335 h 481"/>
              <a:gd name="T40" fmla="*/ 82 w 483"/>
              <a:gd name="T41" fmla="*/ 367 h 481"/>
              <a:gd name="T42" fmla="*/ 65 w 483"/>
              <a:gd name="T43" fmla="*/ 406 h 481"/>
              <a:gd name="T44" fmla="*/ 135 w 483"/>
              <a:gd name="T45" fmla="*/ 414 h 481"/>
              <a:gd name="T46" fmla="*/ 132 w 483"/>
              <a:gd name="T47" fmla="*/ 456 h 481"/>
              <a:gd name="T48" fmla="*/ 200 w 483"/>
              <a:gd name="T49" fmla="*/ 440 h 481"/>
              <a:gd name="T50" fmla="*/ 212 w 483"/>
              <a:gd name="T51" fmla="*/ 481 h 481"/>
              <a:gd name="T52" fmla="*/ 271 w 483"/>
              <a:gd name="T53" fmla="*/ 442 h 481"/>
              <a:gd name="T54" fmla="*/ 296 w 483"/>
              <a:gd name="T55" fmla="*/ 476 h 481"/>
              <a:gd name="T56" fmla="*/ 338 w 483"/>
              <a:gd name="T57" fmla="*/ 420 h 481"/>
              <a:gd name="T58" fmla="*/ 374 w 483"/>
              <a:gd name="T59" fmla="*/ 444 h 481"/>
              <a:gd name="T60" fmla="*/ 394 w 483"/>
              <a:gd name="T61" fmla="*/ 376 h 481"/>
              <a:gd name="T62" fmla="*/ 435 w 483"/>
              <a:gd name="T63" fmla="*/ 386 h 481"/>
              <a:gd name="T64" fmla="*/ 431 w 483"/>
              <a:gd name="T65" fmla="*/ 316 h 481"/>
              <a:gd name="T66" fmla="*/ 473 w 483"/>
              <a:gd name="T67" fmla="*/ 311 h 481"/>
              <a:gd name="T68" fmla="*/ 445 w 483"/>
              <a:gd name="T69" fmla="*/ 247 h 481"/>
              <a:gd name="T70" fmla="*/ 445 w 483"/>
              <a:gd name="T71" fmla="*/ 235 h 481"/>
              <a:gd name="T72" fmla="*/ 473 w 483"/>
              <a:gd name="T73" fmla="*/ 170 h 481"/>
              <a:gd name="T74" fmla="*/ 271 w 483"/>
              <a:gd name="T75" fmla="*/ 405 h 481"/>
              <a:gd name="T76" fmla="*/ 328 w 483"/>
              <a:gd name="T77" fmla="*/ 270 h 481"/>
              <a:gd name="T78" fmla="*/ 271 w 483"/>
              <a:gd name="T79" fmla="*/ 405 h 481"/>
              <a:gd name="T80" fmla="*/ 287 w 483"/>
              <a:gd name="T81" fmla="*/ 241 h 481"/>
              <a:gd name="T82" fmla="*/ 196 w 483"/>
              <a:gd name="T83" fmla="*/ 241 h 481"/>
              <a:gd name="T84" fmla="*/ 77 w 483"/>
              <a:gd name="T85" fmla="*/ 270 h 481"/>
              <a:gd name="T86" fmla="*/ 212 w 483"/>
              <a:gd name="T87" fmla="*/ 327 h 481"/>
              <a:gd name="T88" fmla="*/ 77 w 483"/>
              <a:gd name="T89" fmla="*/ 270 h 481"/>
              <a:gd name="T90" fmla="*/ 212 w 483"/>
              <a:gd name="T91" fmla="*/ 155 h 481"/>
              <a:gd name="T92" fmla="*/ 77 w 483"/>
              <a:gd name="T93" fmla="*/ 211 h 481"/>
              <a:gd name="T94" fmla="*/ 406 w 483"/>
              <a:gd name="T95" fmla="*/ 211 h 481"/>
              <a:gd name="T96" fmla="*/ 271 w 483"/>
              <a:gd name="T97" fmla="*/ 155 h 481"/>
              <a:gd name="T98" fmla="*/ 406 w 483"/>
              <a:gd name="T99" fmla="*/ 211 h 4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483" h="481">
                <a:moveTo>
                  <a:pt x="435" y="177"/>
                </a:moveTo>
                <a:cubicBezTo>
                  <a:pt x="434" y="173"/>
                  <a:pt x="432" y="169"/>
                  <a:pt x="431" y="165"/>
                </a:cubicBezTo>
                <a:cubicBezTo>
                  <a:pt x="464" y="146"/>
                  <a:pt x="464" y="146"/>
                  <a:pt x="464" y="146"/>
                </a:cubicBezTo>
                <a:cubicBezTo>
                  <a:pt x="435" y="95"/>
                  <a:pt x="435" y="95"/>
                  <a:pt x="435" y="95"/>
                </a:cubicBezTo>
                <a:cubicBezTo>
                  <a:pt x="401" y="115"/>
                  <a:pt x="401" y="115"/>
                  <a:pt x="401" y="115"/>
                </a:cubicBezTo>
                <a:cubicBezTo>
                  <a:pt x="399" y="111"/>
                  <a:pt x="396" y="108"/>
                  <a:pt x="394" y="105"/>
                </a:cubicBezTo>
                <a:cubicBezTo>
                  <a:pt x="419" y="76"/>
                  <a:pt x="419" y="76"/>
                  <a:pt x="419" y="76"/>
                </a:cubicBezTo>
                <a:cubicBezTo>
                  <a:pt x="374" y="38"/>
                  <a:pt x="374" y="38"/>
                  <a:pt x="374" y="38"/>
                </a:cubicBezTo>
                <a:cubicBezTo>
                  <a:pt x="349" y="68"/>
                  <a:pt x="349" y="68"/>
                  <a:pt x="349" y="68"/>
                </a:cubicBezTo>
                <a:cubicBezTo>
                  <a:pt x="345" y="65"/>
                  <a:pt x="342" y="63"/>
                  <a:pt x="338" y="61"/>
                </a:cubicBezTo>
                <a:cubicBezTo>
                  <a:pt x="351" y="25"/>
                  <a:pt x="351" y="25"/>
                  <a:pt x="351" y="25"/>
                </a:cubicBezTo>
                <a:cubicBezTo>
                  <a:pt x="296" y="5"/>
                  <a:pt x="296" y="5"/>
                  <a:pt x="296" y="5"/>
                </a:cubicBezTo>
                <a:cubicBezTo>
                  <a:pt x="283" y="41"/>
                  <a:pt x="283" y="41"/>
                  <a:pt x="283" y="41"/>
                </a:cubicBezTo>
                <a:cubicBezTo>
                  <a:pt x="279" y="41"/>
                  <a:pt x="275" y="40"/>
                  <a:pt x="271" y="39"/>
                </a:cubicBezTo>
                <a:cubicBezTo>
                  <a:pt x="271" y="0"/>
                  <a:pt x="271" y="0"/>
                  <a:pt x="271" y="0"/>
                </a:cubicBezTo>
                <a:cubicBezTo>
                  <a:pt x="212" y="0"/>
                  <a:pt x="212" y="0"/>
                  <a:pt x="212" y="0"/>
                </a:cubicBezTo>
                <a:cubicBezTo>
                  <a:pt x="212" y="39"/>
                  <a:pt x="212" y="39"/>
                  <a:pt x="212" y="39"/>
                </a:cubicBezTo>
                <a:cubicBezTo>
                  <a:pt x="208" y="40"/>
                  <a:pt x="204" y="41"/>
                  <a:pt x="200" y="41"/>
                </a:cubicBezTo>
                <a:cubicBezTo>
                  <a:pt x="187" y="5"/>
                  <a:pt x="187" y="5"/>
                  <a:pt x="187" y="5"/>
                </a:cubicBezTo>
                <a:cubicBezTo>
                  <a:pt x="132" y="25"/>
                  <a:pt x="132" y="25"/>
                  <a:pt x="132" y="25"/>
                </a:cubicBezTo>
                <a:cubicBezTo>
                  <a:pt x="145" y="61"/>
                  <a:pt x="145" y="61"/>
                  <a:pt x="145" y="61"/>
                </a:cubicBezTo>
                <a:cubicBezTo>
                  <a:pt x="142" y="63"/>
                  <a:pt x="138" y="65"/>
                  <a:pt x="135" y="68"/>
                </a:cubicBezTo>
                <a:cubicBezTo>
                  <a:pt x="110" y="38"/>
                  <a:pt x="110" y="38"/>
                  <a:pt x="110" y="38"/>
                </a:cubicBezTo>
                <a:cubicBezTo>
                  <a:pt x="65" y="76"/>
                  <a:pt x="65" y="76"/>
                  <a:pt x="65" y="76"/>
                </a:cubicBezTo>
                <a:cubicBezTo>
                  <a:pt x="90" y="105"/>
                  <a:pt x="90" y="105"/>
                  <a:pt x="90" y="105"/>
                </a:cubicBezTo>
                <a:cubicBezTo>
                  <a:pt x="87" y="108"/>
                  <a:pt x="84" y="111"/>
                  <a:pt x="82" y="115"/>
                </a:cubicBezTo>
                <a:cubicBezTo>
                  <a:pt x="48" y="95"/>
                  <a:pt x="48" y="95"/>
                  <a:pt x="48" y="95"/>
                </a:cubicBezTo>
                <a:cubicBezTo>
                  <a:pt x="19" y="146"/>
                  <a:pt x="19" y="146"/>
                  <a:pt x="19" y="146"/>
                </a:cubicBezTo>
                <a:cubicBezTo>
                  <a:pt x="52" y="165"/>
                  <a:pt x="52" y="165"/>
                  <a:pt x="52" y="165"/>
                </a:cubicBezTo>
                <a:cubicBezTo>
                  <a:pt x="51" y="169"/>
                  <a:pt x="50" y="173"/>
                  <a:pt x="48" y="177"/>
                </a:cubicBezTo>
                <a:cubicBezTo>
                  <a:pt x="10" y="170"/>
                  <a:pt x="10" y="170"/>
                  <a:pt x="10" y="170"/>
                </a:cubicBezTo>
                <a:cubicBezTo>
                  <a:pt x="0" y="228"/>
                  <a:pt x="0" y="228"/>
                  <a:pt x="0" y="228"/>
                </a:cubicBezTo>
                <a:cubicBezTo>
                  <a:pt x="38" y="235"/>
                  <a:pt x="38" y="235"/>
                  <a:pt x="38" y="235"/>
                </a:cubicBezTo>
                <a:cubicBezTo>
                  <a:pt x="38" y="237"/>
                  <a:pt x="38" y="239"/>
                  <a:pt x="38" y="241"/>
                </a:cubicBezTo>
                <a:cubicBezTo>
                  <a:pt x="38" y="243"/>
                  <a:pt x="38" y="245"/>
                  <a:pt x="38" y="247"/>
                </a:cubicBezTo>
                <a:cubicBezTo>
                  <a:pt x="0" y="254"/>
                  <a:pt x="0" y="254"/>
                  <a:pt x="0" y="254"/>
                </a:cubicBezTo>
                <a:cubicBezTo>
                  <a:pt x="10" y="311"/>
                  <a:pt x="10" y="311"/>
                  <a:pt x="10" y="311"/>
                </a:cubicBezTo>
                <a:cubicBezTo>
                  <a:pt x="48" y="305"/>
                  <a:pt x="48" y="305"/>
                  <a:pt x="48" y="305"/>
                </a:cubicBezTo>
                <a:cubicBezTo>
                  <a:pt x="50" y="308"/>
                  <a:pt x="51" y="312"/>
                  <a:pt x="52" y="316"/>
                </a:cubicBezTo>
                <a:cubicBezTo>
                  <a:pt x="19" y="335"/>
                  <a:pt x="19" y="335"/>
                  <a:pt x="19" y="335"/>
                </a:cubicBezTo>
                <a:cubicBezTo>
                  <a:pt x="48" y="386"/>
                  <a:pt x="48" y="386"/>
                  <a:pt x="48" y="386"/>
                </a:cubicBezTo>
                <a:cubicBezTo>
                  <a:pt x="82" y="367"/>
                  <a:pt x="82" y="367"/>
                  <a:pt x="82" y="367"/>
                </a:cubicBezTo>
                <a:cubicBezTo>
                  <a:pt x="84" y="370"/>
                  <a:pt x="87" y="373"/>
                  <a:pt x="90" y="376"/>
                </a:cubicBezTo>
                <a:cubicBezTo>
                  <a:pt x="65" y="406"/>
                  <a:pt x="65" y="406"/>
                  <a:pt x="65" y="406"/>
                </a:cubicBezTo>
                <a:cubicBezTo>
                  <a:pt x="110" y="444"/>
                  <a:pt x="110" y="444"/>
                  <a:pt x="110" y="444"/>
                </a:cubicBezTo>
                <a:cubicBezTo>
                  <a:pt x="135" y="414"/>
                  <a:pt x="135" y="414"/>
                  <a:pt x="135" y="414"/>
                </a:cubicBezTo>
                <a:cubicBezTo>
                  <a:pt x="138" y="416"/>
                  <a:pt x="142" y="418"/>
                  <a:pt x="145" y="420"/>
                </a:cubicBezTo>
                <a:cubicBezTo>
                  <a:pt x="132" y="456"/>
                  <a:pt x="132" y="456"/>
                  <a:pt x="132" y="456"/>
                </a:cubicBezTo>
                <a:cubicBezTo>
                  <a:pt x="187" y="476"/>
                  <a:pt x="187" y="476"/>
                  <a:pt x="187" y="476"/>
                </a:cubicBezTo>
                <a:cubicBezTo>
                  <a:pt x="200" y="440"/>
                  <a:pt x="200" y="440"/>
                  <a:pt x="200" y="440"/>
                </a:cubicBezTo>
                <a:cubicBezTo>
                  <a:pt x="204" y="441"/>
                  <a:pt x="208" y="442"/>
                  <a:pt x="212" y="442"/>
                </a:cubicBezTo>
                <a:cubicBezTo>
                  <a:pt x="212" y="481"/>
                  <a:pt x="212" y="481"/>
                  <a:pt x="212" y="481"/>
                </a:cubicBezTo>
                <a:cubicBezTo>
                  <a:pt x="271" y="481"/>
                  <a:pt x="271" y="481"/>
                  <a:pt x="271" y="481"/>
                </a:cubicBezTo>
                <a:cubicBezTo>
                  <a:pt x="271" y="442"/>
                  <a:pt x="271" y="442"/>
                  <a:pt x="271" y="442"/>
                </a:cubicBezTo>
                <a:cubicBezTo>
                  <a:pt x="275" y="442"/>
                  <a:pt x="279" y="441"/>
                  <a:pt x="283" y="440"/>
                </a:cubicBezTo>
                <a:cubicBezTo>
                  <a:pt x="296" y="476"/>
                  <a:pt x="296" y="476"/>
                  <a:pt x="296" y="476"/>
                </a:cubicBezTo>
                <a:cubicBezTo>
                  <a:pt x="351" y="456"/>
                  <a:pt x="351" y="456"/>
                  <a:pt x="351" y="456"/>
                </a:cubicBezTo>
                <a:cubicBezTo>
                  <a:pt x="338" y="420"/>
                  <a:pt x="338" y="420"/>
                  <a:pt x="338" y="420"/>
                </a:cubicBezTo>
                <a:cubicBezTo>
                  <a:pt x="342" y="418"/>
                  <a:pt x="345" y="416"/>
                  <a:pt x="349" y="414"/>
                </a:cubicBezTo>
                <a:cubicBezTo>
                  <a:pt x="374" y="444"/>
                  <a:pt x="374" y="444"/>
                  <a:pt x="374" y="444"/>
                </a:cubicBezTo>
                <a:cubicBezTo>
                  <a:pt x="419" y="406"/>
                  <a:pt x="419" y="406"/>
                  <a:pt x="419" y="406"/>
                </a:cubicBezTo>
                <a:cubicBezTo>
                  <a:pt x="394" y="376"/>
                  <a:pt x="394" y="376"/>
                  <a:pt x="394" y="376"/>
                </a:cubicBezTo>
                <a:cubicBezTo>
                  <a:pt x="396" y="373"/>
                  <a:pt x="399" y="370"/>
                  <a:pt x="401" y="367"/>
                </a:cubicBezTo>
                <a:cubicBezTo>
                  <a:pt x="435" y="386"/>
                  <a:pt x="435" y="386"/>
                  <a:pt x="435" y="386"/>
                </a:cubicBezTo>
                <a:cubicBezTo>
                  <a:pt x="464" y="335"/>
                  <a:pt x="464" y="335"/>
                  <a:pt x="464" y="335"/>
                </a:cubicBezTo>
                <a:cubicBezTo>
                  <a:pt x="431" y="316"/>
                  <a:pt x="431" y="316"/>
                  <a:pt x="431" y="316"/>
                </a:cubicBezTo>
                <a:cubicBezTo>
                  <a:pt x="432" y="312"/>
                  <a:pt x="434" y="308"/>
                  <a:pt x="435" y="305"/>
                </a:cubicBezTo>
                <a:cubicBezTo>
                  <a:pt x="473" y="311"/>
                  <a:pt x="473" y="311"/>
                  <a:pt x="473" y="311"/>
                </a:cubicBezTo>
                <a:cubicBezTo>
                  <a:pt x="483" y="254"/>
                  <a:pt x="483" y="254"/>
                  <a:pt x="483" y="254"/>
                </a:cubicBezTo>
                <a:cubicBezTo>
                  <a:pt x="445" y="247"/>
                  <a:pt x="445" y="247"/>
                  <a:pt x="445" y="247"/>
                </a:cubicBezTo>
                <a:cubicBezTo>
                  <a:pt x="445" y="245"/>
                  <a:pt x="445" y="243"/>
                  <a:pt x="445" y="241"/>
                </a:cubicBezTo>
                <a:cubicBezTo>
                  <a:pt x="445" y="239"/>
                  <a:pt x="445" y="237"/>
                  <a:pt x="445" y="235"/>
                </a:cubicBezTo>
                <a:cubicBezTo>
                  <a:pt x="483" y="228"/>
                  <a:pt x="483" y="228"/>
                  <a:pt x="483" y="228"/>
                </a:cubicBezTo>
                <a:cubicBezTo>
                  <a:pt x="473" y="170"/>
                  <a:pt x="473" y="170"/>
                  <a:pt x="473" y="170"/>
                </a:cubicBezTo>
                <a:lnTo>
                  <a:pt x="435" y="177"/>
                </a:lnTo>
                <a:close/>
                <a:moveTo>
                  <a:pt x="271" y="405"/>
                </a:moveTo>
                <a:cubicBezTo>
                  <a:pt x="271" y="327"/>
                  <a:pt x="271" y="327"/>
                  <a:pt x="271" y="327"/>
                </a:cubicBezTo>
                <a:cubicBezTo>
                  <a:pt x="297" y="318"/>
                  <a:pt x="318" y="297"/>
                  <a:pt x="328" y="270"/>
                </a:cubicBezTo>
                <a:cubicBezTo>
                  <a:pt x="406" y="270"/>
                  <a:pt x="406" y="270"/>
                  <a:pt x="406" y="270"/>
                </a:cubicBezTo>
                <a:cubicBezTo>
                  <a:pt x="394" y="339"/>
                  <a:pt x="340" y="393"/>
                  <a:pt x="271" y="405"/>
                </a:cubicBezTo>
                <a:close/>
                <a:moveTo>
                  <a:pt x="242" y="195"/>
                </a:moveTo>
                <a:cubicBezTo>
                  <a:pt x="267" y="195"/>
                  <a:pt x="287" y="215"/>
                  <a:pt x="287" y="241"/>
                </a:cubicBezTo>
                <a:cubicBezTo>
                  <a:pt x="287" y="266"/>
                  <a:pt x="267" y="287"/>
                  <a:pt x="242" y="287"/>
                </a:cubicBezTo>
                <a:cubicBezTo>
                  <a:pt x="216" y="287"/>
                  <a:pt x="196" y="266"/>
                  <a:pt x="196" y="241"/>
                </a:cubicBezTo>
                <a:cubicBezTo>
                  <a:pt x="196" y="215"/>
                  <a:pt x="216" y="195"/>
                  <a:pt x="242" y="195"/>
                </a:cubicBezTo>
                <a:close/>
                <a:moveTo>
                  <a:pt x="77" y="270"/>
                </a:moveTo>
                <a:cubicBezTo>
                  <a:pt x="156" y="270"/>
                  <a:pt x="156" y="270"/>
                  <a:pt x="156" y="270"/>
                </a:cubicBezTo>
                <a:cubicBezTo>
                  <a:pt x="165" y="297"/>
                  <a:pt x="186" y="318"/>
                  <a:pt x="212" y="327"/>
                </a:cubicBezTo>
                <a:cubicBezTo>
                  <a:pt x="212" y="405"/>
                  <a:pt x="212" y="405"/>
                  <a:pt x="212" y="405"/>
                </a:cubicBezTo>
                <a:cubicBezTo>
                  <a:pt x="144" y="393"/>
                  <a:pt x="90" y="339"/>
                  <a:pt x="77" y="270"/>
                </a:cubicBezTo>
                <a:close/>
                <a:moveTo>
                  <a:pt x="212" y="76"/>
                </a:moveTo>
                <a:cubicBezTo>
                  <a:pt x="212" y="155"/>
                  <a:pt x="212" y="155"/>
                  <a:pt x="212" y="155"/>
                </a:cubicBezTo>
                <a:cubicBezTo>
                  <a:pt x="186" y="164"/>
                  <a:pt x="165" y="185"/>
                  <a:pt x="156" y="211"/>
                </a:cubicBezTo>
                <a:cubicBezTo>
                  <a:pt x="77" y="211"/>
                  <a:pt x="77" y="211"/>
                  <a:pt x="77" y="211"/>
                </a:cubicBezTo>
                <a:cubicBezTo>
                  <a:pt x="90" y="143"/>
                  <a:pt x="144" y="89"/>
                  <a:pt x="212" y="76"/>
                </a:cubicBezTo>
                <a:close/>
                <a:moveTo>
                  <a:pt x="406" y="211"/>
                </a:moveTo>
                <a:cubicBezTo>
                  <a:pt x="328" y="211"/>
                  <a:pt x="328" y="211"/>
                  <a:pt x="328" y="211"/>
                </a:cubicBezTo>
                <a:cubicBezTo>
                  <a:pt x="318" y="185"/>
                  <a:pt x="297" y="164"/>
                  <a:pt x="271" y="155"/>
                </a:cubicBezTo>
                <a:cubicBezTo>
                  <a:pt x="271" y="76"/>
                  <a:pt x="271" y="76"/>
                  <a:pt x="271" y="76"/>
                </a:cubicBezTo>
                <a:cubicBezTo>
                  <a:pt x="340" y="89"/>
                  <a:pt x="394" y="143"/>
                  <a:pt x="406" y="211"/>
                </a:cubicBezTo>
                <a:close/>
              </a:path>
            </a:pathLst>
          </a:custGeom>
          <a:solidFill>
            <a:srgbClr val="0094D6"/>
          </a:solidFill>
          <a:ln w="285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a:solidFill>
                <a:schemeClr val="tx1">
                  <a:lumMod val="50000"/>
                  <a:lumOff val="50000"/>
                </a:schemeClr>
              </a:solidFill>
            </a:endParaRPr>
          </a:p>
        </p:txBody>
      </p:sp>
      <p:sp>
        <p:nvSpPr>
          <p:cNvPr id="18" name="Freeform 22"/>
          <p:cNvSpPr>
            <a:spLocks noEditPoints="1"/>
          </p:cNvSpPr>
          <p:nvPr/>
        </p:nvSpPr>
        <p:spPr bwMode="auto">
          <a:xfrm>
            <a:off x="2339274" y="1614547"/>
            <a:ext cx="1558048" cy="1551105"/>
          </a:xfrm>
          <a:custGeom>
            <a:avLst/>
            <a:gdLst>
              <a:gd name="T0" fmla="*/ 713 w 800"/>
              <a:gd name="T1" fmla="*/ 273 h 796"/>
              <a:gd name="T2" fmla="*/ 720 w 800"/>
              <a:gd name="T3" fmla="*/ 157 h 796"/>
              <a:gd name="T4" fmla="*/ 651 w 800"/>
              <a:gd name="T5" fmla="*/ 174 h 796"/>
              <a:gd name="T6" fmla="*/ 618 w 800"/>
              <a:gd name="T7" fmla="*/ 62 h 796"/>
              <a:gd name="T8" fmla="*/ 560 w 800"/>
              <a:gd name="T9" fmla="*/ 101 h 796"/>
              <a:gd name="T10" fmla="*/ 490 w 800"/>
              <a:gd name="T11" fmla="*/ 8 h 796"/>
              <a:gd name="T12" fmla="*/ 448 w 800"/>
              <a:gd name="T13" fmla="*/ 65 h 796"/>
              <a:gd name="T14" fmla="*/ 351 w 800"/>
              <a:gd name="T15" fmla="*/ 0 h 796"/>
              <a:gd name="T16" fmla="*/ 331 w 800"/>
              <a:gd name="T17" fmla="*/ 68 h 796"/>
              <a:gd name="T18" fmla="*/ 218 w 800"/>
              <a:gd name="T19" fmla="*/ 41 h 796"/>
              <a:gd name="T20" fmla="*/ 223 w 800"/>
              <a:gd name="T21" fmla="*/ 111 h 796"/>
              <a:gd name="T22" fmla="*/ 107 w 800"/>
              <a:gd name="T23" fmla="*/ 125 h 796"/>
              <a:gd name="T24" fmla="*/ 135 w 800"/>
              <a:gd name="T25" fmla="*/ 189 h 796"/>
              <a:gd name="T26" fmla="*/ 31 w 800"/>
              <a:gd name="T27" fmla="*/ 241 h 796"/>
              <a:gd name="T28" fmla="*/ 80 w 800"/>
              <a:gd name="T29" fmla="*/ 292 h 796"/>
              <a:gd name="T30" fmla="*/ 0 w 800"/>
              <a:gd name="T31" fmla="*/ 377 h 796"/>
              <a:gd name="T32" fmla="*/ 63 w 800"/>
              <a:gd name="T33" fmla="*/ 398 h 796"/>
              <a:gd name="T34" fmla="*/ 0 w 800"/>
              <a:gd name="T35" fmla="*/ 419 h 796"/>
              <a:gd name="T36" fmla="*/ 80 w 800"/>
              <a:gd name="T37" fmla="*/ 504 h 796"/>
              <a:gd name="T38" fmla="*/ 31 w 800"/>
              <a:gd name="T39" fmla="*/ 555 h 796"/>
              <a:gd name="T40" fmla="*/ 135 w 800"/>
              <a:gd name="T41" fmla="*/ 607 h 796"/>
              <a:gd name="T42" fmla="*/ 107 w 800"/>
              <a:gd name="T43" fmla="*/ 671 h 796"/>
              <a:gd name="T44" fmla="*/ 223 w 800"/>
              <a:gd name="T45" fmla="*/ 685 h 796"/>
              <a:gd name="T46" fmla="*/ 218 w 800"/>
              <a:gd name="T47" fmla="*/ 755 h 796"/>
              <a:gd name="T48" fmla="*/ 331 w 800"/>
              <a:gd name="T49" fmla="*/ 728 h 796"/>
              <a:gd name="T50" fmla="*/ 351 w 800"/>
              <a:gd name="T51" fmla="*/ 796 h 796"/>
              <a:gd name="T52" fmla="*/ 448 w 800"/>
              <a:gd name="T53" fmla="*/ 731 h 796"/>
              <a:gd name="T54" fmla="*/ 490 w 800"/>
              <a:gd name="T55" fmla="*/ 788 h 796"/>
              <a:gd name="T56" fmla="*/ 560 w 800"/>
              <a:gd name="T57" fmla="*/ 695 h 796"/>
              <a:gd name="T58" fmla="*/ 618 w 800"/>
              <a:gd name="T59" fmla="*/ 734 h 796"/>
              <a:gd name="T60" fmla="*/ 651 w 800"/>
              <a:gd name="T61" fmla="*/ 622 h 796"/>
              <a:gd name="T62" fmla="*/ 720 w 800"/>
              <a:gd name="T63" fmla="*/ 639 h 796"/>
              <a:gd name="T64" fmla="*/ 713 w 800"/>
              <a:gd name="T65" fmla="*/ 523 h 796"/>
              <a:gd name="T66" fmla="*/ 783 w 800"/>
              <a:gd name="T67" fmla="*/ 515 h 796"/>
              <a:gd name="T68" fmla="*/ 737 w 800"/>
              <a:gd name="T69" fmla="*/ 408 h 796"/>
              <a:gd name="T70" fmla="*/ 737 w 800"/>
              <a:gd name="T71" fmla="*/ 388 h 796"/>
              <a:gd name="T72" fmla="*/ 783 w 800"/>
              <a:gd name="T73" fmla="*/ 281 h 796"/>
              <a:gd name="T74" fmla="*/ 674 w 800"/>
              <a:gd name="T75" fmla="*/ 398 h 796"/>
              <a:gd name="T76" fmla="*/ 126 w 800"/>
              <a:gd name="T77" fmla="*/ 398 h 796"/>
              <a:gd name="T78" fmla="*/ 674 w 800"/>
              <a:gd name="T79" fmla="*/ 398 h 7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800" h="796">
                <a:moveTo>
                  <a:pt x="720" y="292"/>
                </a:moveTo>
                <a:cubicBezTo>
                  <a:pt x="718" y="286"/>
                  <a:pt x="715" y="280"/>
                  <a:pt x="713" y="273"/>
                </a:cubicBezTo>
                <a:cubicBezTo>
                  <a:pt x="769" y="241"/>
                  <a:pt x="769" y="241"/>
                  <a:pt x="769" y="241"/>
                </a:cubicBezTo>
                <a:cubicBezTo>
                  <a:pt x="720" y="157"/>
                  <a:pt x="720" y="157"/>
                  <a:pt x="720" y="157"/>
                </a:cubicBezTo>
                <a:cubicBezTo>
                  <a:pt x="664" y="189"/>
                  <a:pt x="664" y="189"/>
                  <a:pt x="664" y="189"/>
                </a:cubicBezTo>
                <a:cubicBezTo>
                  <a:pt x="660" y="184"/>
                  <a:pt x="656" y="179"/>
                  <a:pt x="651" y="174"/>
                </a:cubicBezTo>
                <a:cubicBezTo>
                  <a:pt x="693" y="125"/>
                  <a:pt x="693" y="125"/>
                  <a:pt x="693" y="125"/>
                </a:cubicBezTo>
                <a:cubicBezTo>
                  <a:pt x="618" y="62"/>
                  <a:pt x="618" y="62"/>
                  <a:pt x="618" y="62"/>
                </a:cubicBezTo>
                <a:cubicBezTo>
                  <a:pt x="577" y="111"/>
                  <a:pt x="577" y="111"/>
                  <a:pt x="577" y="111"/>
                </a:cubicBezTo>
                <a:cubicBezTo>
                  <a:pt x="571" y="108"/>
                  <a:pt x="566" y="104"/>
                  <a:pt x="560" y="101"/>
                </a:cubicBezTo>
                <a:cubicBezTo>
                  <a:pt x="582" y="41"/>
                  <a:pt x="582" y="41"/>
                  <a:pt x="582" y="41"/>
                </a:cubicBezTo>
                <a:cubicBezTo>
                  <a:pt x="490" y="8"/>
                  <a:pt x="490" y="8"/>
                  <a:pt x="490" y="8"/>
                </a:cubicBezTo>
                <a:cubicBezTo>
                  <a:pt x="468" y="68"/>
                  <a:pt x="468" y="68"/>
                  <a:pt x="468" y="68"/>
                </a:cubicBezTo>
                <a:cubicBezTo>
                  <a:pt x="462" y="67"/>
                  <a:pt x="455" y="66"/>
                  <a:pt x="448" y="65"/>
                </a:cubicBezTo>
                <a:cubicBezTo>
                  <a:pt x="448" y="0"/>
                  <a:pt x="448" y="0"/>
                  <a:pt x="448" y="0"/>
                </a:cubicBezTo>
                <a:cubicBezTo>
                  <a:pt x="351" y="0"/>
                  <a:pt x="351" y="0"/>
                  <a:pt x="351" y="0"/>
                </a:cubicBezTo>
                <a:cubicBezTo>
                  <a:pt x="351" y="65"/>
                  <a:pt x="351" y="65"/>
                  <a:pt x="351" y="65"/>
                </a:cubicBezTo>
                <a:cubicBezTo>
                  <a:pt x="345" y="66"/>
                  <a:pt x="338" y="67"/>
                  <a:pt x="331" y="68"/>
                </a:cubicBezTo>
                <a:cubicBezTo>
                  <a:pt x="309" y="8"/>
                  <a:pt x="309" y="8"/>
                  <a:pt x="309" y="8"/>
                </a:cubicBezTo>
                <a:cubicBezTo>
                  <a:pt x="218" y="41"/>
                  <a:pt x="218" y="41"/>
                  <a:pt x="218" y="41"/>
                </a:cubicBezTo>
                <a:cubicBezTo>
                  <a:pt x="240" y="101"/>
                  <a:pt x="240" y="101"/>
                  <a:pt x="240" y="101"/>
                </a:cubicBezTo>
                <a:cubicBezTo>
                  <a:pt x="234" y="104"/>
                  <a:pt x="228" y="108"/>
                  <a:pt x="223" y="111"/>
                </a:cubicBezTo>
                <a:cubicBezTo>
                  <a:pt x="181" y="62"/>
                  <a:pt x="181" y="62"/>
                  <a:pt x="181" y="62"/>
                </a:cubicBezTo>
                <a:cubicBezTo>
                  <a:pt x="107" y="125"/>
                  <a:pt x="107" y="125"/>
                  <a:pt x="107" y="125"/>
                </a:cubicBezTo>
                <a:cubicBezTo>
                  <a:pt x="148" y="174"/>
                  <a:pt x="148" y="174"/>
                  <a:pt x="148" y="174"/>
                </a:cubicBezTo>
                <a:cubicBezTo>
                  <a:pt x="144" y="179"/>
                  <a:pt x="140" y="184"/>
                  <a:pt x="135" y="189"/>
                </a:cubicBezTo>
                <a:cubicBezTo>
                  <a:pt x="80" y="157"/>
                  <a:pt x="80" y="157"/>
                  <a:pt x="80" y="157"/>
                </a:cubicBezTo>
                <a:cubicBezTo>
                  <a:pt x="31" y="241"/>
                  <a:pt x="31" y="241"/>
                  <a:pt x="31" y="241"/>
                </a:cubicBezTo>
                <a:cubicBezTo>
                  <a:pt x="87" y="273"/>
                  <a:pt x="87" y="273"/>
                  <a:pt x="87" y="273"/>
                </a:cubicBezTo>
                <a:cubicBezTo>
                  <a:pt x="84" y="280"/>
                  <a:pt x="82" y="286"/>
                  <a:pt x="80" y="292"/>
                </a:cubicBezTo>
                <a:cubicBezTo>
                  <a:pt x="17" y="281"/>
                  <a:pt x="17" y="281"/>
                  <a:pt x="17" y="281"/>
                </a:cubicBezTo>
                <a:cubicBezTo>
                  <a:pt x="0" y="377"/>
                  <a:pt x="0" y="377"/>
                  <a:pt x="0" y="377"/>
                </a:cubicBezTo>
                <a:cubicBezTo>
                  <a:pt x="63" y="388"/>
                  <a:pt x="63" y="388"/>
                  <a:pt x="63" y="388"/>
                </a:cubicBezTo>
                <a:cubicBezTo>
                  <a:pt x="63" y="391"/>
                  <a:pt x="63" y="395"/>
                  <a:pt x="63" y="398"/>
                </a:cubicBezTo>
                <a:cubicBezTo>
                  <a:pt x="63" y="401"/>
                  <a:pt x="63" y="405"/>
                  <a:pt x="63" y="408"/>
                </a:cubicBezTo>
                <a:cubicBezTo>
                  <a:pt x="0" y="419"/>
                  <a:pt x="0" y="419"/>
                  <a:pt x="0" y="419"/>
                </a:cubicBezTo>
                <a:cubicBezTo>
                  <a:pt x="17" y="515"/>
                  <a:pt x="17" y="515"/>
                  <a:pt x="17" y="515"/>
                </a:cubicBezTo>
                <a:cubicBezTo>
                  <a:pt x="80" y="504"/>
                  <a:pt x="80" y="504"/>
                  <a:pt x="80" y="504"/>
                </a:cubicBezTo>
                <a:cubicBezTo>
                  <a:pt x="82" y="510"/>
                  <a:pt x="84" y="516"/>
                  <a:pt x="87" y="523"/>
                </a:cubicBezTo>
                <a:cubicBezTo>
                  <a:pt x="31" y="555"/>
                  <a:pt x="31" y="555"/>
                  <a:pt x="31" y="555"/>
                </a:cubicBezTo>
                <a:cubicBezTo>
                  <a:pt x="80" y="639"/>
                  <a:pt x="80" y="639"/>
                  <a:pt x="80" y="639"/>
                </a:cubicBezTo>
                <a:cubicBezTo>
                  <a:pt x="135" y="607"/>
                  <a:pt x="135" y="607"/>
                  <a:pt x="135" y="607"/>
                </a:cubicBezTo>
                <a:cubicBezTo>
                  <a:pt x="140" y="612"/>
                  <a:pt x="144" y="617"/>
                  <a:pt x="148" y="622"/>
                </a:cubicBezTo>
                <a:cubicBezTo>
                  <a:pt x="107" y="671"/>
                  <a:pt x="107" y="671"/>
                  <a:pt x="107" y="671"/>
                </a:cubicBezTo>
                <a:cubicBezTo>
                  <a:pt x="181" y="734"/>
                  <a:pt x="181" y="734"/>
                  <a:pt x="181" y="734"/>
                </a:cubicBezTo>
                <a:cubicBezTo>
                  <a:pt x="223" y="685"/>
                  <a:pt x="223" y="685"/>
                  <a:pt x="223" y="685"/>
                </a:cubicBezTo>
                <a:cubicBezTo>
                  <a:pt x="228" y="688"/>
                  <a:pt x="234" y="692"/>
                  <a:pt x="240" y="695"/>
                </a:cubicBezTo>
                <a:cubicBezTo>
                  <a:pt x="218" y="755"/>
                  <a:pt x="218" y="755"/>
                  <a:pt x="218" y="755"/>
                </a:cubicBezTo>
                <a:cubicBezTo>
                  <a:pt x="310" y="788"/>
                  <a:pt x="310" y="788"/>
                  <a:pt x="310" y="788"/>
                </a:cubicBezTo>
                <a:cubicBezTo>
                  <a:pt x="331" y="728"/>
                  <a:pt x="331" y="728"/>
                  <a:pt x="331" y="728"/>
                </a:cubicBezTo>
                <a:cubicBezTo>
                  <a:pt x="338" y="729"/>
                  <a:pt x="345" y="731"/>
                  <a:pt x="351" y="731"/>
                </a:cubicBezTo>
                <a:cubicBezTo>
                  <a:pt x="351" y="796"/>
                  <a:pt x="351" y="796"/>
                  <a:pt x="351" y="796"/>
                </a:cubicBezTo>
                <a:cubicBezTo>
                  <a:pt x="448" y="796"/>
                  <a:pt x="448" y="796"/>
                  <a:pt x="448" y="796"/>
                </a:cubicBezTo>
                <a:cubicBezTo>
                  <a:pt x="448" y="731"/>
                  <a:pt x="448" y="731"/>
                  <a:pt x="448" y="731"/>
                </a:cubicBezTo>
                <a:cubicBezTo>
                  <a:pt x="455" y="731"/>
                  <a:pt x="462" y="729"/>
                  <a:pt x="468" y="728"/>
                </a:cubicBezTo>
                <a:cubicBezTo>
                  <a:pt x="490" y="788"/>
                  <a:pt x="490" y="788"/>
                  <a:pt x="490" y="788"/>
                </a:cubicBezTo>
                <a:cubicBezTo>
                  <a:pt x="582" y="755"/>
                  <a:pt x="582" y="755"/>
                  <a:pt x="582" y="755"/>
                </a:cubicBezTo>
                <a:cubicBezTo>
                  <a:pt x="560" y="695"/>
                  <a:pt x="560" y="695"/>
                  <a:pt x="560" y="695"/>
                </a:cubicBezTo>
                <a:cubicBezTo>
                  <a:pt x="566" y="692"/>
                  <a:pt x="571" y="688"/>
                  <a:pt x="577" y="685"/>
                </a:cubicBezTo>
                <a:cubicBezTo>
                  <a:pt x="618" y="734"/>
                  <a:pt x="618" y="734"/>
                  <a:pt x="618" y="734"/>
                </a:cubicBezTo>
                <a:cubicBezTo>
                  <a:pt x="693" y="671"/>
                  <a:pt x="693" y="671"/>
                  <a:pt x="693" y="671"/>
                </a:cubicBezTo>
                <a:cubicBezTo>
                  <a:pt x="651" y="622"/>
                  <a:pt x="651" y="622"/>
                  <a:pt x="651" y="622"/>
                </a:cubicBezTo>
                <a:cubicBezTo>
                  <a:pt x="656" y="617"/>
                  <a:pt x="660" y="612"/>
                  <a:pt x="664" y="607"/>
                </a:cubicBezTo>
                <a:cubicBezTo>
                  <a:pt x="720" y="639"/>
                  <a:pt x="720" y="639"/>
                  <a:pt x="720" y="639"/>
                </a:cubicBezTo>
                <a:cubicBezTo>
                  <a:pt x="769" y="555"/>
                  <a:pt x="769" y="555"/>
                  <a:pt x="769" y="555"/>
                </a:cubicBezTo>
                <a:cubicBezTo>
                  <a:pt x="713" y="523"/>
                  <a:pt x="713" y="523"/>
                  <a:pt x="713" y="523"/>
                </a:cubicBezTo>
                <a:cubicBezTo>
                  <a:pt x="715" y="516"/>
                  <a:pt x="718" y="510"/>
                  <a:pt x="720" y="504"/>
                </a:cubicBezTo>
                <a:cubicBezTo>
                  <a:pt x="783" y="515"/>
                  <a:pt x="783" y="515"/>
                  <a:pt x="783" y="515"/>
                </a:cubicBezTo>
                <a:cubicBezTo>
                  <a:pt x="800" y="419"/>
                  <a:pt x="800" y="419"/>
                  <a:pt x="800" y="419"/>
                </a:cubicBezTo>
                <a:cubicBezTo>
                  <a:pt x="737" y="408"/>
                  <a:pt x="737" y="408"/>
                  <a:pt x="737" y="408"/>
                </a:cubicBezTo>
                <a:cubicBezTo>
                  <a:pt x="737" y="405"/>
                  <a:pt x="737" y="401"/>
                  <a:pt x="737" y="398"/>
                </a:cubicBezTo>
                <a:cubicBezTo>
                  <a:pt x="737" y="395"/>
                  <a:pt x="737" y="391"/>
                  <a:pt x="737" y="388"/>
                </a:cubicBezTo>
                <a:cubicBezTo>
                  <a:pt x="800" y="377"/>
                  <a:pt x="800" y="377"/>
                  <a:pt x="800" y="377"/>
                </a:cubicBezTo>
                <a:cubicBezTo>
                  <a:pt x="783" y="281"/>
                  <a:pt x="783" y="281"/>
                  <a:pt x="783" y="281"/>
                </a:cubicBezTo>
                <a:lnTo>
                  <a:pt x="720" y="292"/>
                </a:lnTo>
                <a:close/>
                <a:moveTo>
                  <a:pt x="674" y="398"/>
                </a:moveTo>
                <a:cubicBezTo>
                  <a:pt x="674" y="549"/>
                  <a:pt x="551" y="672"/>
                  <a:pt x="400" y="672"/>
                </a:cubicBezTo>
                <a:cubicBezTo>
                  <a:pt x="248" y="672"/>
                  <a:pt x="126" y="549"/>
                  <a:pt x="126" y="398"/>
                </a:cubicBezTo>
                <a:cubicBezTo>
                  <a:pt x="126" y="247"/>
                  <a:pt x="248" y="124"/>
                  <a:pt x="400" y="124"/>
                </a:cubicBezTo>
                <a:cubicBezTo>
                  <a:pt x="551" y="124"/>
                  <a:pt x="674" y="247"/>
                  <a:pt x="674" y="398"/>
                </a:cubicBezTo>
                <a:close/>
              </a:path>
            </a:pathLst>
          </a:custGeom>
          <a:solidFill>
            <a:srgbClr val="0094D6"/>
          </a:solidFill>
          <a:ln w="285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a:solidFill>
                <a:schemeClr val="tx1">
                  <a:lumMod val="50000"/>
                  <a:lumOff val="50000"/>
                </a:schemeClr>
              </a:solidFill>
            </a:endParaRPr>
          </a:p>
        </p:txBody>
      </p:sp>
      <p:sp>
        <p:nvSpPr>
          <p:cNvPr id="19" name="椭圆 18"/>
          <p:cNvSpPr/>
          <p:nvPr/>
        </p:nvSpPr>
        <p:spPr>
          <a:xfrm>
            <a:off x="2775398" y="2053733"/>
            <a:ext cx="685800" cy="685800"/>
          </a:xfrm>
          <a:prstGeom prst="ellipse">
            <a:avLst/>
          </a:prstGeom>
          <a:noFill/>
          <a:ln w="28575">
            <a:solidFill>
              <a:srgbClr val="0094D6"/>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tx1">
                  <a:lumMod val="50000"/>
                  <a:lumOff val="50000"/>
                </a:schemeClr>
              </a:solidFill>
            </a:endParaRPr>
          </a:p>
        </p:txBody>
      </p:sp>
      <p:sp>
        <p:nvSpPr>
          <p:cNvPr id="20" name="Content Placeholder 2"/>
          <p:cNvSpPr txBox="1">
            <a:spLocks/>
          </p:cNvSpPr>
          <p:nvPr/>
        </p:nvSpPr>
        <p:spPr bwMode="auto">
          <a:xfrm>
            <a:off x="5769201" y="1264389"/>
            <a:ext cx="2187175" cy="899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lvl="0" defTabSz="685663">
              <a:spcBef>
                <a:spcPct val="20000"/>
              </a:spcBef>
              <a:defRPr/>
            </a:pPr>
            <a:r>
              <a:rPr lang="zh-CN" altLang="en-US" sz="1200" b="1" kern="0" dirty="0">
                <a:solidFill>
                  <a:schemeClr val="tx1">
                    <a:lumMod val="65000"/>
                    <a:lumOff val="35000"/>
                  </a:schemeClr>
                </a:solidFill>
                <a:latin typeface="微软雅黑" pitchFamily="34" charset="-122"/>
                <a:ea typeface="微软雅黑" pitchFamily="34" charset="-122"/>
                <a:cs typeface="Raleway"/>
              </a:rPr>
              <a:t>输入你的</a:t>
            </a:r>
            <a:r>
              <a:rPr lang="zh-CN" altLang="en-US" sz="1200" b="1" kern="0" dirty="0" smtClean="0">
                <a:solidFill>
                  <a:schemeClr val="tx1">
                    <a:lumMod val="65000"/>
                    <a:lumOff val="35000"/>
                  </a:schemeClr>
                </a:solidFill>
                <a:latin typeface="微软雅黑" pitchFamily="34" charset="-122"/>
                <a:ea typeface="微软雅黑" pitchFamily="34" charset="-122"/>
                <a:cs typeface="Raleway"/>
              </a:rPr>
              <a:t>标题</a:t>
            </a:r>
            <a:endParaRPr lang="en-US" altLang="zh-CN" sz="1200" b="1" kern="0" dirty="0" smtClean="0">
              <a:solidFill>
                <a:schemeClr val="tx1">
                  <a:lumMod val="65000"/>
                  <a:lumOff val="35000"/>
                </a:schemeClr>
              </a:solidFill>
              <a:latin typeface="微软雅黑" pitchFamily="34" charset="-122"/>
              <a:ea typeface="微软雅黑" pitchFamily="34" charset="-122"/>
              <a:cs typeface="Raleway"/>
            </a:endParaRPr>
          </a:p>
          <a:p>
            <a:pPr defTabSz="685663">
              <a:spcBef>
                <a:spcPct val="20000"/>
              </a:spcBef>
              <a:defRPr/>
            </a:pPr>
            <a:r>
              <a:rPr lang="zh-CN" altLang="en-US" sz="800" kern="0" dirty="0">
                <a:solidFill>
                  <a:schemeClr val="tx1">
                    <a:lumMod val="65000"/>
                    <a:lumOff val="35000"/>
                  </a:schemeClr>
                </a:solidFill>
                <a:latin typeface="微软雅黑" pitchFamily="34" charset="-122"/>
                <a:ea typeface="微软雅黑" pitchFamily="34" charset="-122"/>
                <a:cs typeface="Raleway Light"/>
              </a:rPr>
              <a:t>这里输入简单的文字概述里输入简单文字概述输入简单的文字概述里输入输入</a:t>
            </a:r>
            <a:r>
              <a:rPr lang="zh-CN" altLang="en-US" sz="800" kern="0" dirty="0" smtClean="0">
                <a:solidFill>
                  <a:schemeClr val="tx1">
                    <a:lumMod val="65000"/>
                    <a:lumOff val="35000"/>
                  </a:schemeClr>
                </a:solidFill>
                <a:latin typeface="微软雅黑" pitchFamily="34" charset="-122"/>
                <a:ea typeface="微软雅黑" pitchFamily="34" charset="-122"/>
                <a:cs typeface="Raleway Light"/>
              </a:rPr>
              <a:t>里这里</a:t>
            </a:r>
            <a:r>
              <a:rPr lang="zh-CN" altLang="en-US" sz="800" kern="0" dirty="0">
                <a:solidFill>
                  <a:schemeClr val="tx1">
                    <a:lumMod val="65000"/>
                    <a:lumOff val="35000"/>
                  </a:schemeClr>
                </a:solidFill>
                <a:latin typeface="微软雅黑" pitchFamily="34" charset="-122"/>
                <a:ea typeface="微软雅黑" pitchFamily="34" charset="-122"/>
                <a:cs typeface="Raleway Light"/>
              </a:rPr>
              <a:t>输入简单的文字概述里输入简单文字</a:t>
            </a:r>
            <a:r>
              <a:rPr lang="zh-CN" altLang="en-US" sz="800" kern="0" dirty="0" smtClean="0">
                <a:solidFill>
                  <a:schemeClr val="tx1">
                    <a:lumMod val="65000"/>
                    <a:lumOff val="35000"/>
                  </a:schemeClr>
                </a:solidFill>
                <a:latin typeface="微软雅黑" pitchFamily="34" charset="-122"/>
                <a:ea typeface="微软雅黑" pitchFamily="34" charset="-122"/>
                <a:cs typeface="Raleway Light"/>
              </a:rPr>
              <a:t>概述</a:t>
            </a:r>
            <a:endParaRPr lang="en-US" altLang="zh-CN" sz="800" kern="0" dirty="0">
              <a:solidFill>
                <a:schemeClr val="tx1">
                  <a:lumMod val="65000"/>
                  <a:lumOff val="35000"/>
                </a:schemeClr>
              </a:solidFill>
              <a:latin typeface="微软雅黑" pitchFamily="34" charset="-122"/>
              <a:ea typeface="微软雅黑" pitchFamily="34" charset="-122"/>
              <a:cs typeface="Raleway Light"/>
            </a:endParaRPr>
          </a:p>
        </p:txBody>
      </p:sp>
      <p:sp>
        <p:nvSpPr>
          <p:cNvPr id="21" name="Content Placeholder 2"/>
          <p:cNvSpPr txBox="1">
            <a:spLocks/>
          </p:cNvSpPr>
          <p:nvPr/>
        </p:nvSpPr>
        <p:spPr bwMode="auto">
          <a:xfrm>
            <a:off x="6534184" y="3760319"/>
            <a:ext cx="1854134" cy="899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lvl="0" defTabSz="685663">
              <a:spcBef>
                <a:spcPct val="20000"/>
              </a:spcBef>
              <a:defRPr/>
            </a:pPr>
            <a:r>
              <a:rPr lang="zh-CN" altLang="en-US" sz="1200" b="1" kern="0" dirty="0">
                <a:solidFill>
                  <a:schemeClr val="tx1">
                    <a:lumMod val="65000"/>
                    <a:lumOff val="35000"/>
                  </a:schemeClr>
                </a:solidFill>
                <a:latin typeface="微软雅黑" pitchFamily="34" charset="-122"/>
                <a:ea typeface="微软雅黑" pitchFamily="34" charset="-122"/>
                <a:cs typeface="Raleway"/>
              </a:rPr>
              <a:t>输入你的</a:t>
            </a:r>
            <a:r>
              <a:rPr lang="zh-CN" altLang="en-US" sz="1200" b="1" kern="0" dirty="0" smtClean="0">
                <a:solidFill>
                  <a:schemeClr val="tx1">
                    <a:lumMod val="65000"/>
                    <a:lumOff val="35000"/>
                  </a:schemeClr>
                </a:solidFill>
                <a:latin typeface="微软雅黑" pitchFamily="34" charset="-122"/>
                <a:ea typeface="微软雅黑" pitchFamily="34" charset="-122"/>
                <a:cs typeface="Raleway"/>
              </a:rPr>
              <a:t>标题</a:t>
            </a:r>
            <a:endParaRPr lang="en-US" altLang="zh-CN" sz="1200" b="1" kern="0" dirty="0" smtClean="0">
              <a:solidFill>
                <a:schemeClr val="tx1">
                  <a:lumMod val="65000"/>
                  <a:lumOff val="35000"/>
                </a:schemeClr>
              </a:solidFill>
              <a:latin typeface="微软雅黑" pitchFamily="34" charset="-122"/>
              <a:ea typeface="微软雅黑" pitchFamily="34" charset="-122"/>
              <a:cs typeface="Raleway"/>
            </a:endParaRPr>
          </a:p>
          <a:p>
            <a:pPr defTabSz="685663">
              <a:spcBef>
                <a:spcPct val="20000"/>
              </a:spcBef>
              <a:defRPr/>
            </a:pPr>
            <a:r>
              <a:rPr lang="zh-CN" altLang="en-US" sz="800" kern="0" dirty="0">
                <a:solidFill>
                  <a:schemeClr val="tx1">
                    <a:lumMod val="65000"/>
                    <a:lumOff val="35000"/>
                  </a:schemeClr>
                </a:solidFill>
                <a:latin typeface="微软雅黑" pitchFamily="34" charset="-122"/>
                <a:ea typeface="微软雅黑" pitchFamily="34" charset="-122"/>
                <a:cs typeface="Raleway Light"/>
              </a:rPr>
              <a:t>这里输入简单的文字概述里输入简单文字概述输入简单的文字概述里输入输入</a:t>
            </a:r>
            <a:r>
              <a:rPr lang="zh-CN" altLang="en-US" sz="800" kern="0" dirty="0" smtClean="0">
                <a:solidFill>
                  <a:schemeClr val="tx1">
                    <a:lumMod val="65000"/>
                    <a:lumOff val="35000"/>
                  </a:schemeClr>
                </a:solidFill>
                <a:latin typeface="微软雅黑" pitchFamily="34" charset="-122"/>
                <a:ea typeface="微软雅黑" pitchFamily="34" charset="-122"/>
                <a:cs typeface="Raleway Light"/>
              </a:rPr>
              <a:t>里这里</a:t>
            </a:r>
            <a:r>
              <a:rPr lang="zh-CN" altLang="en-US" sz="800" kern="0" dirty="0">
                <a:solidFill>
                  <a:schemeClr val="tx1">
                    <a:lumMod val="65000"/>
                    <a:lumOff val="35000"/>
                  </a:schemeClr>
                </a:solidFill>
                <a:latin typeface="微软雅黑" pitchFamily="34" charset="-122"/>
                <a:ea typeface="微软雅黑" pitchFamily="34" charset="-122"/>
                <a:cs typeface="Raleway Light"/>
              </a:rPr>
              <a:t>输入简单</a:t>
            </a:r>
            <a:r>
              <a:rPr lang="zh-CN" altLang="en-US" sz="800" kern="0" dirty="0" smtClean="0">
                <a:solidFill>
                  <a:schemeClr val="tx1">
                    <a:lumMod val="65000"/>
                    <a:lumOff val="35000"/>
                  </a:schemeClr>
                </a:solidFill>
                <a:latin typeface="微软雅黑" pitchFamily="34" charset="-122"/>
                <a:ea typeface="微软雅黑" pitchFamily="34" charset="-122"/>
                <a:cs typeface="Raleway Light"/>
              </a:rPr>
              <a:t>的</a:t>
            </a:r>
            <a:endParaRPr lang="en-US" altLang="zh-CN" sz="800" kern="0" dirty="0">
              <a:solidFill>
                <a:schemeClr val="tx1">
                  <a:lumMod val="65000"/>
                  <a:lumOff val="35000"/>
                </a:schemeClr>
              </a:solidFill>
              <a:latin typeface="微软雅黑" pitchFamily="34" charset="-122"/>
              <a:ea typeface="微软雅黑" pitchFamily="34" charset="-122"/>
              <a:cs typeface="Raleway Light"/>
            </a:endParaRPr>
          </a:p>
        </p:txBody>
      </p:sp>
      <p:sp>
        <p:nvSpPr>
          <p:cNvPr id="22" name="Content Placeholder 2"/>
          <p:cNvSpPr txBox="1">
            <a:spLocks/>
          </p:cNvSpPr>
          <p:nvPr/>
        </p:nvSpPr>
        <p:spPr bwMode="auto">
          <a:xfrm>
            <a:off x="395536" y="1742371"/>
            <a:ext cx="1926248" cy="899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lvl="0" algn="r" defTabSz="685663">
              <a:spcBef>
                <a:spcPct val="20000"/>
              </a:spcBef>
              <a:defRPr/>
            </a:pPr>
            <a:r>
              <a:rPr lang="zh-CN" altLang="en-US" sz="1200" b="1" kern="0" dirty="0">
                <a:solidFill>
                  <a:schemeClr val="tx1">
                    <a:lumMod val="65000"/>
                    <a:lumOff val="35000"/>
                  </a:schemeClr>
                </a:solidFill>
                <a:latin typeface="微软雅黑" pitchFamily="34" charset="-122"/>
                <a:ea typeface="微软雅黑" pitchFamily="34" charset="-122"/>
                <a:cs typeface="Raleway"/>
              </a:rPr>
              <a:t>输入你的</a:t>
            </a:r>
            <a:r>
              <a:rPr lang="zh-CN" altLang="en-US" sz="1200" b="1" kern="0" dirty="0" smtClean="0">
                <a:solidFill>
                  <a:schemeClr val="tx1">
                    <a:lumMod val="65000"/>
                    <a:lumOff val="35000"/>
                  </a:schemeClr>
                </a:solidFill>
                <a:latin typeface="微软雅黑" pitchFamily="34" charset="-122"/>
                <a:ea typeface="微软雅黑" pitchFamily="34" charset="-122"/>
                <a:cs typeface="Raleway"/>
              </a:rPr>
              <a:t>标题</a:t>
            </a:r>
            <a:endParaRPr lang="en-US" altLang="zh-CN" sz="1200" b="1" kern="0" dirty="0" smtClean="0">
              <a:solidFill>
                <a:schemeClr val="tx1">
                  <a:lumMod val="65000"/>
                  <a:lumOff val="35000"/>
                </a:schemeClr>
              </a:solidFill>
              <a:latin typeface="微软雅黑" pitchFamily="34" charset="-122"/>
              <a:ea typeface="微软雅黑" pitchFamily="34" charset="-122"/>
              <a:cs typeface="Raleway"/>
            </a:endParaRPr>
          </a:p>
          <a:p>
            <a:pPr algn="r" defTabSz="685663">
              <a:spcBef>
                <a:spcPct val="20000"/>
              </a:spcBef>
              <a:defRPr/>
            </a:pPr>
            <a:r>
              <a:rPr lang="zh-CN" altLang="en-US" sz="800" kern="0" dirty="0">
                <a:solidFill>
                  <a:schemeClr val="tx1">
                    <a:lumMod val="65000"/>
                    <a:lumOff val="35000"/>
                  </a:schemeClr>
                </a:solidFill>
                <a:latin typeface="微软雅黑" pitchFamily="34" charset="-122"/>
                <a:ea typeface="微软雅黑" pitchFamily="34" charset="-122"/>
                <a:cs typeface="Raleway Light"/>
              </a:rPr>
              <a:t>这里输入简单的文字概述里输入简单文字概述输入简单的文字概述里输入输入</a:t>
            </a:r>
            <a:r>
              <a:rPr lang="zh-CN" altLang="en-US" sz="800" kern="0" dirty="0" smtClean="0">
                <a:solidFill>
                  <a:schemeClr val="tx1">
                    <a:lumMod val="65000"/>
                    <a:lumOff val="35000"/>
                  </a:schemeClr>
                </a:solidFill>
                <a:latin typeface="微软雅黑" pitchFamily="34" charset="-122"/>
                <a:ea typeface="微软雅黑" pitchFamily="34" charset="-122"/>
                <a:cs typeface="Raleway Light"/>
              </a:rPr>
              <a:t>里这里</a:t>
            </a:r>
            <a:r>
              <a:rPr lang="zh-CN" altLang="en-US" sz="800" kern="0" dirty="0">
                <a:solidFill>
                  <a:schemeClr val="tx1">
                    <a:lumMod val="65000"/>
                    <a:lumOff val="35000"/>
                  </a:schemeClr>
                </a:solidFill>
                <a:latin typeface="微软雅黑" pitchFamily="34" charset="-122"/>
                <a:ea typeface="微软雅黑" pitchFamily="34" charset="-122"/>
                <a:cs typeface="Raleway Light"/>
              </a:rPr>
              <a:t>输入简单的文字概述里输入简单文字</a:t>
            </a:r>
            <a:r>
              <a:rPr lang="zh-CN" altLang="en-US" sz="800" kern="0" dirty="0" smtClean="0">
                <a:solidFill>
                  <a:schemeClr val="tx1">
                    <a:lumMod val="65000"/>
                    <a:lumOff val="35000"/>
                  </a:schemeClr>
                </a:solidFill>
                <a:latin typeface="微软雅黑" pitchFamily="34" charset="-122"/>
                <a:ea typeface="微软雅黑" pitchFamily="34" charset="-122"/>
                <a:cs typeface="Raleway Light"/>
              </a:rPr>
              <a:t>概述</a:t>
            </a:r>
            <a:endParaRPr lang="en-US" altLang="zh-CN" sz="800" kern="0" dirty="0">
              <a:solidFill>
                <a:schemeClr val="tx1">
                  <a:lumMod val="65000"/>
                  <a:lumOff val="35000"/>
                </a:schemeClr>
              </a:solidFill>
              <a:latin typeface="微软雅黑" pitchFamily="34" charset="-122"/>
              <a:ea typeface="微软雅黑" pitchFamily="34" charset="-122"/>
              <a:cs typeface="Raleway Light"/>
            </a:endParaRPr>
          </a:p>
        </p:txBody>
      </p:sp>
      <p:sp>
        <p:nvSpPr>
          <p:cNvPr id="23" name="Content Placeholder 2"/>
          <p:cNvSpPr txBox="1">
            <a:spLocks/>
          </p:cNvSpPr>
          <p:nvPr/>
        </p:nvSpPr>
        <p:spPr bwMode="auto">
          <a:xfrm>
            <a:off x="1187625" y="3474190"/>
            <a:ext cx="2138614" cy="899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lvl="0" algn="r" defTabSz="685663">
              <a:spcBef>
                <a:spcPct val="20000"/>
              </a:spcBef>
              <a:defRPr/>
            </a:pPr>
            <a:r>
              <a:rPr lang="zh-CN" altLang="en-US" sz="1200" b="1" kern="0" dirty="0">
                <a:solidFill>
                  <a:schemeClr val="tx1">
                    <a:lumMod val="65000"/>
                    <a:lumOff val="35000"/>
                  </a:schemeClr>
                </a:solidFill>
                <a:latin typeface="微软雅黑" pitchFamily="34" charset="-122"/>
                <a:ea typeface="微软雅黑" pitchFamily="34" charset="-122"/>
                <a:cs typeface="Raleway"/>
              </a:rPr>
              <a:t>输入你的</a:t>
            </a:r>
            <a:r>
              <a:rPr lang="zh-CN" altLang="en-US" sz="1200" b="1" kern="0" dirty="0" smtClean="0">
                <a:solidFill>
                  <a:schemeClr val="tx1">
                    <a:lumMod val="65000"/>
                    <a:lumOff val="35000"/>
                  </a:schemeClr>
                </a:solidFill>
                <a:latin typeface="微软雅黑" pitchFamily="34" charset="-122"/>
                <a:ea typeface="微软雅黑" pitchFamily="34" charset="-122"/>
                <a:cs typeface="Raleway"/>
              </a:rPr>
              <a:t>标题</a:t>
            </a:r>
            <a:endParaRPr lang="en-US" altLang="zh-CN" sz="1200" b="1" kern="0" dirty="0" smtClean="0">
              <a:solidFill>
                <a:schemeClr val="tx1">
                  <a:lumMod val="65000"/>
                  <a:lumOff val="35000"/>
                </a:schemeClr>
              </a:solidFill>
              <a:latin typeface="微软雅黑" pitchFamily="34" charset="-122"/>
              <a:ea typeface="微软雅黑" pitchFamily="34" charset="-122"/>
              <a:cs typeface="Raleway"/>
            </a:endParaRPr>
          </a:p>
          <a:p>
            <a:pPr algn="r" defTabSz="685663">
              <a:spcBef>
                <a:spcPct val="20000"/>
              </a:spcBef>
              <a:defRPr/>
            </a:pPr>
            <a:r>
              <a:rPr lang="zh-CN" altLang="en-US" sz="800" kern="0" dirty="0">
                <a:solidFill>
                  <a:schemeClr val="tx1">
                    <a:lumMod val="65000"/>
                    <a:lumOff val="35000"/>
                  </a:schemeClr>
                </a:solidFill>
                <a:latin typeface="微软雅黑" pitchFamily="34" charset="-122"/>
                <a:ea typeface="微软雅黑" pitchFamily="34" charset="-122"/>
                <a:cs typeface="Raleway Light"/>
              </a:rPr>
              <a:t>这里输入简单的文字概述里输入简单文字概述输入简单的文字概述里输入输入</a:t>
            </a:r>
            <a:r>
              <a:rPr lang="zh-CN" altLang="en-US" sz="800" kern="0" dirty="0" smtClean="0">
                <a:solidFill>
                  <a:schemeClr val="tx1">
                    <a:lumMod val="65000"/>
                    <a:lumOff val="35000"/>
                  </a:schemeClr>
                </a:solidFill>
                <a:latin typeface="微软雅黑" pitchFamily="34" charset="-122"/>
                <a:ea typeface="微软雅黑" pitchFamily="34" charset="-122"/>
                <a:cs typeface="Raleway Light"/>
              </a:rPr>
              <a:t>里这里</a:t>
            </a:r>
            <a:r>
              <a:rPr lang="zh-CN" altLang="en-US" sz="800" kern="0" dirty="0">
                <a:solidFill>
                  <a:schemeClr val="tx1">
                    <a:lumMod val="65000"/>
                    <a:lumOff val="35000"/>
                  </a:schemeClr>
                </a:solidFill>
                <a:latin typeface="微软雅黑" pitchFamily="34" charset="-122"/>
                <a:ea typeface="微软雅黑" pitchFamily="34" charset="-122"/>
                <a:cs typeface="Raleway Light"/>
              </a:rPr>
              <a:t>输入简单的文字概述里输入简单文字</a:t>
            </a:r>
            <a:r>
              <a:rPr lang="zh-CN" altLang="en-US" sz="800" kern="0" dirty="0" smtClean="0">
                <a:solidFill>
                  <a:schemeClr val="tx1">
                    <a:lumMod val="65000"/>
                    <a:lumOff val="35000"/>
                  </a:schemeClr>
                </a:solidFill>
                <a:latin typeface="微软雅黑" pitchFamily="34" charset="-122"/>
                <a:ea typeface="微软雅黑" pitchFamily="34" charset="-122"/>
                <a:cs typeface="Raleway Light"/>
              </a:rPr>
              <a:t>概述</a:t>
            </a:r>
            <a:endParaRPr lang="en-US" altLang="zh-CN" sz="800" kern="0" dirty="0">
              <a:solidFill>
                <a:schemeClr val="tx1">
                  <a:lumMod val="65000"/>
                  <a:lumOff val="35000"/>
                </a:schemeClr>
              </a:solidFill>
              <a:latin typeface="微软雅黑" pitchFamily="34" charset="-122"/>
              <a:ea typeface="微软雅黑" pitchFamily="34" charset="-122"/>
              <a:cs typeface="Raleway Light"/>
            </a:endParaRPr>
          </a:p>
        </p:txBody>
      </p:sp>
      <p:sp>
        <p:nvSpPr>
          <p:cNvPr id="30" name="TextBox 29"/>
          <p:cNvSpPr txBox="1"/>
          <p:nvPr/>
        </p:nvSpPr>
        <p:spPr>
          <a:xfrm>
            <a:off x="683676" y="194243"/>
            <a:ext cx="3870455" cy="338554"/>
          </a:xfrm>
          <a:prstGeom prst="rect">
            <a:avLst/>
          </a:prstGeom>
          <a:noFill/>
        </p:spPr>
        <p:txBody>
          <a:bodyPr wrap="square" rtlCol="0">
            <a:spAutoFit/>
          </a:bodyPr>
          <a:lstStyle/>
          <a:p>
            <a:r>
              <a:rPr lang="zh-CN" altLang="en-US" sz="1600" b="1" dirty="0" smtClean="0">
                <a:solidFill>
                  <a:schemeClr val="tx1">
                    <a:lumMod val="65000"/>
                    <a:lumOff val="35000"/>
                  </a:schemeClr>
                </a:solidFill>
                <a:latin typeface="微软雅黑" pitchFamily="34" charset="-122"/>
                <a:ea typeface="微软雅黑" pitchFamily="34" charset="-122"/>
              </a:rPr>
              <a:t>在此输入你的文本内容</a:t>
            </a:r>
            <a:endParaRPr lang="zh-CN" altLang="en-US" sz="1600" b="1" dirty="0">
              <a:solidFill>
                <a:schemeClr val="tx1">
                  <a:lumMod val="65000"/>
                  <a:lumOff val="35000"/>
                </a:schemeClr>
              </a:solidFill>
              <a:latin typeface="微软雅黑" pitchFamily="34" charset="-122"/>
              <a:ea typeface="微软雅黑" pitchFamily="34" charset="-122"/>
            </a:endParaRPr>
          </a:p>
        </p:txBody>
      </p:sp>
      <p:sp>
        <p:nvSpPr>
          <p:cNvPr id="31" name="矩形 30"/>
          <p:cNvSpPr/>
          <p:nvPr/>
        </p:nvSpPr>
        <p:spPr>
          <a:xfrm>
            <a:off x="683676" y="440464"/>
            <a:ext cx="2430295" cy="184666"/>
          </a:xfrm>
          <a:prstGeom prst="rect">
            <a:avLst/>
          </a:prstGeom>
        </p:spPr>
        <p:txBody>
          <a:bodyPr wrap="square">
            <a:spAutoFit/>
          </a:bodyPr>
          <a:lstStyle/>
          <a:p>
            <a:r>
              <a:rPr lang="en-US" altLang="zh-CN" sz="600" dirty="0">
                <a:solidFill>
                  <a:schemeClr val="tx1">
                    <a:lumMod val="65000"/>
                    <a:lumOff val="35000"/>
                  </a:schemeClr>
                </a:solidFill>
              </a:rPr>
              <a:t>Always believe that something wonderful is about to happen.</a:t>
            </a:r>
            <a:endParaRPr lang="zh-CN" altLang="en-US" sz="600" dirty="0">
              <a:solidFill>
                <a:schemeClr val="tx1">
                  <a:lumMod val="65000"/>
                  <a:lumOff val="35000"/>
                </a:schemeClr>
              </a:solidFill>
            </a:endParaRPr>
          </a:p>
        </p:txBody>
      </p:sp>
      <p:pic>
        <p:nvPicPr>
          <p:cNvPr id="32" name="图片 3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14039" y="194576"/>
            <a:ext cx="469637" cy="504684"/>
          </a:xfrm>
          <a:prstGeom prst="rect">
            <a:avLst/>
          </a:prstGeom>
        </p:spPr>
      </p:pic>
      <p:cxnSp>
        <p:nvCxnSpPr>
          <p:cNvPr id="33" name="直接连接符 32"/>
          <p:cNvCxnSpPr/>
          <p:nvPr/>
        </p:nvCxnSpPr>
        <p:spPr bwMode="auto">
          <a:xfrm>
            <a:off x="755682" y="625130"/>
            <a:ext cx="2358289" cy="0"/>
          </a:xfrm>
          <a:prstGeom prst="line">
            <a:avLst/>
          </a:prstGeom>
          <a:solidFill>
            <a:schemeClr val="accent1"/>
          </a:solidFill>
          <a:ln w="9525" cap="flat" cmpd="sng" algn="ctr">
            <a:solidFill>
              <a:schemeClr val="tx1">
                <a:lumMod val="50000"/>
                <a:lumOff val="50000"/>
              </a:schemeClr>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34" name="图片 3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679405" y="265861"/>
            <a:ext cx="1212896" cy="430161"/>
          </a:xfrm>
          <a:prstGeom prst="rect">
            <a:avLst/>
          </a:prstGeom>
        </p:spPr>
      </p:pic>
      <p:sp>
        <p:nvSpPr>
          <p:cNvPr id="35" name="TextBox 34"/>
          <p:cNvSpPr txBox="1"/>
          <p:nvPr/>
        </p:nvSpPr>
        <p:spPr>
          <a:xfrm>
            <a:off x="239505" y="255798"/>
            <a:ext cx="418704" cy="369332"/>
          </a:xfrm>
          <a:prstGeom prst="rect">
            <a:avLst/>
          </a:prstGeom>
          <a:noFill/>
        </p:spPr>
        <p:txBody>
          <a:bodyPr wrap="none" rtlCol="0">
            <a:spAutoFit/>
          </a:bodyPr>
          <a:lstStyle/>
          <a:p>
            <a:r>
              <a:rPr lang="en-US" altLang="zh-CN" dirty="0" smtClean="0">
                <a:solidFill>
                  <a:schemeClr val="bg1"/>
                </a:solidFill>
              </a:rPr>
              <a:t>01</a:t>
            </a:r>
            <a:endParaRPr lang="zh-CN" altLang="en-US" dirty="0">
              <a:solidFill>
                <a:schemeClr val="bg1"/>
              </a:solidFill>
            </a:endParaRPr>
          </a:p>
        </p:txBody>
      </p:sp>
    </p:spTree>
    <p:extLst>
      <p:ext uri="{BB962C8B-B14F-4D97-AF65-F5344CB8AC3E}">
        <p14:creationId xmlns:p14="http://schemas.microsoft.com/office/powerpoint/2010/main" val="33837047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repeatCount="indefinite" fill="hold" grpId="0" nodeType="withEffect">
                                  <p:stCondLst>
                                    <p:cond delay="0"/>
                                  </p:stCondLst>
                                  <p:childTnLst>
                                    <p:animRot by="21600000">
                                      <p:cBhvr>
                                        <p:cTn id="6" dur="2000" fill="hold"/>
                                        <p:tgtEl>
                                          <p:spTgt spid="18"/>
                                        </p:tgtEl>
                                        <p:attrNameLst>
                                          <p:attrName>r</p:attrName>
                                        </p:attrNameLst>
                                      </p:cBhvr>
                                    </p:animRot>
                                  </p:childTnLst>
                                </p:cTn>
                              </p:par>
                              <p:par>
                                <p:cTn id="7" presetID="8" presetClass="emph" presetSubtype="0" repeatCount="indefinite" fill="hold" grpId="0" nodeType="withEffect">
                                  <p:stCondLst>
                                    <p:cond delay="0"/>
                                  </p:stCondLst>
                                  <p:childTnLst>
                                    <p:animRot by="21600000">
                                      <p:cBhvr>
                                        <p:cTn id="8" dur="2000" fill="hold"/>
                                        <p:tgtEl>
                                          <p:spTgt spid="15"/>
                                        </p:tgtEl>
                                        <p:attrNameLst>
                                          <p:attrName>r</p:attrName>
                                        </p:attrNameLst>
                                      </p:cBhvr>
                                    </p:animRot>
                                  </p:childTnLst>
                                </p:cTn>
                              </p:par>
                              <p:par>
                                <p:cTn id="9" presetID="8" presetClass="emph" presetSubtype="0" repeatCount="indefinite" fill="hold" grpId="0" nodeType="withEffect">
                                  <p:stCondLst>
                                    <p:cond delay="0"/>
                                  </p:stCondLst>
                                  <p:childTnLst>
                                    <p:animRot by="21600000">
                                      <p:cBhvr>
                                        <p:cTn id="10" dur="2000" fill="hold"/>
                                        <p:tgtEl>
                                          <p:spTgt spid="16"/>
                                        </p:tgtEl>
                                        <p:attrNameLst>
                                          <p:attrName>r</p:attrName>
                                        </p:attrNameLst>
                                      </p:cBhvr>
                                    </p:animRot>
                                  </p:childTnLst>
                                </p:cTn>
                              </p:par>
                              <p:par>
                                <p:cTn id="11" presetID="8" presetClass="emph" presetSubtype="0" repeatCount="indefinite" fill="hold" grpId="0" nodeType="withEffect">
                                  <p:stCondLst>
                                    <p:cond delay="0"/>
                                  </p:stCondLst>
                                  <p:childTnLst>
                                    <p:animRot by="21600000">
                                      <p:cBhvr>
                                        <p:cTn id="12" dur="2000" fill="hold"/>
                                        <p:tgtEl>
                                          <p:spTgt spid="17"/>
                                        </p:tgtEl>
                                        <p:attrNameLst>
                                          <p:attrName>r</p:attrName>
                                        </p:attrNameLst>
                                      </p:cBhvr>
                                    </p:animRot>
                                  </p:childTnLst>
                                </p:cTn>
                              </p:par>
                              <p:par>
                                <p:cTn id="13" presetID="53" presetClass="entr" presetSubtype="16" fill="hold" grpId="0" nodeType="withEffect">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cBhvr>
                                        <p:cTn id="15" dur="500" fill="hold"/>
                                        <p:tgtEl>
                                          <p:spTgt spid="3"/>
                                        </p:tgtEl>
                                        <p:attrNameLst>
                                          <p:attrName>ppt_w</p:attrName>
                                        </p:attrNameLst>
                                      </p:cBhvr>
                                      <p:tavLst>
                                        <p:tav tm="0">
                                          <p:val>
                                            <p:fltVal val="0"/>
                                          </p:val>
                                        </p:tav>
                                        <p:tav tm="100000">
                                          <p:val>
                                            <p:strVal val="#ppt_w"/>
                                          </p:val>
                                        </p:tav>
                                      </p:tavLst>
                                    </p:anim>
                                    <p:anim calcmode="lin" valueType="num">
                                      <p:cBhvr>
                                        <p:cTn id="16" dur="500" fill="hold"/>
                                        <p:tgtEl>
                                          <p:spTgt spid="3"/>
                                        </p:tgtEl>
                                        <p:attrNameLst>
                                          <p:attrName>ppt_h</p:attrName>
                                        </p:attrNameLst>
                                      </p:cBhvr>
                                      <p:tavLst>
                                        <p:tav tm="0">
                                          <p:val>
                                            <p:fltVal val="0"/>
                                          </p:val>
                                        </p:tav>
                                        <p:tav tm="100000">
                                          <p:val>
                                            <p:strVal val="#ppt_h"/>
                                          </p:val>
                                        </p:tav>
                                      </p:tavLst>
                                    </p:anim>
                                    <p:animEffect transition="in" filter="fade">
                                      <p:cBhvr>
                                        <p:cTn id="17" dur="500"/>
                                        <p:tgtEl>
                                          <p:spTgt spid="3"/>
                                        </p:tgtEl>
                                      </p:cBhvr>
                                    </p:animEffect>
                                  </p:childTnLst>
                                </p:cTn>
                              </p:par>
                              <p:par>
                                <p:cTn id="18" presetID="53" presetClass="entr" presetSubtype="16" fill="hold" nodeType="with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p:cTn id="20" dur="500" fill="hold"/>
                                        <p:tgtEl>
                                          <p:spTgt spid="4"/>
                                        </p:tgtEl>
                                        <p:attrNameLst>
                                          <p:attrName>ppt_w</p:attrName>
                                        </p:attrNameLst>
                                      </p:cBhvr>
                                      <p:tavLst>
                                        <p:tav tm="0">
                                          <p:val>
                                            <p:fltVal val="0"/>
                                          </p:val>
                                        </p:tav>
                                        <p:tav tm="100000">
                                          <p:val>
                                            <p:strVal val="#ppt_w"/>
                                          </p:val>
                                        </p:tav>
                                      </p:tavLst>
                                    </p:anim>
                                    <p:anim calcmode="lin" valueType="num">
                                      <p:cBhvr>
                                        <p:cTn id="21" dur="500" fill="hold"/>
                                        <p:tgtEl>
                                          <p:spTgt spid="4"/>
                                        </p:tgtEl>
                                        <p:attrNameLst>
                                          <p:attrName>ppt_h</p:attrName>
                                        </p:attrNameLst>
                                      </p:cBhvr>
                                      <p:tavLst>
                                        <p:tav tm="0">
                                          <p:val>
                                            <p:fltVal val="0"/>
                                          </p:val>
                                        </p:tav>
                                        <p:tav tm="100000">
                                          <p:val>
                                            <p:strVal val="#ppt_h"/>
                                          </p:val>
                                        </p:tav>
                                      </p:tavLst>
                                    </p:anim>
                                    <p:animEffect transition="in" filter="fade">
                                      <p:cBhvr>
                                        <p:cTn id="22" dur="500"/>
                                        <p:tgtEl>
                                          <p:spTgt spid="4"/>
                                        </p:tgtEl>
                                      </p:cBhvr>
                                    </p:animEffect>
                                  </p:childTnLst>
                                </p:cTn>
                              </p:par>
                              <p:par>
                                <p:cTn id="23" presetID="53" presetClass="entr" presetSubtype="16" fill="hold" nodeType="with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p:cTn id="25" dur="500" fill="hold"/>
                                        <p:tgtEl>
                                          <p:spTgt spid="8"/>
                                        </p:tgtEl>
                                        <p:attrNameLst>
                                          <p:attrName>ppt_w</p:attrName>
                                        </p:attrNameLst>
                                      </p:cBhvr>
                                      <p:tavLst>
                                        <p:tav tm="0">
                                          <p:val>
                                            <p:fltVal val="0"/>
                                          </p:val>
                                        </p:tav>
                                        <p:tav tm="100000">
                                          <p:val>
                                            <p:strVal val="#ppt_w"/>
                                          </p:val>
                                        </p:tav>
                                      </p:tavLst>
                                    </p:anim>
                                    <p:anim calcmode="lin" valueType="num">
                                      <p:cBhvr>
                                        <p:cTn id="26" dur="500" fill="hold"/>
                                        <p:tgtEl>
                                          <p:spTgt spid="8"/>
                                        </p:tgtEl>
                                        <p:attrNameLst>
                                          <p:attrName>ppt_h</p:attrName>
                                        </p:attrNameLst>
                                      </p:cBhvr>
                                      <p:tavLst>
                                        <p:tav tm="0">
                                          <p:val>
                                            <p:fltVal val="0"/>
                                          </p:val>
                                        </p:tav>
                                        <p:tav tm="100000">
                                          <p:val>
                                            <p:strVal val="#ppt_h"/>
                                          </p:val>
                                        </p:tav>
                                      </p:tavLst>
                                    </p:anim>
                                    <p:animEffect transition="in" filter="fade">
                                      <p:cBhvr>
                                        <p:cTn id="27" dur="500"/>
                                        <p:tgtEl>
                                          <p:spTgt spid="8"/>
                                        </p:tgtEl>
                                      </p:cBhvr>
                                    </p:animEffect>
                                  </p:childTnLst>
                                </p:cTn>
                              </p:par>
                              <p:par>
                                <p:cTn id="28" presetID="53" presetClass="entr" presetSubtype="16" fill="hold" nodeType="withEffect">
                                  <p:stCondLst>
                                    <p:cond delay="0"/>
                                  </p:stCondLst>
                                  <p:childTnLst>
                                    <p:set>
                                      <p:cBhvr>
                                        <p:cTn id="29" dur="1" fill="hold">
                                          <p:stCondLst>
                                            <p:cond delay="0"/>
                                          </p:stCondLst>
                                        </p:cTn>
                                        <p:tgtEl>
                                          <p:spTgt spid="12"/>
                                        </p:tgtEl>
                                        <p:attrNameLst>
                                          <p:attrName>style.visibility</p:attrName>
                                        </p:attrNameLst>
                                      </p:cBhvr>
                                      <p:to>
                                        <p:strVal val="visible"/>
                                      </p:to>
                                    </p:set>
                                    <p:anim calcmode="lin" valueType="num">
                                      <p:cBhvr>
                                        <p:cTn id="30" dur="500" fill="hold"/>
                                        <p:tgtEl>
                                          <p:spTgt spid="12"/>
                                        </p:tgtEl>
                                        <p:attrNameLst>
                                          <p:attrName>ppt_w</p:attrName>
                                        </p:attrNameLst>
                                      </p:cBhvr>
                                      <p:tavLst>
                                        <p:tav tm="0">
                                          <p:val>
                                            <p:fltVal val="0"/>
                                          </p:val>
                                        </p:tav>
                                        <p:tav tm="100000">
                                          <p:val>
                                            <p:strVal val="#ppt_w"/>
                                          </p:val>
                                        </p:tav>
                                      </p:tavLst>
                                    </p:anim>
                                    <p:anim calcmode="lin" valueType="num">
                                      <p:cBhvr>
                                        <p:cTn id="31" dur="500" fill="hold"/>
                                        <p:tgtEl>
                                          <p:spTgt spid="12"/>
                                        </p:tgtEl>
                                        <p:attrNameLst>
                                          <p:attrName>ppt_h</p:attrName>
                                        </p:attrNameLst>
                                      </p:cBhvr>
                                      <p:tavLst>
                                        <p:tav tm="0">
                                          <p:val>
                                            <p:fltVal val="0"/>
                                          </p:val>
                                        </p:tav>
                                        <p:tav tm="100000">
                                          <p:val>
                                            <p:strVal val="#ppt_h"/>
                                          </p:val>
                                        </p:tav>
                                      </p:tavLst>
                                    </p:anim>
                                    <p:animEffect transition="in" filter="fade">
                                      <p:cBhvr>
                                        <p:cTn id="32" dur="500"/>
                                        <p:tgtEl>
                                          <p:spTgt spid="12"/>
                                        </p:tgtEl>
                                      </p:cBhvr>
                                    </p:animEffect>
                                  </p:childTnLst>
                                </p:cTn>
                              </p:par>
                            </p:childTnLst>
                          </p:cTn>
                        </p:par>
                        <p:par>
                          <p:cTn id="33" fill="hold">
                            <p:stCondLst>
                              <p:cond delay="2000"/>
                            </p:stCondLst>
                            <p:childTnLst>
                              <p:par>
                                <p:cTn id="34" presetID="53" presetClass="entr" presetSubtype="16" fill="hold" grpId="0" nodeType="afterEffect">
                                  <p:stCondLst>
                                    <p:cond delay="0"/>
                                  </p:stCondLst>
                                  <p:childTnLst>
                                    <p:set>
                                      <p:cBhvr>
                                        <p:cTn id="35" dur="1" fill="hold">
                                          <p:stCondLst>
                                            <p:cond delay="0"/>
                                          </p:stCondLst>
                                        </p:cTn>
                                        <p:tgtEl>
                                          <p:spTgt spid="20"/>
                                        </p:tgtEl>
                                        <p:attrNameLst>
                                          <p:attrName>style.visibility</p:attrName>
                                        </p:attrNameLst>
                                      </p:cBhvr>
                                      <p:to>
                                        <p:strVal val="visible"/>
                                      </p:to>
                                    </p:set>
                                    <p:anim calcmode="lin" valueType="num">
                                      <p:cBhvr>
                                        <p:cTn id="36" dur="500" fill="hold"/>
                                        <p:tgtEl>
                                          <p:spTgt spid="20"/>
                                        </p:tgtEl>
                                        <p:attrNameLst>
                                          <p:attrName>ppt_w</p:attrName>
                                        </p:attrNameLst>
                                      </p:cBhvr>
                                      <p:tavLst>
                                        <p:tav tm="0">
                                          <p:val>
                                            <p:fltVal val="0"/>
                                          </p:val>
                                        </p:tav>
                                        <p:tav tm="100000">
                                          <p:val>
                                            <p:strVal val="#ppt_w"/>
                                          </p:val>
                                        </p:tav>
                                      </p:tavLst>
                                    </p:anim>
                                    <p:anim calcmode="lin" valueType="num">
                                      <p:cBhvr>
                                        <p:cTn id="37" dur="500" fill="hold"/>
                                        <p:tgtEl>
                                          <p:spTgt spid="20"/>
                                        </p:tgtEl>
                                        <p:attrNameLst>
                                          <p:attrName>ppt_h</p:attrName>
                                        </p:attrNameLst>
                                      </p:cBhvr>
                                      <p:tavLst>
                                        <p:tav tm="0">
                                          <p:val>
                                            <p:fltVal val="0"/>
                                          </p:val>
                                        </p:tav>
                                        <p:tav tm="100000">
                                          <p:val>
                                            <p:strVal val="#ppt_h"/>
                                          </p:val>
                                        </p:tav>
                                      </p:tavLst>
                                    </p:anim>
                                    <p:animEffect transition="in" filter="fade">
                                      <p:cBhvr>
                                        <p:cTn id="38" dur="500"/>
                                        <p:tgtEl>
                                          <p:spTgt spid="20"/>
                                        </p:tgtEl>
                                      </p:cBhvr>
                                    </p:animEffect>
                                  </p:childTnLst>
                                </p:cTn>
                              </p:par>
                            </p:childTnLst>
                          </p:cTn>
                        </p:par>
                        <p:par>
                          <p:cTn id="39" fill="hold">
                            <p:stCondLst>
                              <p:cond delay="2500"/>
                            </p:stCondLst>
                            <p:childTnLst>
                              <p:par>
                                <p:cTn id="40" presetID="53" presetClass="entr" presetSubtype="16" fill="hold" grpId="0" nodeType="afterEffect">
                                  <p:stCondLst>
                                    <p:cond delay="0"/>
                                  </p:stCondLst>
                                  <p:childTnLst>
                                    <p:set>
                                      <p:cBhvr>
                                        <p:cTn id="41" dur="1" fill="hold">
                                          <p:stCondLst>
                                            <p:cond delay="0"/>
                                          </p:stCondLst>
                                        </p:cTn>
                                        <p:tgtEl>
                                          <p:spTgt spid="21"/>
                                        </p:tgtEl>
                                        <p:attrNameLst>
                                          <p:attrName>style.visibility</p:attrName>
                                        </p:attrNameLst>
                                      </p:cBhvr>
                                      <p:to>
                                        <p:strVal val="visible"/>
                                      </p:to>
                                    </p:set>
                                    <p:anim calcmode="lin" valueType="num">
                                      <p:cBhvr>
                                        <p:cTn id="42" dur="500" fill="hold"/>
                                        <p:tgtEl>
                                          <p:spTgt spid="21"/>
                                        </p:tgtEl>
                                        <p:attrNameLst>
                                          <p:attrName>ppt_w</p:attrName>
                                        </p:attrNameLst>
                                      </p:cBhvr>
                                      <p:tavLst>
                                        <p:tav tm="0">
                                          <p:val>
                                            <p:fltVal val="0"/>
                                          </p:val>
                                        </p:tav>
                                        <p:tav tm="100000">
                                          <p:val>
                                            <p:strVal val="#ppt_w"/>
                                          </p:val>
                                        </p:tav>
                                      </p:tavLst>
                                    </p:anim>
                                    <p:anim calcmode="lin" valueType="num">
                                      <p:cBhvr>
                                        <p:cTn id="43" dur="500" fill="hold"/>
                                        <p:tgtEl>
                                          <p:spTgt spid="21"/>
                                        </p:tgtEl>
                                        <p:attrNameLst>
                                          <p:attrName>ppt_h</p:attrName>
                                        </p:attrNameLst>
                                      </p:cBhvr>
                                      <p:tavLst>
                                        <p:tav tm="0">
                                          <p:val>
                                            <p:fltVal val="0"/>
                                          </p:val>
                                        </p:tav>
                                        <p:tav tm="100000">
                                          <p:val>
                                            <p:strVal val="#ppt_h"/>
                                          </p:val>
                                        </p:tav>
                                      </p:tavLst>
                                    </p:anim>
                                    <p:animEffect transition="in" filter="fade">
                                      <p:cBhvr>
                                        <p:cTn id="44" dur="500"/>
                                        <p:tgtEl>
                                          <p:spTgt spid="21"/>
                                        </p:tgtEl>
                                      </p:cBhvr>
                                    </p:animEffect>
                                  </p:childTnLst>
                                </p:cTn>
                              </p:par>
                            </p:childTnLst>
                          </p:cTn>
                        </p:par>
                        <p:par>
                          <p:cTn id="45" fill="hold">
                            <p:stCondLst>
                              <p:cond delay="3000"/>
                            </p:stCondLst>
                            <p:childTnLst>
                              <p:par>
                                <p:cTn id="46" presetID="53" presetClass="entr" presetSubtype="16" fill="hold" grpId="0" nodeType="afterEffect">
                                  <p:stCondLst>
                                    <p:cond delay="0"/>
                                  </p:stCondLst>
                                  <p:childTnLst>
                                    <p:set>
                                      <p:cBhvr>
                                        <p:cTn id="47" dur="1" fill="hold">
                                          <p:stCondLst>
                                            <p:cond delay="0"/>
                                          </p:stCondLst>
                                        </p:cTn>
                                        <p:tgtEl>
                                          <p:spTgt spid="22"/>
                                        </p:tgtEl>
                                        <p:attrNameLst>
                                          <p:attrName>style.visibility</p:attrName>
                                        </p:attrNameLst>
                                      </p:cBhvr>
                                      <p:to>
                                        <p:strVal val="visible"/>
                                      </p:to>
                                    </p:set>
                                    <p:anim calcmode="lin" valueType="num">
                                      <p:cBhvr>
                                        <p:cTn id="48" dur="500" fill="hold"/>
                                        <p:tgtEl>
                                          <p:spTgt spid="22"/>
                                        </p:tgtEl>
                                        <p:attrNameLst>
                                          <p:attrName>ppt_w</p:attrName>
                                        </p:attrNameLst>
                                      </p:cBhvr>
                                      <p:tavLst>
                                        <p:tav tm="0">
                                          <p:val>
                                            <p:fltVal val="0"/>
                                          </p:val>
                                        </p:tav>
                                        <p:tav tm="100000">
                                          <p:val>
                                            <p:strVal val="#ppt_w"/>
                                          </p:val>
                                        </p:tav>
                                      </p:tavLst>
                                    </p:anim>
                                    <p:anim calcmode="lin" valueType="num">
                                      <p:cBhvr>
                                        <p:cTn id="49" dur="500" fill="hold"/>
                                        <p:tgtEl>
                                          <p:spTgt spid="22"/>
                                        </p:tgtEl>
                                        <p:attrNameLst>
                                          <p:attrName>ppt_h</p:attrName>
                                        </p:attrNameLst>
                                      </p:cBhvr>
                                      <p:tavLst>
                                        <p:tav tm="0">
                                          <p:val>
                                            <p:fltVal val="0"/>
                                          </p:val>
                                        </p:tav>
                                        <p:tav tm="100000">
                                          <p:val>
                                            <p:strVal val="#ppt_h"/>
                                          </p:val>
                                        </p:tav>
                                      </p:tavLst>
                                    </p:anim>
                                    <p:animEffect transition="in" filter="fade">
                                      <p:cBhvr>
                                        <p:cTn id="50" dur="500"/>
                                        <p:tgtEl>
                                          <p:spTgt spid="22"/>
                                        </p:tgtEl>
                                      </p:cBhvr>
                                    </p:animEffect>
                                  </p:childTnLst>
                                </p:cTn>
                              </p:par>
                            </p:childTnLst>
                          </p:cTn>
                        </p:par>
                        <p:par>
                          <p:cTn id="51" fill="hold">
                            <p:stCondLst>
                              <p:cond delay="3500"/>
                            </p:stCondLst>
                            <p:childTnLst>
                              <p:par>
                                <p:cTn id="52" presetID="53" presetClass="entr" presetSubtype="16" fill="hold" grpId="0" nodeType="afterEffect">
                                  <p:stCondLst>
                                    <p:cond delay="0"/>
                                  </p:stCondLst>
                                  <p:childTnLst>
                                    <p:set>
                                      <p:cBhvr>
                                        <p:cTn id="53" dur="1" fill="hold">
                                          <p:stCondLst>
                                            <p:cond delay="0"/>
                                          </p:stCondLst>
                                        </p:cTn>
                                        <p:tgtEl>
                                          <p:spTgt spid="23"/>
                                        </p:tgtEl>
                                        <p:attrNameLst>
                                          <p:attrName>style.visibility</p:attrName>
                                        </p:attrNameLst>
                                      </p:cBhvr>
                                      <p:to>
                                        <p:strVal val="visible"/>
                                      </p:to>
                                    </p:set>
                                    <p:anim calcmode="lin" valueType="num">
                                      <p:cBhvr>
                                        <p:cTn id="54" dur="500" fill="hold"/>
                                        <p:tgtEl>
                                          <p:spTgt spid="23"/>
                                        </p:tgtEl>
                                        <p:attrNameLst>
                                          <p:attrName>ppt_w</p:attrName>
                                        </p:attrNameLst>
                                      </p:cBhvr>
                                      <p:tavLst>
                                        <p:tav tm="0">
                                          <p:val>
                                            <p:fltVal val="0"/>
                                          </p:val>
                                        </p:tav>
                                        <p:tav tm="100000">
                                          <p:val>
                                            <p:strVal val="#ppt_w"/>
                                          </p:val>
                                        </p:tav>
                                      </p:tavLst>
                                    </p:anim>
                                    <p:anim calcmode="lin" valueType="num">
                                      <p:cBhvr>
                                        <p:cTn id="55" dur="500" fill="hold"/>
                                        <p:tgtEl>
                                          <p:spTgt spid="23"/>
                                        </p:tgtEl>
                                        <p:attrNameLst>
                                          <p:attrName>ppt_h</p:attrName>
                                        </p:attrNameLst>
                                      </p:cBhvr>
                                      <p:tavLst>
                                        <p:tav tm="0">
                                          <p:val>
                                            <p:fltVal val="0"/>
                                          </p:val>
                                        </p:tav>
                                        <p:tav tm="100000">
                                          <p:val>
                                            <p:strVal val="#ppt_h"/>
                                          </p:val>
                                        </p:tav>
                                      </p:tavLst>
                                    </p:anim>
                                    <p:animEffect transition="in" filter="fade">
                                      <p:cBhvr>
                                        <p:cTn id="56"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5" grpId="0" animBg="1"/>
      <p:bldP spid="16" grpId="0" animBg="1"/>
      <p:bldP spid="17" grpId="0" animBg="1"/>
      <p:bldP spid="18" grpId="0" animBg="1"/>
      <p:bldP spid="20" grpId="0"/>
      <p:bldP spid="21" grpId="0"/>
      <p:bldP spid="22" grpId="0"/>
      <p:bldP spid="23"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75B029CA-FE95-4881-80B5-E602ED585F5A}" type="slidenum">
              <a:rPr lang="zh-CN" altLang="en-US" smtClean="0"/>
              <a:t>32</a:t>
            </a:fld>
            <a:endParaRPr lang="zh-CN" altLang="en-US"/>
          </a:p>
        </p:txBody>
      </p:sp>
      <p:sp>
        <p:nvSpPr>
          <p:cNvPr id="3" name="AutoShape 7"/>
          <p:cNvSpPr>
            <a:spLocks/>
          </p:cNvSpPr>
          <p:nvPr/>
        </p:nvSpPr>
        <p:spPr bwMode="auto">
          <a:xfrm>
            <a:off x="5018601" y="3248025"/>
            <a:ext cx="185786" cy="18514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7" y="0"/>
                </a:moveTo>
                <a:cubicBezTo>
                  <a:pt x="12304" y="0"/>
                  <a:pt x="13705" y="279"/>
                  <a:pt x="15014" y="844"/>
                </a:cubicBezTo>
                <a:cubicBezTo>
                  <a:pt x="16319" y="1408"/>
                  <a:pt x="17466" y="2176"/>
                  <a:pt x="18449" y="3156"/>
                </a:cubicBezTo>
                <a:cubicBezTo>
                  <a:pt x="19432" y="4133"/>
                  <a:pt x="20201" y="5277"/>
                  <a:pt x="20760" y="6590"/>
                </a:cubicBezTo>
                <a:cubicBezTo>
                  <a:pt x="21320" y="7900"/>
                  <a:pt x="21599" y="9303"/>
                  <a:pt x="21599" y="10799"/>
                </a:cubicBezTo>
                <a:cubicBezTo>
                  <a:pt x="21599" y="12296"/>
                  <a:pt x="21320" y="13696"/>
                  <a:pt x="20760" y="15009"/>
                </a:cubicBezTo>
                <a:cubicBezTo>
                  <a:pt x="20201" y="16320"/>
                  <a:pt x="19432" y="17463"/>
                  <a:pt x="18449" y="18443"/>
                </a:cubicBezTo>
                <a:cubicBezTo>
                  <a:pt x="17466" y="19423"/>
                  <a:pt x="16319" y="20191"/>
                  <a:pt x="15014" y="20752"/>
                </a:cubicBezTo>
                <a:cubicBezTo>
                  <a:pt x="13705" y="21320"/>
                  <a:pt x="12304" y="21599"/>
                  <a:pt x="10807" y="21599"/>
                </a:cubicBezTo>
                <a:cubicBezTo>
                  <a:pt x="9309" y="21599"/>
                  <a:pt x="7905" y="21320"/>
                  <a:pt x="6594" y="20752"/>
                </a:cubicBezTo>
                <a:cubicBezTo>
                  <a:pt x="5280" y="20191"/>
                  <a:pt x="4136" y="19423"/>
                  <a:pt x="3158" y="18443"/>
                </a:cubicBezTo>
                <a:cubicBezTo>
                  <a:pt x="2181" y="17463"/>
                  <a:pt x="1409" y="16320"/>
                  <a:pt x="844" y="15009"/>
                </a:cubicBezTo>
                <a:cubicBezTo>
                  <a:pt x="282" y="13696"/>
                  <a:pt x="0" y="12296"/>
                  <a:pt x="0" y="10800"/>
                </a:cubicBezTo>
                <a:cubicBezTo>
                  <a:pt x="0" y="9303"/>
                  <a:pt x="282" y="7900"/>
                  <a:pt x="844" y="6590"/>
                </a:cubicBezTo>
                <a:cubicBezTo>
                  <a:pt x="1409" y="5277"/>
                  <a:pt x="2181" y="4133"/>
                  <a:pt x="3158" y="3156"/>
                </a:cubicBezTo>
                <a:cubicBezTo>
                  <a:pt x="4136" y="2176"/>
                  <a:pt x="5280" y="1408"/>
                  <a:pt x="6594" y="844"/>
                </a:cubicBezTo>
                <a:cubicBezTo>
                  <a:pt x="7905" y="279"/>
                  <a:pt x="9309" y="0"/>
                  <a:pt x="10807" y="0"/>
                </a:cubicBezTo>
                <a:moveTo>
                  <a:pt x="3246" y="10800"/>
                </a:moveTo>
                <a:cubicBezTo>
                  <a:pt x="3246" y="11853"/>
                  <a:pt x="3444" y="12838"/>
                  <a:pt x="3839" y="13747"/>
                </a:cubicBezTo>
                <a:cubicBezTo>
                  <a:pt x="4238" y="14656"/>
                  <a:pt x="4777" y="15453"/>
                  <a:pt x="5458" y="16139"/>
                </a:cubicBezTo>
                <a:cubicBezTo>
                  <a:pt x="6136" y="16825"/>
                  <a:pt x="6936" y="17364"/>
                  <a:pt x="7851" y="17762"/>
                </a:cubicBezTo>
                <a:cubicBezTo>
                  <a:pt x="8767" y="18155"/>
                  <a:pt x="9753" y="18355"/>
                  <a:pt x="10807" y="18355"/>
                </a:cubicBezTo>
                <a:lnTo>
                  <a:pt x="10807" y="3241"/>
                </a:lnTo>
                <a:cubicBezTo>
                  <a:pt x="9753" y="3241"/>
                  <a:pt x="8767" y="3439"/>
                  <a:pt x="7851" y="3834"/>
                </a:cubicBezTo>
                <a:cubicBezTo>
                  <a:pt x="6936" y="4232"/>
                  <a:pt x="6136" y="4771"/>
                  <a:pt x="5458" y="5457"/>
                </a:cubicBezTo>
                <a:cubicBezTo>
                  <a:pt x="4777" y="6144"/>
                  <a:pt x="4238" y="6940"/>
                  <a:pt x="3839" y="7849"/>
                </a:cubicBezTo>
                <a:cubicBezTo>
                  <a:pt x="3444" y="8764"/>
                  <a:pt x="3246" y="9744"/>
                  <a:pt x="3246" y="10800"/>
                </a:cubicBezTo>
              </a:path>
            </a:pathLst>
          </a:custGeom>
          <a:solidFill>
            <a:srgbClr val="333F4F"/>
          </a:solidFill>
          <a:ln>
            <a:noFill/>
          </a:ln>
          <a:effectLst/>
          <a:extLst/>
        </p:spPr>
        <p:txBody>
          <a:bodyPr lIns="38092" tIns="38092" rIns="38092" bIns="38092" anchor="ctr"/>
          <a:lstStyle/>
          <a:p>
            <a:pPr defTabSz="342823" fontAlgn="auto">
              <a:spcBef>
                <a:spcPts val="0"/>
              </a:spcBef>
              <a:spcAft>
                <a:spcPts val="0"/>
              </a:spcAft>
              <a:defRPr/>
            </a:pPr>
            <a:endParaRPr lang="es-ES" sz="2200" dirty="0">
              <a:solidFill>
                <a:schemeClr val="bg1"/>
              </a:solidFill>
              <a:effectLst>
                <a:outerShdw blurRad="38100" dist="38100" dir="2700000" algn="tl">
                  <a:srgbClr val="000000"/>
                </a:outerShdw>
              </a:effectLst>
              <a:latin typeface="Gill Sans" charset="0"/>
              <a:ea typeface="+mn-ea"/>
              <a:cs typeface="Gill Sans" charset="0"/>
              <a:sym typeface="Gill Sans" charset="0"/>
            </a:endParaRPr>
          </a:p>
        </p:txBody>
      </p:sp>
      <p:sp>
        <p:nvSpPr>
          <p:cNvPr id="4" name="AutoShape 8"/>
          <p:cNvSpPr>
            <a:spLocks/>
          </p:cNvSpPr>
          <p:nvPr/>
        </p:nvSpPr>
        <p:spPr bwMode="auto">
          <a:xfrm>
            <a:off x="5449719" y="3248025"/>
            <a:ext cx="184595" cy="185142"/>
          </a:xfrm>
          <a:custGeom>
            <a:avLst/>
            <a:gdLst>
              <a:gd name="T0" fmla="+- 0 10801 50"/>
              <a:gd name="T1" fmla="*/ T0 w 21502"/>
              <a:gd name="T2" fmla="*/ 10800 h 21600"/>
              <a:gd name="T3" fmla="+- 0 10801 50"/>
              <a:gd name="T4" fmla="*/ T3 w 21502"/>
              <a:gd name="T5" fmla="*/ 10800 h 21600"/>
              <a:gd name="T6" fmla="+- 0 10801 50"/>
              <a:gd name="T7" fmla="*/ T6 w 21502"/>
              <a:gd name="T8" fmla="*/ 10800 h 21600"/>
              <a:gd name="T9" fmla="+- 0 10801 50"/>
              <a:gd name="T10" fmla="*/ T9 w 21502"/>
              <a:gd name="T11" fmla="*/ 10800 h 21600"/>
            </a:gdLst>
            <a:ahLst/>
            <a:cxnLst>
              <a:cxn ang="0">
                <a:pos x="T1" y="T2"/>
              </a:cxn>
              <a:cxn ang="0">
                <a:pos x="T4" y="T5"/>
              </a:cxn>
              <a:cxn ang="0">
                <a:pos x="T7" y="T8"/>
              </a:cxn>
              <a:cxn ang="0">
                <a:pos x="T10" y="T11"/>
              </a:cxn>
            </a:cxnLst>
            <a:rect l="0" t="0" r="r" b="b"/>
            <a:pathLst>
              <a:path w="21502" h="21600">
                <a:moveTo>
                  <a:pt x="20786" y="13513"/>
                </a:moveTo>
                <a:cubicBezTo>
                  <a:pt x="21135" y="13698"/>
                  <a:pt x="21361" y="13966"/>
                  <a:pt x="21455" y="14312"/>
                </a:cubicBezTo>
                <a:cubicBezTo>
                  <a:pt x="21550" y="14662"/>
                  <a:pt x="21502" y="15000"/>
                  <a:pt x="21311" y="15326"/>
                </a:cubicBezTo>
                <a:lnTo>
                  <a:pt x="20229" y="17070"/>
                </a:lnTo>
                <a:cubicBezTo>
                  <a:pt x="20028" y="17399"/>
                  <a:pt x="19739" y="17608"/>
                  <a:pt x="19356" y="17696"/>
                </a:cubicBezTo>
                <a:cubicBezTo>
                  <a:pt x="18975" y="17784"/>
                  <a:pt x="18607" y="17740"/>
                  <a:pt x="18255" y="17564"/>
                </a:cubicBezTo>
                <a:lnTo>
                  <a:pt x="13277" y="14865"/>
                </a:lnTo>
                <a:lnTo>
                  <a:pt x="13277" y="20248"/>
                </a:lnTo>
                <a:cubicBezTo>
                  <a:pt x="13277" y="20633"/>
                  <a:pt x="13135" y="20953"/>
                  <a:pt x="12855" y="21212"/>
                </a:cubicBezTo>
                <a:cubicBezTo>
                  <a:pt x="12576" y="21470"/>
                  <a:pt x="12227" y="21599"/>
                  <a:pt x="11815" y="21599"/>
                </a:cubicBezTo>
                <a:lnTo>
                  <a:pt x="9697" y="21599"/>
                </a:lnTo>
                <a:cubicBezTo>
                  <a:pt x="9285" y="21599"/>
                  <a:pt x="8939" y="21470"/>
                  <a:pt x="8666" y="21212"/>
                </a:cubicBezTo>
                <a:cubicBezTo>
                  <a:pt x="8389" y="20953"/>
                  <a:pt x="8251" y="20642"/>
                  <a:pt x="8251" y="20278"/>
                </a:cubicBezTo>
                <a:lnTo>
                  <a:pt x="8251" y="14865"/>
                </a:lnTo>
                <a:lnTo>
                  <a:pt x="3256" y="17564"/>
                </a:lnTo>
                <a:cubicBezTo>
                  <a:pt x="2904" y="17749"/>
                  <a:pt x="2536" y="17796"/>
                  <a:pt x="2156" y="17705"/>
                </a:cubicBezTo>
                <a:cubicBezTo>
                  <a:pt x="1776" y="17611"/>
                  <a:pt x="1483" y="17399"/>
                  <a:pt x="1282" y="17070"/>
                </a:cubicBezTo>
                <a:lnTo>
                  <a:pt x="201" y="15326"/>
                </a:lnTo>
                <a:cubicBezTo>
                  <a:pt x="22" y="15000"/>
                  <a:pt x="-25" y="14662"/>
                  <a:pt x="66" y="14312"/>
                </a:cubicBezTo>
                <a:cubicBezTo>
                  <a:pt x="157" y="13966"/>
                  <a:pt x="377" y="13698"/>
                  <a:pt x="729" y="13513"/>
                </a:cubicBezTo>
                <a:lnTo>
                  <a:pt x="5752" y="10800"/>
                </a:lnTo>
                <a:lnTo>
                  <a:pt x="729" y="8086"/>
                </a:lnTo>
                <a:cubicBezTo>
                  <a:pt x="377" y="7898"/>
                  <a:pt x="151" y="7630"/>
                  <a:pt x="50" y="7284"/>
                </a:cubicBezTo>
                <a:cubicBezTo>
                  <a:pt x="-50" y="6937"/>
                  <a:pt x="0" y="6599"/>
                  <a:pt x="201" y="6270"/>
                </a:cubicBezTo>
                <a:lnTo>
                  <a:pt x="1282" y="4526"/>
                </a:lnTo>
                <a:cubicBezTo>
                  <a:pt x="1483" y="4200"/>
                  <a:pt x="1776" y="3991"/>
                  <a:pt x="2156" y="3903"/>
                </a:cubicBezTo>
                <a:cubicBezTo>
                  <a:pt x="2536" y="3812"/>
                  <a:pt x="2904" y="3859"/>
                  <a:pt x="3256" y="4035"/>
                </a:cubicBezTo>
                <a:lnTo>
                  <a:pt x="8251" y="6734"/>
                </a:lnTo>
                <a:lnTo>
                  <a:pt x="8251" y="1348"/>
                </a:lnTo>
                <a:cubicBezTo>
                  <a:pt x="8251" y="966"/>
                  <a:pt x="8389" y="646"/>
                  <a:pt x="8666" y="387"/>
                </a:cubicBezTo>
                <a:cubicBezTo>
                  <a:pt x="8939" y="129"/>
                  <a:pt x="9285" y="0"/>
                  <a:pt x="9697" y="0"/>
                </a:cubicBezTo>
                <a:lnTo>
                  <a:pt x="11815" y="0"/>
                </a:lnTo>
                <a:cubicBezTo>
                  <a:pt x="12227" y="0"/>
                  <a:pt x="12576" y="129"/>
                  <a:pt x="12855" y="387"/>
                </a:cubicBezTo>
                <a:cubicBezTo>
                  <a:pt x="13135" y="646"/>
                  <a:pt x="13277" y="957"/>
                  <a:pt x="13277" y="1324"/>
                </a:cubicBezTo>
                <a:lnTo>
                  <a:pt x="13277" y="6734"/>
                </a:lnTo>
                <a:lnTo>
                  <a:pt x="18255" y="4035"/>
                </a:lnTo>
                <a:cubicBezTo>
                  <a:pt x="18607" y="3868"/>
                  <a:pt x="18975" y="3824"/>
                  <a:pt x="19356" y="3909"/>
                </a:cubicBezTo>
                <a:cubicBezTo>
                  <a:pt x="19739" y="3994"/>
                  <a:pt x="20028" y="4200"/>
                  <a:pt x="20229" y="4526"/>
                </a:cubicBezTo>
                <a:lnTo>
                  <a:pt x="21282" y="6270"/>
                </a:lnTo>
                <a:cubicBezTo>
                  <a:pt x="21484" y="6599"/>
                  <a:pt x="21537" y="6937"/>
                  <a:pt x="21446" y="7284"/>
                </a:cubicBezTo>
                <a:cubicBezTo>
                  <a:pt x="21358" y="7630"/>
                  <a:pt x="21135" y="7898"/>
                  <a:pt x="20786" y="8086"/>
                </a:cubicBezTo>
                <a:lnTo>
                  <a:pt x="15775" y="10799"/>
                </a:lnTo>
                <a:lnTo>
                  <a:pt x="20786" y="13513"/>
                </a:lnTo>
                <a:close/>
              </a:path>
            </a:pathLst>
          </a:custGeom>
          <a:solidFill>
            <a:srgbClr val="333F4F"/>
          </a:solidFill>
          <a:ln>
            <a:noFill/>
          </a:ln>
          <a:effectLst/>
          <a:extLst/>
        </p:spPr>
        <p:txBody>
          <a:bodyPr lIns="38092" tIns="38092" rIns="38092" bIns="38092" anchor="ctr"/>
          <a:lstStyle/>
          <a:p>
            <a:pPr defTabSz="342823" fontAlgn="auto">
              <a:spcBef>
                <a:spcPts val="0"/>
              </a:spcBef>
              <a:spcAft>
                <a:spcPts val="0"/>
              </a:spcAft>
              <a:defRPr/>
            </a:pPr>
            <a:endParaRPr lang="es-ES" sz="2200" dirty="0">
              <a:solidFill>
                <a:schemeClr val="bg1"/>
              </a:solidFill>
              <a:effectLst>
                <a:outerShdw blurRad="38100" dist="38100" dir="2700000" algn="tl">
                  <a:srgbClr val="000000"/>
                </a:outerShdw>
              </a:effectLst>
              <a:latin typeface="Gill Sans" charset="0"/>
              <a:ea typeface="+mn-ea"/>
              <a:cs typeface="Gill Sans" charset="0"/>
              <a:sym typeface="Gill Sans" charset="0"/>
            </a:endParaRPr>
          </a:p>
        </p:txBody>
      </p:sp>
      <p:sp>
        <p:nvSpPr>
          <p:cNvPr id="5" name="AutoShape 9"/>
          <p:cNvSpPr>
            <a:spLocks/>
          </p:cNvSpPr>
          <p:nvPr/>
        </p:nvSpPr>
        <p:spPr bwMode="auto">
          <a:xfrm>
            <a:off x="5861187" y="3248025"/>
            <a:ext cx="185786" cy="18514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7" y="0"/>
                </a:moveTo>
                <a:cubicBezTo>
                  <a:pt x="12304" y="0"/>
                  <a:pt x="13705" y="282"/>
                  <a:pt x="15014" y="844"/>
                </a:cubicBezTo>
                <a:cubicBezTo>
                  <a:pt x="16322" y="1406"/>
                  <a:pt x="17466" y="2180"/>
                  <a:pt x="18449" y="3154"/>
                </a:cubicBezTo>
                <a:cubicBezTo>
                  <a:pt x="19432" y="4134"/>
                  <a:pt x="20204" y="5277"/>
                  <a:pt x="20760" y="6591"/>
                </a:cubicBezTo>
                <a:cubicBezTo>
                  <a:pt x="21323" y="7901"/>
                  <a:pt x="21599" y="9304"/>
                  <a:pt x="21599" y="10801"/>
                </a:cubicBezTo>
                <a:cubicBezTo>
                  <a:pt x="21599" y="12298"/>
                  <a:pt x="21323" y="13701"/>
                  <a:pt x="20760" y="15011"/>
                </a:cubicBezTo>
                <a:cubicBezTo>
                  <a:pt x="20204" y="16322"/>
                  <a:pt x="19432" y="17468"/>
                  <a:pt x="18449" y="18445"/>
                </a:cubicBezTo>
                <a:cubicBezTo>
                  <a:pt x="17466" y="19422"/>
                  <a:pt x="16322" y="20193"/>
                  <a:pt x="15014" y="20758"/>
                </a:cubicBezTo>
                <a:cubicBezTo>
                  <a:pt x="13705" y="21320"/>
                  <a:pt x="12304" y="21599"/>
                  <a:pt x="10807" y="21599"/>
                </a:cubicBezTo>
                <a:cubicBezTo>
                  <a:pt x="9309" y="21599"/>
                  <a:pt x="7905" y="21320"/>
                  <a:pt x="6594" y="20758"/>
                </a:cubicBezTo>
                <a:cubicBezTo>
                  <a:pt x="5280" y="20193"/>
                  <a:pt x="4136" y="19422"/>
                  <a:pt x="3158" y="18445"/>
                </a:cubicBezTo>
                <a:cubicBezTo>
                  <a:pt x="2181" y="17468"/>
                  <a:pt x="1409" y="16322"/>
                  <a:pt x="847" y="15011"/>
                </a:cubicBezTo>
                <a:cubicBezTo>
                  <a:pt x="282" y="13701"/>
                  <a:pt x="0" y="12298"/>
                  <a:pt x="0" y="10801"/>
                </a:cubicBezTo>
                <a:cubicBezTo>
                  <a:pt x="0" y="9304"/>
                  <a:pt x="282" y="7901"/>
                  <a:pt x="847" y="6591"/>
                </a:cubicBezTo>
                <a:cubicBezTo>
                  <a:pt x="1409" y="5277"/>
                  <a:pt x="2181" y="4134"/>
                  <a:pt x="3158" y="3154"/>
                </a:cubicBezTo>
                <a:cubicBezTo>
                  <a:pt x="4136" y="2180"/>
                  <a:pt x="5280" y="1406"/>
                  <a:pt x="6594" y="844"/>
                </a:cubicBezTo>
                <a:cubicBezTo>
                  <a:pt x="7905" y="282"/>
                  <a:pt x="9309" y="0"/>
                  <a:pt x="10807" y="0"/>
                </a:cubicBezTo>
                <a:moveTo>
                  <a:pt x="10807" y="3241"/>
                </a:moveTo>
                <a:cubicBezTo>
                  <a:pt x="9753" y="3241"/>
                  <a:pt x="8767" y="3442"/>
                  <a:pt x="7851" y="3837"/>
                </a:cubicBezTo>
                <a:cubicBezTo>
                  <a:pt x="6936" y="4235"/>
                  <a:pt x="6139" y="4775"/>
                  <a:pt x="5458" y="5461"/>
                </a:cubicBezTo>
                <a:cubicBezTo>
                  <a:pt x="4777" y="6147"/>
                  <a:pt x="4238" y="6943"/>
                  <a:pt x="3842" y="7853"/>
                </a:cubicBezTo>
                <a:cubicBezTo>
                  <a:pt x="3446" y="8765"/>
                  <a:pt x="3246" y="9745"/>
                  <a:pt x="3246" y="10801"/>
                </a:cubicBezTo>
                <a:cubicBezTo>
                  <a:pt x="3246" y="11561"/>
                  <a:pt x="3353" y="12281"/>
                  <a:pt x="3565" y="12964"/>
                </a:cubicBezTo>
                <a:cubicBezTo>
                  <a:pt x="3777" y="13647"/>
                  <a:pt x="4077" y="14286"/>
                  <a:pt x="4464" y="14870"/>
                </a:cubicBezTo>
                <a:lnTo>
                  <a:pt x="14878" y="4461"/>
                </a:lnTo>
                <a:cubicBezTo>
                  <a:pt x="14282" y="4072"/>
                  <a:pt x="13646" y="3772"/>
                  <a:pt x="12965" y="3563"/>
                </a:cubicBezTo>
                <a:cubicBezTo>
                  <a:pt x="12284" y="3351"/>
                  <a:pt x="11564" y="3241"/>
                  <a:pt x="10807" y="3241"/>
                </a:cubicBezTo>
                <a:moveTo>
                  <a:pt x="10807" y="18358"/>
                </a:moveTo>
                <a:cubicBezTo>
                  <a:pt x="11863" y="18358"/>
                  <a:pt x="12844" y="18160"/>
                  <a:pt x="13756" y="17762"/>
                </a:cubicBezTo>
                <a:cubicBezTo>
                  <a:pt x="14666" y="17364"/>
                  <a:pt x="15463" y="16824"/>
                  <a:pt x="16149" y="16141"/>
                </a:cubicBezTo>
                <a:cubicBezTo>
                  <a:pt x="16836" y="15458"/>
                  <a:pt x="17376" y="14656"/>
                  <a:pt x="17774" y="13746"/>
                </a:cubicBezTo>
                <a:cubicBezTo>
                  <a:pt x="18169" y="12837"/>
                  <a:pt x="18367" y="11854"/>
                  <a:pt x="18367" y="10801"/>
                </a:cubicBezTo>
                <a:cubicBezTo>
                  <a:pt x="18367" y="10044"/>
                  <a:pt x="18263" y="9327"/>
                  <a:pt x="18051" y="8638"/>
                </a:cubicBezTo>
                <a:cubicBezTo>
                  <a:pt x="17839" y="7952"/>
                  <a:pt x="17548" y="7319"/>
                  <a:pt x="17178" y="6732"/>
                </a:cubicBezTo>
                <a:lnTo>
                  <a:pt x="6735" y="17169"/>
                </a:lnTo>
                <a:cubicBezTo>
                  <a:pt x="7331" y="17539"/>
                  <a:pt x="7970" y="17827"/>
                  <a:pt x="8651" y="18041"/>
                </a:cubicBezTo>
                <a:cubicBezTo>
                  <a:pt x="9332" y="18250"/>
                  <a:pt x="10049" y="18358"/>
                  <a:pt x="10807" y="18358"/>
                </a:cubicBezTo>
              </a:path>
            </a:pathLst>
          </a:custGeom>
          <a:solidFill>
            <a:srgbClr val="333F4F"/>
          </a:solidFill>
          <a:ln>
            <a:noFill/>
          </a:ln>
          <a:effectLst/>
          <a:extLst/>
        </p:spPr>
        <p:txBody>
          <a:bodyPr lIns="38092" tIns="38092" rIns="38092" bIns="38092" anchor="ctr"/>
          <a:lstStyle/>
          <a:p>
            <a:pPr defTabSz="342823" fontAlgn="auto">
              <a:spcBef>
                <a:spcPts val="0"/>
              </a:spcBef>
              <a:spcAft>
                <a:spcPts val="0"/>
              </a:spcAft>
              <a:defRPr/>
            </a:pPr>
            <a:endParaRPr lang="es-ES" sz="2200" dirty="0">
              <a:solidFill>
                <a:schemeClr val="bg1"/>
              </a:solidFill>
              <a:effectLst>
                <a:outerShdw blurRad="38100" dist="38100" dir="2700000" algn="tl">
                  <a:srgbClr val="000000"/>
                </a:outerShdw>
              </a:effectLst>
              <a:latin typeface="Gill Sans" charset="0"/>
              <a:ea typeface="+mn-ea"/>
              <a:cs typeface="Gill Sans" charset="0"/>
              <a:sym typeface="Gill Sans" charset="0"/>
            </a:endParaRPr>
          </a:p>
        </p:txBody>
      </p:sp>
      <p:sp>
        <p:nvSpPr>
          <p:cNvPr id="6" name="AutoShape 10"/>
          <p:cNvSpPr>
            <a:spLocks/>
          </p:cNvSpPr>
          <p:nvPr/>
        </p:nvSpPr>
        <p:spPr bwMode="auto">
          <a:xfrm>
            <a:off x="2389016" y="3243263"/>
            <a:ext cx="185786" cy="20359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63" y="0"/>
                </a:moveTo>
                <a:cubicBezTo>
                  <a:pt x="20630" y="0"/>
                  <a:pt x="20946" y="158"/>
                  <a:pt x="21208" y="475"/>
                </a:cubicBezTo>
                <a:cubicBezTo>
                  <a:pt x="21470" y="796"/>
                  <a:pt x="21599" y="1175"/>
                  <a:pt x="21599" y="1615"/>
                </a:cubicBezTo>
                <a:lnTo>
                  <a:pt x="21599" y="19984"/>
                </a:lnTo>
                <a:cubicBezTo>
                  <a:pt x="21599" y="20419"/>
                  <a:pt x="21470" y="20803"/>
                  <a:pt x="21208" y="21121"/>
                </a:cubicBezTo>
                <a:cubicBezTo>
                  <a:pt x="20946" y="21441"/>
                  <a:pt x="20630" y="21599"/>
                  <a:pt x="20263" y="21599"/>
                </a:cubicBezTo>
                <a:lnTo>
                  <a:pt x="1370" y="21599"/>
                </a:lnTo>
                <a:cubicBezTo>
                  <a:pt x="1003" y="21599"/>
                  <a:pt x="683" y="21441"/>
                  <a:pt x="411" y="21121"/>
                </a:cubicBezTo>
                <a:cubicBezTo>
                  <a:pt x="137" y="20803"/>
                  <a:pt x="0" y="20422"/>
                  <a:pt x="0" y="19984"/>
                </a:cubicBezTo>
                <a:lnTo>
                  <a:pt x="0" y="1615"/>
                </a:lnTo>
                <a:cubicBezTo>
                  <a:pt x="0" y="1175"/>
                  <a:pt x="137" y="796"/>
                  <a:pt x="411" y="475"/>
                </a:cubicBezTo>
                <a:cubicBezTo>
                  <a:pt x="683" y="158"/>
                  <a:pt x="1003" y="0"/>
                  <a:pt x="1370" y="0"/>
                </a:cubicBezTo>
                <a:lnTo>
                  <a:pt x="20263" y="0"/>
                </a:lnTo>
                <a:close/>
                <a:moveTo>
                  <a:pt x="19805" y="2162"/>
                </a:moveTo>
                <a:lnTo>
                  <a:pt x="1804" y="2162"/>
                </a:lnTo>
                <a:lnTo>
                  <a:pt x="1804" y="19432"/>
                </a:lnTo>
                <a:lnTo>
                  <a:pt x="19805" y="19432"/>
                </a:lnTo>
                <a:lnTo>
                  <a:pt x="19805" y="2162"/>
                </a:lnTo>
                <a:close/>
                <a:moveTo>
                  <a:pt x="5978" y="17886"/>
                </a:moveTo>
                <a:lnTo>
                  <a:pt x="3598" y="17886"/>
                </a:lnTo>
                <a:lnTo>
                  <a:pt x="3598" y="12784"/>
                </a:lnTo>
                <a:lnTo>
                  <a:pt x="5978" y="12784"/>
                </a:lnTo>
                <a:lnTo>
                  <a:pt x="5978" y="17886"/>
                </a:lnTo>
                <a:close/>
                <a:moveTo>
                  <a:pt x="9961" y="17886"/>
                </a:moveTo>
                <a:lnTo>
                  <a:pt x="7606" y="17886"/>
                </a:lnTo>
                <a:lnTo>
                  <a:pt x="7606" y="6973"/>
                </a:lnTo>
                <a:lnTo>
                  <a:pt x="9961" y="6973"/>
                </a:lnTo>
                <a:lnTo>
                  <a:pt x="9961" y="17886"/>
                </a:lnTo>
                <a:close/>
                <a:moveTo>
                  <a:pt x="14018" y="17886"/>
                </a:moveTo>
                <a:lnTo>
                  <a:pt x="11638" y="17886"/>
                </a:lnTo>
                <a:lnTo>
                  <a:pt x="11638" y="9561"/>
                </a:lnTo>
                <a:lnTo>
                  <a:pt x="14018" y="9561"/>
                </a:lnTo>
                <a:lnTo>
                  <a:pt x="14018" y="17886"/>
                </a:lnTo>
                <a:close/>
                <a:moveTo>
                  <a:pt x="18001" y="17886"/>
                </a:moveTo>
                <a:lnTo>
                  <a:pt x="15621" y="17886"/>
                </a:lnTo>
                <a:lnTo>
                  <a:pt x="15621" y="4920"/>
                </a:lnTo>
                <a:lnTo>
                  <a:pt x="18001" y="4920"/>
                </a:lnTo>
                <a:lnTo>
                  <a:pt x="18001" y="17886"/>
                </a:lnTo>
                <a:close/>
              </a:path>
            </a:pathLst>
          </a:custGeom>
          <a:solidFill>
            <a:srgbClr val="333F4F"/>
          </a:solidFill>
          <a:ln>
            <a:noFill/>
          </a:ln>
          <a:effectLst/>
          <a:extLst/>
        </p:spPr>
        <p:txBody>
          <a:bodyPr lIns="38092" tIns="38092" rIns="38092" bIns="38092" anchor="ctr"/>
          <a:lstStyle/>
          <a:p>
            <a:pPr defTabSz="342823" fontAlgn="auto">
              <a:spcBef>
                <a:spcPts val="0"/>
              </a:spcBef>
              <a:spcAft>
                <a:spcPts val="0"/>
              </a:spcAft>
              <a:defRPr/>
            </a:pPr>
            <a:endParaRPr lang="es-ES" sz="2200" dirty="0">
              <a:solidFill>
                <a:schemeClr val="bg1"/>
              </a:solidFill>
              <a:effectLst>
                <a:outerShdw blurRad="38100" dist="38100" dir="2700000" algn="tl">
                  <a:srgbClr val="000000"/>
                </a:outerShdw>
              </a:effectLst>
              <a:latin typeface="Gill Sans" charset="0"/>
              <a:ea typeface="+mn-ea"/>
              <a:cs typeface="Gill Sans" charset="0"/>
              <a:sym typeface="Gill Sans" charset="0"/>
            </a:endParaRPr>
          </a:p>
        </p:txBody>
      </p:sp>
      <p:sp>
        <p:nvSpPr>
          <p:cNvPr id="7" name="AutoShape 11"/>
          <p:cNvSpPr>
            <a:spLocks/>
          </p:cNvSpPr>
          <p:nvPr/>
        </p:nvSpPr>
        <p:spPr bwMode="auto">
          <a:xfrm>
            <a:off x="2862413" y="3243263"/>
            <a:ext cx="185190" cy="20359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04" y="21599"/>
                </a:moveTo>
                <a:lnTo>
                  <a:pt x="0" y="21599"/>
                </a:lnTo>
                <a:lnTo>
                  <a:pt x="0" y="0"/>
                </a:lnTo>
                <a:lnTo>
                  <a:pt x="1804" y="0"/>
                </a:lnTo>
                <a:lnTo>
                  <a:pt x="1804" y="21599"/>
                </a:lnTo>
                <a:close/>
                <a:moveTo>
                  <a:pt x="3094" y="21599"/>
                </a:moveTo>
                <a:lnTo>
                  <a:pt x="2661" y="21599"/>
                </a:lnTo>
                <a:lnTo>
                  <a:pt x="2661" y="0"/>
                </a:lnTo>
                <a:lnTo>
                  <a:pt x="3094" y="0"/>
                </a:lnTo>
                <a:lnTo>
                  <a:pt x="3094" y="21599"/>
                </a:lnTo>
                <a:close/>
                <a:moveTo>
                  <a:pt x="5542" y="21599"/>
                </a:moveTo>
                <a:lnTo>
                  <a:pt x="4171" y="21599"/>
                </a:lnTo>
                <a:lnTo>
                  <a:pt x="4171" y="0"/>
                </a:lnTo>
                <a:lnTo>
                  <a:pt x="5542" y="0"/>
                </a:lnTo>
                <a:lnTo>
                  <a:pt x="5542" y="21599"/>
                </a:lnTo>
                <a:close/>
                <a:moveTo>
                  <a:pt x="7302" y="21599"/>
                </a:moveTo>
                <a:lnTo>
                  <a:pt x="6387" y="21599"/>
                </a:lnTo>
                <a:lnTo>
                  <a:pt x="6387" y="0"/>
                </a:lnTo>
                <a:lnTo>
                  <a:pt x="7302" y="0"/>
                </a:lnTo>
                <a:lnTo>
                  <a:pt x="7302" y="21599"/>
                </a:lnTo>
                <a:close/>
                <a:moveTo>
                  <a:pt x="9271" y="21599"/>
                </a:moveTo>
                <a:lnTo>
                  <a:pt x="8380" y="21599"/>
                </a:lnTo>
                <a:lnTo>
                  <a:pt x="8380" y="0"/>
                </a:lnTo>
                <a:lnTo>
                  <a:pt x="9271" y="0"/>
                </a:lnTo>
                <a:lnTo>
                  <a:pt x="9271" y="21599"/>
                </a:lnTo>
                <a:close/>
                <a:moveTo>
                  <a:pt x="11016" y="21599"/>
                </a:moveTo>
                <a:lnTo>
                  <a:pt x="10583" y="21599"/>
                </a:lnTo>
                <a:lnTo>
                  <a:pt x="10583" y="0"/>
                </a:lnTo>
                <a:lnTo>
                  <a:pt x="11016" y="0"/>
                </a:lnTo>
                <a:lnTo>
                  <a:pt x="11016" y="21599"/>
                </a:lnTo>
                <a:close/>
                <a:moveTo>
                  <a:pt x="13677" y="21599"/>
                </a:moveTo>
                <a:lnTo>
                  <a:pt x="11885" y="21599"/>
                </a:lnTo>
                <a:lnTo>
                  <a:pt x="11885" y="0"/>
                </a:lnTo>
                <a:lnTo>
                  <a:pt x="13677" y="0"/>
                </a:lnTo>
                <a:lnTo>
                  <a:pt x="13677" y="21599"/>
                </a:lnTo>
                <a:close/>
                <a:moveTo>
                  <a:pt x="15212" y="21599"/>
                </a:moveTo>
                <a:lnTo>
                  <a:pt x="14309" y="21599"/>
                </a:lnTo>
                <a:lnTo>
                  <a:pt x="14309" y="0"/>
                </a:lnTo>
                <a:lnTo>
                  <a:pt x="15212" y="0"/>
                </a:lnTo>
                <a:lnTo>
                  <a:pt x="15212" y="21599"/>
                </a:lnTo>
                <a:close/>
                <a:moveTo>
                  <a:pt x="16970" y="21599"/>
                </a:moveTo>
                <a:lnTo>
                  <a:pt x="16512" y="21599"/>
                </a:lnTo>
                <a:lnTo>
                  <a:pt x="16512" y="0"/>
                </a:lnTo>
                <a:lnTo>
                  <a:pt x="16970" y="0"/>
                </a:lnTo>
                <a:lnTo>
                  <a:pt x="16970" y="21599"/>
                </a:lnTo>
                <a:close/>
                <a:moveTo>
                  <a:pt x="18938" y="21599"/>
                </a:moveTo>
                <a:lnTo>
                  <a:pt x="18505" y="21599"/>
                </a:lnTo>
                <a:lnTo>
                  <a:pt x="18505" y="0"/>
                </a:lnTo>
                <a:lnTo>
                  <a:pt x="18938" y="0"/>
                </a:lnTo>
                <a:lnTo>
                  <a:pt x="18938" y="21599"/>
                </a:lnTo>
                <a:close/>
                <a:moveTo>
                  <a:pt x="21599" y="21599"/>
                </a:moveTo>
                <a:lnTo>
                  <a:pt x="19807" y="21599"/>
                </a:lnTo>
                <a:lnTo>
                  <a:pt x="19807" y="0"/>
                </a:lnTo>
                <a:lnTo>
                  <a:pt x="21599" y="0"/>
                </a:lnTo>
                <a:lnTo>
                  <a:pt x="21599" y="21599"/>
                </a:lnTo>
                <a:close/>
              </a:path>
            </a:pathLst>
          </a:custGeom>
          <a:solidFill>
            <a:srgbClr val="333F4F"/>
          </a:solidFill>
          <a:ln>
            <a:noFill/>
          </a:ln>
          <a:effectLst/>
          <a:extLst/>
        </p:spPr>
        <p:txBody>
          <a:bodyPr lIns="38092" tIns="38092" rIns="38092" bIns="38092" anchor="ctr"/>
          <a:lstStyle/>
          <a:p>
            <a:pPr defTabSz="342823" fontAlgn="auto">
              <a:spcBef>
                <a:spcPts val="0"/>
              </a:spcBef>
              <a:spcAft>
                <a:spcPts val="0"/>
              </a:spcAft>
              <a:defRPr/>
            </a:pPr>
            <a:endParaRPr lang="es-ES" sz="2200" dirty="0">
              <a:solidFill>
                <a:schemeClr val="bg1"/>
              </a:solidFill>
              <a:effectLst>
                <a:outerShdw blurRad="38100" dist="38100" dir="2700000" algn="tl">
                  <a:srgbClr val="000000"/>
                </a:outerShdw>
              </a:effectLst>
              <a:latin typeface="Gill Sans" charset="0"/>
              <a:ea typeface="+mn-ea"/>
              <a:cs typeface="Gill Sans" charset="0"/>
              <a:sym typeface="Gill Sans" charset="0"/>
            </a:endParaRPr>
          </a:p>
        </p:txBody>
      </p:sp>
      <p:sp>
        <p:nvSpPr>
          <p:cNvPr id="8" name="AutoShape 12"/>
          <p:cNvSpPr>
            <a:spLocks/>
          </p:cNvSpPr>
          <p:nvPr/>
        </p:nvSpPr>
        <p:spPr bwMode="auto">
          <a:xfrm>
            <a:off x="3311395" y="3243263"/>
            <a:ext cx="185190" cy="203597"/>
          </a:xfrm>
          <a:custGeom>
            <a:avLst/>
            <a:gdLst>
              <a:gd name="T0" fmla="+- 0 10802 114"/>
              <a:gd name="T1" fmla="*/ T0 w 21376"/>
              <a:gd name="T2" fmla="*/ 10800 h 21600"/>
              <a:gd name="T3" fmla="+- 0 10802 114"/>
              <a:gd name="T4" fmla="*/ T3 w 21376"/>
              <a:gd name="T5" fmla="*/ 10800 h 21600"/>
              <a:gd name="T6" fmla="+- 0 10802 114"/>
              <a:gd name="T7" fmla="*/ T6 w 21376"/>
              <a:gd name="T8" fmla="*/ 10800 h 21600"/>
              <a:gd name="T9" fmla="+- 0 10802 114"/>
              <a:gd name="T10" fmla="*/ T9 w 21376"/>
              <a:gd name="T11" fmla="*/ 10800 h 21600"/>
            </a:gdLst>
            <a:ahLst/>
            <a:cxnLst>
              <a:cxn ang="0">
                <a:pos x="T1" y="T2"/>
              </a:cxn>
              <a:cxn ang="0">
                <a:pos x="T4" y="T5"/>
              </a:cxn>
              <a:cxn ang="0">
                <a:pos x="T7" y="T8"/>
              </a:cxn>
              <a:cxn ang="0">
                <a:pos x="T10" y="T11"/>
              </a:cxn>
            </a:cxnLst>
            <a:rect l="0" t="0" r="r" b="b"/>
            <a:pathLst>
              <a:path w="21376" h="21600">
                <a:moveTo>
                  <a:pt x="21036" y="18604"/>
                </a:moveTo>
                <a:cubicBezTo>
                  <a:pt x="21454" y="19261"/>
                  <a:pt x="21486" y="19922"/>
                  <a:pt x="21134" y="20586"/>
                </a:cubicBezTo>
                <a:cubicBezTo>
                  <a:pt x="20969" y="20915"/>
                  <a:pt x="20731" y="21168"/>
                  <a:pt x="20427" y="21338"/>
                </a:cubicBezTo>
                <a:cubicBezTo>
                  <a:pt x="20122" y="21514"/>
                  <a:pt x="19797" y="21599"/>
                  <a:pt x="19455" y="21599"/>
                </a:cubicBezTo>
                <a:lnTo>
                  <a:pt x="1928" y="21599"/>
                </a:lnTo>
                <a:cubicBezTo>
                  <a:pt x="1585" y="21599"/>
                  <a:pt x="1263" y="21514"/>
                  <a:pt x="965" y="21338"/>
                </a:cubicBezTo>
                <a:cubicBezTo>
                  <a:pt x="663" y="21168"/>
                  <a:pt x="425" y="20915"/>
                  <a:pt x="248" y="20586"/>
                </a:cubicBezTo>
                <a:cubicBezTo>
                  <a:pt x="-114" y="19914"/>
                  <a:pt x="-80" y="19250"/>
                  <a:pt x="344" y="18604"/>
                </a:cubicBezTo>
                <a:lnTo>
                  <a:pt x="7509" y="7313"/>
                </a:lnTo>
                <a:lnTo>
                  <a:pt x="7509" y="2167"/>
                </a:lnTo>
                <a:lnTo>
                  <a:pt x="6427" y="2167"/>
                </a:lnTo>
                <a:cubicBezTo>
                  <a:pt x="6122" y="2167"/>
                  <a:pt x="5870" y="2061"/>
                  <a:pt x="5670" y="1850"/>
                </a:cubicBezTo>
                <a:cubicBezTo>
                  <a:pt x="5473" y="1638"/>
                  <a:pt x="5371" y="1380"/>
                  <a:pt x="5371" y="1072"/>
                </a:cubicBezTo>
                <a:cubicBezTo>
                  <a:pt x="5371" y="778"/>
                  <a:pt x="5473" y="528"/>
                  <a:pt x="5670" y="320"/>
                </a:cubicBezTo>
                <a:cubicBezTo>
                  <a:pt x="5870" y="108"/>
                  <a:pt x="6122" y="0"/>
                  <a:pt x="6427" y="0"/>
                </a:cubicBezTo>
                <a:lnTo>
                  <a:pt x="14953" y="0"/>
                </a:lnTo>
                <a:cubicBezTo>
                  <a:pt x="15260" y="0"/>
                  <a:pt x="15515" y="108"/>
                  <a:pt x="15724" y="320"/>
                </a:cubicBezTo>
                <a:cubicBezTo>
                  <a:pt x="15933" y="528"/>
                  <a:pt x="16038" y="778"/>
                  <a:pt x="16038" y="1072"/>
                </a:cubicBezTo>
                <a:cubicBezTo>
                  <a:pt x="16038" y="1380"/>
                  <a:pt x="15933" y="1638"/>
                  <a:pt x="15724" y="1850"/>
                </a:cubicBezTo>
                <a:cubicBezTo>
                  <a:pt x="15515" y="2061"/>
                  <a:pt x="15260" y="2167"/>
                  <a:pt x="14953" y="2167"/>
                </a:cubicBezTo>
                <a:lnTo>
                  <a:pt x="13900" y="2167"/>
                </a:lnTo>
                <a:lnTo>
                  <a:pt x="13900" y="7339"/>
                </a:lnTo>
                <a:lnTo>
                  <a:pt x="21036" y="18604"/>
                </a:lnTo>
                <a:close/>
                <a:moveTo>
                  <a:pt x="5261" y="14865"/>
                </a:moveTo>
                <a:lnTo>
                  <a:pt x="16122" y="14865"/>
                </a:lnTo>
                <a:lnTo>
                  <a:pt x="11773" y="7974"/>
                </a:lnTo>
                <a:lnTo>
                  <a:pt x="11773" y="2167"/>
                </a:lnTo>
                <a:lnTo>
                  <a:pt x="9635" y="2167"/>
                </a:lnTo>
                <a:lnTo>
                  <a:pt x="9635" y="7947"/>
                </a:lnTo>
                <a:lnTo>
                  <a:pt x="5261" y="14865"/>
                </a:lnTo>
                <a:close/>
              </a:path>
            </a:pathLst>
          </a:custGeom>
          <a:solidFill>
            <a:srgbClr val="333F4F"/>
          </a:solidFill>
          <a:ln>
            <a:noFill/>
          </a:ln>
          <a:effectLst/>
          <a:extLst/>
        </p:spPr>
        <p:txBody>
          <a:bodyPr lIns="38092" tIns="38092" rIns="38092" bIns="38092" anchor="ctr"/>
          <a:lstStyle/>
          <a:p>
            <a:pPr defTabSz="342823" fontAlgn="auto">
              <a:spcBef>
                <a:spcPts val="0"/>
              </a:spcBef>
              <a:spcAft>
                <a:spcPts val="0"/>
              </a:spcAft>
              <a:defRPr/>
            </a:pPr>
            <a:endParaRPr lang="es-ES" sz="2200" dirty="0">
              <a:solidFill>
                <a:schemeClr val="bg1"/>
              </a:solidFill>
              <a:effectLst>
                <a:outerShdw blurRad="38100" dist="38100" dir="2700000" algn="tl">
                  <a:srgbClr val="000000"/>
                </a:outerShdw>
              </a:effectLst>
              <a:latin typeface="Gill Sans" charset="0"/>
              <a:ea typeface="+mn-ea"/>
              <a:cs typeface="Gill Sans" charset="0"/>
              <a:sym typeface="Gill Sans" charset="0"/>
            </a:endParaRPr>
          </a:p>
        </p:txBody>
      </p:sp>
      <p:sp>
        <p:nvSpPr>
          <p:cNvPr id="9" name="AutoShape 13"/>
          <p:cNvSpPr>
            <a:spLocks/>
          </p:cNvSpPr>
          <p:nvPr/>
        </p:nvSpPr>
        <p:spPr bwMode="auto">
          <a:xfrm>
            <a:off x="3766928" y="3243263"/>
            <a:ext cx="185191" cy="20359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7080" y="5513"/>
                </a:moveTo>
                <a:cubicBezTo>
                  <a:pt x="17129" y="6606"/>
                  <a:pt x="17242" y="7684"/>
                  <a:pt x="17416" y="8751"/>
                </a:cubicBezTo>
                <a:cubicBezTo>
                  <a:pt x="17593" y="9818"/>
                  <a:pt x="17852" y="10843"/>
                  <a:pt x="18196" y="11820"/>
                </a:cubicBezTo>
                <a:cubicBezTo>
                  <a:pt x="18539" y="12800"/>
                  <a:pt x="18988" y="13717"/>
                  <a:pt x="19540" y="14575"/>
                </a:cubicBezTo>
                <a:cubicBezTo>
                  <a:pt x="20094" y="15436"/>
                  <a:pt x="20779" y="16210"/>
                  <a:pt x="21599" y="16896"/>
                </a:cubicBezTo>
                <a:cubicBezTo>
                  <a:pt x="21564" y="17526"/>
                  <a:pt x="21335" y="18042"/>
                  <a:pt x="20910" y="18443"/>
                </a:cubicBezTo>
                <a:cubicBezTo>
                  <a:pt x="20486" y="18844"/>
                  <a:pt x="19994" y="19042"/>
                  <a:pt x="19437" y="19042"/>
                </a:cubicBezTo>
                <a:lnTo>
                  <a:pt x="13679" y="19042"/>
                </a:lnTo>
                <a:cubicBezTo>
                  <a:pt x="13530" y="19781"/>
                  <a:pt x="13194" y="20394"/>
                  <a:pt x="12666" y="20874"/>
                </a:cubicBezTo>
                <a:cubicBezTo>
                  <a:pt x="12137" y="21357"/>
                  <a:pt x="11519" y="21599"/>
                  <a:pt x="10816" y="21599"/>
                </a:cubicBezTo>
                <a:cubicBezTo>
                  <a:pt x="10113" y="21599"/>
                  <a:pt x="9493" y="21357"/>
                  <a:pt x="8957" y="20874"/>
                </a:cubicBezTo>
                <a:cubicBezTo>
                  <a:pt x="8420" y="20394"/>
                  <a:pt x="8074" y="19781"/>
                  <a:pt x="7920" y="19042"/>
                </a:cubicBezTo>
                <a:lnTo>
                  <a:pt x="2159" y="19042"/>
                </a:lnTo>
                <a:cubicBezTo>
                  <a:pt x="1603" y="19042"/>
                  <a:pt x="1113" y="18841"/>
                  <a:pt x="687" y="18438"/>
                </a:cubicBezTo>
                <a:cubicBezTo>
                  <a:pt x="261" y="18031"/>
                  <a:pt x="30" y="17514"/>
                  <a:pt x="0" y="16896"/>
                </a:cubicBezTo>
                <a:cubicBezTo>
                  <a:pt x="851" y="16193"/>
                  <a:pt x="1554" y="15414"/>
                  <a:pt x="2111" y="14564"/>
                </a:cubicBezTo>
                <a:cubicBezTo>
                  <a:pt x="2667" y="13712"/>
                  <a:pt x="3113" y="12805"/>
                  <a:pt x="3449" y="11848"/>
                </a:cubicBezTo>
                <a:cubicBezTo>
                  <a:pt x="3785" y="10888"/>
                  <a:pt x="4029" y="9878"/>
                  <a:pt x="4186" y="8819"/>
                </a:cubicBezTo>
                <a:cubicBezTo>
                  <a:pt x="4342" y="7760"/>
                  <a:pt x="4457" y="6679"/>
                  <a:pt x="4529" y="5570"/>
                </a:cubicBezTo>
                <a:cubicBezTo>
                  <a:pt x="4578" y="4810"/>
                  <a:pt x="4809" y="4096"/>
                  <a:pt x="5217" y="3418"/>
                </a:cubicBezTo>
                <a:cubicBezTo>
                  <a:pt x="5627" y="2744"/>
                  <a:pt x="6143" y="2154"/>
                  <a:pt x="6763" y="1648"/>
                </a:cubicBezTo>
                <a:cubicBezTo>
                  <a:pt x="7387" y="1146"/>
                  <a:pt x="8054" y="745"/>
                  <a:pt x="8767" y="448"/>
                </a:cubicBezTo>
                <a:cubicBezTo>
                  <a:pt x="9480" y="149"/>
                  <a:pt x="10162" y="0"/>
                  <a:pt x="10816" y="0"/>
                </a:cubicBezTo>
                <a:cubicBezTo>
                  <a:pt x="11422" y="0"/>
                  <a:pt x="12091" y="149"/>
                  <a:pt x="12817" y="448"/>
                </a:cubicBezTo>
                <a:cubicBezTo>
                  <a:pt x="13545" y="745"/>
                  <a:pt x="14225" y="1143"/>
                  <a:pt x="14851" y="1634"/>
                </a:cubicBezTo>
                <a:cubicBezTo>
                  <a:pt x="15477" y="2131"/>
                  <a:pt x="16005" y="2713"/>
                  <a:pt x="16434" y="3382"/>
                </a:cubicBezTo>
                <a:cubicBezTo>
                  <a:pt x="16864" y="4045"/>
                  <a:pt x="17080" y="4759"/>
                  <a:pt x="17080" y="5513"/>
                </a:cubicBezTo>
                <a:moveTo>
                  <a:pt x="18688" y="16899"/>
                </a:moveTo>
                <a:cubicBezTo>
                  <a:pt x="18050" y="16123"/>
                  <a:pt x="17519" y="15295"/>
                  <a:pt x="17098" y="14417"/>
                </a:cubicBezTo>
                <a:cubicBezTo>
                  <a:pt x="16677" y="13537"/>
                  <a:pt x="16331" y="12630"/>
                  <a:pt x="16067" y="11687"/>
                </a:cubicBezTo>
                <a:cubicBezTo>
                  <a:pt x="15800" y="10747"/>
                  <a:pt x="15595" y="9782"/>
                  <a:pt x="15451" y="8796"/>
                </a:cubicBezTo>
                <a:cubicBezTo>
                  <a:pt x="15308" y="7808"/>
                  <a:pt x="15205" y="6806"/>
                  <a:pt x="15138" y="5787"/>
                </a:cubicBezTo>
                <a:cubicBezTo>
                  <a:pt x="15105" y="5293"/>
                  <a:pt x="14938" y="4824"/>
                  <a:pt x="14635" y="4381"/>
                </a:cubicBezTo>
                <a:cubicBezTo>
                  <a:pt x="14333" y="3941"/>
                  <a:pt x="13969" y="3554"/>
                  <a:pt x="13543" y="3221"/>
                </a:cubicBezTo>
                <a:cubicBezTo>
                  <a:pt x="13117" y="2888"/>
                  <a:pt x="12660" y="2628"/>
                  <a:pt x="12173" y="2444"/>
                </a:cubicBezTo>
                <a:cubicBezTo>
                  <a:pt x="11686" y="2258"/>
                  <a:pt x="11234" y="2168"/>
                  <a:pt x="10816" y="2168"/>
                </a:cubicBezTo>
                <a:cubicBezTo>
                  <a:pt x="10431" y="2168"/>
                  <a:pt x="9993" y="2264"/>
                  <a:pt x="9495" y="2456"/>
                </a:cubicBezTo>
                <a:cubicBezTo>
                  <a:pt x="9000" y="2650"/>
                  <a:pt x="8533" y="2907"/>
                  <a:pt x="8097" y="3221"/>
                </a:cubicBezTo>
                <a:cubicBezTo>
                  <a:pt x="7659" y="3534"/>
                  <a:pt x="7284" y="3910"/>
                  <a:pt x="6974" y="4342"/>
                </a:cubicBezTo>
                <a:cubicBezTo>
                  <a:pt x="6661" y="4776"/>
                  <a:pt x="6499" y="5220"/>
                  <a:pt x="6481" y="5680"/>
                </a:cubicBezTo>
                <a:cubicBezTo>
                  <a:pt x="6433" y="6682"/>
                  <a:pt x="6335" y="7681"/>
                  <a:pt x="6194" y="8689"/>
                </a:cubicBezTo>
                <a:cubicBezTo>
                  <a:pt x="6050" y="9691"/>
                  <a:pt x="5843" y="10674"/>
                  <a:pt x="5568" y="11631"/>
                </a:cubicBezTo>
                <a:cubicBezTo>
                  <a:pt x="5294" y="12594"/>
                  <a:pt x="4937" y="13514"/>
                  <a:pt x="4499" y="14403"/>
                </a:cubicBezTo>
                <a:cubicBezTo>
                  <a:pt x="4060" y="15290"/>
                  <a:pt x="3534" y="16123"/>
                  <a:pt x="2921" y="16899"/>
                </a:cubicBezTo>
                <a:lnTo>
                  <a:pt x="18688" y="16899"/>
                </a:lnTo>
                <a:close/>
                <a:moveTo>
                  <a:pt x="10816" y="20625"/>
                </a:moveTo>
                <a:cubicBezTo>
                  <a:pt x="10965" y="20625"/>
                  <a:pt x="11037" y="20535"/>
                  <a:pt x="11037" y="20354"/>
                </a:cubicBezTo>
                <a:cubicBezTo>
                  <a:pt x="11037" y="20174"/>
                  <a:pt x="10965" y="20081"/>
                  <a:pt x="10816" y="20072"/>
                </a:cubicBezTo>
                <a:cubicBezTo>
                  <a:pt x="10383" y="20072"/>
                  <a:pt x="10011" y="19903"/>
                  <a:pt x="9698" y="19570"/>
                </a:cubicBezTo>
                <a:cubicBezTo>
                  <a:pt x="9387" y="19236"/>
                  <a:pt x="9234" y="18833"/>
                  <a:pt x="9234" y="18353"/>
                </a:cubicBezTo>
                <a:cubicBezTo>
                  <a:pt x="9234" y="18175"/>
                  <a:pt x="9154" y="18085"/>
                  <a:pt x="9000" y="18085"/>
                </a:cubicBezTo>
                <a:cubicBezTo>
                  <a:pt x="8836" y="18085"/>
                  <a:pt x="8754" y="18175"/>
                  <a:pt x="8754" y="18353"/>
                </a:cubicBezTo>
                <a:cubicBezTo>
                  <a:pt x="8754" y="18985"/>
                  <a:pt x="8954" y="19522"/>
                  <a:pt x="9357" y="19965"/>
                </a:cubicBezTo>
                <a:cubicBezTo>
                  <a:pt x="9757" y="20405"/>
                  <a:pt x="10244" y="20625"/>
                  <a:pt x="10816" y="20625"/>
                </a:cubicBezTo>
              </a:path>
            </a:pathLst>
          </a:custGeom>
          <a:solidFill>
            <a:srgbClr val="333F4F"/>
          </a:solidFill>
          <a:ln>
            <a:noFill/>
          </a:ln>
          <a:effectLst/>
          <a:extLst/>
        </p:spPr>
        <p:txBody>
          <a:bodyPr lIns="38092" tIns="38092" rIns="38092" bIns="38092" anchor="ctr"/>
          <a:lstStyle/>
          <a:p>
            <a:pPr defTabSz="342823" fontAlgn="auto">
              <a:spcBef>
                <a:spcPts val="0"/>
              </a:spcBef>
              <a:spcAft>
                <a:spcPts val="0"/>
              </a:spcAft>
              <a:defRPr/>
            </a:pPr>
            <a:endParaRPr lang="es-ES" sz="2200" dirty="0">
              <a:solidFill>
                <a:schemeClr val="bg1"/>
              </a:solidFill>
              <a:effectLst>
                <a:outerShdw blurRad="38100" dist="38100" dir="2700000" algn="tl">
                  <a:srgbClr val="000000"/>
                </a:outerShdw>
              </a:effectLst>
              <a:latin typeface="Gill Sans" charset="0"/>
              <a:ea typeface="+mn-ea"/>
              <a:cs typeface="Gill Sans" charset="0"/>
              <a:sym typeface="Gill Sans" charset="0"/>
            </a:endParaRPr>
          </a:p>
        </p:txBody>
      </p:sp>
      <p:sp>
        <p:nvSpPr>
          <p:cNvPr id="10" name="AutoShape 14"/>
          <p:cNvSpPr>
            <a:spLocks/>
          </p:cNvSpPr>
          <p:nvPr/>
        </p:nvSpPr>
        <p:spPr bwMode="auto">
          <a:xfrm>
            <a:off x="4196260" y="3237905"/>
            <a:ext cx="185786" cy="20359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561" y="5503"/>
                </a:moveTo>
                <a:cubicBezTo>
                  <a:pt x="20836" y="5503"/>
                  <a:pt x="21078" y="5553"/>
                  <a:pt x="21285" y="5656"/>
                </a:cubicBezTo>
                <a:cubicBezTo>
                  <a:pt x="21498" y="5760"/>
                  <a:pt x="21599" y="5889"/>
                  <a:pt x="21599" y="6045"/>
                </a:cubicBezTo>
                <a:cubicBezTo>
                  <a:pt x="21599" y="6136"/>
                  <a:pt x="21585" y="6208"/>
                  <a:pt x="21556" y="6261"/>
                </a:cubicBezTo>
                <a:lnTo>
                  <a:pt x="8488" y="21266"/>
                </a:lnTo>
                <a:cubicBezTo>
                  <a:pt x="8333" y="21489"/>
                  <a:pt x="8000" y="21599"/>
                  <a:pt x="7493" y="21599"/>
                </a:cubicBezTo>
                <a:cubicBezTo>
                  <a:pt x="7217" y="21599"/>
                  <a:pt x="6961" y="21549"/>
                  <a:pt x="6729" y="21446"/>
                </a:cubicBezTo>
                <a:cubicBezTo>
                  <a:pt x="6497" y="21343"/>
                  <a:pt x="6381" y="21213"/>
                  <a:pt x="6381" y="21057"/>
                </a:cubicBezTo>
                <a:cubicBezTo>
                  <a:pt x="6381" y="21014"/>
                  <a:pt x="6406" y="20973"/>
                  <a:pt x="6454" y="20947"/>
                </a:cubicBezTo>
                <a:lnTo>
                  <a:pt x="11169" y="10444"/>
                </a:lnTo>
                <a:cubicBezTo>
                  <a:pt x="10985" y="10473"/>
                  <a:pt x="10613" y="10531"/>
                  <a:pt x="10058" y="10610"/>
                </a:cubicBezTo>
                <a:cubicBezTo>
                  <a:pt x="9502" y="10689"/>
                  <a:pt x="8874" y="10776"/>
                  <a:pt x="8164" y="10867"/>
                </a:cubicBezTo>
                <a:cubicBezTo>
                  <a:pt x="7454" y="10960"/>
                  <a:pt x="6705" y="11061"/>
                  <a:pt x="5922" y="11171"/>
                </a:cubicBezTo>
                <a:cubicBezTo>
                  <a:pt x="5135" y="11284"/>
                  <a:pt x="4401" y="11387"/>
                  <a:pt x="3724" y="11483"/>
                </a:cubicBezTo>
                <a:cubicBezTo>
                  <a:pt x="3043" y="11579"/>
                  <a:pt x="2459" y="11654"/>
                  <a:pt x="1966" y="11707"/>
                </a:cubicBezTo>
                <a:cubicBezTo>
                  <a:pt x="1473" y="11760"/>
                  <a:pt x="1178" y="11786"/>
                  <a:pt x="1087" y="11786"/>
                </a:cubicBezTo>
                <a:cubicBezTo>
                  <a:pt x="777" y="11786"/>
                  <a:pt x="521" y="11733"/>
                  <a:pt x="314" y="11623"/>
                </a:cubicBezTo>
                <a:cubicBezTo>
                  <a:pt x="106" y="11510"/>
                  <a:pt x="0" y="11385"/>
                  <a:pt x="0" y="11248"/>
                </a:cubicBezTo>
                <a:cubicBezTo>
                  <a:pt x="0" y="11186"/>
                  <a:pt x="14" y="11150"/>
                  <a:pt x="43" y="11133"/>
                </a:cubicBezTo>
                <a:lnTo>
                  <a:pt x="4879" y="424"/>
                </a:lnTo>
                <a:cubicBezTo>
                  <a:pt x="4942" y="302"/>
                  <a:pt x="5067" y="201"/>
                  <a:pt x="5261" y="120"/>
                </a:cubicBezTo>
                <a:cubicBezTo>
                  <a:pt x="5454" y="40"/>
                  <a:pt x="5671" y="0"/>
                  <a:pt x="5922" y="0"/>
                </a:cubicBezTo>
                <a:lnTo>
                  <a:pt x="13874" y="0"/>
                </a:lnTo>
                <a:cubicBezTo>
                  <a:pt x="14155" y="0"/>
                  <a:pt x="14396" y="52"/>
                  <a:pt x="14604" y="153"/>
                </a:cubicBezTo>
                <a:cubicBezTo>
                  <a:pt x="14812" y="256"/>
                  <a:pt x="14918" y="386"/>
                  <a:pt x="14918" y="539"/>
                </a:cubicBezTo>
                <a:cubicBezTo>
                  <a:pt x="14918" y="585"/>
                  <a:pt x="14908" y="623"/>
                  <a:pt x="14894" y="652"/>
                </a:cubicBezTo>
                <a:cubicBezTo>
                  <a:pt x="14879" y="686"/>
                  <a:pt x="14855" y="729"/>
                  <a:pt x="14821" y="779"/>
                </a:cubicBezTo>
                <a:lnTo>
                  <a:pt x="10662" y="6801"/>
                </a:lnTo>
                <a:cubicBezTo>
                  <a:pt x="10845" y="6770"/>
                  <a:pt x="11208" y="6719"/>
                  <a:pt x="11749" y="6647"/>
                </a:cubicBezTo>
                <a:cubicBezTo>
                  <a:pt x="12290" y="6573"/>
                  <a:pt x="12913" y="6491"/>
                  <a:pt x="13618" y="6398"/>
                </a:cubicBezTo>
                <a:cubicBezTo>
                  <a:pt x="14329" y="6307"/>
                  <a:pt x="15063" y="6206"/>
                  <a:pt x="15821" y="6095"/>
                </a:cubicBezTo>
                <a:cubicBezTo>
                  <a:pt x="16575" y="5983"/>
                  <a:pt x="17290" y="5884"/>
                  <a:pt x="17971" y="5800"/>
                </a:cubicBezTo>
                <a:cubicBezTo>
                  <a:pt x="18648" y="5719"/>
                  <a:pt x="19227" y="5647"/>
                  <a:pt x="19706" y="5589"/>
                </a:cubicBezTo>
                <a:cubicBezTo>
                  <a:pt x="20179" y="5534"/>
                  <a:pt x="20464" y="5503"/>
                  <a:pt x="20561" y="5503"/>
                </a:cubicBezTo>
              </a:path>
            </a:pathLst>
          </a:custGeom>
          <a:solidFill>
            <a:srgbClr val="333F4F"/>
          </a:solidFill>
          <a:ln>
            <a:noFill/>
          </a:ln>
          <a:effectLst/>
          <a:extLst/>
        </p:spPr>
        <p:txBody>
          <a:bodyPr lIns="38092" tIns="38092" rIns="38092" bIns="38092" anchor="ctr"/>
          <a:lstStyle/>
          <a:p>
            <a:pPr defTabSz="342823" fontAlgn="auto">
              <a:spcBef>
                <a:spcPts val="0"/>
              </a:spcBef>
              <a:spcAft>
                <a:spcPts val="0"/>
              </a:spcAft>
              <a:defRPr/>
            </a:pPr>
            <a:endParaRPr lang="es-ES" sz="2200" dirty="0">
              <a:solidFill>
                <a:schemeClr val="bg1"/>
              </a:solidFill>
              <a:effectLst>
                <a:outerShdw blurRad="38100" dist="38100" dir="2700000" algn="tl">
                  <a:srgbClr val="000000"/>
                </a:outerShdw>
              </a:effectLst>
              <a:latin typeface="Gill Sans" charset="0"/>
              <a:ea typeface="+mn-ea"/>
              <a:cs typeface="Gill Sans" charset="0"/>
              <a:sym typeface="Gill Sans" charset="0"/>
            </a:endParaRPr>
          </a:p>
        </p:txBody>
      </p:sp>
      <p:sp>
        <p:nvSpPr>
          <p:cNvPr id="11" name="AutoShape 15"/>
          <p:cNvSpPr>
            <a:spLocks/>
          </p:cNvSpPr>
          <p:nvPr/>
        </p:nvSpPr>
        <p:spPr bwMode="auto">
          <a:xfrm>
            <a:off x="6214895" y="3248025"/>
            <a:ext cx="185190" cy="185142"/>
          </a:xfrm>
          <a:custGeom>
            <a:avLst/>
            <a:gdLst>
              <a:gd name="T0" fmla="+- 0 10782 53"/>
              <a:gd name="T1" fmla="*/ T0 w 21459"/>
              <a:gd name="T2" fmla="+- 0 10819 39"/>
              <a:gd name="T3" fmla="*/ 10819 h 21561"/>
              <a:gd name="T4" fmla="+- 0 10782 53"/>
              <a:gd name="T5" fmla="*/ T4 w 21459"/>
              <a:gd name="T6" fmla="+- 0 10819 39"/>
              <a:gd name="T7" fmla="*/ 10819 h 21561"/>
              <a:gd name="T8" fmla="+- 0 10782 53"/>
              <a:gd name="T9" fmla="*/ T8 w 21459"/>
              <a:gd name="T10" fmla="+- 0 10819 39"/>
              <a:gd name="T11" fmla="*/ 10819 h 21561"/>
              <a:gd name="T12" fmla="+- 0 10782 53"/>
              <a:gd name="T13" fmla="*/ T12 w 21459"/>
              <a:gd name="T14" fmla="+- 0 10819 39"/>
              <a:gd name="T15" fmla="*/ 10819 h 21561"/>
            </a:gdLst>
            <a:ahLst/>
            <a:cxnLst>
              <a:cxn ang="0">
                <a:pos x="T1" y="T3"/>
              </a:cxn>
              <a:cxn ang="0">
                <a:pos x="T5" y="T7"/>
              </a:cxn>
              <a:cxn ang="0">
                <a:pos x="T9" y="T11"/>
              </a:cxn>
              <a:cxn ang="0">
                <a:pos x="T13" y="T15"/>
              </a:cxn>
            </a:cxnLst>
            <a:rect l="0" t="0" r="r" b="b"/>
            <a:pathLst>
              <a:path w="21459" h="21561">
                <a:moveTo>
                  <a:pt x="20359" y="4319"/>
                </a:moveTo>
                <a:cubicBezTo>
                  <a:pt x="20703" y="4451"/>
                  <a:pt x="20960" y="4653"/>
                  <a:pt x="21125" y="4923"/>
                </a:cubicBezTo>
                <a:cubicBezTo>
                  <a:pt x="21468" y="5418"/>
                  <a:pt x="21546" y="6025"/>
                  <a:pt x="21363" y="6735"/>
                </a:cubicBezTo>
                <a:lnTo>
                  <a:pt x="17812" y="19432"/>
                </a:lnTo>
                <a:cubicBezTo>
                  <a:pt x="17663" y="20051"/>
                  <a:pt x="17338" y="20561"/>
                  <a:pt x="16840" y="20960"/>
                </a:cubicBezTo>
                <a:cubicBezTo>
                  <a:pt x="16342" y="21361"/>
                  <a:pt x="15810" y="21560"/>
                  <a:pt x="15242" y="21560"/>
                </a:cubicBezTo>
                <a:lnTo>
                  <a:pt x="3374" y="21560"/>
                </a:lnTo>
                <a:cubicBezTo>
                  <a:pt x="3031" y="21560"/>
                  <a:pt x="2698" y="21496"/>
                  <a:pt x="2378" y="21358"/>
                </a:cubicBezTo>
                <a:cubicBezTo>
                  <a:pt x="2056" y="21223"/>
                  <a:pt x="1747" y="21042"/>
                  <a:pt x="1456" y="20810"/>
                </a:cubicBezTo>
                <a:cubicBezTo>
                  <a:pt x="1162" y="20581"/>
                  <a:pt x="906" y="20312"/>
                  <a:pt x="683" y="19998"/>
                </a:cubicBezTo>
                <a:cubicBezTo>
                  <a:pt x="463" y="19685"/>
                  <a:pt x="287" y="19345"/>
                  <a:pt x="161" y="18978"/>
                </a:cubicBezTo>
                <a:cubicBezTo>
                  <a:pt x="-46" y="18345"/>
                  <a:pt x="-53" y="17750"/>
                  <a:pt x="138" y="17199"/>
                </a:cubicBezTo>
                <a:cubicBezTo>
                  <a:pt x="156" y="17049"/>
                  <a:pt x="172" y="16900"/>
                  <a:pt x="188" y="16759"/>
                </a:cubicBezTo>
                <a:cubicBezTo>
                  <a:pt x="206" y="16613"/>
                  <a:pt x="222" y="16449"/>
                  <a:pt x="237" y="16273"/>
                </a:cubicBezTo>
                <a:cubicBezTo>
                  <a:pt x="237" y="16179"/>
                  <a:pt x="222" y="16082"/>
                  <a:pt x="188" y="15985"/>
                </a:cubicBezTo>
                <a:cubicBezTo>
                  <a:pt x="156" y="15889"/>
                  <a:pt x="146" y="15792"/>
                  <a:pt x="161" y="15695"/>
                </a:cubicBezTo>
                <a:cubicBezTo>
                  <a:pt x="180" y="15549"/>
                  <a:pt x="245" y="15402"/>
                  <a:pt x="358" y="15256"/>
                </a:cubicBezTo>
                <a:cubicBezTo>
                  <a:pt x="471" y="15109"/>
                  <a:pt x="578" y="14942"/>
                  <a:pt x="678" y="14757"/>
                </a:cubicBezTo>
                <a:cubicBezTo>
                  <a:pt x="872" y="14411"/>
                  <a:pt x="1060" y="13986"/>
                  <a:pt x="1249" y="13485"/>
                </a:cubicBezTo>
                <a:cubicBezTo>
                  <a:pt x="1438" y="12987"/>
                  <a:pt x="1574" y="12553"/>
                  <a:pt x="1655" y="12190"/>
                </a:cubicBezTo>
                <a:cubicBezTo>
                  <a:pt x="1689" y="12040"/>
                  <a:pt x="1686" y="11896"/>
                  <a:pt x="1642" y="11762"/>
                </a:cubicBezTo>
                <a:cubicBezTo>
                  <a:pt x="1603" y="11627"/>
                  <a:pt x="1597" y="11504"/>
                  <a:pt x="1631" y="11389"/>
                </a:cubicBezTo>
                <a:cubicBezTo>
                  <a:pt x="1665" y="11240"/>
                  <a:pt x="1734" y="11111"/>
                  <a:pt x="1838" y="11005"/>
                </a:cubicBezTo>
                <a:cubicBezTo>
                  <a:pt x="1943" y="10897"/>
                  <a:pt x="2027" y="10788"/>
                  <a:pt x="2095" y="10671"/>
                </a:cubicBezTo>
                <a:cubicBezTo>
                  <a:pt x="2179" y="10507"/>
                  <a:pt x="2268" y="10308"/>
                  <a:pt x="2365" y="10082"/>
                </a:cubicBezTo>
                <a:cubicBezTo>
                  <a:pt x="2459" y="9859"/>
                  <a:pt x="2551" y="9628"/>
                  <a:pt x="2635" y="9390"/>
                </a:cubicBezTo>
                <a:cubicBezTo>
                  <a:pt x="2719" y="9150"/>
                  <a:pt x="2784" y="8918"/>
                  <a:pt x="2837" y="8690"/>
                </a:cubicBezTo>
                <a:cubicBezTo>
                  <a:pt x="2887" y="8461"/>
                  <a:pt x="2918" y="8271"/>
                  <a:pt x="2936" y="8118"/>
                </a:cubicBezTo>
                <a:cubicBezTo>
                  <a:pt x="2952" y="7972"/>
                  <a:pt x="2944" y="7816"/>
                  <a:pt x="2910" y="7655"/>
                </a:cubicBezTo>
                <a:cubicBezTo>
                  <a:pt x="2876" y="7497"/>
                  <a:pt x="2876" y="7365"/>
                  <a:pt x="2910" y="7248"/>
                </a:cubicBezTo>
                <a:cubicBezTo>
                  <a:pt x="2960" y="7101"/>
                  <a:pt x="3046" y="6978"/>
                  <a:pt x="3167" y="6878"/>
                </a:cubicBezTo>
                <a:cubicBezTo>
                  <a:pt x="3288" y="6778"/>
                  <a:pt x="3390" y="6664"/>
                  <a:pt x="3476" y="6532"/>
                </a:cubicBezTo>
                <a:cubicBezTo>
                  <a:pt x="3557" y="6421"/>
                  <a:pt x="3649" y="6263"/>
                  <a:pt x="3746" y="6049"/>
                </a:cubicBezTo>
                <a:cubicBezTo>
                  <a:pt x="3840" y="5841"/>
                  <a:pt x="3937" y="5609"/>
                  <a:pt x="4034" y="5354"/>
                </a:cubicBezTo>
                <a:cubicBezTo>
                  <a:pt x="4129" y="5102"/>
                  <a:pt x="4210" y="4856"/>
                  <a:pt x="4278" y="4618"/>
                </a:cubicBezTo>
                <a:cubicBezTo>
                  <a:pt x="4344" y="4381"/>
                  <a:pt x="4385" y="4170"/>
                  <a:pt x="4404" y="3979"/>
                </a:cubicBezTo>
                <a:cubicBezTo>
                  <a:pt x="4420" y="3868"/>
                  <a:pt x="4404" y="3754"/>
                  <a:pt x="4354" y="3636"/>
                </a:cubicBezTo>
                <a:cubicBezTo>
                  <a:pt x="4304" y="3519"/>
                  <a:pt x="4294" y="3390"/>
                  <a:pt x="4328" y="3249"/>
                </a:cubicBezTo>
                <a:cubicBezTo>
                  <a:pt x="4362" y="3120"/>
                  <a:pt x="4438" y="2980"/>
                  <a:pt x="4561" y="2836"/>
                </a:cubicBezTo>
                <a:cubicBezTo>
                  <a:pt x="4682" y="2692"/>
                  <a:pt x="4792" y="2543"/>
                  <a:pt x="4894" y="2393"/>
                </a:cubicBezTo>
                <a:cubicBezTo>
                  <a:pt x="5025" y="2159"/>
                  <a:pt x="5145" y="1886"/>
                  <a:pt x="5250" y="1573"/>
                </a:cubicBezTo>
                <a:cubicBezTo>
                  <a:pt x="5355" y="1262"/>
                  <a:pt x="5481" y="975"/>
                  <a:pt x="5625" y="717"/>
                </a:cubicBezTo>
                <a:cubicBezTo>
                  <a:pt x="5772" y="462"/>
                  <a:pt x="5966" y="259"/>
                  <a:pt x="6204" y="116"/>
                </a:cubicBezTo>
                <a:cubicBezTo>
                  <a:pt x="6440" y="-31"/>
                  <a:pt x="6767" y="-39"/>
                  <a:pt x="7176" y="92"/>
                </a:cubicBezTo>
                <a:lnTo>
                  <a:pt x="7150" y="151"/>
                </a:lnTo>
                <a:cubicBezTo>
                  <a:pt x="7409" y="54"/>
                  <a:pt x="7635" y="10"/>
                  <a:pt x="7829" y="10"/>
                </a:cubicBezTo>
                <a:lnTo>
                  <a:pt x="17613" y="10"/>
                </a:lnTo>
                <a:cubicBezTo>
                  <a:pt x="18266" y="10"/>
                  <a:pt x="18764" y="277"/>
                  <a:pt x="19107" y="805"/>
                </a:cubicBezTo>
                <a:cubicBezTo>
                  <a:pt x="19448" y="1303"/>
                  <a:pt x="19524" y="1904"/>
                  <a:pt x="19330" y="2616"/>
                </a:cubicBezTo>
                <a:lnTo>
                  <a:pt x="15782" y="15329"/>
                </a:lnTo>
                <a:cubicBezTo>
                  <a:pt x="15630" y="15918"/>
                  <a:pt x="15307" y="16419"/>
                  <a:pt x="14809" y="16829"/>
                </a:cubicBezTo>
                <a:cubicBezTo>
                  <a:pt x="14312" y="17243"/>
                  <a:pt x="13782" y="17448"/>
                  <a:pt x="13221" y="17448"/>
                </a:cubicBezTo>
                <a:lnTo>
                  <a:pt x="2019" y="17448"/>
                </a:lnTo>
                <a:cubicBezTo>
                  <a:pt x="1935" y="17448"/>
                  <a:pt x="1852" y="17460"/>
                  <a:pt x="1762" y="17477"/>
                </a:cubicBezTo>
                <a:cubicBezTo>
                  <a:pt x="1676" y="17495"/>
                  <a:pt x="1597" y="17551"/>
                  <a:pt x="1529" y="17644"/>
                </a:cubicBezTo>
                <a:cubicBezTo>
                  <a:pt x="1430" y="17832"/>
                  <a:pt x="1430" y="18096"/>
                  <a:pt x="1529" y="18430"/>
                </a:cubicBezTo>
                <a:cubicBezTo>
                  <a:pt x="1665" y="18834"/>
                  <a:pt x="1914" y="19186"/>
                  <a:pt x="2284" y="19488"/>
                </a:cubicBezTo>
                <a:cubicBezTo>
                  <a:pt x="2651" y="19796"/>
                  <a:pt x="3015" y="19945"/>
                  <a:pt x="3374" y="19945"/>
                </a:cubicBezTo>
                <a:lnTo>
                  <a:pt x="15242" y="19945"/>
                </a:lnTo>
                <a:cubicBezTo>
                  <a:pt x="15485" y="19945"/>
                  <a:pt x="15724" y="19846"/>
                  <a:pt x="15962" y="19643"/>
                </a:cubicBezTo>
                <a:cubicBezTo>
                  <a:pt x="16201" y="19444"/>
                  <a:pt x="16358" y="19221"/>
                  <a:pt x="16434" y="18975"/>
                </a:cubicBezTo>
                <a:lnTo>
                  <a:pt x="20310" y="5128"/>
                </a:lnTo>
                <a:cubicBezTo>
                  <a:pt x="20344" y="4979"/>
                  <a:pt x="20365" y="4841"/>
                  <a:pt x="20373" y="4715"/>
                </a:cubicBezTo>
                <a:cubicBezTo>
                  <a:pt x="20378" y="4592"/>
                  <a:pt x="20373" y="4460"/>
                  <a:pt x="20359" y="4319"/>
                </a:cubicBezTo>
                <a:moveTo>
                  <a:pt x="6285" y="8083"/>
                </a:moveTo>
                <a:cubicBezTo>
                  <a:pt x="6201" y="8446"/>
                  <a:pt x="6311" y="8628"/>
                  <a:pt x="6610" y="8628"/>
                </a:cubicBezTo>
                <a:lnTo>
                  <a:pt x="14325" y="8628"/>
                </a:lnTo>
                <a:cubicBezTo>
                  <a:pt x="14461" y="8628"/>
                  <a:pt x="14587" y="8578"/>
                  <a:pt x="14707" y="8473"/>
                </a:cubicBezTo>
                <a:cubicBezTo>
                  <a:pt x="14830" y="8370"/>
                  <a:pt x="14906" y="8238"/>
                  <a:pt x="14940" y="8083"/>
                </a:cubicBezTo>
                <a:lnTo>
                  <a:pt x="15242" y="7028"/>
                </a:lnTo>
                <a:cubicBezTo>
                  <a:pt x="15276" y="6881"/>
                  <a:pt x="15263" y="6752"/>
                  <a:pt x="15205" y="6641"/>
                </a:cubicBezTo>
                <a:cubicBezTo>
                  <a:pt x="15145" y="6535"/>
                  <a:pt x="15051" y="6483"/>
                  <a:pt x="14914" y="6483"/>
                </a:cubicBezTo>
                <a:lnTo>
                  <a:pt x="7202" y="6483"/>
                </a:lnTo>
                <a:cubicBezTo>
                  <a:pt x="7066" y="6483"/>
                  <a:pt x="6935" y="6532"/>
                  <a:pt x="6807" y="6638"/>
                </a:cubicBezTo>
                <a:cubicBezTo>
                  <a:pt x="6676" y="6740"/>
                  <a:pt x="6594" y="6869"/>
                  <a:pt x="6560" y="7028"/>
                </a:cubicBezTo>
                <a:lnTo>
                  <a:pt x="6285" y="8083"/>
                </a:lnTo>
                <a:close/>
                <a:moveTo>
                  <a:pt x="7150" y="4867"/>
                </a:moveTo>
                <a:cubicBezTo>
                  <a:pt x="7116" y="5017"/>
                  <a:pt x="7132" y="5140"/>
                  <a:pt x="7195" y="5240"/>
                </a:cubicBezTo>
                <a:cubicBezTo>
                  <a:pt x="7257" y="5336"/>
                  <a:pt x="7354" y="5386"/>
                  <a:pt x="7488" y="5386"/>
                </a:cubicBezTo>
                <a:lnTo>
                  <a:pt x="15192" y="5386"/>
                </a:lnTo>
                <a:cubicBezTo>
                  <a:pt x="15326" y="5386"/>
                  <a:pt x="15451" y="5336"/>
                  <a:pt x="15575" y="5240"/>
                </a:cubicBezTo>
                <a:cubicBezTo>
                  <a:pt x="15695" y="5140"/>
                  <a:pt x="15784" y="5017"/>
                  <a:pt x="15845" y="4867"/>
                </a:cubicBezTo>
                <a:lnTo>
                  <a:pt x="16120" y="3771"/>
                </a:lnTo>
                <a:cubicBezTo>
                  <a:pt x="16154" y="3622"/>
                  <a:pt x="16141" y="3493"/>
                  <a:pt x="16083" y="3387"/>
                </a:cubicBezTo>
                <a:cubicBezTo>
                  <a:pt x="16023" y="3279"/>
                  <a:pt x="15923" y="3223"/>
                  <a:pt x="15782" y="3223"/>
                </a:cubicBezTo>
                <a:lnTo>
                  <a:pt x="8078" y="3223"/>
                </a:lnTo>
                <a:cubicBezTo>
                  <a:pt x="7944" y="3223"/>
                  <a:pt x="7818" y="3279"/>
                  <a:pt x="7695" y="3387"/>
                </a:cubicBezTo>
                <a:cubicBezTo>
                  <a:pt x="7575" y="3493"/>
                  <a:pt x="7488" y="3622"/>
                  <a:pt x="7438" y="3771"/>
                </a:cubicBezTo>
                <a:lnTo>
                  <a:pt x="7150" y="4867"/>
                </a:lnTo>
                <a:close/>
              </a:path>
            </a:pathLst>
          </a:custGeom>
          <a:solidFill>
            <a:srgbClr val="333F4F"/>
          </a:solidFill>
          <a:ln>
            <a:noFill/>
          </a:ln>
          <a:effectLst/>
          <a:extLst/>
        </p:spPr>
        <p:txBody>
          <a:bodyPr lIns="38092" tIns="38092" rIns="38092" bIns="38092" anchor="ctr"/>
          <a:lstStyle/>
          <a:p>
            <a:pPr defTabSz="342823" fontAlgn="auto">
              <a:spcBef>
                <a:spcPts val="0"/>
              </a:spcBef>
              <a:spcAft>
                <a:spcPts val="0"/>
              </a:spcAft>
              <a:defRPr/>
            </a:pPr>
            <a:endParaRPr lang="es-ES" sz="2200" dirty="0">
              <a:solidFill>
                <a:schemeClr val="bg1"/>
              </a:solidFill>
              <a:effectLst>
                <a:outerShdw blurRad="38100" dist="38100" dir="2700000" algn="tl">
                  <a:srgbClr val="000000"/>
                </a:outerShdw>
              </a:effectLst>
              <a:latin typeface="Gill Sans" charset="0"/>
              <a:ea typeface="+mn-ea"/>
              <a:cs typeface="Gill Sans" charset="0"/>
              <a:sym typeface="Gill Sans" charset="0"/>
            </a:endParaRPr>
          </a:p>
        </p:txBody>
      </p:sp>
      <p:sp>
        <p:nvSpPr>
          <p:cNvPr id="12" name="AutoShape 16"/>
          <p:cNvSpPr>
            <a:spLocks/>
          </p:cNvSpPr>
          <p:nvPr/>
        </p:nvSpPr>
        <p:spPr bwMode="auto">
          <a:xfrm>
            <a:off x="6636486" y="3231356"/>
            <a:ext cx="185190" cy="18454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3363" y="21145"/>
                </a:moveTo>
                <a:cubicBezTo>
                  <a:pt x="2985" y="21447"/>
                  <a:pt x="2524" y="21599"/>
                  <a:pt x="1984" y="21599"/>
                </a:cubicBezTo>
                <a:cubicBezTo>
                  <a:pt x="1444" y="21599"/>
                  <a:pt x="975" y="21444"/>
                  <a:pt x="586" y="21133"/>
                </a:cubicBezTo>
                <a:cubicBezTo>
                  <a:pt x="198" y="20819"/>
                  <a:pt x="0" y="20448"/>
                  <a:pt x="0" y="20013"/>
                </a:cubicBezTo>
                <a:lnTo>
                  <a:pt x="0" y="1583"/>
                </a:lnTo>
                <a:cubicBezTo>
                  <a:pt x="0" y="1154"/>
                  <a:pt x="198" y="780"/>
                  <a:pt x="586" y="466"/>
                </a:cubicBezTo>
                <a:cubicBezTo>
                  <a:pt x="975" y="155"/>
                  <a:pt x="1444" y="0"/>
                  <a:pt x="1984" y="0"/>
                </a:cubicBezTo>
                <a:lnTo>
                  <a:pt x="19637" y="0"/>
                </a:lnTo>
                <a:cubicBezTo>
                  <a:pt x="20177" y="0"/>
                  <a:pt x="20638" y="155"/>
                  <a:pt x="21023" y="466"/>
                </a:cubicBezTo>
                <a:cubicBezTo>
                  <a:pt x="21409" y="780"/>
                  <a:pt x="21599" y="1154"/>
                  <a:pt x="21599" y="1583"/>
                </a:cubicBezTo>
                <a:lnTo>
                  <a:pt x="21599" y="20013"/>
                </a:lnTo>
                <a:cubicBezTo>
                  <a:pt x="21599" y="20448"/>
                  <a:pt x="21409" y="20819"/>
                  <a:pt x="21023" y="21133"/>
                </a:cubicBezTo>
                <a:cubicBezTo>
                  <a:pt x="20638" y="21444"/>
                  <a:pt x="20177" y="21599"/>
                  <a:pt x="19637" y="21599"/>
                </a:cubicBezTo>
                <a:cubicBezTo>
                  <a:pt x="19097" y="21599"/>
                  <a:pt x="18636" y="21447"/>
                  <a:pt x="18258" y="21145"/>
                </a:cubicBezTo>
                <a:lnTo>
                  <a:pt x="10810" y="15192"/>
                </a:lnTo>
                <a:lnTo>
                  <a:pt x="3363" y="21145"/>
                </a:lnTo>
                <a:close/>
              </a:path>
            </a:pathLst>
          </a:custGeom>
          <a:solidFill>
            <a:srgbClr val="333F4F"/>
          </a:solidFill>
          <a:ln>
            <a:noFill/>
          </a:ln>
          <a:effectLst/>
          <a:extLst/>
        </p:spPr>
        <p:txBody>
          <a:bodyPr lIns="38092" tIns="38092" rIns="38092" bIns="38092" anchor="ctr"/>
          <a:lstStyle/>
          <a:p>
            <a:pPr defTabSz="342823" fontAlgn="auto">
              <a:spcBef>
                <a:spcPts val="0"/>
              </a:spcBef>
              <a:spcAft>
                <a:spcPts val="0"/>
              </a:spcAft>
              <a:defRPr/>
            </a:pPr>
            <a:endParaRPr lang="es-ES" sz="2200" dirty="0">
              <a:solidFill>
                <a:schemeClr val="bg1"/>
              </a:solidFill>
              <a:effectLst>
                <a:outerShdw blurRad="38100" dist="38100" dir="2700000" algn="tl">
                  <a:srgbClr val="000000"/>
                </a:outerShdw>
              </a:effectLst>
              <a:latin typeface="Gill Sans" charset="0"/>
              <a:ea typeface="+mn-ea"/>
              <a:cs typeface="Gill Sans" charset="0"/>
              <a:sym typeface="Gill Sans" charset="0"/>
            </a:endParaRPr>
          </a:p>
        </p:txBody>
      </p:sp>
      <p:sp>
        <p:nvSpPr>
          <p:cNvPr id="13" name="AutoShape 17"/>
          <p:cNvSpPr>
            <a:spLocks/>
          </p:cNvSpPr>
          <p:nvPr/>
        </p:nvSpPr>
        <p:spPr bwMode="auto">
          <a:xfrm>
            <a:off x="636555" y="3627835"/>
            <a:ext cx="185190" cy="18514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633" y="0"/>
                </a:moveTo>
                <a:cubicBezTo>
                  <a:pt x="20173" y="0"/>
                  <a:pt x="20638" y="158"/>
                  <a:pt x="21023" y="469"/>
                </a:cubicBezTo>
                <a:cubicBezTo>
                  <a:pt x="21405" y="780"/>
                  <a:pt x="21599" y="1154"/>
                  <a:pt x="21599" y="1586"/>
                </a:cubicBezTo>
                <a:lnTo>
                  <a:pt x="21599" y="20013"/>
                </a:lnTo>
                <a:cubicBezTo>
                  <a:pt x="21599" y="20445"/>
                  <a:pt x="21405" y="20816"/>
                  <a:pt x="21023" y="21130"/>
                </a:cubicBezTo>
                <a:cubicBezTo>
                  <a:pt x="20638" y="21438"/>
                  <a:pt x="20173" y="21599"/>
                  <a:pt x="19633" y="21599"/>
                </a:cubicBezTo>
                <a:cubicBezTo>
                  <a:pt x="19093" y="21599"/>
                  <a:pt x="18632" y="21447"/>
                  <a:pt x="18254" y="21145"/>
                </a:cubicBezTo>
                <a:lnTo>
                  <a:pt x="10807" y="15190"/>
                </a:lnTo>
                <a:lnTo>
                  <a:pt x="3359" y="21145"/>
                </a:lnTo>
                <a:cubicBezTo>
                  <a:pt x="2981" y="21447"/>
                  <a:pt x="2520" y="21599"/>
                  <a:pt x="1980" y="21599"/>
                </a:cubicBezTo>
                <a:cubicBezTo>
                  <a:pt x="1440" y="21599"/>
                  <a:pt x="975" y="21441"/>
                  <a:pt x="583" y="21130"/>
                </a:cubicBezTo>
                <a:cubicBezTo>
                  <a:pt x="194" y="20816"/>
                  <a:pt x="0" y="20445"/>
                  <a:pt x="0" y="20013"/>
                </a:cubicBezTo>
                <a:lnTo>
                  <a:pt x="0" y="1586"/>
                </a:lnTo>
                <a:cubicBezTo>
                  <a:pt x="0" y="1154"/>
                  <a:pt x="194" y="780"/>
                  <a:pt x="583" y="469"/>
                </a:cubicBezTo>
                <a:cubicBezTo>
                  <a:pt x="975" y="158"/>
                  <a:pt x="1440" y="0"/>
                  <a:pt x="1980" y="0"/>
                </a:cubicBezTo>
                <a:lnTo>
                  <a:pt x="19633" y="0"/>
                </a:lnTo>
                <a:close/>
                <a:moveTo>
                  <a:pt x="2722" y="2150"/>
                </a:moveTo>
                <a:lnTo>
                  <a:pt x="2722" y="18608"/>
                </a:lnTo>
                <a:lnTo>
                  <a:pt x="10807" y="12115"/>
                </a:lnTo>
                <a:lnTo>
                  <a:pt x="18891" y="18608"/>
                </a:lnTo>
                <a:lnTo>
                  <a:pt x="18891" y="2150"/>
                </a:lnTo>
                <a:lnTo>
                  <a:pt x="2722" y="2150"/>
                </a:lnTo>
                <a:close/>
              </a:path>
            </a:pathLst>
          </a:custGeom>
          <a:solidFill>
            <a:srgbClr val="333F4F"/>
          </a:solidFill>
          <a:ln>
            <a:noFill/>
          </a:ln>
          <a:effectLst/>
          <a:extLst/>
        </p:spPr>
        <p:txBody>
          <a:bodyPr lIns="38092" tIns="38092" rIns="38092" bIns="38092" anchor="ctr"/>
          <a:lstStyle/>
          <a:p>
            <a:pPr defTabSz="342823" fontAlgn="auto">
              <a:spcBef>
                <a:spcPts val="0"/>
              </a:spcBef>
              <a:spcAft>
                <a:spcPts val="0"/>
              </a:spcAft>
              <a:defRPr/>
            </a:pPr>
            <a:endParaRPr lang="es-ES" sz="2200" dirty="0">
              <a:solidFill>
                <a:schemeClr val="bg1"/>
              </a:solidFill>
              <a:effectLst>
                <a:outerShdw blurRad="38100" dist="38100" dir="2700000" algn="tl">
                  <a:srgbClr val="000000"/>
                </a:outerShdw>
              </a:effectLst>
              <a:latin typeface="Gill Sans" charset="0"/>
              <a:ea typeface="+mn-ea"/>
              <a:cs typeface="Gill Sans" charset="0"/>
              <a:sym typeface="Gill Sans" charset="0"/>
            </a:endParaRPr>
          </a:p>
        </p:txBody>
      </p:sp>
      <p:sp>
        <p:nvSpPr>
          <p:cNvPr id="14" name="AutoShape 18"/>
          <p:cNvSpPr>
            <a:spLocks/>
          </p:cNvSpPr>
          <p:nvPr/>
        </p:nvSpPr>
        <p:spPr bwMode="auto">
          <a:xfrm>
            <a:off x="1080774" y="3627835"/>
            <a:ext cx="185786" cy="18514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11152"/>
                </a:moveTo>
                <a:lnTo>
                  <a:pt x="0" y="5936"/>
                </a:lnTo>
                <a:cubicBezTo>
                  <a:pt x="0" y="5498"/>
                  <a:pt x="132" y="5116"/>
                  <a:pt x="396" y="4796"/>
                </a:cubicBezTo>
                <a:cubicBezTo>
                  <a:pt x="663" y="4479"/>
                  <a:pt x="979" y="4317"/>
                  <a:pt x="1346" y="4317"/>
                </a:cubicBezTo>
                <a:lnTo>
                  <a:pt x="6316" y="4317"/>
                </a:lnTo>
                <a:lnTo>
                  <a:pt x="6316" y="1072"/>
                </a:lnTo>
                <a:cubicBezTo>
                  <a:pt x="6316" y="781"/>
                  <a:pt x="6399" y="528"/>
                  <a:pt x="6568" y="320"/>
                </a:cubicBezTo>
                <a:cubicBezTo>
                  <a:pt x="6737" y="108"/>
                  <a:pt x="6945" y="0"/>
                  <a:pt x="7195" y="0"/>
                </a:cubicBezTo>
                <a:lnTo>
                  <a:pt x="14402" y="0"/>
                </a:lnTo>
                <a:cubicBezTo>
                  <a:pt x="14661" y="0"/>
                  <a:pt x="14877" y="108"/>
                  <a:pt x="15053" y="320"/>
                </a:cubicBezTo>
                <a:cubicBezTo>
                  <a:pt x="15227" y="528"/>
                  <a:pt x="15318" y="781"/>
                  <a:pt x="15318" y="1072"/>
                </a:cubicBezTo>
                <a:lnTo>
                  <a:pt x="15318" y="4317"/>
                </a:lnTo>
                <a:lnTo>
                  <a:pt x="20263" y="4317"/>
                </a:lnTo>
                <a:cubicBezTo>
                  <a:pt x="20630" y="4317"/>
                  <a:pt x="20943" y="4479"/>
                  <a:pt x="21205" y="4796"/>
                </a:cubicBezTo>
                <a:cubicBezTo>
                  <a:pt x="21467" y="5116"/>
                  <a:pt x="21599" y="5498"/>
                  <a:pt x="21599" y="5936"/>
                </a:cubicBezTo>
                <a:lnTo>
                  <a:pt x="21599" y="11152"/>
                </a:lnTo>
                <a:lnTo>
                  <a:pt x="0" y="11152"/>
                </a:lnTo>
                <a:close/>
                <a:moveTo>
                  <a:pt x="21599" y="12782"/>
                </a:moveTo>
                <a:lnTo>
                  <a:pt x="21599" y="19981"/>
                </a:lnTo>
                <a:cubicBezTo>
                  <a:pt x="21599" y="20425"/>
                  <a:pt x="21467" y="20801"/>
                  <a:pt x="21205" y="21121"/>
                </a:cubicBezTo>
                <a:cubicBezTo>
                  <a:pt x="20943" y="21438"/>
                  <a:pt x="20630" y="21599"/>
                  <a:pt x="20263" y="21599"/>
                </a:cubicBezTo>
                <a:lnTo>
                  <a:pt x="1346" y="21599"/>
                </a:lnTo>
                <a:cubicBezTo>
                  <a:pt x="979" y="21599"/>
                  <a:pt x="663" y="21438"/>
                  <a:pt x="396" y="21121"/>
                </a:cubicBezTo>
                <a:cubicBezTo>
                  <a:pt x="132" y="20801"/>
                  <a:pt x="0" y="20425"/>
                  <a:pt x="0" y="19981"/>
                </a:cubicBezTo>
                <a:lnTo>
                  <a:pt x="0" y="12782"/>
                </a:lnTo>
                <a:lnTo>
                  <a:pt x="8355" y="12782"/>
                </a:lnTo>
                <a:cubicBezTo>
                  <a:pt x="8340" y="12841"/>
                  <a:pt x="8333" y="12929"/>
                  <a:pt x="8333" y="13052"/>
                </a:cubicBezTo>
                <a:lnTo>
                  <a:pt x="8333" y="15199"/>
                </a:lnTo>
                <a:cubicBezTo>
                  <a:pt x="8333" y="15713"/>
                  <a:pt x="8482" y="16160"/>
                  <a:pt x="8783" y="16542"/>
                </a:cubicBezTo>
                <a:cubicBezTo>
                  <a:pt x="9085" y="16921"/>
                  <a:pt x="9462" y="17112"/>
                  <a:pt x="9914" y="17112"/>
                </a:cubicBezTo>
                <a:lnTo>
                  <a:pt x="11707" y="17112"/>
                </a:lnTo>
                <a:cubicBezTo>
                  <a:pt x="12137" y="17112"/>
                  <a:pt x="12507" y="16924"/>
                  <a:pt x="12816" y="16548"/>
                </a:cubicBezTo>
                <a:cubicBezTo>
                  <a:pt x="13124" y="16175"/>
                  <a:pt x="13278" y="15725"/>
                  <a:pt x="13278" y="15199"/>
                </a:cubicBezTo>
                <a:lnTo>
                  <a:pt x="13278" y="13052"/>
                </a:lnTo>
                <a:cubicBezTo>
                  <a:pt x="13278" y="12938"/>
                  <a:pt x="13266" y="12847"/>
                  <a:pt x="13242" y="12782"/>
                </a:cubicBezTo>
                <a:lnTo>
                  <a:pt x="21599" y="12782"/>
                </a:lnTo>
                <a:close/>
                <a:moveTo>
                  <a:pt x="8108" y="4320"/>
                </a:moveTo>
                <a:lnTo>
                  <a:pt x="13511" y="4320"/>
                </a:lnTo>
                <a:lnTo>
                  <a:pt x="13511" y="2170"/>
                </a:lnTo>
                <a:lnTo>
                  <a:pt x="8108" y="2170"/>
                </a:lnTo>
                <a:lnTo>
                  <a:pt x="8108" y="4320"/>
                </a:lnTo>
                <a:close/>
                <a:moveTo>
                  <a:pt x="11707" y="12782"/>
                </a:moveTo>
                <a:cubicBezTo>
                  <a:pt x="11849" y="12782"/>
                  <a:pt x="11922" y="12873"/>
                  <a:pt x="11929" y="13052"/>
                </a:cubicBezTo>
                <a:lnTo>
                  <a:pt x="11929" y="15199"/>
                </a:lnTo>
                <a:cubicBezTo>
                  <a:pt x="11929" y="15367"/>
                  <a:pt x="11856" y="15455"/>
                  <a:pt x="11707" y="15467"/>
                </a:cubicBezTo>
                <a:lnTo>
                  <a:pt x="9914" y="15467"/>
                </a:lnTo>
                <a:cubicBezTo>
                  <a:pt x="9758" y="15467"/>
                  <a:pt x="9675" y="15379"/>
                  <a:pt x="9667" y="15199"/>
                </a:cubicBezTo>
                <a:lnTo>
                  <a:pt x="9667" y="13052"/>
                </a:lnTo>
                <a:cubicBezTo>
                  <a:pt x="9667" y="12882"/>
                  <a:pt x="9750" y="12794"/>
                  <a:pt x="9914" y="12782"/>
                </a:cubicBezTo>
                <a:lnTo>
                  <a:pt x="11707" y="12782"/>
                </a:lnTo>
                <a:close/>
              </a:path>
            </a:pathLst>
          </a:custGeom>
          <a:solidFill>
            <a:srgbClr val="333F4F"/>
          </a:solidFill>
          <a:ln>
            <a:noFill/>
          </a:ln>
          <a:effectLst/>
          <a:extLst/>
        </p:spPr>
        <p:txBody>
          <a:bodyPr lIns="38092" tIns="38092" rIns="38092" bIns="38092" anchor="ctr"/>
          <a:lstStyle/>
          <a:p>
            <a:pPr defTabSz="342823" fontAlgn="auto">
              <a:spcBef>
                <a:spcPts val="0"/>
              </a:spcBef>
              <a:spcAft>
                <a:spcPts val="0"/>
              </a:spcAft>
              <a:defRPr/>
            </a:pPr>
            <a:endParaRPr lang="es-ES" sz="2200" dirty="0">
              <a:solidFill>
                <a:schemeClr val="bg1"/>
              </a:solidFill>
              <a:effectLst>
                <a:outerShdw blurRad="38100" dist="38100" dir="2700000" algn="tl">
                  <a:srgbClr val="000000"/>
                </a:outerShdw>
              </a:effectLst>
              <a:latin typeface="Gill Sans" charset="0"/>
              <a:ea typeface="+mn-ea"/>
              <a:cs typeface="Gill Sans" charset="0"/>
              <a:sym typeface="Gill Sans" charset="0"/>
            </a:endParaRPr>
          </a:p>
        </p:txBody>
      </p:sp>
      <p:sp>
        <p:nvSpPr>
          <p:cNvPr id="15" name="AutoShape 19"/>
          <p:cNvSpPr>
            <a:spLocks/>
          </p:cNvSpPr>
          <p:nvPr/>
        </p:nvSpPr>
        <p:spPr bwMode="auto">
          <a:xfrm>
            <a:off x="1529756" y="3627835"/>
            <a:ext cx="185190" cy="185142"/>
          </a:xfrm>
          <a:custGeom>
            <a:avLst/>
            <a:gdLst>
              <a:gd name="T0" fmla="*/ 10800 w 21600"/>
              <a:gd name="T1" fmla="*/ 10789 h 21579"/>
              <a:gd name="T2" fmla="*/ 10800 w 21600"/>
              <a:gd name="T3" fmla="*/ 10789 h 21579"/>
              <a:gd name="T4" fmla="*/ 10800 w 21600"/>
              <a:gd name="T5" fmla="*/ 10789 h 21579"/>
              <a:gd name="T6" fmla="*/ 10800 w 21600"/>
              <a:gd name="T7" fmla="*/ 10789 h 21579"/>
            </a:gdLst>
            <a:ahLst/>
            <a:cxnLst>
              <a:cxn ang="0">
                <a:pos x="T0" y="T1"/>
              </a:cxn>
              <a:cxn ang="0">
                <a:pos x="T2" y="T3"/>
              </a:cxn>
              <a:cxn ang="0">
                <a:pos x="T4" y="T5"/>
              </a:cxn>
              <a:cxn ang="0">
                <a:pos x="T6" y="T7"/>
              </a:cxn>
            </a:cxnLst>
            <a:rect l="0" t="0" r="r" b="b"/>
            <a:pathLst>
              <a:path w="21600" h="21579">
                <a:moveTo>
                  <a:pt x="21599" y="9391"/>
                </a:moveTo>
                <a:cubicBezTo>
                  <a:pt x="21599" y="9887"/>
                  <a:pt x="21472" y="10321"/>
                  <a:pt x="21218" y="10697"/>
                </a:cubicBezTo>
                <a:cubicBezTo>
                  <a:pt x="20963" y="11072"/>
                  <a:pt x="20647" y="11313"/>
                  <a:pt x="20263" y="11427"/>
                </a:cubicBezTo>
                <a:lnTo>
                  <a:pt x="20263" y="16610"/>
                </a:lnTo>
                <a:cubicBezTo>
                  <a:pt x="20263" y="17200"/>
                  <a:pt x="20087" y="17708"/>
                  <a:pt x="19729" y="18128"/>
                </a:cubicBezTo>
                <a:cubicBezTo>
                  <a:pt x="19374" y="18550"/>
                  <a:pt x="18951" y="18758"/>
                  <a:pt x="18459" y="18758"/>
                </a:cubicBezTo>
                <a:cubicBezTo>
                  <a:pt x="17927" y="18122"/>
                  <a:pt x="17286" y="17505"/>
                  <a:pt x="16537" y="16904"/>
                </a:cubicBezTo>
                <a:cubicBezTo>
                  <a:pt x="15785" y="16305"/>
                  <a:pt x="14980" y="15756"/>
                  <a:pt x="14116" y="15254"/>
                </a:cubicBezTo>
                <a:cubicBezTo>
                  <a:pt x="13254" y="14755"/>
                  <a:pt x="12363" y="14324"/>
                  <a:pt x="11449" y="13969"/>
                </a:cubicBezTo>
                <a:cubicBezTo>
                  <a:pt x="10536" y="13614"/>
                  <a:pt x="9648" y="13379"/>
                  <a:pt x="8788" y="13267"/>
                </a:cubicBezTo>
                <a:cubicBezTo>
                  <a:pt x="8453" y="13379"/>
                  <a:pt x="8179" y="13564"/>
                  <a:pt x="7968" y="13828"/>
                </a:cubicBezTo>
                <a:cubicBezTo>
                  <a:pt x="7758" y="14092"/>
                  <a:pt x="7613" y="14386"/>
                  <a:pt x="7535" y="14706"/>
                </a:cubicBezTo>
                <a:cubicBezTo>
                  <a:pt x="7457" y="15028"/>
                  <a:pt x="7449" y="15360"/>
                  <a:pt x="7510" y="15698"/>
                </a:cubicBezTo>
                <a:cubicBezTo>
                  <a:pt x="7574" y="16035"/>
                  <a:pt x="7719" y="16340"/>
                  <a:pt x="7946" y="16610"/>
                </a:cubicBezTo>
                <a:cubicBezTo>
                  <a:pt x="7750" y="16992"/>
                  <a:pt x="7660" y="17347"/>
                  <a:pt x="7677" y="17673"/>
                </a:cubicBezTo>
                <a:cubicBezTo>
                  <a:pt x="7692" y="17993"/>
                  <a:pt x="7772" y="18307"/>
                  <a:pt x="7917" y="18606"/>
                </a:cubicBezTo>
                <a:cubicBezTo>
                  <a:pt x="8059" y="18908"/>
                  <a:pt x="8255" y="19193"/>
                  <a:pt x="8497" y="19469"/>
                </a:cubicBezTo>
                <a:cubicBezTo>
                  <a:pt x="8737" y="19745"/>
                  <a:pt x="8996" y="20021"/>
                  <a:pt x="9271" y="20291"/>
                </a:cubicBezTo>
                <a:cubicBezTo>
                  <a:pt x="9114" y="20696"/>
                  <a:pt x="8842" y="21001"/>
                  <a:pt x="8455" y="21212"/>
                </a:cubicBezTo>
                <a:cubicBezTo>
                  <a:pt x="8069" y="21423"/>
                  <a:pt x="7655" y="21541"/>
                  <a:pt x="7212" y="21570"/>
                </a:cubicBezTo>
                <a:cubicBezTo>
                  <a:pt x="6771" y="21599"/>
                  <a:pt x="6340" y="21550"/>
                  <a:pt x="5917" y="21423"/>
                </a:cubicBezTo>
                <a:cubicBezTo>
                  <a:pt x="5496" y="21294"/>
                  <a:pt x="5163" y="21092"/>
                  <a:pt x="4923" y="20810"/>
                </a:cubicBezTo>
                <a:cubicBezTo>
                  <a:pt x="4781" y="20241"/>
                  <a:pt x="4624" y="19657"/>
                  <a:pt x="4453" y="19055"/>
                </a:cubicBezTo>
                <a:cubicBezTo>
                  <a:pt x="4281" y="18453"/>
                  <a:pt x="4139" y="17843"/>
                  <a:pt x="4032" y="17224"/>
                </a:cubicBezTo>
                <a:cubicBezTo>
                  <a:pt x="3921" y="16599"/>
                  <a:pt x="3868" y="15953"/>
                  <a:pt x="3868" y="15281"/>
                </a:cubicBezTo>
                <a:cubicBezTo>
                  <a:pt x="3868" y="14615"/>
                  <a:pt x="3961" y="13905"/>
                  <a:pt x="4149" y="13153"/>
                </a:cubicBezTo>
                <a:lnTo>
                  <a:pt x="1804" y="13153"/>
                </a:lnTo>
                <a:cubicBezTo>
                  <a:pt x="1312" y="13153"/>
                  <a:pt x="888" y="12945"/>
                  <a:pt x="533" y="12522"/>
                </a:cubicBezTo>
                <a:cubicBezTo>
                  <a:pt x="176" y="12100"/>
                  <a:pt x="0" y="11592"/>
                  <a:pt x="0" y="10990"/>
                </a:cubicBezTo>
                <a:lnTo>
                  <a:pt x="0" y="7774"/>
                </a:lnTo>
                <a:cubicBezTo>
                  <a:pt x="0" y="7184"/>
                  <a:pt x="176" y="6676"/>
                  <a:pt x="526" y="6245"/>
                </a:cubicBezTo>
                <a:cubicBezTo>
                  <a:pt x="878" y="5819"/>
                  <a:pt x="1304" y="5605"/>
                  <a:pt x="1804" y="5605"/>
                </a:cubicBezTo>
                <a:lnTo>
                  <a:pt x="7652" y="5605"/>
                </a:lnTo>
                <a:cubicBezTo>
                  <a:pt x="8551" y="5605"/>
                  <a:pt x="9508" y="5449"/>
                  <a:pt x="10524" y="5135"/>
                </a:cubicBezTo>
                <a:cubicBezTo>
                  <a:pt x="11540" y="4821"/>
                  <a:pt x="12536" y="4399"/>
                  <a:pt x="13511" y="3873"/>
                </a:cubicBezTo>
                <a:cubicBezTo>
                  <a:pt x="14488" y="3342"/>
                  <a:pt x="15408" y="2744"/>
                  <a:pt x="16272" y="2071"/>
                </a:cubicBezTo>
                <a:cubicBezTo>
                  <a:pt x="17134" y="1405"/>
                  <a:pt x="17864" y="713"/>
                  <a:pt x="18459" y="0"/>
                </a:cubicBezTo>
                <a:cubicBezTo>
                  <a:pt x="18951" y="0"/>
                  <a:pt x="19374" y="214"/>
                  <a:pt x="19729" y="633"/>
                </a:cubicBezTo>
                <a:cubicBezTo>
                  <a:pt x="20087" y="1056"/>
                  <a:pt x="20263" y="1567"/>
                  <a:pt x="20263" y="2165"/>
                </a:cubicBezTo>
                <a:lnTo>
                  <a:pt x="20263" y="7334"/>
                </a:lnTo>
                <a:cubicBezTo>
                  <a:pt x="20647" y="7445"/>
                  <a:pt x="20963" y="7692"/>
                  <a:pt x="21218" y="8070"/>
                </a:cubicBezTo>
                <a:cubicBezTo>
                  <a:pt x="21472" y="8454"/>
                  <a:pt x="21599" y="8895"/>
                  <a:pt x="21599" y="9391"/>
                </a:cubicBezTo>
                <a:moveTo>
                  <a:pt x="18459" y="2855"/>
                </a:moveTo>
                <a:cubicBezTo>
                  <a:pt x="17864" y="3407"/>
                  <a:pt x="17215" y="3941"/>
                  <a:pt x="16512" y="4451"/>
                </a:cubicBezTo>
                <a:cubicBezTo>
                  <a:pt x="15810" y="4962"/>
                  <a:pt x="15065" y="5423"/>
                  <a:pt x="14280" y="5834"/>
                </a:cubicBezTo>
                <a:cubicBezTo>
                  <a:pt x="13494" y="6245"/>
                  <a:pt x="12693" y="6609"/>
                  <a:pt x="11878" y="6923"/>
                </a:cubicBezTo>
                <a:cubicBezTo>
                  <a:pt x="11060" y="7237"/>
                  <a:pt x="10255" y="7462"/>
                  <a:pt x="9457" y="7603"/>
                </a:cubicBezTo>
                <a:lnTo>
                  <a:pt x="9457" y="11172"/>
                </a:lnTo>
                <a:cubicBezTo>
                  <a:pt x="10255" y="11325"/>
                  <a:pt x="11060" y="11554"/>
                  <a:pt x="11878" y="11862"/>
                </a:cubicBezTo>
                <a:cubicBezTo>
                  <a:pt x="12693" y="12170"/>
                  <a:pt x="13494" y="12537"/>
                  <a:pt x="14280" y="12956"/>
                </a:cubicBezTo>
                <a:cubicBezTo>
                  <a:pt x="15065" y="13379"/>
                  <a:pt x="15812" y="13843"/>
                  <a:pt x="16524" y="14347"/>
                </a:cubicBezTo>
                <a:cubicBezTo>
                  <a:pt x="17234" y="14855"/>
                  <a:pt x="17881" y="15380"/>
                  <a:pt x="18459" y="15920"/>
                </a:cubicBezTo>
                <a:lnTo>
                  <a:pt x="18459" y="2855"/>
                </a:lnTo>
                <a:close/>
              </a:path>
            </a:pathLst>
          </a:custGeom>
          <a:solidFill>
            <a:srgbClr val="333F4F"/>
          </a:solidFill>
          <a:ln>
            <a:noFill/>
          </a:ln>
          <a:effectLst/>
          <a:extLst/>
        </p:spPr>
        <p:txBody>
          <a:bodyPr lIns="38092" tIns="38092" rIns="38092" bIns="38092" anchor="ctr"/>
          <a:lstStyle/>
          <a:p>
            <a:pPr defTabSz="342823" fontAlgn="auto">
              <a:spcBef>
                <a:spcPts val="0"/>
              </a:spcBef>
              <a:spcAft>
                <a:spcPts val="0"/>
              </a:spcAft>
              <a:defRPr/>
            </a:pPr>
            <a:endParaRPr lang="es-ES" sz="2200" dirty="0">
              <a:solidFill>
                <a:schemeClr val="bg1"/>
              </a:solidFill>
              <a:effectLst>
                <a:outerShdw blurRad="38100" dist="38100" dir="2700000" algn="tl">
                  <a:srgbClr val="000000"/>
                </a:outerShdw>
              </a:effectLst>
              <a:latin typeface="Gill Sans" charset="0"/>
              <a:ea typeface="+mn-ea"/>
              <a:cs typeface="Gill Sans" charset="0"/>
              <a:sym typeface="Gill Sans" charset="0"/>
            </a:endParaRPr>
          </a:p>
        </p:txBody>
      </p:sp>
      <p:sp>
        <p:nvSpPr>
          <p:cNvPr id="16" name="AutoShape 20"/>
          <p:cNvSpPr>
            <a:spLocks/>
          </p:cNvSpPr>
          <p:nvPr/>
        </p:nvSpPr>
        <p:spPr bwMode="auto">
          <a:xfrm>
            <a:off x="1977548" y="3627835"/>
            <a:ext cx="185786" cy="18514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87" y="2580"/>
                </a:moveTo>
                <a:cubicBezTo>
                  <a:pt x="20419" y="2580"/>
                  <a:pt x="20793" y="2735"/>
                  <a:pt x="21116" y="3052"/>
                </a:cubicBezTo>
                <a:cubicBezTo>
                  <a:pt x="21438" y="3372"/>
                  <a:pt x="21599" y="3743"/>
                  <a:pt x="21599" y="4175"/>
                </a:cubicBezTo>
                <a:lnTo>
                  <a:pt x="21599" y="19987"/>
                </a:lnTo>
                <a:cubicBezTo>
                  <a:pt x="21599" y="20419"/>
                  <a:pt x="21438" y="20796"/>
                  <a:pt x="21116" y="21116"/>
                </a:cubicBezTo>
                <a:cubicBezTo>
                  <a:pt x="20793" y="21438"/>
                  <a:pt x="20419" y="21599"/>
                  <a:pt x="19987" y="21599"/>
                </a:cubicBezTo>
                <a:lnTo>
                  <a:pt x="1612" y="21599"/>
                </a:lnTo>
                <a:cubicBezTo>
                  <a:pt x="1180" y="21599"/>
                  <a:pt x="806" y="21438"/>
                  <a:pt x="483" y="21116"/>
                </a:cubicBezTo>
                <a:cubicBezTo>
                  <a:pt x="161" y="20796"/>
                  <a:pt x="0" y="20419"/>
                  <a:pt x="0" y="19987"/>
                </a:cubicBezTo>
                <a:lnTo>
                  <a:pt x="0" y="4175"/>
                </a:lnTo>
                <a:cubicBezTo>
                  <a:pt x="0" y="3743"/>
                  <a:pt x="161" y="3372"/>
                  <a:pt x="483" y="3052"/>
                </a:cubicBezTo>
                <a:cubicBezTo>
                  <a:pt x="806" y="2735"/>
                  <a:pt x="1180" y="2580"/>
                  <a:pt x="1612" y="2580"/>
                </a:cubicBezTo>
                <a:lnTo>
                  <a:pt x="2150" y="2580"/>
                </a:lnTo>
                <a:lnTo>
                  <a:pt x="2150" y="2401"/>
                </a:lnTo>
                <a:cubicBezTo>
                  <a:pt x="2150" y="2116"/>
                  <a:pt x="2196" y="1828"/>
                  <a:pt x="2288" y="1540"/>
                </a:cubicBezTo>
                <a:cubicBezTo>
                  <a:pt x="2381" y="1249"/>
                  <a:pt x="2530" y="990"/>
                  <a:pt x="2738" y="766"/>
                </a:cubicBezTo>
                <a:cubicBezTo>
                  <a:pt x="2942" y="541"/>
                  <a:pt x="3216" y="360"/>
                  <a:pt x="3555" y="213"/>
                </a:cubicBezTo>
                <a:cubicBezTo>
                  <a:pt x="3895" y="75"/>
                  <a:pt x="4310" y="0"/>
                  <a:pt x="4796" y="0"/>
                </a:cubicBezTo>
                <a:cubicBezTo>
                  <a:pt x="5283" y="0"/>
                  <a:pt x="5698" y="75"/>
                  <a:pt x="6037" y="213"/>
                </a:cubicBezTo>
                <a:cubicBezTo>
                  <a:pt x="6377" y="360"/>
                  <a:pt x="6651" y="541"/>
                  <a:pt x="6858" y="766"/>
                </a:cubicBezTo>
                <a:cubicBezTo>
                  <a:pt x="7062" y="990"/>
                  <a:pt x="7215" y="1255"/>
                  <a:pt x="7313" y="1546"/>
                </a:cubicBezTo>
                <a:cubicBezTo>
                  <a:pt x="7411" y="1840"/>
                  <a:pt x="7457" y="2125"/>
                  <a:pt x="7457" y="2401"/>
                </a:cubicBezTo>
                <a:lnTo>
                  <a:pt x="7457" y="2580"/>
                </a:lnTo>
                <a:lnTo>
                  <a:pt x="8133" y="2580"/>
                </a:lnTo>
                <a:lnTo>
                  <a:pt x="8133" y="2401"/>
                </a:lnTo>
                <a:cubicBezTo>
                  <a:pt x="8133" y="2116"/>
                  <a:pt x="8179" y="1828"/>
                  <a:pt x="8269" y="1540"/>
                </a:cubicBezTo>
                <a:cubicBezTo>
                  <a:pt x="8364" y="1249"/>
                  <a:pt x="8511" y="990"/>
                  <a:pt x="8718" y="766"/>
                </a:cubicBezTo>
                <a:cubicBezTo>
                  <a:pt x="8925" y="541"/>
                  <a:pt x="9199" y="360"/>
                  <a:pt x="9538" y="213"/>
                </a:cubicBezTo>
                <a:cubicBezTo>
                  <a:pt x="9878" y="74"/>
                  <a:pt x="10293" y="0"/>
                  <a:pt x="10779" y="0"/>
                </a:cubicBezTo>
                <a:cubicBezTo>
                  <a:pt x="11266" y="0"/>
                  <a:pt x="11678" y="74"/>
                  <a:pt x="12020" y="213"/>
                </a:cubicBezTo>
                <a:cubicBezTo>
                  <a:pt x="12360" y="360"/>
                  <a:pt x="12636" y="541"/>
                  <a:pt x="12852" y="766"/>
                </a:cubicBezTo>
                <a:cubicBezTo>
                  <a:pt x="13068" y="990"/>
                  <a:pt x="13227" y="1255"/>
                  <a:pt x="13322" y="1546"/>
                </a:cubicBezTo>
                <a:cubicBezTo>
                  <a:pt x="13417" y="1840"/>
                  <a:pt x="13469" y="2125"/>
                  <a:pt x="13469" y="2401"/>
                </a:cubicBezTo>
                <a:lnTo>
                  <a:pt x="13469" y="2580"/>
                </a:lnTo>
                <a:lnTo>
                  <a:pt x="14142" y="2580"/>
                </a:lnTo>
                <a:lnTo>
                  <a:pt x="14142" y="2401"/>
                </a:lnTo>
                <a:cubicBezTo>
                  <a:pt x="14142" y="2116"/>
                  <a:pt x="14191" y="1828"/>
                  <a:pt x="14286" y="1540"/>
                </a:cubicBezTo>
                <a:cubicBezTo>
                  <a:pt x="14384" y="1249"/>
                  <a:pt x="14534" y="990"/>
                  <a:pt x="14741" y="765"/>
                </a:cubicBezTo>
                <a:cubicBezTo>
                  <a:pt x="14948" y="541"/>
                  <a:pt x="15219" y="359"/>
                  <a:pt x="15556" y="213"/>
                </a:cubicBezTo>
                <a:cubicBezTo>
                  <a:pt x="15890" y="74"/>
                  <a:pt x="16305" y="0"/>
                  <a:pt x="16803" y="0"/>
                </a:cubicBezTo>
                <a:cubicBezTo>
                  <a:pt x="17289" y="0"/>
                  <a:pt x="17704" y="74"/>
                  <a:pt x="18044" y="213"/>
                </a:cubicBezTo>
                <a:cubicBezTo>
                  <a:pt x="18383" y="359"/>
                  <a:pt x="18657" y="541"/>
                  <a:pt x="18864" y="765"/>
                </a:cubicBezTo>
                <a:cubicBezTo>
                  <a:pt x="19069" y="990"/>
                  <a:pt x="19218" y="1255"/>
                  <a:pt x="19311" y="1546"/>
                </a:cubicBezTo>
                <a:cubicBezTo>
                  <a:pt x="19403" y="1839"/>
                  <a:pt x="19449" y="2125"/>
                  <a:pt x="19449" y="2401"/>
                </a:cubicBezTo>
                <a:lnTo>
                  <a:pt x="19449" y="2580"/>
                </a:lnTo>
                <a:lnTo>
                  <a:pt x="19987" y="2580"/>
                </a:lnTo>
                <a:close/>
                <a:moveTo>
                  <a:pt x="6066" y="7968"/>
                </a:moveTo>
                <a:lnTo>
                  <a:pt x="2179" y="7968"/>
                </a:lnTo>
                <a:lnTo>
                  <a:pt x="2179" y="11443"/>
                </a:lnTo>
                <a:lnTo>
                  <a:pt x="6066" y="11443"/>
                </a:lnTo>
                <a:lnTo>
                  <a:pt x="6066" y="7968"/>
                </a:lnTo>
                <a:close/>
                <a:moveTo>
                  <a:pt x="6066" y="11976"/>
                </a:moveTo>
                <a:lnTo>
                  <a:pt x="2179" y="11976"/>
                </a:lnTo>
                <a:lnTo>
                  <a:pt x="2179" y="15452"/>
                </a:lnTo>
                <a:lnTo>
                  <a:pt x="6066" y="15452"/>
                </a:lnTo>
                <a:lnTo>
                  <a:pt x="6066" y="11976"/>
                </a:lnTo>
                <a:close/>
                <a:moveTo>
                  <a:pt x="6066" y="15976"/>
                </a:moveTo>
                <a:lnTo>
                  <a:pt x="2179" y="15976"/>
                </a:lnTo>
                <a:lnTo>
                  <a:pt x="2179" y="19422"/>
                </a:lnTo>
                <a:lnTo>
                  <a:pt x="6066" y="19422"/>
                </a:lnTo>
                <a:lnTo>
                  <a:pt x="6066" y="15976"/>
                </a:lnTo>
                <a:close/>
                <a:moveTo>
                  <a:pt x="3754" y="5543"/>
                </a:moveTo>
                <a:cubicBezTo>
                  <a:pt x="3754" y="6067"/>
                  <a:pt x="4102" y="6323"/>
                  <a:pt x="4799" y="6323"/>
                </a:cubicBezTo>
                <a:cubicBezTo>
                  <a:pt x="5499" y="6323"/>
                  <a:pt x="5847" y="6067"/>
                  <a:pt x="5847" y="5543"/>
                </a:cubicBezTo>
                <a:lnTo>
                  <a:pt x="5847" y="2398"/>
                </a:lnTo>
                <a:cubicBezTo>
                  <a:pt x="5847" y="1877"/>
                  <a:pt x="5499" y="1612"/>
                  <a:pt x="4799" y="1612"/>
                </a:cubicBezTo>
                <a:cubicBezTo>
                  <a:pt x="4102" y="1612"/>
                  <a:pt x="3754" y="1877"/>
                  <a:pt x="3754" y="2398"/>
                </a:cubicBezTo>
                <a:lnTo>
                  <a:pt x="3754" y="5543"/>
                </a:lnTo>
                <a:close/>
                <a:moveTo>
                  <a:pt x="10535" y="7968"/>
                </a:moveTo>
                <a:lnTo>
                  <a:pt x="6607" y="7968"/>
                </a:lnTo>
                <a:lnTo>
                  <a:pt x="6607" y="11443"/>
                </a:lnTo>
                <a:lnTo>
                  <a:pt x="10535" y="11443"/>
                </a:lnTo>
                <a:lnTo>
                  <a:pt x="10535" y="7968"/>
                </a:lnTo>
                <a:close/>
                <a:moveTo>
                  <a:pt x="10535" y="11976"/>
                </a:moveTo>
                <a:lnTo>
                  <a:pt x="6607" y="11976"/>
                </a:lnTo>
                <a:lnTo>
                  <a:pt x="6607" y="15452"/>
                </a:lnTo>
                <a:lnTo>
                  <a:pt x="10535" y="15452"/>
                </a:lnTo>
                <a:lnTo>
                  <a:pt x="10535" y="11976"/>
                </a:lnTo>
                <a:close/>
                <a:moveTo>
                  <a:pt x="10535" y="15976"/>
                </a:moveTo>
                <a:lnTo>
                  <a:pt x="6607" y="15976"/>
                </a:lnTo>
                <a:lnTo>
                  <a:pt x="6607" y="19422"/>
                </a:lnTo>
                <a:lnTo>
                  <a:pt x="10535" y="19422"/>
                </a:lnTo>
                <a:lnTo>
                  <a:pt x="10535" y="15976"/>
                </a:lnTo>
                <a:close/>
                <a:moveTo>
                  <a:pt x="9774" y="5543"/>
                </a:moveTo>
                <a:cubicBezTo>
                  <a:pt x="9774" y="5825"/>
                  <a:pt x="9849" y="6027"/>
                  <a:pt x="9996" y="6145"/>
                </a:cubicBezTo>
                <a:cubicBezTo>
                  <a:pt x="10143" y="6269"/>
                  <a:pt x="10405" y="6323"/>
                  <a:pt x="10782" y="6323"/>
                </a:cubicBezTo>
                <a:cubicBezTo>
                  <a:pt x="11159" y="6323"/>
                  <a:pt x="11427" y="6263"/>
                  <a:pt x="11588" y="6139"/>
                </a:cubicBezTo>
                <a:cubicBezTo>
                  <a:pt x="11750" y="6015"/>
                  <a:pt x="11830" y="5819"/>
                  <a:pt x="11830" y="5543"/>
                </a:cubicBezTo>
                <a:lnTo>
                  <a:pt x="11830" y="2398"/>
                </a:lnTo>
                <a:cubicBezTo>
                  <a:pt x="11830" y="2128"/>
                  <a:pt x="11750" y="1932"/>
                  <a:pt x="11588" y="1802"/>
                </a:cubicBezTo>
                <a:cubicBezTo>
                  <a:pt x="11427" y="1673"/>
                  <a:pt x="11159" y="1612"/>
                  <a:pt x="10782" y="1612"/>
                </a:cubicBezTo>
                <a:cubicBezTo>
                  <a:pt x="10405" y="1612"/>
                  <a:pt x="10143" y="1679"/>
                  <a:pt x="9996" y="1814"/>
                </a:cubicBezTo>
                <a:cubicBezTo>
                  <a:pt x="9849" y="1944"/>
                  <a:pt x="9774" y="2139"/>
                  <a:pt x="9774" y="2398"/>
                </a:cubicBezTo>
                <a:lnTo>
                  <a:pt x="9774" y="5543"/>
                </a:lnTo>
                <a:close/>
                <a:moveTo>
                  <a:pt x="14986" y="7968"/>
                </a:moveTo>
                <a:lnTo>
                  <a:pt x="11073" y="7968"/>
                </a:lnTo>
                <a:lnTo>
                  <a:pt x="11073" y="11443"/>
                </a:lnTo>
                <a:lnTo>
                  <a:pt x="14986" y="11443"/>
                </a:lnTo>
                <a:lnTo>
                  <a:pt x="14986" y="7968"/>
                </a:lnTo>
                <a:close/>
                <a:moveTo>
                  <a:pt x="14986" y="11976"/>
                </a:moveTo>
                <a:lnTo>
                  <a:pt x="11073" y="11976"/>
                </a:lnTo>
                <a:lnTo>
                  <a:pt x="11073" y="15452"/>
                </a:lnTo>
                <a:lnTo>
                  <a:pt x="14986" y="15452"/>
                </a:lnTo>
                <a:lnTo>
                  <a:pt x="14986" y="11976"/>
                </a:lnTo>
                <a:close/>
                <a:moveTo>
                  <a:pt x="14986" y="15976"/>
                </a:moveTo>
                <a:lnTo>
                  <a:pt x="11073" y="15976"/>
                </a:lnTo>
                <a:lnTo>
                  <a:pt x="11073" y="19422"/>
                </a:lnTo>
                <a:lnTo>
                  <a:pt x="14986" y="19422"/>
                </a:lnTo>
                <a:lnTo>
                  <a:pt x="14986" y="15976"/>
                </a:lnTo>
                <a:close/>
                <a:moveTo>
                  <a:pt x="19423" y="7968"/>
                </a:moveTo>
                <a:lnTo>
                  <a:pt x="15521" y="7968"/>
                </a:lnTo>
                <a:lnTo>
                  <a:pt x="15521" y="11443"/>
                </a:lnTo>
                <a:lnTo>
                  <a:pt x="19423" y="11443"/>
                </a:lnTo>
                <a:lnTo>
                  <a:pt x="19423" y="7968"/>
                </a:lnTo>
                <a:close/>
                <a:moveTo>
                  <a:pt x="19423" y="11976"/>
                </a:moveTo>
                <a:lnTo>
                  <a:pt x="15521" y="11976"/>
                </a:lnTo>
                <a:lnTo>
                  <a:pt x="15521" y="15452"/>
                </a:lnTo>
                <a:lnTo>
                  <a:pt x="19423" y="15452"/>
                </a:lnTo>
                <a:lnTo>
                  <a:pt x="19423" y="11976"/>
                </a:lnTo>
                <a:close/>
                <a:moveTo>
                  <a:pt x="19423" y="15976"/>
                </a:moveTo>
                <a:lnTo>
                  <a:pt x="15521" y="15976"/>
                </a:lnTo>
                <a:lnTo>
                  <a:pt x="15521" y="19422"/>
                </a:lnTo>
                <a:lnTo>
                  <a:pt x="19423" y="19422"/>
                </a:lnTo>
                <a:lnTo>
                  <a:pt x="19423" y="15976"/>
                </a:lnTo>
                <a:close/>
                <a:moveTo>
                  <a:pt x="15758" y="5543"/>
                </a:moveTo>
                <a:cubicBezTo>
                  <a:pt x="15758" y="6067"/>
                  <a:pt x="16106" y="6323"/>
                  <a:pt x="16806" y="6323"/>
                </a:cubicBezTo>
                <a:cubicBezTo>
                  <a:pt x="17502" y="6323"/>
                  <a:pt x="17848" y="6067"/>
                  <a:pt x="17839" y="5543"/>
                </a:cubicBezTo>
                <a:lnTo>
                  <a:pt x="17839" y="2398"/>
                </a:lnTo>
                <a:cubicBezTo>
                  <a:pt x="17839" y="1877"/>
                  <a:pt x="17494" y="1612"/>
                  <a:pt x="16806" y="1612"/>
                </a:cubicBezTo>
                <a:cubicBezTo>
                  <a:pt x="16106" y="1612"/>
                  <a:pt x="15758" y="1877"/>
                  <a:pt x="15758" y="2398"/>
                </a:cubicBezTo>
                <a:lnTo>
                  <a:pt x="15758" y="5543"/>
                </a:lnTo>
                <a:close/>
              </a:path>
            </a:pathLst>
          </a:custGeom>
          <a:solidFill>
            <a:srgbClr val="333F4F"/>
          </a:solidFill>
          <a:ln>
            <a:noFill/>
          </a:ln>
          <a:effectLst/>
          <a:extLst/>
        </p:spPr>
        <p:txBody>
          <a:bodyPr lIns="38092" tIns="38092" rIns="38092" bIns="38092" anchor="ctr"/>
          <a:lstStyle/>
          <a:p>
            <a:pPr defTabSz="342823" fontAlgn="auto">
              <a:spcBef>
                <a:spcPts val="0"/>
              </a:spcBef>
              <a:spcAft>
                <a:spcPts val="0"/>
              </a:spcAft>
              <a:defRPr/>
            </a:pPr>
            <a:endParaRPr lang="es-ES" sz="2200" dirty="0">
              <a:solidFill>
                <a:schemeClr val="bg1"/>
              </a:solidFill>
              <a:effectLst>
                <a:outerShdw blurRad="38100" dist="38100" dir="2700000" algn="tl">
                  <a:srgbClr val="000000"/>
                </a:outerShdw>
              </a:effectLst>
              <a:latin typeface="Gill Sans" charset="0"/>
              <a:ea typeface="+mn-ea"/>
              <a:cs typeface="Gill Sans" charset="0"/>
              <a:sym typeface="Gill Sans" charset="0"/>
            </a:endParaRPr>
          </a:p>
        </p:txBody>
      </p:sp>
      <p:sp>
        <p:nvSpPr>
          <p:cNvPr id="17" name="AutoShape 21"/>
          <p:cNvSpPr>
            <a:spLocks/>
          </p:cNvSpPr>
          <p:nvPr/>
        </p:nvSpPr>
        <p:spPr bwMode="auto">
          <a:xfrm>
            <a:off x="2421767" y="2201466"/>
            <a:ext cx="185786" cy="20359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7" y="0"/>
                </a:moveTo>
                <a:cubicBezTo>
                  <a:pt x="12304" y="0"/>
                  <a:pt x="13705" y="282"/>
                  <a:pt x="15014" y="844"/>
                </a:cubicBezTo>
                <a:cubicBezTo>
                  <a:pt x="16322" y="1408"/>
                  <a:pt x="17466" y="2176"/>
                  <a:pt x="18449" y="3156"/>
                </a:cubicBezTo>
                <a:cubicBezTo>
                  <a:pt x="19432" y="4133"/>
                  <a:pt x="20204" y="5280"/>
                  <a:pt x="20760" y="6590"/>
                </a:cubicBezTo>
                <a:cubicBezTo>
                  <a:pt x="21320" y="7900"/>
                  <a:pt x="21599" y="9303"/>
                  <a:pt x="21599" y="10799"/>
                </a:cubicBezTo>
                <a:cubicBezTo>
                  <a:pt x="21599" y="12296"/>
                  <a:pt x="21320" y="13696"/>
                  <a:pt x="20760" y="15009"/>
                </a:cubicBezTo>
                <a:cubicBezTo>
                  <a:pt x="20204" y="16320"/>
                  <a:pt x="19432" y="17463"/>
                  <a:pt x="18449" y="18443"/>
                </a:cubicBezTo>
                <a:cubicBezTo>
                  <a:pt x="17466" y="19423"/>
                  <a:pt x="16322" y="20191"/>
                  <a:pt x="15014" y="20755"/>
                </a:cubicBezTo>
                <a:cubicBezTo>
                  <a:pt x="13705" y="21320"/>
                  <a:pt x="12304" y="21599"/>
                  <a:pt x="10807" y="21599"/>
                </a:cubicBezTo>
                <a:cubicBezTo>
                  <a:pt x="9309" y="21599"/>
                  <a:pt x="7905" y="21320"/>
                  <a:pt x="6594" y="20755"/>
                </a:cubicBezTo>
                <a:cubicBezTo>
                  <a:pt x="5280" y="20191"/>
                  <a:pt x="4136" y="19423"/>
                  <a:pt x="3158" y="18443"/>
                </a:cubicBezTo>
                <a:cubicBezTo>
                  <a:pt x="2181" y="17463"/>
                  <a:pt x="1409" y="16320"/>
                  <a:pt x="844" y="15009"/>
                </a:cubicBezTo>
                <a:cubicBezTo>
                  <a:pt x="282" y="13696"/>
                  <a:pt x="0" y="12296"/>
                  <a:pt x="0" y="10800"/>
                </a:cubicBezTo>
                <a:cubicBezTo>
                  <a:pt x="0" y="9303"/>
                  <a:pt x="282" y="7900"/>
                  <a:pt x="844" y="6590"/>
                </a:cubicBezTo>
                <a:cubicBezTo>
                  <a:pt x="1409" y="5280"/>
                  <a:pt x="2181" y="4133"/>
                  <a:pt x="3158" y="3156"/>
                </a:cubicBezTo>
                <a:cubicBezTo>
                  <a:pt x="4136" y="2176"/>
                  <a:pt x="5280" y="1408"/>
                  <a:pt x="6594" y="844"/>
                </a:cubicBezTo>
                <a:cubicBezTo>
                  <a:pt x="7905" y="282"/>
                  <a:pt x="9309" y="0"/>
                  <a:pt x="10807" y="0"/>
                </a:cubicBezTo>
                <a:moveTo>
                  <a:pt x="12524" y="3961"/>
                </a:moveTo>
                <a:cubicBezTo>
                  <a:pt x="12524" y="3871"/>
                  <a:pt x="12488" y="3772"/>
                  <a:pt x="12417" y="3664"/>
                </a:cubicBezTo>
                <a:cubicBezTo>
                  <a:pt x="12344" y="3594"/>
                  <a:pt x="12239" y="3554"/>
                  <a:pt x="12103" y="3543"/>
                </a:cubicBezTo>
                <a:lnTo>
                  <a:pt x="9496" y="3543"/>
                </a:lnTo>
                <a:cubicBezTo>
                  <a:pt x="9368" y="3543"/>
                  <a:pt x="9270" y="3583"/>
                  <a:pt x="9196" y="3664"/>
                </a:cubicBezTo>
                <a:cubicBezTo>
                  <a:pt x="9125" y="3775"/>
                  <a:pt x="9089" y="3873"/>
                  <a:pt x="9089" y="3961"/>
                </a:cubicBezTo>
                <a:lnTo>
                  <a:pt x="9278" y="13948"/>
                </a:lnTo>
                <a:cubicBezTo>
                  <a:pt x="9315" y="14210"/>
                  <a:pt x="9453" y="14340"/>
                  <a:pt x="9696" y="14340"/>
                </a:cubicBezTo>
                <a:lnTo>
                  <a:pt x="11889" y="14340"/>
                </a:lnTo>
                <a:cubicBezTo>
                  <a:pt x="11996" y="14340"/>
                  <a:pt x="12092" y="14304"/>
                  <a:pt x="12171" y="14233"/>
                </a:cubicBezTo>
                <a:cubicBezTo>
                  <a:pt x="12253" y="14162"/>
                  <a:pt x="12296" y="14066"/>
                  <a:pt x="12296" y="13948"/>
                </a:cubicBezTo>
                <a:lnTo>
                  <a:pt x="12524" y="3961"/>
                </a:lnTo>
                <a:close/>
                <a:moveTo>
                  <a:pt x="12442" y="15639"/>
                </a:moveTo>
                <a:cubicBezTo>
                  <a:pt x="12442" y="15532"/>
                  <a:pt x="12400" y="15436"/>
                  <a:pt x="12315" y="15354"/>
                </a:cubicBezTo>
                <a:cubicBezTo>
                  <a:pt x="12228" y="15275"/>
                  <a:pt x="12132" y="15232"/>
                  <a:pt x="12024" y="15232"/>
                </a:cubicBezTo>
                <a:lnTo>
                  <a:pt x="9589" y="15232"/>
                </a:lnTo>
                <a:cubicBezTo>
                  <a:pt x="9481" y="15232"/>
                  <a:pt x="9388" y="15275"/>
                  <a:pt x="9312" y="15354"/>
                </a:cubicBezTo>
                <a:cubicBezTo>
                  <a:pt x="9236" y="15436"/>
                  <a:pt x="9196" y="15532"/>
                  <a:pt x="9196" y="15639"/>
                </a:cubicBezTo>
                <a:lnTo>
                  <a:pt x="9196" y="17991"/>
                </a:lnTo>
                <a:cubicBezTo>
                  <a:pt x="9196" y="18098"/>
                  <a:pt x="9233" y="18194"/>
                  <a:pt x="9306" y="18282"/>
                </a:cubicBezTo>
                <a:cubicBezTo>
                  <a:pt x="9377" y="18367"/>
                  <a:pt x="9473" y="18409"/>
                  <a:pt x="9589" y="18409"/>
                </a:cubicBezTo>
                <a:lnTo>
                  <a:pt x="12024" y="18409"/>
                </a:lnTo>
                <a:cubicBezTo>
                  <a:pt x="12132" y="18409"/>
                  <a:pt x="12228" y="18369"/>
                  <a:pt x="12315" y="18288"/>
                </a:cubicBezTo>
                <a:cubicBezTo>
                  <a:pt x="12400" y="18206"/>
                  <a:pt x="12442" y="18107"/>
                  <a:pt x="12442" y="17991"/>
                </a:cubicBezTo>
                <a:lnTo>
                  <a:pt x="12442" y="15639"/>
                </a:lnTo>
                <a:close/>
              </a:path>
            </a:pathLst>
          </a:custGeom>
          <a:solidFill>
            <a:srgbClr val="333F4F"/>
          </a:solidFill>
          <a:ln>
            <a:noFill/>
          </a:ln>
          <a:effectLst/>
          <a:extLst/>
        </p:spPr>
        <p:txBody>
          <a:bodyPr lIns="38092" tIns="38092" rIns="38092" bIns="38092" anchor="ctr"/>
          <a:lstStyle/>
          <a:p>
            <a:pPr defTabSz="342823" fontAlgn="auto">
              <a:spcBef>
                <a:spcPts val="0"/>
              </a:spcBef>
              <a:spcAft>
                <a:spcPts val="0"/>
              </a:spcAft>
              <a:defRPr/>
            </a:pPr>
            <a:endParaRPr lang="es-ES" sz="2200" dirty="0">
              <a:solidFill>
                <a:schemeClr val="bg1"/>
              </a:solidFill>
              <a:effectLst>
                <a:outerShdw blurRad="38100" dist="38100" dir="2700000" algn="tl">
                  <a:srgbClr val="000000"/>
                </a:outerShdw>
              </a:effectLst>
              <a:latin typeface="Gill Sans" charset="0"/>
              <a:ea typeface="+mn-ea"/>
              <a:cs typeface="Gill Sans" charset="0"/>
              <a:sym typeface="Gill Sans" charset="0"/>
            </a:endParaRPr>
          </a:p>
        </p:txBody>
      </p:sp>
      <p:sp>
        <p:nvSpPr>
          <p:cNvPr id="18" name="AutoShape 22"/>
          <p:cNvSpPr>
            <a:spLocks/>
          </p:cNvSpPr>
          <p:nvPr/>
        </p:nvSpPr>
        <p:spPr bwMode="auto">
          <a:xfrm>
            <a:off x="2857053" y="2201466"/>
            <a:ext cx="185786" cy="20359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7547" y="12500"/>
                </a:moveTo>
                <a:cubicBezTo>
                  <a:pt x="17868" y="12791"/>
                  <a:pt x="18218" y="13020"/>
                  <a:pt x="18600" y="13190"/>
                </a:cubicBezTo>
                <a:cubicBezTo>
                  <a:pt x="18985" y="13358"/>
                  <a:pt x="19386" y="13455"/>
                  <a:pt x="19810" y="13469"/>
                </a:cubicBezTo>
                <a:lnTo>
                  <a:pt x="19810" y="17282"/>
                </a:lnTo>
                <a:cubicBezTo>
                  <a:pt x="19810" y="17869"/>
                  <a:pt x="19712" y="18427"/>
                  <a:pt x="19516" y="18950"/>
                </a:cubicBezTo>
                <a:cubicBezTo>
                  <a:pt x="19320" y="19467"/>
                  <a:pt x="19058" y="19925"/>
                  <a:pt x="18730" y="20319"/>
                </a:cubicBezTo>
                <a:cubicBezTo>
                  <a:pt x="18402" y="20712"/>
                  <a:pt x="18022" y="21024"/>
                  <a:pt x="17594" y="21256"/>
                </a:cubicBezTo>
                <a:cubicBezTo>
                  <a:pt x="17163" y="21485"/>
                  <a:pt x="16698" y="21599"/>
                  <a:pt x="16198" y="21599"/>
                </a:cubicBezTo>
                <a:lnTo>
                  <a:pt x="3596" y="21599"/>
                </a:lnTo>
                <a:cubicBezTo>
                  <a:pt x="3107" y="21599"/>
                  <a:pt x="2639" y="21485"/>
                  <a:pt x="2198" y="21256"/>
                </a:cubicBezTo>
                <a:cubicBezTo>
                  <a:pt x="1757" y="21024"/>
                  <a:pt x="1376" y="20710"/>
                  <a:pt x="1055" y="20319"/>
                </a:cubicBezTo>
                <a:cubicBezTo>
                  <a:pt x="734" y="19925"/>
                  <a:pt x="479" y="19467"/>
                  <a:pt x="286" y="18950"/>
                </a:cubicBezTo>
                <a:cubicBezTo>
                  <a:pt x="95" y="18427"/>
                  <a:pt x="0" y="17869"/>
                  <a:pt x="0" y="17282"/>
                </a:cubicBezTo>
                <a:lnTo>
                  <a:pt x="0" y="4317"/>
                </a:lnTo>
                <a:cubicBezTo>
                  <a:pt x="0" y="3727"/>
                  <a:pt x="95" y="3169"/>
                  <a:pt x="286" y="2637"/>
                </a:cubicBezTo>
                <a:cubicBezTo>
                  <a:pt x="479" y="2105"/>
                  <a:pt x="734" y="1650"/>
                  <a:pt x="1055" y="1265"/>
                </a:cubicBezTo>
                <a:cubicBezTo>
                  <a:pt x="1376" y="881"/>
                  <a:pt x="1757" y="575"/>
                  <a:pt x="2198" y="346"/>
                </a:cubicBezTo>
                <a:cubicBezTo>
                  <a:pt x="2639" y="114"/>
                  <a:pt x="3107" y="0"/>
                  <a:pt x="3596" y="0"/>
                </a:cubicBezTo>
                <a:lnTo>
                  <a:pt x="10420" y="0"/>
                </a:lnTo>
                <a:cubicBezTo>
                  <a:pt x="10403" y="132"/>
                  <a:pt x="10388" y="261"/>
                  <a:pt x="10373" y="387"/>
                </a:cubicBezTo>
                <a:cubicBezTo>
                  <a:pt x="10356" y="514"/>
                  <a:pt x="10349" y="652"/>
                  <a:pt x="10349" y="801"/>
                </a:cubicBezTo>
                <a:lnTo>
                  <a:pt x="10349" y="2041"/>
                </a:lnTo>
                <a:cubicBezTo>
                  <a:pt x="10349" y="2255"/>
                  <a:pt x="10373" y="2478"/>
                  <a:pt x="10420" y="2713"/>
                </a:cubicBezTo>
                <a:lnTo>
                  <a:pt x="3596" y="2713"/>
                </a:lnTo>
                <a:cubicBezTo>
                  <a:pt x="3231" y="2713"/>
                  <a:pt x="2916" y="2872"/>
                  <a:pt x="2654" y="3183"/>
                </a:cubicBezTo>
                <a:cubicBezTo>
                  <a:pt x="2392" y="3501"/>
                  <a:pt x="2262" y="3877"/>
                  <a:pt x="2262" y="4317"/>
                </a:cubicBezTo>
                <a:lnTo>
                  <a:pt x="2262" y="17282"/>
                </a:lnTo>
                <a:cubicBezTo>
                  <a:pt x="2262" y="17722"/>
                  <a:pt x="2392" y="18101"/>
                  <a:pt x="2654" y="18413"/>
                </a:cubicBezTo>
                <a:cubicBezTo>
                  <a:pt x="2916" y="18727"/>
                  <a:pt x="3231" y="18886"/>
                  <a:pt x="3596" y="18886"/>
                </a:cubicBezTo>
                <a:lnTo>
                  <a:pt x="16198" y="18886"/>
                </a:lnTo>
                <a:cubicBezTo>
                  <a:pt x="16566" y="18886"/>
                  <a:pt x="16881" y="18727"/>
                  <a:pt x="17148" y="18413"/>
                </a:cubicBezTo>
                <a:cubicBezTo>
                  <a:pt x="17413" y="18101"/>
                  <a:pt x="17547" y="17722"/>
                  <a:pt x="17547" y="17282"/>
                </a:cubicBezTo>
                <a:lnTo>
                  <a:pt x="17547" y="12500"/>
                </a:lnTo>
                <a:close/>
                <a:moveTo>
                  <a:pt x="21599" y="2011"/>
                </a:moveTo>
                <a:lnTo>
                  <a:pt x="21599" y="8902"/>
                </a:lnTo>
                <a:cubicBezTo>
                  <a:pt x="21599" y="9137"/>
                  <a:pt x="21531" y="9331"/>
                  <a:pt x="21394" y="9492"/>
                </a:cubicBezTo>
                <a:cubicBezTo>
                  <a:pt x="21257" y="9651"/>
                  <a:pt x="21102" y="9722"/>
                  <a:pt x="20931" y="9701"/>
                </a:cubicBezTo>
                <a:lnTo>
                  <a:pt x="19922" y="9701"/>
                </a:lnTo>
                <a:cubicBezTo>
                  <a:pt x="19726" y="9701"/>
                  <a:pt x="19565" y="9625"/>
                  <a:pt x="19438" y="9472"/>
                </a:cubicBezTo>
                <a:cubicBezTo>
                  <a:pt x="19308" y="9316"/>
                  <a:pt x="19244" y="9125"/>
                  <a:pt x="19244" y="8902"/>
                </a:cubicBezTo>
                <a:lnTo>
                  <a:pt x="19244" y="5134"/>
                </a:lnTo>
                <a:lnTo>
                  <a:pt x="10195" y="15960"/>
                </a:lnTo>
                <a:cubicBezTo>
                  <a:pt x="10070" y="16110"/>
                  <a:pt x="9911" y="16183"/>
                  <a:pt x="9720" y="16183"/>
                </a:cubicBezTo>
                <a:cubicBezTo>
                  <a:pt x="9529" y="16183"/>
                  <a:pt x="9365" y="16113"/>
                  <a:pt x="9233" y="15960"/>
                </a:cubicBezTo>
                <a:lnTo>
                  <a:pt x="8307" y="14835"/>
                </a:lnTo>
                <a:cubicBezTo>
                  <a:pt x="8182" y="14682"/>
                  <a:pt x="8118" y="14492"/>
                  <a:pt x="8114" y="14259"/>
                </a:cubicBezTo>
                <a:cubicBezTo>
                  <a:pt x="8111" y="14025"/>
                  <a:pt x="8175" y="13831"/>
                  <a:pt x="8307" y="13684"/>
                </a:cubicBezTo>
                <a:lnTo>
                  <a:pt x="17332" y="2825"/>
                </a:lnTo>
                <a:lnTo>
                  <a:pt x="14181" y="2825"/>
                </a:lnTo>
                <a:cubicBezTo>
                  <a:pt x="13985" y="2825"/>
                  <a:pt x="13823" y="2749"/>
                  <a:pt x="13698" y="2593"/>
                </a:cubicBezTo>
                <a:cubicBezTo>
                  <a:pt x="13574" y="2440"/>
                  <a:pt x="13512" y="2246"/>
                  <a:pt x="13512" y="2011"/>
                </a:cubicBezTo>
                <a:lnTo>
                  <a:pt x="13512" y="801"/>
                </a:lnTo>
                <a:cubicBezTo>
                  <a:pt x="13495" y="587"/>
                  <a:pt x="13556" y="399"/>
                  <a:pt x="13694" y="237"/>
                </a:cubicBezTo>
                <a:cubicBezTo>
                  <a:pt x="13831" y="82"/>
                  <a:pt x="13992" y="0"/>
                  <a:pt x="14181" y="0"/>
                </a:cubicBezTo>
                <a:lnTo>
                  <a:pt x="20931" y="0"/>
                </a:lnTo>
                <a:cubicBezTo>
                  <a:pt x="21110" y="0"/>
                  <a:pt x="21267" y="82"/>
                  <a:pt x="21399" y="246"/>
                </a:cubicBezTo>
                <a:cubicBezTo>
                  <a:pt x="21533" y="411"/>
                  <a:pt x="21599" y="599"/>
                  <a:pt x="21599" y="801"/>
                </a:cubicBezTo>
                <a:lnTo>
                  <a:pt x="21599" y="2011"/>
                </a:lnTo>
                <a:close/>
              </a:path>
            </a:pathLst>
          </a:custGeom>
          <a:solidFill>
            <a:srgbClr val="333F4F"/>
          </a:solidFill>
          <a:ln>
            <a:noFill/>
          </a:ln>
          <a:effectLst/>
          <a:extLst/>
        </p:spPr>
        <p:txBody>
          <a:bodyPr lIns="38092" tIns="38092" rIns="38092" bIns="38092" anchor="ctr"/>
          <a:lstStyle/>
          <a:p>
            <a:pPr defTabSz="342823" fontAlgn="auto">
              <a:spcBef>
                <a:spcPts val="0"/>
              </a:spcBef>
              <a:spcAft>
                <a:spcPts val="0"/>
              </a:spcAft>
              <a:defRPr/>
            </a:pPr>
            <a:endParaRPr lang="es-ES" sz="2200" dirty="0">
              <a:solidFill>
                <a:schemeClr val="bg1"/>
              </a:solidFill>
              <a:effectLst>
                <a:outerShdw blurRad="38100" dist="38100" dir="2700000" algn="tl">
                  <a:srgbClr val="000000"/>
                </a:outerShdw>
              </a:effectLst>
              <a:latin typeface="Gill Sans" charset="0"/>
              <a:ea typeface="+mn-ea"/>
              <a:cs typeface="Gill Sans" charset="0"/>
              <a:sym typeface="Gill Sans" charset="0"/>
            </a:endParaRPr>
          </a:p>
        </p:txBody>
      </p:sp>
      <p:sp>
        <p:nvSpPr>
          <p:cNvPr id="19" name="AutoShape 23"/>
          <p:cNvSpPr>
            <a:spLocks/>
          </p:cNvSpPr>
          <p:nvPr/>
        </p:nvSpPr>
        <p:spPr bwMode="auto">
          <a:xfrm>
            <a:off x="3306632" y="2201466"/>
            <a:ext cx="185190" cy="203597"/>
          </a:xfrm>
          <a:custGeom>
            <a:avLst/>
            <a:gdLst>
              <a:gd name="T0" fmla="*/ 10799 w 21598"/>
              <a:gd name="T1" fmla="+- 0 10810 20"/>
              <a:gd name="T2" fmla="*/ 10810 h 21580"/>
              <a:gd name="T3" fmla="*/ 10799 w 21598"/>
              <a:gd name="T4" fmla="+- 0 10810 20"/>
              <a:gd name="T5" fmla="*/ 10810 h 21580"/>
              <a:gd name="T6" fmla="*/ 10799 w 21598"/>
              <a:gd name="T7" fmla="+- 0 10810 20"/>
              <a:gd name="T8" fmla="*/ 10810 h 21580"/>
              <a:gd name="T9" fmla="*/ 10799 w 21598"/>
              <a:gd name="T10" fmla="+- 0 10810 20"/>
              <a:gd name="T11" fmla="*/ 10810 h 21580"/>
            </a:gdLst>
            <a:ahLst/>
            <a:cxnLst>
              <a:cxn ang="0">
                <a:pos x="T0" y="T2"/>
              </a:cxn>
              <a:cxn ang="0">
                <a:pos x="T3" y="T5"/>
              </a:cxn>
              <a:cxn ang="0">
                <a:pos x="T6" y="T8"/>
              </a:cxn>
              <a:cxn ang="0">
                <a:pos x="T9" y="T11"/>
              </a:cxn>
            </a:cxnLst>
            <a:rect l="0" t="0" r="r" b="b"/>
            <a:pathLst>
              <a:path w="21598" h="21580">
                <a:moveTo>
                  <a:pt x="7580" y="21301"/>
                </a:moveTo>
                <a:cubicBezTo>
                  <a:pt x="7531" y="21433"/>
                  <a:pt x="7446" y="21518"/>
                  <a:pt x="7321" y="21556"/>
                </a:cubicBezTo>
                <a:cubicBezTo>
                  <a:pt x="7289" y="21571"/>
                  <a:pt x="7248" y="21580"/>
                  <a:pt x="7191" y="21580"/>
                </a:cubicBezTo>
                <a:cubicBezTo>
                  <a:pt x="7145" y="21580"/>
                  <a:pt x="7074" y="21565"/>
                  <a:pt x="6981" y="21527"/>
                </a:cubicBezTo>
                <a:lnTo>
                  <a:pt x="5400" y="20459"/>
                </a:lnTo>
                <a:cubicBezTo>
                  <a:pt x="5290" y="20382"/>
                  <a:pt x="5219" y="20274"/>
                  <a:pt x="5185" y="20127"/>
                </a:cubicBezTo>
                <a:cubicBezTo>
                  <a:pt x="5148" y="19983"/>
                  <a:pt x="5163" y="19846"/>
                  <a:pt x="5224" y="19713"/>
                </a:cubicBezTo>
                <a:lnTo>
                  <a:pt x="5997" y="18100"/>
                </a:lnTo>
                <a:cubicBezTo>
                  <a:pt x="4867" y="17463"/>
                  <a:pt x="3814" y="16627"/>
                  <a:pt x="2845" y="15591"/>
                </a:cubicBezTo>
                <a:cubicBezTo>
                  <a:pt x="1876" y="14558"/>
                  <a:pt x="1027" y="13344"/>
                  <a:pt x="293" y="11944"/>
                </a:cubicBezTo>
                <a:cubicBezTo>
                  <a:pt x="97" y="11601"/>
                  <a:pt x="0" y="11220"/>
                  <a:pt x="0" y="10812"/>
                </a:cubicBezTo>
                <a:cubicBezTo>
                  <a:pt x="0" y="10398"/>
                  <a:pt x="97" y="10008"/>
                  <a:pt x="293" y="9644"/>
                </a:cubicBezTo>
                <a:cubicBezTo>
                  <a:pt x="902" y="8473"/>
                  <a:pt x="1597" y="7420"/>
                  <a:pt x="2378" y="6490"/>
                </a:cubicBezTo>
                <a:cubicBezTo>
                  <a:pt x="3159" y="5557"/>
                  <a:pt x="4003" y="4771"/>
                  <a:pt x="4908" y="4128"/>
                </a:cubicBezTo>
                <a:cubicBezTo>
                  <a:pt x="5814" y="3489"/>
                  <a:pt x="6761" y="3001"/>
                  <a:pt x="7749" y="2670"/>
                </a:cubicBezTo>
                <a:cubicBezTo>
                  <a:pt x="8738" y="2338"/>
                  <a:pt x="9753" y="2171"/>
                  <a:pt x="10801" y="2171"/>
                </a:cubicBezTo>
                <a:cubicBezTo>
                  <a:pt x="11214" y="2171"/>
                  <a:pt x="11625" y="2203"/>
                  <a:pt x="12032" y="2268"/>
                </a:cubicBezTo>
                <a:cubicBezTo>
                  <a:pt x="12435" y="2335"/>
                  <a:pt x="12839" y="2415"/>
                  <a:pt x="13238" y="2506"/>
                </a:cubicBezTo>
                <a:lnTo>
                  <a:pt x="14280" y="290"/>
                </a:lnTo>
                <a:cubicBezTo>
                  <a:pt x="14342" y="158"/>
                  <a:pt x="14437" y="73"/>
                  <a:pt x="14562" y="38"/>
                </a:cubicBezTo>
                <a:cubicBezTo>
                  <a:pt x="14655" y="-20"/>
                  <a:pt x="14767" y="-12"/>
                  <a:pt x="14902" y="62"/>
                </a:cubicBezTo>
                <a:lnTo>
                  <a:pt x="16458" y="1133"/>
                </a:lnTo>
                <a:cubicBezTo>
                  <a:pt x="16568" y="1206"/>
                  <a:pt x="16644" y="1314"/>
                  <a:pt x="16688" y="1461"/>
                </a:cubicBezTo>
                <a:cubicBezTo>
                  <a:pt x="16730" y="1608"/>
                  <a:pt x="16715" y="1746"/>
                  <a:pt x="16647" y="1878"/>
                </a:cubicBezTo>
                <a:lnTo>
                  <a:pt x="7580" y="21301"/>
                </a:lnTo>
                <a:close/>
                <a:moveTo>
                  <a:pt x="7531" y="14770"/>
                </a:moveTo>
                <a:cubicBezTo>
                  <a:pt x="6861" y="14180"/>
                  <a:pt x="6323" y="13432"/>
                  <a:pt x="5916" y="12528"/>
                </a:cubicBezTo>
                <a:cubicBezTo>
                  <a:pt x="5510" y="11627"/>
                  <a:pt x="5307" y="10627"/>
                  <a:pt x="5307" y="9530"/>
                </a:cubicBezTo>
                <a:cubicBezTo>
                  <a:pt x="5307" y="8799"/>
                  <a:pt x="5405" y="8107"/>
                  <a:pt x="5606" y="7444"/>
                </a:cubicBezTo>
                <a:cubicBezTo>
                  <a:pt x="5804" y="6783"/>
                  <a:pt x="6071" y="6173"/>
                  <a:pt x="6408" y="5613"/>
                </a:cubicBezTo>
                <a:cubicBezTo>
                  <a:pt x="5493" y="6182"/>
                  <a:pt x="4644" y="6901"/>
                  <a:pt x="3861" y="7766"/>
                </a:cubicBezTo>
                <a:cubicBezTo>
                  <a:pt x="3075" y="8632"/>
                  <a:pt x="2390" y="9644"/>
                  <a:pt x="1803" y="10797"/>
                </a:cubicBezTo>
                <a:cubicBezTo>
                  <a:pt x="2444" y="12024"/>
                  <a:pt x="3193" y="13097"/>
                  <a:pt x="4047" y="14019"/>
                </a:cubicBezTo>
                <a:cubicBezTo>
                  <a:pt x="4903" y="14943"/>
                  <a:pt x="5843" y="15679"/>
                  <a:pt x="6866" y="16231"/>
                </a:cubicBezTo>
                <a:lnTo>
                  <a:pt x="7531" y="14770"/>
                </a:lnTo>
                <a:close/>
                <a:moveTo>
                  <a:pt x="7191" y="9530"/>
                </a:moveTo>
                <a:cubicBezTo>
                  <a:pt x="7191" y="9747"/>
                  <a:pt x="7257" y="9935"/>
                  <a:pt x="7385" y="10093"/>
                </a:cubicBezTo>
                <a:cubicBezTo>
                  <a:pt x="7514" y="10251"/>
                  <a:pt x="7678" y="10331"/>
                  <a:pt x="7872" y="10331"/>
                </a:cubicBezTo>
                <a:cubicBezTo>
                  <a:pt x="8067" y="10331"/>
                  <a:pt x="8226" y="10248"/>
                  <a:pt x="8351" y="10084"/>
                </a:cubicBezTo>
                <a:cubicBezTo>
                  <a:pt x="8478" y="9923"/>
                  <a:pt x="8540" y="9735"/>
                  <a:pt x="8540" y="9530"/>
                </a:cubicBezTo>
                <a:cubicBezTo>
                  <a:pt x="8540" y="8799"/>
                  <a:pt x="8750" y="8186"/>
                  <a:pt x="9166" y="7690"/>
                </a:cubicBezTo>
                <a:cubicBezTo>
                  <a:pt x="9585" y="7194"/>
                  <a:pt x="10094" y="6945"/>
                  <a:pt x="10695" y="6945"/>
                </a:cubicBezTo>
                <a:cubicBezTo>
                  <a:pt x="10891" y="6945"/>
                  <a:pt x="11053" y="6866"/>
                  <a:pt x="11182" y="6701"/>
                </a:cubicBezTo>
                <a:cubicBezTo>
                  <a:pt x="11310" y="6534"/>
                  <a:pt x="11376" y="6346"/>
                  <a:pt x="11376" y="6132"/>
                </a:cubicBezTo>
                <a:cubicBezTo>
                  <a:pt x="11376" y="5897"/>
                  <a:pt x="11310" y="5704"/>
                  <a:pt x="11182" y="5557"/>
                </a:cubicBezTo>
                <a:cubicBezTo>
                  <a:pt x="11053" y="5407"/>
                  <a:pt x="10891" y="5331"/>
                  <a:pt x="10695" y="5331"/>
                </a:cubicBezTo>
                <a:cubicBezTo>
                  <a:pt x="10218" y="5331"/>
                  <a:pt x="9763" y="5440"/>
                  <a:pt x="9330" y="5663"/>
                </a:cubicBezTo>
                <a:cubicBezTo>
                  <a:pt x="8897" y="5883"/>
                  <a:pt x="8525" y="6179"/>
                  <a:pt x="8217" y="6552"/>
                </a:cubicBezTo>
                <a:cubicBezTo>
                  <a:pt x="7908" y="6927"/>
                  <a:pt x="7661" y="7376"/>
                  <a:pt x="7475" y="7892"/>
                </a:cubicBezTo>
                <a:cubicBezTo>
                  <a:pt x="7287" y="8415"/>
                  <a:pt x="7191" y="8960"/>
                  <a:pt x="7191" y="9530"/>
                </a:cubicBezTo>
                <a:moveTo>
                  <a:pt x="21333" y="9644"/>
                </a:moveTo>
                <a:cubicBezTo>
                  <a:pt x="21511" y="10008"/>
                  <a:pt x="21600" y="10398"/>
                  <a:pt x="21597" y="10812"/>
                </a:cubicBezTo>
                <a:cubicBezTo>
                  <a:pt x="21592" y="11220"/>
                  <a:pt x="21504" y="11601"/>
                  <a:pt x="21333" y="11944"/>
                </a:cubicBezTo>
                <a:cubicBezTo>
                  <a:pt x="20082" y="14327"/>
                  <a:pt x="18550" y="16163"/>
                  <a:pt x="16735" y="17451"/>
                </a:cubicBezTo>
                <a:cubicBezTo>
                  <a:pt x="14919" y="18745"/>
                  <a:pt x="12964" y="19400"/>
                  <a:pt x="10872" y="19417"/>
                </a:cubicBezTo>
                <a:lnTo>
                  <a:pt x="11902" y="17184"/>
                </a:lnTo>
                <a:cubicBezTo>
                  <a:pt x="13534" y="16950"/>
                  <a:pt x="15024" y="16272"/>
                  <a:pt x="16378" y="15148"/>
                </a:cubicBezTo>
                <a:cubicBezTo>
                  <a:pt x="17728" y="14024"/>
                  <a:pt x="18869" y="12575"/>
                  <a:pt x="19798" y="10797"/>
                </a:cubicBezTo>
                <a:cubicBezTo>
                  <a:pt x="18947" y="9204"/>
                  <a:pt x="17919" y="7878"/>
                  <a:pt x="16715" y="6819"/>
                </a:cubicBezTo>
                <a:lnTo>
                  <a:pt x="17606" y="4897"/>
                </a:lnTo>
                <a:cubicBezTo>
                  <a:pt x="18325" y="5513"/>
                  <a:pt x="18998" y="6214"/>
                  <a:pt x="19622" y="7003"/>
                </a:cubicBezTo>
                <a:cubicBezTo>
                  <a:pt x="20246" y="7790"/>
                  <a:pt x="20816" y="8670"/>
                  <a:pt x="21333" y="9644"/>
                </a:cubicBezTo>
                <a:moveTo>
                  <a:pt x="16096" y="9530"/>
                </a:moveTo>
                <a:cubicBezTo>
                  <a:pt x="16096" y="10222"/>
                  <a:pt x="16010" y="10882"/>
                  <a:pt x="15844" y="11504"/>
                </a:cubicBezTo>
                <a:cubicBezTo>
                  <a:pt x="15675" y="12129"/>
                  <a:pt x="15440" y="12695"/>
                  <a:pt x="15134" y="13212"/>
                </a:cubicBezTo>
                <a:cubicBezTo>
                  <a:pt x="14831" y="13728"/>
                  <a:pt x="14466" y="14186"/>
                  <a:pt x="14045" y="14588"/>
                </a:cubicBezTo>
                <a:cubicBezTo>
                  <a:pt x="13625" y="14990"/>
                  <a:pt x="13162" y="15310"/>
                  <a:pt x="12663" y="15544"/>
                </a:cubicBezTo>
                <a:lnTo>
                  <a:pt x="16001" y="8377"/>
                </a:lnTo>
                <a:cubicBezTo>
                  <a:pt x="16032" y="8567"/>
                  <a:pt x="16057" y="8749"/>
                  <a:pt x="16072" y="8934"/>
                </a:cubicBezTo>
                <a:cubicBezTo>
                  <a:pt x="16089" y="9116"/>
                  <a:pt x="16096" y="9315"/>
                  <a:pt x="16096" y="9530"/>
                </a:cubicBezTo>
              </a:path>
            </a:pathLst>
          </a:custGeom>
          <a:solidFill>
            <a:srgbClr val="333F4F"/>
          </a:solidFill>
          <a:ln>
            <a:noFill/>
          </a:ln>
          <a:effectLst/>
          <a:extLst/>
        </p:spPr>
        <p:txBody>
          <a:bodyPr lIns="38092" tIns="38092" rIns="38092" bIns="38092" anchor="ctr"/>
          <a:lstStyle/>
          <a:p>
            <a:pPr defTabSz="342823" fontAlgn="auto">
              <a:spcBef>
                <a:spcPts val="0"/>
              </a:spcBef>
              <a:spcAft>
                <a:spcPts val="0"/>
              </a:spcAft>
              <a:defRPr/>
            </a:pPr>
            <a:endParaRPr lang="es-ES" sz="2200" dirty="0">
              <a:solidFill>
                <a:schemeClr val="bg1"/>
              </a:solidFill>
              <a:effectLst>
                <a:outerShdw blurRad="38100" dist="38100" dir="2700000" algn="tl">
                  <a:srgbClr val="000000"/>
                </a:outerShdw>
              </a:effectLst>
              <a:latin typeface="Gill Sans" charset="0"/>
              <a:ea typeface="+mn-ea"/>
              <a:cs typeface="Gill Sans" charset="0"/>
              <a:sym typeface="Gill Sans" charset="0"/>
            </a:endParaRPr>
          </a:p>
        </p:txBody>
      </p:sp>
      <p:sp>
        <p:nvSpPr>
          <p:cNvPr id="20" name="AutoShape 24"/>
          <p:cNvSpPr>
            <a:spLocks/>
          </p:cNvSpPr>
          <p:nvPr/>
        </p:nvSpPr>
        <p:spPr bwMode="auto">
          <a:xfrm>
            <a:off x="3738345" y="2200275"/>
            <a:ext cx="185191" cy="203597"/>
          </a:xfrm>
          <a:custGeom>
            <a:avLst/>
            <a:gdLst>
              <a:gd name="T0" fmla="*/ 10799 w 21598"/>
              <a:gd name="T1" fmla="*/ 10800 h 21600"/>
              <a:gd name="T2" fmla="*/ 10799 w 21598"/>
              <a:gd name="T3" fmla="*/ 10800 h 21600"/>
              <a:gd name="T4" fmla="*/ 10799 w 21598"/>
              <a:gd name="T5" fmla="*/ 10800 h 21600"/>
              <a:gd name="T6" fmla="*/ 10799 w 21598"/>
              <a:gd name="T7" fmla="*/ 10800 h 21600"/>
            </a:gdLst>
            <a:ahLst/>
            <a:cxnLst>
              <a:cxn ang="0">
                <a:pos x="T0" y="T1"/>
              </a:cxn>
              <a:cxn ang="0">
                <a:pos x="T2" y="T3"/>
              </a:cxn>
              <a:cxn ang="0">
                <a:pos x="T4" y="T5"/>
              </a:cxn>
              <a:cxn ang="0">
                <a:pos x="T6" y="T7"/>
              </a:cxn>
            </a:cxnLst>
            <a:rect l="0" t="0" r="r" b="b"/>
            <a:pathLst>
              <a:path w="21598" h="21600">
                <a:moveTo>
                  <a:pt x="21333" y="9359"/>
                </a:moveTo>
                <a:cubicBezTo>
                  <a:pt x="21511" y="9815"/>
                  <a:pt x="21599" y="10303"/>
                  <a:pt x="21597" y="10814"/>
                </a:cubicBezTo>
                <a:cubicBezTo>
                  <a:pt x="21592" y="11336"/>
                  <a:pt x="21504" y="11810"/>
                  <a:pt x="21333" y="12240"/>
                </a:cubicBezTo>
                <a:cubicBezTo>
                  <a:pt x="20706" y="13728"/>
                  <a:pt x="20002" y="15055"/>
                  <a:pt x="19216" y="16223"/>
                </a:cubicBezTo>
                <a:cubicBezTo>
                  <a:pt x="18433" y="17388"/>
                  <a:pt x="17594" y="18369"/>
                  <a:pt x="16701" y="19163"/>
                </a:cubicBezTo>
                <a:cubicBezTo>
                  <a:pt x="15805" y="19953"/>
                  <a:pt x="14863" y="20560"/>
                  <a:pt x="13869" y="20975"/>
                </a:cubicBezTo>
                <a:cubicBezTo>
                  <a:pt x="12878" y="21390"/>
                  <a:pt x="11855" y="21599"/>
                  <a:pt x="10801" y="21599"/>
                </a:cubicBezTo>
                <a:cubicBezTo>
                  <a:pt x="9763" y="21599"/>
                  <a:pt x="8748" y="21390"/>
                  <a:pt x="7754" y="20975"/>
                </a:cubicBezTo>
                <a:cubicBezTo>
                  <a:pt x="6763" y="20560"/>
                  <a:pt x="5814" y="19950"/>
                  <a:pt x="4908" y="19145"/>
                </a:cubicBezTo>
                <a:cubicBezTo>
                  <a:pt x="4003" y="18340"/>
                  <a:pt x="3156" y="17355"/>
                  <a:pt x="2373" y="16190"/>
                </a:cubicBezTo>
                <a:cubicBezTo>
                  <a:pt x="1588" y="15022"/>
                  <a:pt x="895" y="13706"/>
                  <a:pt x="293" y="12240"/>
                </a:cubicBezTo>
                <a:cubicBezTo>
                  <a:pt x="97" y="11806"/>
                  <a:pt x="0" y="11332"/>
                  <a:pt x="0" y="10814"/>
                </a:cubicBezTo>
                <a:cubicBezTo>
                  <a:pt x="0" y="10300"/>
                  <a:pt x="97" y="9815"/>
                  <a:pt x="293" y="9359"/>
                </a:cubicBezTo>
                <a:cubicBezTo>
                  <a:pt x="902" y="7889"/>
                  <a:pt x="1597" y="6577"/>
                  <a:pt x="2378" y="5416"/>
                </a:cubicBezTo>
                <a:cubicBezTo>
                  <a:pt x="3159" y="4255"/>
                  <a:pt x="4003" y="3270"/>
                  <a:pt x="4908" y="2462"/>
                </a:cubicBezTo>
                <a:cubicBezTo>
                  <a:pt x="5814" y="1653"/>
                  <a:pt x="6761" y="1039"/>
                  <a:pt x="7749" y="624"/>
                </a:cubicBezTo>
                <a:cubicBezTo>
                  <a:pt x="8738" y="205"/>
                  <a:pt x="9753" y="0"/>
                  <a:pt x="10801" y="0"/>
                </a:cubicBezTo>
                <a:cubicBezTo>
                  <a:pt x="11855" y="0"/>
                  <a:pt x="12878" y="205"/>
                  <a:pt x="13869" y="624"/>
                </a:cubicBezTo>
                <a:cubicBezTo>
                  <a:pt x="14863" y="1039"/>
                  <a:pt x="15805" y="1646"/>
                  <a:pt x="16701" y="2443"/>
                </a:cubicBezTo>
                <a:cubicBezTo>
                  <a:pt x="17594" y="3244"/>
                  <a:pt x="18433" y="4222"/>
                  <a:pt x="19216" y="5383"/>
                </a:cubicBezTo>
                <a:cubicBezTo>
                  <a:pt x="20002" y="6544"/>
                  <a:pt x="20706" y="7863"/>
                  <a:pt x="21333" y="9359"/>
                </a:cubicBezTo>
                <a:moveTo>
                  <a:pt x="10801" y="18906"/>
                </a:moveTo>
                <a:cubicBezTo>
                  <a:pt x="11731" y="18906"/>
                  <a:pt x="12624" y="18715"/>
                  <a:pt x="13478" y="18325"/>
                </a:cubicBezTo>
                <a:cubicBezTo>
                  <a:pt x="14332" y="17939"/>
                  <a:pt x="15142" y="17399"/>
                  <a:pt x="15908" y="16708"/>
                </a:cubicBezTo>
                <a:cubicBezTo>
                  <a:pt x="16674" y="16014"/>
                  <a:pt x="17383" y="15165"/>
                  <a:pt x="18039" y="14155"/>
                </a:cubicBezTo>
                <a:cubicBezTo>
                  <a:pt x="18697" y="13148"/>
                  <a:pt x="19282" y="12027"/>
                  <a:pt x="19798" y="10796"/>
                </a:cubicBezTo>
                <a:cubicBezTo>
                  <a:pt x="19172" y="9282"/>
                  <a:pt x="18440" y="7955"/>
                  <a:pt x="17601" y="6812"/>
                </a:cubicBezTo>
                <a:cubicBezTo>
                  <a:pt x="16762" y="5670"/>
                  <a:pt x="15839" y="4751"/>
                  <a:pt x="14831" y="4060"/>
                </a:cubicBezTo>
                <a:cubicBezTo>
                  <a:pt x="15230" y="4751"/>
                  <a:pt x="15538" y="5534"/>
                  <a:pt x="15761" y="6401"/>
                </a:cubicBezTo>
                <a:cubicBezTo>
                  <a:pt x="15984" y="7264"/>
                  <a:pt x="16096" y="8205"/>
                  <a:pt x="16096" y="9216"/>
                </a:cubicBezTo>
                <a:cubicBezTo>
                  <a:pt x="16096" y="10340"/>
                  <a:pt x="15957" y="11387"/>
                  <a:pt x="15680" y="12361"/>
                </a:cubicBezTo>
                <a:cubicBezTo>
                  <a:pt x="15404" y="13339"/>
                  <a:pt x="15017" y="14195"/>
                  <a:pt x="14520" y="14941"/>
                </a:cubicBezTo>
                <a:cubicBezTo>
                  <a:pt x="14023" y="15683"/>
                  <a:pt x="13448" y="16271"/>
                  <a:pt x="12793" y="16690"/>
                </a:cubicBezTo>
                <a:cubicBezTo>
                  <a:pt x="12137" y="17113"/>
                  <a:pt x="11437" y="17326"/>
                  <a:pt x="10696" y="17326"/>
                </a:cubicBezTo>
                <a:cubicBezTo>
                  <a:pt x="9944" y="17326"/>
                  <a:pt x="9247" y="17113"/>
                  <a:pt x="8598" y="16690"/>
                </a:cubicBezTo>
                <a:cubicBezTo>
                  <a:pt x="7950" y="16271"/>
                  <a:pt x="7380" y="15683"/>
                  <a:pt x="6883" y="14941"/>
                </a:cubicBezTo>
                <a:cubicBezTo>
                  <a:pt x="6386" y="14195"/>
                  <a:pt x="6000" y="13339"/>
                  <a:pt x="5723" y="12361"/>
                </a:cubicBezTo>
                <a:cubicBezTo>
                  <a:pt x="5444" y="11387"/>
                  <a:pt x="5307" y="10340"/>
                  <a:pt x="5307" y="9216"/>
                </a:cubicBezTo>
                <a:cubicBezTo>
                  <a:pt x="5307" y="8301"/>
                  <a:pt x="5405" y="7426"/>
                  <a:pt x="5606" y="6603"/>
                </a:cubicBezTo>
                <a:cubicBezTo>
                  <a:pt x="5804" y="5776"/>
                  <a:pt x="6071" y="5023"/>
                  <a:pt x="6408" y="4339"/>
                </a:cubicBezTo>
                <a:cubicBezTo>
                  <a:pt x="5496" y="5034"/>
                  <a:pt x="4644" y="5927"/>
                  <a:pt x="3861" y="7026"/>
                </a:cubicBezTo>
                <a:cubicBezTo>
                  <a:pt x="3075" y="8121"/>
                  <a:pt x="2390" y="9381"/>
                  <a:pt x="1803" y="10796"/>
                </a:cubicBezTo>
                <a:cubicBezTo>
                  <a:pt x="2319" y="12016"/>
                  <a:pt x="2902" y="13133"/>
                  <a:pt x="3555" y="14147"/>
                </a:cubicBezTo>
                <a:cubicBezTo>
                  <a:pt x="4208" y="15165"/>
                  <a:pt x="4918" y="16014"/>
                  <a:pt x="5689" y="16708"/>
                </a:cubicBezTo>
                <a:cubicBezTo>
                  <a:pt x="6457" y="17399"/>
                  <a:pt x="7270" y="17940"/>
                  <a:pt x="8124" y="18325"/>
                </a:cubicBezTo>
                <a:cubicBezTo>
                  <a:pt x="8980" y="18719"/>
                  <a:pt x="9871" y="18906"/>
                  <a:pt x="10801" y="18906"/>
                </a:cubicBezTo>
                <a:moveTo>
                  <a:pt x="10695" y="3953"/>
                </a:moveTo>
                <a:cubicBezTo>
                  <a:pt x="10218" y="3953"/>
                  <a:pt x="9763" y="4089"/>
                  <a:pt x="9330" y="4365"/>
                </a:cubicBezTo>
                <a:cubicBezTo>
                  <a:pt x="8897" y="4644"/>
                  <a:pt x="8525" y="5015"/>
                  <a:pt x="8217" y="5486"/>
                </a:cubicBezTo>
                <a:cubicBezTo>
                  <a:pt x="7908" y="5953"/>
                  <a:pt x="7661" y="6511"/>
                  <a:pt x="7475" y="7165"/>
                </a:cubicBezTo>
                <a:cubicBezTo>
                  <a:pt x="7287" y="7816"/>
                  <a:pt x="7191" y="8495"/>
                  <a:pt x="7191" y="9216"/>
                </a:cubicBezTo>
                <a:cubicBezTo>
                  <a:pt x="7191" y="9484"/>
                  <a:pt x="7257" y="9715"/>
                  <a:pt x="7385" y="9918"/>
                </a:cubicBezTo>
                <a:cubicBezTo>
                  <a:pt x="7514" y="10120"/>
                  <a:pt x="7678" y="10215"/>
                  <a:pt x="7872" y="10215"/>
                </a:cubicBezTo>
                <a:cubicBezTo>
                  <a:pt x="8067" y="10215"/>
                  <a:pt x="8226" y="10116"/>
                  <a:pt x="8351" y="9910"/>
                </a:cubicBezTo>
                <a:cubicBezTo>
                  <a:pt x="8478" y="9701"/>
                  <a:pt x="8540" y="9473"/>
                  <a:pt x="8540" y="9216"/>
                </a:cubicBezTo>
                <a:cubicBezTo>
                  <a:pt x="8540" y="8301"/>
                  <a:pt x="8750" y="7533"/>
                  <a:pt x="9166" y="6912"/>
                </a:cubicBezTo>
                <a:cubicBezTo>
                  <a:pt x="9585" y="6287"/>
                  <a:pt x="10094" y="5978"/>
                  <a:pt x="10695" y="5978"/>
                </a:cubicBezTo>
                <a:cubicBezTo>
                  <a:pt x="10891" y="5978"/>
                  <a:pt x="11053" y="5872"/>
                  <a:pt x="11182" y="5670"/>
                </a:cubicBezTo>
                <a:cubicBezTo>
                  <a:pt x="11310" y="5464"/>
                  <a:pt x="11376" y="5229"/>
                  <a:pt x="11376" y="4957"/>
                </a:cubicBezTo>
                <a:cubicBezTo>
                  <a:pt x="11376" y="4663"/>
                  <a:pt x="11310" y="4424"/>
                  <a:pt x="11182" y="4233"/>
                </a:cubicBezTo>
                <a:cubicBezTo>
                  <a:pt x="11053" y="4045"/>
                  <a:pt x="10891" y="3953"/>
                  <a:pt x="10695" y="3953"/>
                </a:cubicBezTo>
              </a:path>
            </a:pathLst>
          </a:custGeom>
          <a:solidFill>
            <a:srgbClr val="333F4F"/>
          </a:solidFill>
          <a:ln>
            <a:noFill/>
          </a:ln>
          <a:effectLst/>
          <a:extLst/>
        </p:spPr>
        <p:txBody>
          <a:bodyPr lIns="38092" tIns="38092" rIns="38092" bIns="38092" anchor="ctr"/>
          <a:lstStyle/>
          <a:p>
            <a:pPr defTabSz="342823" fontAlgn="auto">
              <a:spcBef>
                <a:spcPts val="0"/>
              </a:spcBef>
              <a:spcAft>
                <a:spcPts val="0"/>
              </a:spcAft>
              <a:defRPr/>
            </a:pPr>
            <a:endParaRPr lang="es-ES" sz="2200" dirty="0">
              <a:solidFill>
                <a:schemeClr val="bg1"/>
              </a:solidFill>
              <a:effectLst>
                <a:outerShdw blurRad="38100" dist="38100" dir="2700000" algn="tl">
                  <a:srgbClr val="000000"/>
                </a:outerShdw>
              </a:effectLst>
              <a:latin typeface="Gill Sans" charset="0"/>
              <a:ea typeface="+mn-ea"/>
              <a:cs typeface="Gill Sans" charset="0"/>
              <a:sym typeface="Gill Sans" charset="0"/>
            </a:endParaRPr>
          </a:p>
        </p:txBody>
      </p:sp>
      <p:sp>
        <p:nvSpPr>
          <p:cNvPr id="21" name="AutoShape 25"/>
          <p:cNvSpPr>
            <a:spLocks/>
          </p:cNvSpPr>
          <p:nvPr/>
        </p:nvSpPr>
        <p:spPr bwMode="auto">
          <a:xfrm>
            <a:off x="4187328" y="2200275"/>
            <a:ext cx="184595" cy="20359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708" y="0"/>
                </a:moveTo>
                <a:cubicBezTo>
                  <a:pt x="20811" y="10"/>
                  <a:pt x="20921" y="52"/>
                  <a:pt x="21049" y="116"/>
                </a:cubicBezTo>
                <a:cubicBezTo>
                  <a:pt x="21416" y="342"/>
                  <a:pt x="21599" y="730"/>
                  <a:pt x="21599" y="1281"/>
                </a:cubicBezTo>
                <a:lnTo>
                  <a:pt x="21599" y="20332"/>
                </a:lnTo>
                <a:cubicBezTo>
                  <a:pt x="21599" y="20883"/>
                  <a:pt x="21416" y="21271"/>
                  <a:pt x="21049" y="21497"/>
                </a:cubicBezTo>
                <a:cubicBezTo>
                  <a:pt x="20921" y="21564"/>
                  <a:pt x="20811" y="21599"/>
                  <a:pt x="20708" y="21599"/>
                </a:cubicBezTo>
                <a:cubicBezTo>
                  <a:pt x="20451" y="21599"/>
                  <a:pt x="20236" y="21476"/>
                  <a:pt x="20065" y="21229"/>
                </a:cubicBezTo>
                <a:lnTo>
                  <a:pt x="14402" y="13267"/>
                </a:lnTo>
                <a:lnTo>
                  <a:pt x="14402" y="17275"/>
                </a:lnTo>
                <a:cubicBezTo>
                  <a:pt x="14402" y="17801"/>
                  <a:pt x="14331" y="18305"/>
                  <a:pt x="14187" y="18775"/>
                </a:cubicBezTo>
                <a:cubicBezTo>
                  <a:pt x="14042" y="19248"/>
                  <a:pt x="13849" y="19665"/>
                  <a:pt x="13606" y="20028"/>
                </a:cubicBezTo>
                <a:cubicBezTo>
                  <a:pt x="13364" y="20385"/>
                  <a:pt x="13080" y="20671"/>
                  <a:pt x="12757" y="20879"/>
                </a:cubicBezTo>
                <a:cubicBezTo>
                  <a:pt x="12431" y="21091"/>
                  <a:pt x="12084" y="21193"/>
                  <a:pt x="11707" y="21193"/>
                </a:cubicBezTo>
                <a:lnTo>
                  <a:pt x="2705" y="21193"/>
                </a:lnTo>
                <a:cubicBezTo>
                  <a:pt x="2340" y="21193"/>
                  <a:pt x="1990" y="21091"/>
                  <a:pt x="1664" y="20879"/>
                </a:cubicBezTo>
                <a:cubicBezTo>
                  <a:pt x="1334" y="20671"/>
                  <a:pt x="1047" y="20385"/>
                  <a:pt x="802" y="20028"/>
                </a:cubicBezTo>
                <a:cubicBezTo>
                  <a:pt x="555" y="19665"/>
                  <a:pt x="359" y="19252"/>
                  <a:pt x="215" y="18786"/>
                </a:cubicBezTo>
                <a:cubicBezTo>
                  <a:pt x="71" y="18316"/>
                  <a:pt x="0" y="17815"/>
                  <a:pt x="0" y="17275"/>
                </a:cubicBezTo>
                <a:lnTo>
                  <a:pt x="0" y="4293"/>
                </a:lnTo>
                <a:cubicBezTo>
                  <a:pt x="0" y="3760"/>
                  <a:pt x="70" y="3262"/>
                  <a:pt x="215" y="2789"/>
                </a:cubicBezTo>
                <a:cubicBezTo>
                  <a:pt x="359" y="2312"/>
                  <a:pt x="555" y="1906"/>
                  <a:pt x="802" y="1560"/>
                </a:cubicBezTo>
                <a:cubicBezTo>
                  <a:pt x="1047" y="1221"/>
                  <a:pt x="1334" y="946"/>
                  <a:pt x="1664" y="734"/>
                </a:cubicBezTo>
                <a:cubicBezTo>
                  <a:pt x="1990" y="526"/>
                  <a:pt x="2340" y="420"/>
                  <a:pt x="2705" y="420"/>
                </a:cubicBezTo>
                <a:lnTo>
                  <a:pt x="11707" y="420"/>
                </a:lnTo>
                <a:cubicBezTo>
                  <a:pt x="12074" y="420"/>
                  <a:pt x="12421" y="526"/>
                  <a:pt x="12752" y="734"/>
                </a:cubicBezTo>
                <a:cubicBezTo>
                  <a:pt x="13078" y="946"/>
                  <a:pt x="13364" y="1221"/>
                  <a:pt x="13606" y="1560"/>
                </a:cubicBezTo>
                <a:cubicBezTo>
                  <a:pt x="13849" y="1906"/>
                  <a:pt x="14042" y="2312"/>
                  <a:pt x="14187" y="2789"/>
                </a:cubicBezTo>
                <a:cubicBezTo>
                  <a:pt x="14331" y="3262"/>
                  <a:pt x="14402" y="3760"/>
                  <a:pt x="14402" y="4293"/>
                </a:cubicBezTo>
                <a:lnTo>
                  <a:pt x="14402" y="8346"/>
                </a:lnTo>
                <a:lnTo>
                  <a:pt x="20065" y="388"/>
                </a:lnTo>
                <a:cubicBezTo>
                  <a:pt x="20243" y="127"/>
                  <a:pt x="20456" y="0"/>
                  <a:pt x="20708" y="0"/>
                </a:cubicBezTo>
              </a:path>
            </a:pathLst>
          </a:custGeom>
          <a:solidFill>
            <a:srgbClr val="333F4F"/>
          </a:solidFill>
          <a:ln>
            <a:noFill/>
          </a:ln>
          <a:effectLst/>
          <a:extLst/>
        </p:spPr>
        <p:txBody>
          <a:bodyPr lIns="38092" tIns="38092" rIns="38092" bIns="38092" anchor="ctr"/>
          <a:lstStyle/>
          <a:p>
            <a:pPr defTabSz="342823" fontAlgn="auto">
              <a:spcBef>
                <a:spcPts val="0"/>
              </a:spcBef>
              <a:spcAft>
                <a:spcPts val="0"/>
              </a:spcAft>
              <a:defRPr/>
            </a:pPr>
            <a:endParaRPr lang="es-ES" sz="2200" dirty="0">
              <a:solidFill>
                <a:schemeClr val="bg1"/>
              </a:solidFill>
              <a:effectLst>
                <a:outerShdw blurRad="38100" dist="38100" dir="2700000" algn="tl">
                  <a:srgbClr val="000000"/>
                </a:outerShdw>
              </a:effectLst>
              <a:latin typeface="Gill Sans" charset="0"/>
              <a:ea typeface="+mn-ea"/>
              <a:cs typeface="Gill Sans" charset="0"/>
              <a:sym typeface="Gill Sans" charset="0"/>
            </a:endParaRPr>
          </a:p>
        </p:txBody>
      </p:sp>
      <p:sp>
        <p:nvSpPr>
          <p:cNvPr id="22" name="AutoShape 26"/>
          <p:cNvSpPr>
            <a:spLocks/>
          </p:cNvSpPr>
          <p:nvPr/>
        </p:nvSpPr>
        <p:spPr bwMode="auto">
          <a:xfrm>
            <a:off x="6245860" y="2206229"/>
            <a:ext cx="185190" cy="18514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63" y="0"/>
                </a:moveTo>
                <a:cubicBezTo>
                  <a:pt x="20630" y="0"/>
                  <a:pt x="20943" y="161"/>
                  <a:pt x="21205" y="478"/>
                </a:cubicBezTo>
                <a:cubicBezTo>
                  <a:pt x="21467" y="798"/>
                  <a:pt x="21599" y="1177"/>
                  <a:pt x="21599" y="1618"/>
                </a:cubicBezTo>
                <a:lnTo>
                  <a:pt x="21599" y="19981"/>
                </a:lnTo>
                <a:cubicBezTo>
                  <a:pt x="21599" y="20422"/>
                  <a:pt x="21467" y="20801"/>
                  <a:pt x="21205" y="21121"/>
                </a:cubicBezTo>
                <a:cubicBezTo>
                  <a:pt x="20943" y="21438"/>
                  <a:pt x="20630" y="21599"/>
                  <a:pt x="20263" y="21599"/>
                </a:cubicBezTo>
                <a:lnTo>
                  <a:pt x="1346" y="21599"/>
                </a:lnTo>
                <a:cubicBezTo>
                  <a:pt x="981" y="21599"/>
                  <a:pt x="663" y="21438"/>
                  <a:pt x="399" y="21121"/>
                </a:cubicBezTo>
                <a:cubicBezTo>
                  <a:pt x="132" y="20801"/>
                  <a:pt x="0" y="20422"/>
                  <a:pt x="0" y="19981"/>
                </a:cubicBezTo>
                <a:lnTo>
                  <a:pt x="0" y="1618"/>
                </a:lnTo>
                <a:cubicBezTo>
                  <a:pt x="0" y="1177"/>
                  <a:pt x="132" y="798"/>
                  <a:pt x="399" y="478"/>
                </a:cubicBezTo>
                <a:cubicBezTo>
                  <a:pt x="663" y="161"/>
                  <a:pt x="981" y="0"/>
                  <a:pt x="1346" y="0"/>
                </a:cubicBezTo>
                <a:lnTo>
                  <a:pt x="20263" y="0"/>
                </a:lnTo>
                <a:close/>
                <a:moveTo>
                  <a:pt x="4051" y="2170"/>
                </a:moveTo>
                <a:cubicBezTo>
                  <a:pt x="4051" y="2020"/>
                  <a:pt x="4010" y="1891"/>
                  <a:pt x="3924" y="1782"/>
                </a:cubicBezTo>
                <a:cubicBezTo>
                  <a:pt x="3838" y="1677"/>
                  <a:pt x="3728" y="1621"/>
                  <a:pt x="3593" y="1621"/>
                </a:cubicBezTo>
                <a:lnTo>
                  <a:pt x="1801" y="1621"/>
                </a:lnTo>
                <a:cubicBezTo>
                  <a:pt x="1676" y="1621"/>
                  <a:pt x="1569" y="1674"/>
                  <a:pt x="1481" y="1776"/>
                </a:cubicBezTo>
                <a:cubicBezTo>
                  <a:pt x="1390" y="1879"/>
                  <a:pt x="1344" y="2011"/>
                  <a:pt x="1344" y="2170"/>
                </a:cubicBezTo>
                <a:lnTo>
                  <a:pt x="1344" y="4320"/>
                </a:lnTo>
                <a:cubicBezTo>
                  <a:pt x="1344" y="4470"/>
                  <a:pt x="1388" y="4602"/>
                  <a:pt x="1473" y="4708"/>
                </a:cubicBezTo>
                <a:cubicBezTo>
                  <a:pt x="1559" y="4816"/>
                  <a:pt x="1669" y="4866"/>
                  <a:pt x="1801" y="4866"/>
                </a:cubicBezTo>
                <a:lnTo>
                  <a:pt x="3593" y="4866"/>
                </a:lnTo>
                <a:cubicBezTo>
                  <a:pt x="3721" y="4866"/>
                  <a:pt x="3828" y="4819"/>
                  <a:pt x="3917" y="4717"/>
                </a:cubicBezTo>
                <a:cubicBezTo>
                  <a:pt x="4007" y="4614"/>
                  <a:pt x="4051" y="4482"/>
                  <a:pt x="4051" y="4320"/>
                </a:cubicBezTo>
                <a:lnTo>
                  <a:pt x="4051" y="2170"/>
                </a:lnTo>
                <a:close/>
                <a:moveTo>
                  <a:pt x="4051" y="7201"/>
                </a:moveTo>
                <a:cubicBezTo>
                  <a:pt x="4051" y="7055"/>
                  <a:pt x="4010" y="6925"/>
                  <a:pt x="3924" y="6817"/>
                </a:cubicBezTo>
                <a:cubicBezTo>
                  <a:pt x="3838" y="6708"/>
                  <a:pt x="3728" y="6655"/>
                  <a:pt x="3593" y="6655"/>
                </a:cubicBezTo>
                <a:lnTo>
                  <a:pt x="1801" y="6655"/>
                </a:lnTo>
                <a:cubicBezTo>
                  <a:pt x="1676" y="6655"/>
                  <a:pt x="1569" y="6708"/>
                  <a:pt x="1481" y="6817"/>
                </a:cubicBezTo>
                <a:cubicBezTo>
                  <a:pt x="1390" y="6925"/>
                  <a:pt x="1344" y="7055"/>
                  <a:pt x="1344" y="7201"/>
                </a:cubicBezTo>
                <a:lnTo>
                  <a:pt x="1344" y="9369"/>
                </a:lnTo>
                <a:cubicBezTo>
                  <a:pt x="1344" y="9516"/>
                  <a:pt x="1388" y="9645"/>
                  <a:pt x="1473" y="9757"/>
                </a:cubicBezTo>
                <a:cubicBezTo>
                  <a:pt x="1559" y="9863"/>
                  <a:pt x="1669" y="9915"/>
                  <a:pt x="1801" y="9915"/>
                </a:cubicBezTo>
                <a:lnTo>
                  <a:pt x="3593" y="9915"/>
                </a:lnTo>
                <a:cubicBezTo>
                  <a:pt x="3721" y="9915"/>
                  <a:pt x="3828" y="9863"/>
                  <a:pt x="3917" y="9757"/>
                </a:cubicBezTo>
                <a:cubicBezTo>
                  <a:pt x="4007" y="9645"/>
                  <a:pt x="4051" y="9516"/>
                  <a:pt x="4051" y="9369"/>
                </a:cubicBezTo>
                <a:lnTo>
                  <a:pt x="4051" y="7201"/>
                </a:lnTo>
                <a:close/>
                <a:moveTo>
                  <a:pt x="4051" y="12233"/>
                </a:moveTo>
                <a:cubicBezTo>
                  <a:pt x="4051" y="12083"/>
                  <a:pt x="4010" y="11957"/>
                  <a:pt x="3924" y="11845"/>
                </a:cubicBezTo>
                <a:cubicBezTo>
                  <a:pt x="3838" y="11739"/>
                  <a:pt x="3728" y="11687"/>
                  <a:pt x="3593" y="11687"/>
                </a:cubicBezTo>
                <a:lnTo>
                  <a:pt x="1801" y="11687"/>
                </a:lnTo>
                <a:cubicBezTo>
                  <a:pt x="1676" y="11687"/>
                  <a:pt x="1569" y="11739"/>
                  <a:pt x="1481" y="11845"/>
                </a:cubicBezTo>
                <a:cubicBezTo>
                  <a:pt x="1390" y="11957"/>
                  <a:pt x="1344" y="12083"/>
                  <a:pt x="1344" y="12233"/>
                </a:cubicBezTo>
                <a:lnTo>
                  <a:pt x="1344" y="14401"/>
                </a:lnTo>
                <a:cubicBezTo>
                  <a:pt x="1344" y="14547"/>
                  <a:pt x="1388" y="14677"/>
                  <a:pt x="1473" y="14785"/>
                </a:cubicBezTo>
                <a:cubicBezTo>
                  <a:pt x="1559" y="14894"/>
                  <a:pt x="1669" y="14947"/>
                  <a:pt x="1801" y="14947"/>
                </a:cubicBezTo>
                <a:lnTo>
                  <a:pt x="3593" y="14947"/>
                </a:lnTo>
                <a:cubicBezTo>
                  <a:pt x="3721" y="14947"/>
                  <a:pt x="3828" y="14894"/>
                  <a:pt x="3917" y="14785"/>
                </a:cubicBezTo>
                <a:cubicBezTo>
                  <a:pt x="4007" y="14677"/>
                  <a:pt x="4051" y="14547"/>
                  <a:pt x="4051" y="14401"/>
                </a:cubicBezTo>
                <a:lnTo>
                  <a:pt x="4051" y="12233"/>
                </a:lnTo>
                <a:close/>
                <a:moveTo>
                  <a:pt x="4051" y="17285"/>
                </a:moveTo>
                <a:cubicBezTo>
                  <a:pt x="4051" y="17135"/>
                  <a:pt x="4010" y="17006"/>
                  <a:pt x="3924" y="16897"/>
                </a:cubicBezTo>
                <a:cubicBezTo>
                  <a:pt x="3838" y="16791"/>
                  <a:pt x="3728" y="16736"/>
                  <a:pt x="3593" y="16736"/>
                </a:cubicBezTo>
                <a:lnTo>
                  <a:pt x="1801" y="16736"/>
                </a:lnTo>
                <a:cubicBezTo>
                  <a:pt x="1676" y="16736"/>
                  <a:pt x="1569" y="16788"/>
                  <a:pt x="1481" y="16891"/>
                </a:cubicBezTo>
                <a:cubicBezTo>
                  <a:pt x="1390" y="16994"/>
                  <a:pt x="1344" y="17123"/>
                  <a:pt x="1344" y="17285"/>
                </a:cubicBezTo>
                <a:lnTo>
                  <a:pt x="1344" y="19435"/>
                </a:lnTo>
                <a:cubicBezTo>
                  <a:pt x="1344" y="19585"/>
                  <a:pt x="1388" y="19714"/>
                  <a:pt x="1473" y="19823"/>
                </a:cubicBezTo>
                <a:cubicBezTo>
                  <a:pt x="1559" y="19928"/>
                  <a:pt x="1669" y="19984"/>
                  <a:pt x="1801" y="19984"/>
                </a:cubicBezTo>
                <a:lnTo>
                  <a:pt x="3593" y="19984"/>
                </a:lnTo>
                <a:cubicBezTo>
                  <a:pt x="3721" y="19984"/>
                  <a:pt x="3828" y="19931"/>
                  <a:pt x="3917" y="19828"/>
                </a:cubicBezTo>
                <a:cubicBezTo>
                  <a:pt x="4007" y="19726"/>
                  <a:pt x="4051" y="19596"/>
                  <a:pt x="4051" y="19435"/>
                </a:cubicBezTo>
                <a:lnTo>
                  <a:pt x="4051" y="17285"/>
                </a:lnTo>
                <a:close/>
                <a:moveTo>
                  <a:pt x="16194" y="2170"/>
                </a:moveTo>
                <a:cubicBezTo>
                  <a:pt x="16194" y="2020"/>
                  <a:pt x="16150" y="1891"/>
                  <a:pt x="16064" y="1782"/>
                </a:cubicBezTo>
                <a:cubicBezTo>
                  <a:pt x="15979" y="1677"/>
                  <a:pt x="15871" y="1621"/>
                  <a:pt x="15736" y="1621"/>
                </a:cubicBezTo>
                <a:lnTo>
                  <a:pt x="5858" y="1621"/>
                </a:lnTo>
                <a:cubicBezTo>
                  <a:pt x="5731" y="1621"/>
                  <a:pt x="5623" y="1674"/>
                  <a:pt x="5535" y="1776"/>
                </a:cubicBezTo>
                <a:cubicBezTo>
                  <a:pt x="5444" y="1879"/>
                  <a:pt x="5400" y="2011"/>
                  <a:pt x="5400" y="2170"/>
                </a:cubicBezTo>
                <a:lnTo>
                  <a:pt x="5400" y="9369"/>
                </a:lnTo>
                <a:cubicBezTo>
                  <a:pt x="5400" y="9516"/>
                  <a:pt x="5442" y="9645"/>
                  <a:pt x="5527" y="9757"/>
                </a:cubicBezTo>
                <a:cubicBezTo>
                  <a:pt x="5616" y="9863"/>
                  <a:pt x="5723" y="9915"/>
                  <a:pt x="5858" y="9915"/>
                </a:cubicBezTo>
                <a:lnTo>
                  <a:pt x="15736" y="9915"/>
                </a:lnTo>
                <a:cubicBezTo>
                  <a:pt x="15861" y="9915"/>
                  <a:pt x="15969" y="9863"/>
                  <a:pt x="16059" y="9757"/>
                </a:cubicBezTo>
                <a:cubicBezTo>
                  <a:pt x="16147" y="9645"/>
                  <a:pt x="16194" y="9516"/>
                  <a:pt x="16194" y="9369"/>
                </a:cubicBezTo>
                <a:lnTo>
                  <a:pt x="16194" y="2170"/>
                </a:lnTo>
                <a:close/>
                <a:moveTo>
                  <a:pt x="16194" y="12233"/>
                </a:moveTo>
                <a:cubicBezTo>
                  <a:pt x="16194" y="12083"/>
                  <a:pt x="16150" y="11957"/>
                  <a:pt x="16064" y="11845"/>
                </a:cubicBezTo>
                <a:cubicBezTo>
                  <a:pt x="15979" y="11739"/>
                  <a:pt x="15871" y="11687"/>
                  <a:pt x="15736" y="11687"/>
                </a:cubicBezTo>
                <a:lnTo>
                  <a:pt x="5858" y="11687"/>
                </a:lnTo>
                <a:cubicBezTo>
                  <a:pt x="5731" y="11687"/>
                  <a:pt x="5623" y="11739"/>
                  <a:pt x="5535" y="11845"/>
                </a:cubicBezTo>
                <a:cubicBezTo>
                  <a:pt x="5444" y="11957"/>
                  <a:pt x="5400" y="12083"/>
                  <a:pt x="5400" y="12233"/>
                </a:cubicBezTo>
                <a:lnTo>
                  <a:pt x="5400" y="19432"/>
                </a:lnTo>
                <a:cubicBezTo>
                  <a:pt x="5400" y="19582"/>
                  <a:pt x="5442" y="19711"/>
                  <a:pt x="5527" y="19820"/>
                </a:cubicBezTo>
                <a:cubicBezTo>
                  <a:pt x="5616" y="19925"/>
                  <a:pt x="5723" y="19981"/>
                  <a:pt x="5858" y="19981"/>
                </a:cubicBezTo>
                <a:lnTo>
                  <a:pt x="15736" y="19981"/>
                </a:lnTo>
                <a:cubicBezTo>
                  <a:pt x="15861" y="19981"/>
                  <a:pt x="15969" y="19928"/>
                  <a:pt x="16059" y="19826"/>
                </a:cubicBezTo>
                <a:cubicBezTo>
                  <a:pt x="16147" y="19723"/>
                  <a:pt x="16194" y="19594"/>
                  <a:pt x="16194" y="19432"/>
                </a:cubicBezTo>
                <a:lnTo>
                  <a:pt x="16194" y="12233"/>
                </a:lnTo>
                <a:close/>
                <a:moveTo>
                  <a:pt x="20263" y="2170"/>
                </a:moveTo>
                <a:cubicBezTo>
                  <a:pt x="20263" y="2020"/>
                  <a:pt x="20216" y="1891"/>
                  <a:pt x="20128" y="1782"/>
                </a:cubicBezTo>
                <a:cubicBezTo>
                  <a:pt x="20038" y="1677"/>
                  <a:pt x="19930" y="1621"/>
                  <a:pt x="19805" y="1621"/>
                </a:cubicBezTo>
                <a:lnTo>
                  <a:pt x="18001" y="1621"/>
                </a:lnTo>
                <a:cubicBezTo>
                  <a:pt x="17876" y="1621"/>
                  <a:pt x="17768" y="1674"/>
                  <a:pt x="17678" y="1776"/>
                </a:cubicBezTo>
                <a:cubicBezTo>
                  <a:pt x="17589" y="1879"/>
                  <a:pt x="17545" y="2011"/>
                  <a:pt x="17545" y="2170"/>
                </a:cubicBezTo>
                <a:lnTo>
                  <a:pt x="17545" y="4320"/>
                </a:lnTo>
                <a:cubicBezTo>
                  <a:pt x="17545" y="4470"/>
                  <a:pt x="17589" y="4602"/>
                  <a:pt x="17678" y="4708"/>
                </a:cubicBezTo>
                <a:cubicBezTo>
                  <a:pt x="17768" y="4816"/>
                  <a:pt x="17876" y="4866"/>
                  <a:pt x="18001" y="4866"/>
                </a:cubicBezTo>
                <a:lnTo>
                  <a:pt x="19805" y="4866"/>
                </a:lnTo>
                <a:cubicBezTo>
                  <a:pt x="19930" y="4866"/>
                  <a:pt x="20038" y="4819"/>
                  <a:pt x="20128" y="4717"/>
                </a:cubicBezTo>
                <a:cubicBezTo>
                  <a:pt x="20216" y="4614"/>
                  <a:pt x="20263" y="4482"/>
                  <a:pt x="20263" y="4320"/>
                </a:cubicBezTo>
                <a:lnTo>
                  <a:pt x="20263" y="2170"/>
                </a:lnTo>
                <a:close/>
                <a:moveTo>
                  <a:pt x="20263" y="7201"/>
                </a:moveTo>
                <a:cubicBezTo>
                  <a:pt x="20263" y="7055"/>
                  <a:pt x="20216" y="6925"/>
                  <a:pt x="20128" y="6817"/>
                </a:cubicBezTo>
                <a:cubicBezTo>
                  <a:pt x="20038" y="6708"/>
                  <a:pt x="19930" y="6655"/>
                  <a:pt x="19805" y="6655"/>
                </a:cubicBezTo>
                <a:lnTo>
                  <a:pt x="18001" y="6655"/>
                </a:lnTo>
                <a:cubicBezTo>
                  <a:pt x="17876" y="6655"/>
                  <a:pt x="17768" y="6708"/>
                  <a:pt x="17678" y="6817"/>
                </a:cubicBezTo>
                <a:cubicBezTo>
                  <a:pt x="17589" y="6925"/>
                  <a:pt x="17545" y="7055"/>
                  <a:pt x="17545" y="7201"/>
                </a:cubicBezTo>
                <a:lnTo>
                  <a:pt x="17545" y="9369"/>
                </a:lnTo>
                <a:cubicBezTo>
                  <a:pt x="17545" y="9516"/>
                  <a:pt x="17589" y="9645"/>
                  <a:pt x="17678" y="9757"/>
                </a:cubicBezTo>
                <a:cubicBezTo>
                  <a:pt x="17768" y="9863"/>
                  <a:pt x="17876" y="9915"/>
                  <a:pt x="18001" y="9915"/>
                </a:cubicBezTo>
                <a:lnTo>
                  <a:pt x="19805" y="9915"/>
                </a:lnTo>
                <a:cubicBezTo>
                  <a:pt x="19930" y="9915"/>
                  <a:pt x="20038" y="9863"/>
                  <a:pt x="20128" y="9757"/>
                </a:cubicBezTo>
                <a:cubicBezTo>
                  <a:pt x="20216" y="9645"/>
                  <a:pt x="20263" y="9516"/>
                  <a:pt x="20263" y="9369"/>
                </a:cubicBezTo>
                <a:lnTo>
                  <a:pt x="20263" y="7201"/>
                </a:lnTo>
                <a:close/>
                <a:moveTo>
                  <a:pt x="20263" y="12233"/>
                </a:moveTo>
                <a:cubicBezTo>
                  <a:pt x="20263" y="12083"/>
                  <a:pt x="20216" y="11957"/>
                  <a:pt x="20128" y="11845"/>
                </a:cubicBezTo>
                <a:cubicBezTo>
                  <a:pt x="20038" y="11739"/>
                  <a:pt x="19930" y="11687"/>
                  <a:pt x="19805" y="11687"/>
                </a:cubicBezTo>
                <a:lnTo>
                  <a:pt x="18001" y="11687"/>
                </a:lnTo>
                <a:cubicBezTo>
                  <a:pt x="17876" y="11687"/>
                  <a:pt x="17768" y="11739"/>
                  <a:pt x="17678" y="11845"/>
                </a:cubicBezTo>
                <a:cubicBezTo>
                  <a:pt x="17589" y="11957"/>
                  <a:pt x="17545" y="12083"/>
                  <a:pt x="17545" y="12233"/>
                </a:cubicBezTo>
                <a:lnTo>
                  <a:pt x="17545" y="14401"/>
                </a:lnTo>
                <a:cubicBezTo>
                  <a:pt x="17545" y="14547"/>
                  <a:pt x="17589" y="14677"/>
                  <a:pt x="17678" y="14785"/>
                </a:cubicBezTo>
                <a:cubicBezTo>
                  <a:pt x="17768" y="14894"/>
                  <a:pt x="17876" y="14947"/>
                  <a:pt x="18001" y="14947"/>
                </a:cubicBezTo>
                <a:lnTo>
                  <a:pt x="19805" y="14947"/>
                </a:lnTo>
                <a:cubicBezTo>
                  <a:pt x="19930" y="14947"/>
                  <a:pt x="20038" y="14894"/>
                  <a:pt x="20128" y="14785"/>
                </a:cubicBezTo>
                <a:cubicBezTo>
                  <a:pt x="20216" y="14677"/>
                  <a:pt x="20263" y="14547"/>
                  <a:pt x="20263" y="14401"/>
                </a:cubicBezTo>
                <a:lnTo>
                  <a:pt x="20263" y="12233"/>
                </a:lnTo>
                <a:close/>
                <a:moveTo>
                  <a:pt x="20263" y="17285"/>
                </a:moveTo>
                <a:cubicBezTo>
                  <a:pt x="20263" y="17135"/>
                  <a:pt x="20216" y="17006"/>
                  <a:pt x="20128" y="16897"/>
                </a:cubicBezTo>
                <a:cubicBezTo>
                  <a:pt x="20038" y="16791"/>
                  <a:pt x="19930" y="16736"/>
                  <a:pt x="19805" y="16736"/>
                </a:cubicBezTo>
                <a:lnTo>
                  <a:pt x="18001" y="16736"/>
                </a:lnTo>
                <a:cubicBezTo>
                  <a:pt x="17876" y="16736"/>
                  <a:pt x="17768" y="16788"/>
                  <a:pt x="17678" y="16891"/>
                </a:cubicBezTo>
                <a:cubicBezTo>
                  <a:pt x="17589" y="16994"/>
                  <a:pt x="17545" y="17123"/>
                  <a:pt x="17545" y="17285"/>
                </a:cubicBezTo>
                <a:lnTo>
                  <a:pt x="17545" y="19435"/>
                </a:lnTo>
                <a:cubicBezTo>
                  <a:pt x="17545" y="19585"/>
                  <a:pt x="17589" y="19714"/>
                  <a:pt x="17678" y="19823"/>
                </a:cubicBezTo>
                <a:cubicBezTo>
                  <a:pt x="17768" y="19928"/>
                  <a:pt x="17876" y="19984"/>
                  <a:pt x="18001" y="19984"/>
                </a:cubicBezTo>
                <a:lnTo>
                  <a:pt x="19805" y="19984"/>
                </a:lnTo>
                <a:cubicBezTo>
                  <a:pt x="19930" y="19984"/>
                  <a:pt x="20038" y="19931"/>
                  <a:pt x="20128" y="19828"/>
                </a:cubicBezTo>
                <a:cubicBezTo>
                  <a:pt x="20216" y="19726"/>
                  <a:pt x="20263" y="19596"/>
                  <a:pt x="20263" y="19435"/>
                </a:cubicBezTo>
                <a:lnTo>
                  <a:pt x="20263" y="17285"/>
                </a:lnTo>
                <a:close/>
              </a:path>
            </a:pathLst>
          </a:custGeom>
          <a:solidFill>
            <a:srgbClr val="333F4F"/>
          </a:solidFill>
          <a:ln>
            <a:noFill/>
          </a:ln>
          <a:effectLst/>
          <a:extLst/>
        </p:spPr>
        <p:txBody>
          <a:bodyPr lIns="38092" tIns="38092" rIns="38092" bIns="38092" anchor="ctr"/>
          <a:lstStyle/>
          <a:p>
            <a:pPr defTabSz="342823" fontAlgn="auto">
              <a:spcBef>
                <a:spcPts val="0"/>
              </a:spcBef>
              <a:spcAft>
                <a:spcPts val="0"/>
              </a:spcAft>
              <a:defRPr/>
            </a:pPr>
            <a:endParaRPr lang="es-ES" sz="2200" dirty="0">
              <a:solidFill>
                <a:schemeClr val="bg1"/>
              </a:solidFill>
              <a:effectLst>
                <a:outerShdw blurRad="38100" dist="38100" dir="2700000" algn="tl">
                  <a:srgbClr val="000000"/>
                </a:outerShdw>
              </a:effectLst>
              <a:latin typeface="Gill Sans" charset="0"/>
              <a:ea typeface="+mn-ea"/>
              <a:cs typeface="Gill Sans" charset="0"/>
              <a:sym typeface="Gill Sans" charset="0"/>
            </a:endParaRPr>
          </a:p>
        </p:txBody>
      </p:sp>
      <p:sp>
        <p:nvSpPr>
          <p:cNvPr id="23" name="AutoShape 27"/>
          <p:cNvSpPr>
            <a:spLocks/>
          </p:cNvSpPr>
          <p:nvPr/>
        </p:nvSpPr>
        <p:spPr bwMode="auto">
          <a:xfrm>
            <a:off x="6643632" y="2207419"/>
            <a:ext cx="185786" cy="18514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523" y="0"/>
                </a:moveTo>
                <a:cubicBezTo>
                  <a:pt x="20825" y="0"/>
                  <a:pt x="21081" y="103"/>
                  <a:pt x="21289" y="308"/>
                </a:cubicBezTo>
                <a:cubicBezTo>
                  <a:pt x="21493" y="518"/>
                  <a:pt x="21599" y="774"/>
                  <a:pt x="21599" y="1076"/>
                </a:cubicBezTo>
                <a:cubicBezTo>
                  <a:pt x="21599" y="1379"/>
                  <a:pt x="21493" y="1629"/>
                  <a:pt x="21280" y="1834"/>
                </a:cubicBezTo>
                <a:lnTo>
                  <a:pt x="13494" y="9622"/>
                </a:lnTo>
                <a:lnTo>
                  <a:pt x="13494" y="20523"/>
                </a:lnTo>
                <a:cubicBezTo>
                  <a:pt x="13494" y="20825"/>
                  <a:pt x="13388" y="21081"/>
                  <a:pt x="13184" y="21289"/>
                </a:cubicBezTo>
                <a:cubicBezTo>
                  <a:pt x="12976" y="21496"/>
                  <a:pt x="12723" y="21599"/>
                  <a:pt x="12418" y="21599"/>
                </a:cubicBezTo>
                <a:cubicBezTo>
                  <a:pt x="12115" y="21599"/>
                  <a:pt x="11862" y="21493"/>
                  <a:pt x="11660" y="21283"/>
                </a:cubicBezTo>
                <a:lnTo>
                  <a:pt x="8407" y="18044"/>
                </a:lnTo>
                <a:cubicBezTo>
                  <a:pt x="8197" y="17831"/>
                  <a:pt x="8096" y="17574"/>
                  <a:pt x="8105" y="17272"/>
                </a:cubicBezTo>
                <a:lnTo>
                  <a:pt x="8105" y="9622"/>
                </a:lnTo>
                <a:lnTo>
                  <a:pt x="316" y="1834"/>
                </a:lnTo>
                <a:cubicBezTo>
                  <a:pt x="106" y="1620"/>
                  <a:pt x="0" y="1370"/>
                  <a:pt x="0" y="1076"/>
                </a:cubicBezTo>
                <a:cubicBezTo>
                  <a:pt x="0" y="774"/>
                  <a:pt x="103" y="518"/>
                  <a:pt x="308" y="308"/>
                </a:cubicBezTo>
                <a:cubicBezTo>
                  <a:pt x="515" y="103"/>
                  <a:pt x="771" y="0"/>
                  <a:pt x="1073" y="0"/>
                </a:cubicBezTo>
                <a:lnTo>
                  <a:pt x="20523" y="0"/>
                </a:lnTo>
                <a:close/>
              </a:path>
            </a:pathLst>
          </a:custGeom>
          <a:solidFill>
            <a:srgbClr val="333F4F"/>
          </a:solidFill>
          <a:ln>
            <a:noFill/>
          </a:ln>
          <a:effectLst/>
          <a:extLst/>
        </p:spPr>
        <p:txBody>
          <a:bodyPr lIns="38092" tIns="38092" rIns="38092" bIns="38092" anchor="ctr"/>
          <a:lstStyle/>
          <a:p>
            <a:pPr defTabSz="342823" fontAlgn="auto">
              <a:spcBef>
                <a:spcPts val="0"/>
              </a:spcBef>
              <a:spcAft>
                <a:spcPts val="0"/>
              </a:spcAft>
              <a:defRPr/>
            </a:pPr>
            <a:endParaRPr lang="es-ES" sz="2200" dirty="0">
              <a:solidFill>
                <a:schemeClr val="bg1"/>
              </a:solidFill>
              <a:effectLst>
                <a:outerShdw blurRad="38100" dist="38100" dir="2700000" algn="tl">
                  <a:srgbClr val="000000"/>
                </a:outerShdw>
              </a:effectLst>
              <a:latin typeface="Gill Sans" charset="0"/>
              <a:ea typeface="+mn-ea"/>
              <a:cs typeface="Gill Sans" charset="0"/>
              <a:sym typeface="Gill Sans" charset="0"/>
            </a:endParaRPr>
          </a:p>
        </p:txBody>
      </p:sp>
      <p:sp>
        <p:nvSpPr>
          <p:cNvPr id="24" name="AutoShape 28"/>
          <p:cNvSpPr>
            <a:spLocks/>
          </p:cNvSpPr>
          <p:nvPr/>
        </p:nvSpPr>
        <p:spPr bwMode="auto">
          <a:xfrm>
            <a:off x="640723" y="2521744"/>
            <a:ext cx="185786" cy="185142"/>
          </a:xfrm>
          <a:custGeom>
            <a:avLst/>
            <a:gdLst>
              <a:gd name="T0" fmla="*/ 10800 w 21600"/>
              <a:gd name="T1" fmla="+- 0 10821 42"/>
              <a:gd name="T2" fmla="*/ 10821 h 21558"/>
              <a:gd name="T3" fmla="*/ 10800 w 21600"/>
              <a:gd name="T4" fmla="+- 0 10821 42"/>
              <a:gd name="T5" fmla="*/ 10821 h 21558"/>
              <a:gd name="T6" fmla="*/ 10800 w 21600"/>
              <a:gd name="T7" fmla="+- 0 10821 42"/>
              <a:gd name="T8" fmla="*/ 10821 h 21558"/>
              <a:gd name="T9" fmla="*/ 10800 w 21600"/>
              <a:gd name="T10" fmla="+- 0 10821 42"/>
              <a:gd name="T11" fmla="*/ 10821 h 21558"/>
            </a:gdLst>
            <a:ahLst/>
            <a:cxnLst>
              <a:cxn ang="0">
                <a:pos x="T0" y="T2"/>
              </a:cxn>
              <a:cxn ang="0">
                <a:pos x="T3" y="T5"/>
              </a:cxn>
              <a:cxn ang="0">
                <a:pos x="T6" y="T8"/>
              </a:cxn>
              <a:cxn ang="0">
                <a:pos x="T9" y="T11"/>
              </a:cxn>
            </a:cxnLst>
            <a:rect l="0" t="0" r="r" b="b"/>
            <a:pathLst>
              <a:path w="21600" h="21558">
                <a:moveTo>
                  <a:pt x="18076" y="8547"/>
                </a:moveTo>
                <a:cubicBezTo>
                  <a:pt x="19181" y="9499"/>
                  <a:pt x="20046" y="10569"/>
                  <a:pt x="20670" y="11749"/>
                </a:cubicBezTo>
                <a:cubicBezTo>
                  <a:pt x="21291" y="12932"/>
                  <a:pt x="21599" y="14075"/>
                  <a:pt x="21599" y="15179"/>
                </a:cubicBezTo>
                <a:cubicBezTo>
                  <a:pt x="21599" y="16159"/>
                  <a:pt x="21344" y="17040"/>
                  <a:pt x="20832" y="17815"/>
                </a:cubicBezTo>
                <a:cubicBezTo>
                  <a:pt x="20320" y="18592"/>
                  <a:pt x="19593" y="19260"/>
                  <a:pt x="18660" y="19812"/>
                </a:cubicBezTo>
                <a:cubicBezTo>
                  <a:pt x="17724" y="20363"/>
                  <a:pt x="16585" y="20794"/>
                  <a:pt x="15252" y="21098"/>
                </a:cubicBezTo>
                <a:cubicBezTo>
                  <a:pt x="13917" y="21403"/>
                  <a:pt x="12435" y="21558"/>
                  <a:pt x="10800" y="21558"/>
                </a:cubicBezTo>
                <a:cubicBezTo>
                  <a:pt x="9168" y="21558"/>
                  <a:pt x="7682" y="21403"/>
                  <a:pt x="6350" y="21098"/>
                </a:cubicBezTo>
                <a:cubicBezTo>
                  <a:pt x="5014" y="20794"/>
                  <a:pt x="3878" y="20363"/>
                  <a:pt x="2936" y="19812"/>
                </a:cubicBezTo>
                <a:cubicBezTo>
                  <a:pt x="1993" y="19260"/>
                  <a:pt x="1270" y="18589"/>
                  <a:pt x="761" y="17809"/>
                </a:cubicBezTo>
                <a:cubicBezTo>
                  <a:pt x="255" y="17029"/>
                  <a:pt x="0" y="16150"/>
                  <a:pt x="0" y="15179"/>
                </a:cubicBezTo>
                <a:cubicBezTo>
                  <a:pt x="0" y="14075"/>
                  <a:pt x="318" y="12934"/>
                  <a:pt x="948" y="11757"/>
                </a:cubicBezTo>
                <a:cubicBezTo>
                  <a:pt x="1582" y="10580"/>
                  <a:pt x="2449" y="9510"/>
                  <a:pt x="3557" y="8547"/>
                </a:cubicBezTo>
                <a:cubicBezTo>
                  <a:pt x="3654" y="8403"/>
                  <a:pt x="3822" y="8344"/>
                  <a:pt x="4056" y="8369"/>
                </a:cubicBezTo>
                <a:cubicBezTo>
                  <a:pt x="4290" y="8398"/>
                  <a:pt x="4446" y="8491"/>
                  <a:pt x="4527" y="8654"/>
                </a:cubicBezTo>
                <a:cubicBezTo>
                  <a:pt x="4565" y="8800"/>
                  <a:pt x="4565" y="8930"/>
                  <a:pt x="4527" y="9045"/>
                </a:cubicBezTo>
                <a:cubicBezTo>
                  <a:pt x="4446" y="9361"/>
                  <a:pt x="4378" y="9738"/>
                  <a:pt x="4318" y="10177"/>
                </a:cubicBezTo>
                <a:cubicBezTo>
                  <a:pt x="4259" y="10617"/>
                  <a:pt x="4237" y="11073"/>
                  <a:pt x="4259" y="11546"/>
                </a:cubicBezTo>
                <a:cubicBezTo>
                  <a:pt x="4278" y="12016"/>
                  <a:pt x="4343" y="12475"/>
                  <a:pt x="4452" y="12915"/>
                </a:cubicBezTo>
                <a:cubicBezTo>
                  <a:pt x="4562" y="13354"/>
                  <a:pt x="4749" y="13734"/>
                  <a:pt x="5020" y="14047"/>
                </a:cubicBezTo>
                <a:cubicBezTo>
                  <a:pt x="5329" y="14379"/>
                  <a:pt x="5716" y="14599"/>
                  <a:pt x="6184" y="14709"/>
                </a:cubicBezTo>
                <a:cubicBezTo>
                  <a:pt x="5698" y="13323"/>
                  <a:pt x="5498" y="12008"/>
                  <a:pt x="5588" y="10757"/>
                </a:cubicBezTo>
                <a:cubicBezTo>
                  <a:pt x="5676" y="9510"/>
                  <a:pt x="5919" y="8344"/>
                  <a:pt x="6318" y="7265"/>
                </a:cubicBezTo>
                <a:cubicBezTo>
                  <a:pt x="6718" y="6187"/>
                  <a:pt x="7223" y="5212"/>
                  <a:pt x="7835" y="4339"/>
                </a:cubicBezTo>
                <a:cubicBezTo>
                  <a:pt x="8450" y="3469"/>
                  <a:pt x="9040" y="2720"/>
                  <a:pt x="9607" y="2089"/>
                </a:cubicBezTo>
                <a:cubicBezTo>
                  <a:pt x="10172" y="1459"/>
                  <a:pt x="10662" y="980"/>
                  <a:pt x="11068" y="653"/>
                </a:cubicBezTo>
                <a:cubicBezTo>
                  <a:pt x="11477" y="326"/>
                  <a:pt x="11692" y="149"/>
                  <a:pt x="11711" y="124"/>
                </a:cubicBezTo>
                <a:cubicBezTo>
                  <a:pt x="11960" y="-42"/>
                  <a:pt x="12194" y="-42"/>
                  <a:pt x="12416" y="124"/>
                </a:cubicBezTo>
                <a:cubicBezTo>
                  <a:pt x="12513" y="191"/>
                  <a:pt x="12581" y="293"/>
                  <a:pt x="12616" y="414"/>
                </a:cubicBezTo>
                <a:cubicBezTo>
                  <a:pt x="12650" y="535"/>
                  <a:pt x="12647" y="645"/>
                  <a:pt x="12609" y="746"/>
                </a:cubicBezTo>
                <a:cubicBezTo>
                  <a:pt x="12609" y="760"/>
                  <a:pt x="12531" y="954"/>
                  <a:pt x="12375" y="1318"/>
                </a:cubicBezTo>
                <a:cubicBezTo>
                  <a:pt x="12222" y="1681"/>
                  <a:pt x="12116" y="2140"/>
                  <a:pt x="12057" y="2692"/>
                </a:cubicBezTo>
                <a:cubicBezTo>
                  <a:pt x="11995" y="3244"/>
                  <a:pt x="12029" y="3849"/>
                  <a:pt x="12160" y="4503"/>
                </a:cubicBezTo>
                <a:cubicBezTo>
                  <a:pt x="12291" y="5162"/>
                  <a:pt x="12644" y="5773"/>
                  <a:pt x="13221" y="6339"/>
                </a:cubicBezTo>
                <a:cubicBezTo>
                  <a:pt x="13589" y="6728"/>
                  <a:pt x="13926" y="7108"/>
                  <a:pt x="14229" y="7485"/>
                </a:cubicBezTo>
                <a:cubicBezTo>
                  <a:pt x="14532" y="7862"/>
                  <a:pt x="14791" y="8282"/>
                  <a:pt x="15006" y="8744"/>
                </a:cubicBezTo>
                <a:cubicBezTo>
                  <a:pt x="15218" y="9209"/>
                  <a:pt x="15390" y="9749"/>
                  <a:pt x="15515" y="10363"/>
                </a:cubicBezTo>
                <a:cubicBezTo>
                  <a:pt x="15639" y="10977"/>
                  <a:pt x="15702" y="11709"/>
                  <a:pt x="15702" y="12554"/>
                </a:cubicBezTo>
                <a:cubicBezTo>
                  <a:pt x="15702" y="12850"/>
                  <a:pt x="15546" y="13027"/>
                  <a:pt x="15237" y="13078"/>
                </a:cubicBezTo>
                <a:cubicBezTo>
                  <a:pt x="15118" y="13098"/>
                  <a:pt x="14997" y="13078"/>
                  <a:pt x="14872" y="13027"/>
                </a:cubicBezTo>
                <a:cubicBezTo>
                  <a:pt x="14747" y="12971"/>
                  <a:pt x="14666" y="12886"/>
                  <a:pt x="14625" y="12768"/>
                </a:cubicBezTo>
                <a:cubicBezTo>
                  <a:pt x="14485" y="12489"/>
                  <a:pt x="14276" y="12270"/>
                  <a:pt x="13998" y="12109"/>
                </a:cubicBezTo>
                <a:cubicBezTo>
                  <a:pt x="13720" y="11946"/>
                  <a:pt x="13405" y="11867"/>
                  <a:pt x="13056" y="11867"/>
                </a:cubicBezTo>
                <a:cubicBezTo>
                  <a:pt x="12588" y="11867"/>
                  <a:pt x="12191" y="12016"/>
                  <a:pt x="11870" y="12318"/>
                </a:cubicBezTo>
                <a:cubicBezTo>
                  <a:pt x="11545" y="12619"/>
                  <a:pt x="11383" y="12985"/>
                  <a:pt x="11383" y="13419"/>
                </a:cubicBezTo>
                <a:cubicBezTo>
                  <a:pt x="11383" y="14503"/>
                  <a:pt x="12160" y="15044"/>
                  <a:pt x="13714" y="15035"/>
                </a:cubicBezTo>
                <a:cubicBezTo>
                  <a:pt x="14691" y="15035"/>
                  <a:pt x="15452" y="14751"/>
                  <a:pt x="15998" y="14185"/>
                </a:cubicBezTo>
                <a:cubicBezTo>
                  <a:pt x="16370" y="13799"/>
                  <a:pt x="16635" y="13343"/>
                  <a:pt x="16797" y="12819"/>
                </a:cubicBezTo>
                <a:cubicBezTo>
                  <a:pt x="16963" y="12290"/>
                  <a:pt x="17065" y="11777"/>
                  <a:pt x="17103" y="11273"/>
                </a:cubicBezTo>
                <a:cubicBezTo>
                  <a:pt x="17143" y="10769"/>
                  <a:pt x="17156" y="10310"/>
                  <a:pt x="17134" y="9893"/>
                </a:cubicBezTo>
                <a:cubicBezTo>
                  <a:pt x="17115" y="9473"/>
                  <a:pt x="17097" y="9195"/>
                  <a:pt x="17075" y="9048"/>
                </a:cubicBezTo>
                <a:cubicBezTo>
                  <a:pt x="17016" y="8941"/>
                  <a:pt x="17016" y="8812"/>
                  <a:pt x="17075" y="8657"/>
                </a:cubicBezTo>
                <a:cubicBezTo>
                  <a:pt x="17156" y="8493"/>
                  <a:pt x="17312" y="8400"/>
                  <a:pt x="17546" y="8372"/>
                </a:cubicBezTo>
                <a:cubicBezTo>
                  <a:pt x="17780" y="8347"/>
                  <a:pt x="17955" y="8403"/>
                  <a:pt x="18076" y="8547"/>
                </a:cubicBezTo>
              </a:path>
            </a:pathLst>
          </a:custGeom>
          <a:solidFill>
            <a:srgbClr val="333F4F"/>
          </a:solidFill>
          <a:ln>
            <a:noFill/>
          </a:ln>
          <a:effectLst/>
          <a:extLst/>
        </p:spPr>
        <p:txBody>
          <a:bodyPr lIns="38092" tIns="38092" rIns="38092" bIns="38092" anchor="ctr"/>
          <a:lstStyle/>
          <a:p>
            <a:pPr defTabSz="342823" fontAlgn="auto">
              <a:spcBef>
                <a:spcPts val="0"/>
              </a:spcBef>
              <a:spcAft>
                <a:spcPts val="0"/>
              </a:spcAft>
              <a:defRPr/>
            </a:pPr>
            <a:endParaRPr lang="es-ES" sz="2200" dirty="0">
              <a:solidFill>
                <a:schemeClr val="bg1"/>
              </a:solidFill>
              <a:effectLst>
                <a:outerShdw blurRad="38100" dist="38100" dir="2700000" algn="tl">
                  <a:srgbClr val="000000"/>
                </a:outerShdw>
              </a:effectLst>
              <a:latin typeface="Gill Sans" charset="0"/>
              <a:ea typeface="+mn-ea"/>
              <a:cs typeface="Gill Sans" charset="0"/>
              <a:sym typeface="Gill Sans" charset="0"/>
            </a:endParaRPr>
          </a:p>
        </p:txBody>
      </p:sp>
      <p:sp>
        <p:nvSpPr>
          <p:cNvPr id="25" name="AutoShape 29"/>
          <p:cNvSpPr>
            <a:spLocks/>
          </p:cNvSpPr>
          <p:nvPr/>
        </p:nvSpPr>
        <p:spPr bwMode="auto">
          <a:xfrm>
            <a:off x="1073033" y="2526506"/>
            <a:ext cx="185786" cy="18633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3598" y="2167"/>
                </a:moveTo>
                <a:cubicBezTo>
                  <a:pt x="3598" y="2549"/>
                  <a:pt x="3517" y="2902"/>
                  <a:pt x="3358" y="3213"/>
                </a:cubicBezTo>
                <a:cubicBezTo>
                  <a:pt x="3197" y="3525"/>
                  <a:pt x="2981" y="3792"/>
                  <a:pt x="2707" y="4006"/>
                </a:cubicBezTo>
                <a:lnTo>
                  <a:pt x="2707" y="21050"/>
                </a:lnTo>
                <a:cubicBezTo>
                  <a:pt x="2707" y="21203"/>
                  <a:pt x="2663" y="21329"/>
                  <a:pt x="2580" y="21438"/>
                </a:cubicBezTo>
                <a:cubicBezTo>
                  <a:pt x="2492" y="21547"/>
                  <a:pt x="2386" y="21599"/>
                  <a:pt x="2262" y="21599"/>
                </a:cubicBezTo>
                <a:lnTo>
                  <a:pt x="1348" y="21599"/>
                </a:lnTo>
                <a:cubicBezTo>
                  <a:pt x="1221" y="21599"/>
                  <a:pt x="1118" y="21544"/>
                  <a:pt x="1038" y="21438"/>
                </a:cubicBezTo>
                <a:cubicBezTo>
                  <a:pt x="954" y="21329"/>
                  <a:pt x="913" y="21203"/>
                  <a:pt x="913" y="21050"/>
                </a:cubicBezTo>
                <a:lnTo>
                  <a:pt x="913" y="4006"/>
                </a:lnTo>
                <a:cubicBezTo>
                  <a:pt x="641" y="3792"/>
                  <a:pt x="421" y="3525"/>
                  <a:pt x="252" y="3213"/>
                </a:cubicBezTo>
                <a:cubicBezTo>
                  <a:pt x="83" y="2902"/>
                  <a:pt x="0" y="2549"/>
                  <a:pt x="0" y="2167"/>
                </a:cubicBezTo>
                <a:cubicBezTo>
                  <a:pt x="0" y="1574"/>
                  <a:pt x="176" y="1069"/>
                  <a:pt x="528" y="640"/>
                </a:cubicBezTo>
                <a:cubicBezTo>
                  <a:pt x="878" y="211"/>
                  <a:pt x="1304" y="0"/>
                  <a:pt x="1804" y="0"/>
                </a:cubicBezTo>
                <a:cubicBezTo>
                  <a:pt x="2296" y="0"/>
                  <a:pt x="2719" y="211"/>
                  <a:pt x="3069" y="640"/>
                </a:cubicBezTo>
                <a:cubicBezTo>
                  <a:pt x="3422" y="1069"/>
                  <a:pt x="3598" y="1571"/>
                  <a:pt x="3598" y="2167"/>
                </a:cubicBezTo>
                <a:moveTo>
                  <a:pt x="20838" y="2476"/>
                </a:moveTo>
                <a:cubicBezTo>
                  <a:pt x="21063" y="2323"/>
                  <a:pt x="21247" y="2297"/>
                  <a:pt x="21389" y="2391"/>
                </a:cubicBezTo>
                <a:cubicBezTo>
                  <a:pt x="21529" y="2485"/>
                  <a:pt x="21599" y="2684"/>
                  <a:pt x="21599" y="2996"/>
                </a:cubicBezTo>
                <a:lnTo>
                  <a:pt x="21599" y="13515"/>
                </a:lnTo>
                <a:cubicBezTo>
                  <a:pt x="21599" y="13803"/>
                  <a:pt x="21526" y="14106"/>
                  <a:pt x="21382" y="14420"/>
                </a:cubicBezTo>
                <a:cubicBezTo>
                  <a:pt x="21237" y="14737"/>
                  <a:pt x="21056" y="14966"/>
                  <a:pt x="20838" y="15119"/>
                </a:cubicBezTo>
                <a:cubicBezTo>
                  <a:pt x="19954" y="15757"/>
                  <a:pt x="19146" y="16165"/>
                  <a:pt x="18412" y="16350"/>
                </a:cubicBezTo>
                <a:cubicBezTo>
                  <a:pt x="17678" y="16529"/>
                  <a:pt x="17036" y="16606"/>
                  <a:pt x="16490" y="16567"/>
                </a:cubicBezTo>
                <a:cubicBezTo>
                  <a:pt x="15849" y="16526"/>
                  <a:pt x="15281" y="16371"/>
                  <a:pt x="14791" y="16103"/>
                </a:cubicBezTo>
                <a:cubicBezTo>
                  <a:pt x="14392" y="15851"/>
                  <a:pt x="14003" y="15607"/>
                  <a:pt x="13623" y="15378"/>
                </a:cubicBezTo>
                <a:cubicBezTo>
                  <a:pt x="13244" y="15146"/>
                  <a:pt x="12857" y="14946"/>
                  <a:pt x="12458" y="14773"/>
                </a:cubicBezTo>
                <a:cubicBezTo>
                  <a:pt x="12059" y="14599"/>
                  <a:pt x="11640" y="14461"/>
                  <a:pt x="11197" y="14358"/>
                </a:cubicBezTo>
                <a:cubicBezTo>
                  <a:pt x="10757" y="14256"/>
                  <a:pt x="10269" y="14203"/>
                  <a:pt x="9738" y="14203"/>
                </a:cubicBezTo>
                <a:cubicBezTo>
                  <a:pt x="9310" y="14220"/>
                  <a:pt x="8825" y="14306"/>
                  <a:pt x="8286" y="14455"/>
                </a:cubicBezTo>
                <a:cubicBezTo>
                  <a:pt x="7824" y="14588"/>
                  <a:pt x="7266" y="14799"/>
                  <a:pt x="6605" y="15090"/>
                </a:cubicBezTo>
                <a:cubicBezTo>
                  <a:pt x="5944" y="15381"/>
                  <a:pt x="5207" y="15792"/>
                  <a:pt x="4394" y="16327"/>
                </a:cubicBezTo>
                <a:cubicBezTo>
                  <a:pt x="4169" y="16476"/>
                  <a:pt x="3978" y="16494"/>
                  <a:pt x="3826" y="16382"/>
                </a:cubicBezTo>
                <a:cubicBezTo>
                  <a:pt x="3674" y="16268"/>
                  <a:pt x="3598" y="16059"/>
                  <a:pt x="3598" y="15751"/>
                </a:cubicBezTo>
                <a:lnTo>
                  <a:pt x="3598" y="5273"/>
                </a:lnTo>
                <a:cubicBezTo>
                  <a:pt x="3598" y="4964"/>
                  <a:pt x="3674" y="4653"/>
                  <a:pt x="3826" y="4347"/>
                </a:cubicBezTo>
                <a:cubicBezTo>
                  <a:pt x="3978" y="4036"/>
                  <a:pt x="4169" y="3807"/>
                  <a:pt x="4394" y="3654"/>
                </a:cubicBezTo>
                <a:cubicBezTo>
                  <a:pt x="5207" y="3143"/>
                  <a:pt x="5941" y="2737"/>
                  <a:pt x="6597" y="2447"/>
                </a:cubicBezTo>
                <a:cubicBezTo>
                  <a:pt x="7253" y="2156"/>
                  <a:pt x="7816" y="1944"/>
                  <a:pt x="8286" y="1812"/>
                </a:cubicBezTo>
                <a:cubicBezTo>
                  <a:pt x="8832" y="1665"/>
                  <a:pt x="9317" y="1580"/>
                  <a:pt x="9738" y="1559"/>
                </a:cubicBezTo>
                <a:cubicBezTo>
                  <a:pt x="10269" y="1559"/>
                  <a:pt x="10757" y="1612"/>
                  <a:pt x="11197" y="1715"/>
                </a:cubicBezTo>
                <a:cubicBezTo>
                  <a:pt x="11640" y="1818"/>
                  <a:pt x="12059" y="1956"/>
                  <a:pt x="12458" y="2135"/>
                </a:cubicBezTo>
                <a:cubicBezTo>
                  <a:pt x="12857" y="2306"/>
                  <a:pt x="13242" y="2508"/>
                  <a:pt x="13619" y="2737"/>
                </a:cubicBezTo>
                <a:cubicBezTo>
                  <a:pt x="13993" y="2967"/>
                  <a:pt x="14385" y="3207"/>
                  <a:pt x="14791" y="3463"/>
                </a:cubicBezTo>
                <a:cubicBezTo>
                  <a:pt x="15281" y="3736"/>
                  <a:pt x="15849" y="3889"/>
                  <a:pt x="16490" y="3924"/>
                </a:cubicBezTo>
                <a:cubicBezTo>
                  <a:pt x="17036" y="3965"/>
                  <a:pt x="17678" y="3889"/>
                  <a:pt x="18412" y="3707"/>
                </a:cubicBezTo>
                <a:cubicBezTo>
                  <a:pt x="19146" y="3522"/>
                  <a:pt x="19957" y="3113"/>
                  <a:pt x="20838" y="2476"/>
                </a:cubicBezTo>
              </a:path>
            </a:pathLst>
          </a:custGeom>
          <a:solidFill>
            <a:srgbClr val="333F4F"/>
          </a:solidFill>
          <a:ln>
            <a:noFill/>
          </a:ln>
          <a:effectLst/>
          <a:extLst/>
        </p:spPr>
        <p:txBody>
          <a:bodyPr lIns="38092" tIns="38092" rIns="38092" bIns="38092" anchor="ctr"/>
          <a:lstStyle/>
          <a:p>
            <a:pPr defTabSz="342823" fontAlgn="auto">
              <a:spcBef>
                <a:spcPts val="0"/>
              </a:spcBef>
              <a:spcAft>
                <a:spcPts val="0"/>
              </a:spcAft>
              <a:defRPr/>
            </a:pPr>
            <a:endParaRPr lang="es-ES" sz="2200" dirty="0">
              <a:solidFill>
                <a:schemeClr val="bg1"/>
              </a:solidFill>
              <a:effectLst>
                <a:outerShdw blurRad="38100" dist="38100" dir="2700000" algn="tl">
                  <a:srgbClr val="000000"/>
                </a:outerShdw>
              </a:effectLst>
              <a:latin typeface="Gill Sans" charset="0"/>
              <a:ea typeface="+mn-ea"/>
              <a:cs typeface="Gill Sans" charset="0"/>
              <a:sym typeface="Gill Sans" charset="0"/>
            </a:endParaRPr>
          </a:p>
        </p:txBody>
      </p:sp>
      <p:sp>
        <p:nvSpPr>
          <p:cNvPr id="26" name="AutoShape 30"/>
          <p:cNvSpPr>
            <a:spLocks/>
          </p:cNvSpPr>
          <p:nvPr/>
        </p:nvSpPr>
        <p:spPr bwMode="auto">
          <a:xfrm>
            <a:off x="1528565" y="2521744"/>
            <a:ext cx="185786" cy="18514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63" y="3219"/>
                </a:moveTo>
                <a:cubicBezTo>
                  <a:pt x="20630" y="3219"/>
                  <a:pt x="20943" y="3384"/>
                  <a:pt x="21205" y="3713"/>
                </a:cubicBezTo>
                <a:cubicBezTo>
                  <a:pt x="21467" y="4039"/>
                  <a:pt x="21599" y="4424"/>
                  <a:pt x="21599" y="4867"/>
                </a:cubicBezTo>
                <a:lnTo>
                  <a:pt x="21599" y="19981"/>
                </a:lnTo>
                <a:cubicBezTo>
                  <a:pt x="21599" y="20422"/>
                  <a:pt x="21467" y="20800"/>
                  <a:pt x="21205" y="21124"/>
                </a:cubicBezTo>
                <a:cubicBezTo>
                  <a:pt x="20943" y="21441"/>
                  <a:pt x="20630" y="21599"/>
                  <a:pt x="20263" y="21599"/>
                </a:cubicBezTo>
                <a:lnTo>
                  <a:pt x="1346" y="21599"/>
                </a:lnTo>
                <a:cubicBezTo>
                  <a:pt x="981" y="21599"/>
                  <a:pt x="663" y="21441"/>
                  <a:pt x="399" y="21124"/>
                </a:cubicBezTo>
                <a:cubicBezTo>
                  <a:pt x="132" y="20801"/>
                  <a:pt x="0" y="20422"/>
                  <a:pt x="0" y="19981"/>
                </a:cubicBezTo>
                <a:lnTo>
                  <a:pt x="0" y="1615"/>
                </a:lnTo>
                <a:cubicBezTo>
                  <a:pt x="0" y="1177"/>
                  <a:pt x="132" y="796"/>
                  <a:pt x="399" y="475"/>
                </a:cubicBezTo>
                <a:cubicBezTo>
                  <a:pt x="663" y="158"/>
                  <a:pt x="981" y="0"/>
                  <a:pt x="1346" y="0"/>
                </a:cubicBezTo>
                <a:lnTo>
                  <a:pt x="9457" y="0"/>
                </a:lnTo>
                <a:cubicBezTo>
                  <a:pt x="9824" y="0"/>
                  <a:pt x="10140" y="158"/>
                  <a:pt x="10407" y="475"/>
                </a:cubicBezTo>
                <a:cubicBezTo>
                  <a:pt x="10673" y="796"/>
                  <a:pt x="10806" y="1177"/>
                  <a:pt x="10806" y="1615"/>
                </a:cubicBezTo>
                <a:cubicBezTo>
                  <a:pt x="10806" y="2056"/>
                  <a:pt x="10935" y="2435"/>
                  <a:pt x="11197" y="2749"/>
                </a:cubicBezTo>
                <a:cubicBezTo>
                  <a:pt x="11459" y="3060"/>
                  <a:pt x="11773" y="3219"/>
                  <a:pt x="12142" y="3219"/>
                </a:cubicBezTo>
                <a:lnTo>
                  <a:pt x="20263" y="3219"/>
                </a:lnTo>
                <a:close/>
              </a:path>
            </a:pathLst>
          </a:custGeom>
          <a:solidFill>
            <a:srgbClr val="333F4F"/>
          </a:solidFill>
          <a:ln>
            <a:noFill/>
          </a:ln>
          <a:effectLst/>
          <a:extLst/>
        </p:spPr>
        <p:txBody>
          <a:bodyPr lIns="38092" tIns="38092" rIns="38092" bIns="38092" anchor="ctr"/>
          <a:lstStyle/>
          <a:p>
            <a:pPr defTabSz="342823" fontAlgn="auto">
              <a:spcBef>
                <a:spcPts val="0"/>
              </a:spcBef>
              <a:spcAft>
                <a:spcPts val="0"/>
              </a:spcAft>
              <a:defRPr/>
            </a:pPr>
            <a:endParaRPr lang="es-ES" sz="2200" dirty="0">
              <a:solidFill>
                <a:schemeClr val="bg1"/>
              </a:solidFill>
              <a:effectLst>
                <a:outerShdw blurRad="38100" dist="38100" dir="2700000" algn="tl">
                  <a:srgbClr val="000000"/>
                </a:outerShdw>
              </a:effectLst>
              <a:latin typeface="Gill Sans" charset="0"/>
              <a:ea typeface="+mn-ea"/>
              <a:cs typeface="Gill Sans" charset="0"/>
              <a:sym typeface="Gill Sans" charset="0"/>
            </a:endParaRPr>
          </a:p>
        </p:txBody>
      </p:sp>
      <p:sp>
        <p:nvSpPr>
          <p:cNvPr id="27" name="AutoShape 31"/>
          <p:cNvSpPr>
            <a:spLocks/>
          </p:cNvSpPr>
          <p:nvPr/>
        </p:nvSpPr>
        <p:spPr bwMode="auto">
          <a:xfrm>
            <a:off x="1984694" y="2521744"/>
            <a:ext cx="185786" cy="18514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4276" y="7975"/>
                </a:moveTo>
                <a:cubicBezTo>
                  <a:pt x="3988" y="7975"/>
                  <a:pt x="3706" y="8031"/>
                  <a:pt x="3434" y="8148"/>
                </a:cubicBezTo>
                <a:cubicBezTo>
                  <a:pt x="3160" y="8266"/>
                  <a:pt x="2903" y="8427"/>
                  <a:pt x="2666" y="8627"/>
                </a:cubicBezTo>
                <a:cubicBezTo>
                  <a:pt x="2428" y="8830"/>
                  <a:pt x="2220" y="9071"/>
                  <a:pt x="2044" y="9344"/>
                </a:cubicBezTo>
                <a:cubicBezTo>
                  <a:pt x="1867" y="9620"/>
                  <a:pt x="1730" y="9926"/>
                  <a:pt x="1628" y="10252"/>
                </a:cubicBezTo>
                <a:lnTo>
                  <a:pt x="0" y="16271"/>
                </a:lnTo>
                <a:lnTo>
                  <a:pt x="0" y="1618"/>
                </a:lnTo>
                <a:cubicBezTo>
                  <a:pt x="0" y="1177"/>
                  <a:pt x="132" y="796"/>
                  <a:pt x="399" y="478"/>
                </a:cubicBezTo>
                <a:cubicBezTo>
                  <a:pt x="663" y="161"/>
                  <a:pt x="981" y="0"/>
                  <a:pt x="1348" y="0"/>
                </a:cubicBezTo>
                <a:lnTo>
                  <a:pt x="9459" y="0"/>
                </a:lnTo>
                <a:cubicBezTo>
                  <a:pt x="9824" y="0"/>
                  <a:pt x="10140" y="161"/>
                  <a:pt x="10407" y="478"/>
                </a:cubicBezTo>
                <a:cubicBezTo>
                  <a:pt x="10673" y="796"/>
                  <a:pt x="10806" y="1177"/>
                  <a:pt x="10806" y="1618"/>
                </a:cubicBezTo>
                <a:cubicBezTo>
                  <a:pt x="10806" y="2059"/>
                  <a:pt x="10938" y="2438"/>
                  <a:pt x="11197" y="2749"/>
                </a:cubicBezTo>
                <a:cubicBezTo>
                  <a:pt x="11459" y="3063"/>
                  <a:pt x="11773" y="3222"/>
                  <a:pt x="12142" y="3222"/>
                </a:cubicBezTo>
                <a:lnTo>
                  <a:pt x="17332" y="3222"/>
                </a:lnTo>
                <a:cubicBezTo>
                  <a:pt x="17700" y="3222"/>
                  <a:pt x="18015" y="3384"/>
                  <a:pt x="18277" y="3713"/>
                </a:cubicBezTo>
                <a:cubicBezTo>
                  <a:pt x="18539" y="4042"/>
                  <a:pt x="18669" y="4426"/>
                  <a:pt x="18669" y="4867"/>
                </a:cubicBezTo>
                <a:lnTo>
                  <a:pt x="18669" y="7975"/>
                </a:lnTo>
                <a:lnTo>
                  <a:pt x="4276" y="7975"/>
                </a:lnTo>
                <a:close/>
                <a:moveTo>
                  <a:pt x="21599" y="10140"/>
                </a:moveTo>
                <a:lnTo>
                  <a:pt x="18552" y="20800"/>
                </a:lnTo>
                <a:cubicBezTo>
                  <a:pt x="18505" y="21015"/>
                  <a:pt x="18385" y="21203"/>
                  <a:pt x="18194" y="21362"/>
                </a:cubicBezTo>
                <a:cubicBezTo>
                  <a:pt x="18003" y="21520"/>
                  <a:pt x="17817" y="21599"/>
                  <a:pt x="17638" y="21599"/>
                </a:cubicBezTo>
                <a:lnTo>
                  <a:pt x="504" y="21599"/>
                </a:lnTo>
                <a:lnTo>
                  <a:pt x="3388" y="10913"/>
                </a:lnTo>
                <a:cubicBezTo>
                  <a:pt x="3434" y="10698"/>
                  <a:pt x="3552" y="10516"/>
                  <a:pt x="3745" y="10363"/>
                </a:cubicBezTo>
                <a:cubicBezTo>
                  <a:pt x="3936" y="10213"/>
                  <a:pt x="4120" y="10140"/>
                  <a:pt x="4301" y="10140"/>
                </a:cubicBezTo>
                <a:lnTo>
                  <a:pt x="21599" y="10140"/>
                </a:lnTo>
                <a:close/>
              </a:path>
            </a:pathLst>
          </a:custGeom>
          <a:solidFill>
            <a:srgbClr val="333F4F"/>
          </a:solidFill>
          <a:ln>
            <a:noFill/>
          </a:ln>
          <a:effectLst/>
          <a:extLst/>
        </p:spPr>
        <p:txBody>
          <a:bodyPr lIns="38092" tIns="38092" rIns="38092" bIns="38092" anchor="ctr"/>
          <a:lstStyle/>
          <a:p>
            <a:pPr defTabSz="342823" fontAlgn="auto">
              <a:spcBef>
                <a:spcPts val="0"/>
              </a:spcBef>
              <a:spcAft>
                <a:spcPts val="0"/>
              </a:spcAft>
              <a:defRPr/>
            </a:pPr>
            <a:endParaRPr lang="es-ES" sz="2200" dirty="0">
              <a:solidFill>
                <a:schemeClr val="bg1"/>
              </a:solidFill>
              <a:effectLst>
                <a:outerShdw blurRad="38100" dist="38100" dir="2700000" algn="tl">
                  <a:srgbClr val="000000"/>
                </a:outerShdw>
              </a:effectLst>
              <a:latin typeface="Gill Sans" charset="0"/>
              <a:ea typeface="+mn-ea"/>
              <a:cs typeface="Gill Sans" charset="0"/>
              <a:sym typeface="Gill Sans" charset="0"/>
            </a:endParaRPr>
          </a:p>
        </p:txBody>
      </p:sp>
      <p:sp>
        <p:nvSpPr>
          <p:cNvPr id="28" name="AutoShape 32"/>
          <p:cNvSpPr>
            <a:spLocks/>
          </p:cNvSpPr>
          <p:nvPr/>
        </p:nvSpPr>
        <p:spPr bwMode="auto">
          <a:xfrm>
            <a:off x="7055100" y="2528292"/>
            <a:ext cx="185191" cy="1857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151" y="7569"/>
                </a:moveTo>
                <a:cubicBezTo>
                  <a:pt x="21273" y="7569"/>
                  <a:pt x="21379" y="7618"/>
                  <a:pt x="21468" y="7727"/>
                </a:cubicBezTo>
                <a:cubicBezTo>
                  <a:pt x="21554" y="7834"/>
                  <a:pt x="21599" y="7958"/>
                  <a:pt x="21599" y="8105"/>
                </a:cubicBezTo>
                <a:lnTo>
                  <a:pt x="21599" y="13494"/>
                </a:lnTo>
                <a:cubicBezTo>
                  <a:pt x="21599" y="13641"/>
                  <a:pt x="21556" y="13768"/>
                  <a:pt x="21472" y="13872"/>
                </a:cubicBezTo>
                <a:cubicBezTo>
                  <a:pt x="21388" y="13978"/>
                  <a:pt x="21280" y="14033"/>
                  <a:pt x="21151" y="14033"/>
                </a:cubicBezTo>
                <a:lnTo>
                  <a:pt x="19807" y="14033"/>
                </a:lnTo>
                <a:lnTo>
                  <a:pt x="19807" y="19984"/>
                </a:lnTo>
                <a:cubicBezTo>
                  <a:pt x="19807" y="20419"/>
                  <a:pt x="19675" y="20796"/>
                  <a:pt x="19411" y="21116"/>
                </a:cubicBezTo>
                <a:cubicBezTo>
                  <a:pt x="19144" y="21438"/>
                  <a:pt x="18825" y="21599"/>
                  <a:pt x="18451" y="21599"/>
                </a:cubicBezTo>
                <a:lnTo>
                  <a:pt x="3146" y="21599"/>
                </a:lnTo>
                <a:cubicBezTo>
                  <a:pt x="2772" y="21599"/>
                  <a:pt x="2455" y="21438"/>
                  <a:pt x="2198" y="21116"/>
                </a:cubicBezTo>
                <a:cubicBezTo>
                  <a:pt x="1941" y="20796"/>
                  <a:pt x="1814" y="20419"/>
                  <a:pt x="1814" y="19984"/>
                </a:cubicBezTo>
                <a:lnTo>
                  <a:pt x="1814" y="14033"/>
                </a:lnTo>
                <a:lnTo>
                  <a:pt x="446" y="14033"/>
                </a:lnTo>
                <a:cubicBezTo>
                  <a:pt x="324" y="14033"/>
                  <a:pt x="218" y="13981"/>
                  <a:pt x="132" y="13880"/>
                </a:cubicBezTo>
                <a:cubicBezTo>
                  <a:pt x="43" y="13780"/>
                  <a:pt x="0" y="13650"/>
                  <a:pt x="0" y="13494"/>
                </a:cubicBezTo>
                <a:lnTo>
                  <a:pt x="0" y="8105"/>
                </a:lnTo>
                <a:cubicBezTo>
                  <a:pt x="0" y="7958"/>
                  <a:pt x="43" y="7834"/>
                  <a:pt x="132" y="7727"/>
                </a:cubicBezTo>
                <a:cubicBezTo>
                  <a:pt x="218" y="7618"/>
                  <a:pt x="324" y="7569"/>
                  <a:pt x="446" y="7569"/>
                </a:cubicBezTo>
                <a:lnTo>
                  <a:pt x="6638" y="7569"/>
                </a:lnTo>
                <a:cubicBezTo>
                  <a:pt x="6203" y="7569"/>
                  <a:pt x="5791" y="7468"/>
                  <a:pt x="5404" y="7270"/>
                </a:cubicBezTo>
                <a:cubicBezTo>
                  <a:pt x="5018" y="7074"/>
                  <a:pt x="4682" y="6803"/>
                  <a:pt x="4399" y="6466"/>
                </a:cubicBezTo>
                <a:cubicBezTo>
                  <a:pt x="4116" y="6126"/>
                  <a:pt x="3892" y="5723"/>
                  <a:pt x="3727" y="5266"/>
                </a:cubicBezTo>
                <a:cubicBezTo>
                  <a:pt x="3561" y="4808"/>
                  <a:pt x="3480" y="4316"/>
                  <a:pt x="3480" y="3789"/>
                </a:cubicBezTo>
                <a:cubicBezTo>
                  <a:pt x="3480" y="3267"/>
                  <a:pt x="3561" y="2775"/>
                  <a:pt x="3727" y="2312"/>
                </a:cubicBezTo>
                <a:cubicBezTo>
                  <a:pt x="3892" y="1845"/>
                  <a:pt x="4116" y="1445"/>
                  <a:pt x="4399" y="1102"/>
                </a:cubicBezTo>
                <a:cubicBezTo>
                  <a:pt x="4682" y="765"/>
                  <a:pt x="5016" y="495"/>
                  <a:pt x="5399" y="296"/>
                </a:cubicBezTo>
                <a:cubicBezTo>
                  <a:pt x="5781" y="100"/>
                  <a:pt x="6194" y="0"/>
                  <a:pt x="6638" y="0"/>
                </a:cubicBezTo>
                <a:cubicBezTo>
                  <a:pt x="7106" y="0"/>
                  <a:pt x="7550" y="112"/>
                  <a:pt x="7967" y="336"/>
                </a:cubicBezTo>
                <a:cubicBezTo>
                  <a:pt x="8385" y="561"/>
                  <a:pt x="8723" y="883"/>
                  <a:pt x="8985" y="1295"/>
                </a:cubicBezTo>
                <a:lnTo>
                  <a:pt x="10799" y="4094"/>
                </a:lnTo>
                <a:lnTo>
                  <a:pt x="12614" y="1295"/>
                </a:lnTo>
                <a:cubicBezTo>
                  <a:pt x="12883" y="883"/>
                  <a:pt x="13224" y="561"/>
                  <a:pt x="13636" y="336"/>
                </a:cubicBezTo>
                <a:cubicBezTo>
                  <a:pt x="14049" y="112"/>
                  <a:pt x="14493" y="0"/>
                  <a:pt x="14971" y="0"/>
                </a:cubicBezTo>
                <a:cubicBezTo>
                  <a:pt x="15405" y="0"/>
                  <a:pt x="15815" y="100"/>
                  <a:pt x="16199" y="296"/>
                </a:cubicBezTo>
                <a:cubicBezTo>
                  <a:pt x="16581" y="495"/>
                  <a:pt x="16915" y="765"/>
                  <a:pt x="17198" y="1102"/>
                </a:cubicBezTo>
                <a:cubicBezTo>
                  <a:pt x="17481" y="1445"/>
                  <a:pt x="17704" y="1845"/>
                  <a:pt x="17870" y="2303"/>
                </a:cubicBezTo>
                <a:cubicBezTo>
                  <a:pt x="18036" y="2761"/>
                  <a:pt x="18117" y="3259"/>
                  <a:pt x="18117" y="3789"/>
                </a:cubicBezTo>
                <a:cubicBezTo>
                  <a:pt x="18117" y="4315"/>
                  <a:pt x="18036" y="4808"/>
                  <a:pt x="17870" y="5266"/>
                </a:cubicBezTo>
                <a:cubicBezTo>
                  <a:pt x="17704" y="5723"/>
                  <a:pt x="17481" y="6126"/>
                  <a:pt x="17198" y="6466"/>
                </a:cubicBezTo>
                <a:cubicBezTo>
                  <a:pt x="16915" y="6803"/>
                  <a:pt x="16581" y="7074"/>
                  <a:pt x="16199" y="7269"/>
                </a:cubicBezTo>
                <a:cubicBezTo>
                  <a:pt x="15815" y="7468"/>
                  <a:pt x="15405" y="7569"/>
                  <a:pt x="14971" y="7569"/>
                </a:cubicBezTo>
                <a:lnTo>
                  <a:pt x="21151" y="7569"/>
                </a:lnTo>
                <a:close/>
                <a:moveTo>
                  <a:pt x="5294" y="3789"/>
                </a:moveTo>
                <a:cubicBezTo>
                  <a:pt x="5294" y="4243"/>
                  <a:pt x="5424" y="4621"/>
                  <a:pt x="5680" y="4929"/>
                </a:cubicBezTo>
                <a:cubicBezTo>
                  <a:pt x="5937" y="5234"/>
                  <a:pt x="6256" y="5389"/>
                  <a:pt x="6638" y="5389"/>
                </a:cubicBezTo>
                <a:lnTo>
                  <a:pt x="9362" y="5389"/>
                </a:lnTo>
                <a:lnTo>
                  <a:pt x="7629" y="2689"/>
                </a:lnTo>
                <a:cubicBezTo>
                  <a:pt x="7550" y="2597"/>
                  <a:pt x="7430" y="2484"/>
                  <a:pt x="7260" y="2349"/>
                </a:cubicBezTo>
                <a:cubicBezTo>
                  <a:pt x="7092" y="2217"/>
                  <a:pt x="6885" y="2150"/>
                  <a:pt x="6638" y="2150"/>
                </a:cubicBezTo>
                <a:cubicBezTo>
                  <a:pt x="6264" y="2150"/>
                  <a:pt x="5947" y="2312"/>
                  <a:pt x="5685" y="2634"/>
                </a:cubicBezTo>
                <a:cubicBezTo>
                  <a:pt x="5426" y="2954"/>
                  <a:pt x="5294" y="3342"/>
                  <a:pt x="5294" y="3789"/>
                </a:cubicBezTo>
                <a:moveTo>
                  <a:pt x="13063" y="7569"/>
                </a:moveTo>
                <a:lnTo>
                  <a:pt x="8534" y="7569"/>
                </a:lnTo>
                <a:lnTo>
                  <a:pt x="8534" y="18553"/>
                </a:lnTo>
                <a:cubicBezTo>
                  <a:pt x="8534" y="18856"/>
                  <a:pt x="8628" y="19118"/>
                  <a:pt x="8810" y="19334"/>
                </a:cubicBezTo>
                <a:cubicBezTo>
                  <a:pt x="8995" y="19547"/>
                  <a:pt x="9208" y="19656"/>
                  <a:pt x="9456" y="19656"/>
                </a:cubicBezTo>
                <a:lnTo>
                  <a:pt x="12144" y="19656"/>
                </a:lnTo>
                <a:cubicBezTo>
                  <a:pt x="12396" y="19656"/>
                  <a:pt x="12612" y="19547"/>
                  <a:pt x="12792" y="19334"/>
                </a:cubicBezTo>
                <a:cubicBezTo>
                  <a:pt x="12972" y="19118"/>
                  <a:pt x="13063" y="18856"/>
                  <a:pt x="13063" y="18553"/>
                </a:cubicBezTo>
                <a:lnTo>
                  <a:pt x="13063" y="7569"/>
                </a:lnTo>
                <a:close/>
                <a:moveTo>
                  <a:pt x="12235" y="5389"/>
                </a:moveTo>
                <a:lnTo>
                  <a:pt x="14971" y="5389"/>
                </a:lnTo>
                <a:cubicBezTo>
                  <a:pt x="15345" y="5389"/>
                  <a:pt x="15660" y="5234"/>
                  <a:pt x="15916" y="4929"/>
                </a:cubicBezTo>
                <a:cubicBezTo>
                  <a:pt x="16173" y="4621"/>
                  <a:pt x="16303" y="4243"/>
                  <a:pt x="16303" y="3789"/>
                </a:cubicBezTo>
                <a:cubicBezTo>
                  <a:pt x="16303" y="3339"/>
                  <a:pt x="16173" y="2954"/>
                  <a:pt x="15916" y="2634"/>
                </a:cubicBezTo>
                <a:cubicBezTo>
                  <a:pt x="15660" y="2312"/>
                  <a:pt x="15345" y="2150"/>
                  <a:pt x="14971" y="2150"/>
                </a:cubicBezTo>
                <a:cubicBezTo>
                  <a:pt x="14716" y="2150"/>
                  <a:pt x="14507" y="2217"/>
                  <a:pt x="14342" y="2349"/>
                </a:cubicBezTo>
                <a:cubicBezTo>
                  <a:pt x="14179" y="2484"/>
                  <a:pt x="14059" y="2597"/>
                  <a:pt x="13982" y="2689"/>
                </a:cubicBezTo>
                <a:lnTo>
                  <a:pt x="12235" y="5389"/>
                </a:lnTo>
                <a:close/>
              </a:path>
            </a:pathLst>
          </a:custGeom>
          <a:solidFill>
            <a:srgbClr val="333F4F"/>
          </a:solidFill>
          <a:ln>
            <a:noFill/>
          </a:ln>
          <a:effectLst/>
          <a:extLst/>
        </p:spPr>
        <p:txBody>
          <a:bodyPr lIns="38092" tIns="38092" rIns="38092" bIns="38092" anchor="ctr"/>
          <a:lstStyle/>
          <a:p>
            <a:pPr defTabSz="342823" fontAlgn="auto">
              <a:spcBef>
                <a:spcPts val="0"/>
              </a:spcBef>
              <a:spcAft>
                <a:spcPts val="0"/>
              </a:spcAft>
              <a:defRPr/>
            </a:pPr>
            <a:endParaRPr lang="es-ES" sz="2200" dirty="0">
              <a:solidFill>
                <a:schemeClr val="bg1"/>
              </a:solidFill>
              <a:effectLst>
                <a:outerShdw blurRad="38100" dist="38100" dir="2700000" algn="tl">
                  <a:srgbClr val="000000"/>
                </a:outerShdw>
              </a:effectLst>
              <a:latin typeface="Gill Sans" charset="0"/>
              <a:ea typeface="+mn-ea"/>
              <a:cs typeface="Gill Sans" charset="0"/>
              <a:sym typeface="Gill Sans" charset="0"/>
            </a:endParaRPr>
          </a:p>
        </p:txBody>
      </p:sp>
      <p:sp>
        <p:nvSpPr>
          <p:cNvPr id="29" name="AutoShape 33"/>
          <p:cNvSpPr>
            <a:spLocks/>
          </p:cNvSpPr>
          <p:nvPr/>
        </p:nvSpPr>
        <p:spPr bwMode="auto">
          <a:xfrm>
            <a:off x="7501700" y="2528292"/>
            <a:ext cx="185191" cy="185738"/>
          </a:xfrm>
          <a:custGeom>
            <a:avLst/>
            <a:gdLst>
              <a:gd name="T0" fmla="+- 0 10800 88"/>
              <a:gd name="T1" fmla="*/ T0 w 21424"/>
              <a:gd name="T2" fmla="*/ 10800 h 21600"/>
              <a:gd name="T3" fmla="+- 0 10800 88"/>
              <a:gd name="T4" fmla="*/ T3 w 21424"/>
              <a:gd name="T5" fmla="*/ 10800 h 21600"/>
              <a:gd name="T6" fmla="+- 0 10800 88"/>
              <a:gd name="T7" fmla="*/ T6 w 21424"/>
              <a:gd name="T8" fmla="*/ 10800 h 21600"/>
              <a:gd name="T9" fmla="+- 0 10800 88"/>
              <a:gd name="T10" fmla="*/ T9 w 21424"/>
              <a:gd name="T11" fmla="*/ 10800 h 21600"/>
            </a:gdLst>
            <a:ahLst/>
            <a:cxnLst>
              <a:cxn ang="0">
                <a:pos x="T1" y="T2"/>
              </a:cxn>
              <a:cxn ang="0">
                <a:pos x="T4" y="T5"/>
              </a:cxn>
              <a:cxn ang="0">
                <a:pos x="T7" y="T8"/>
              </a:cxn>
              <a:cxn ang="0">
                <a:pos x="T10" y="T11"/>
              </a:cxn>
            </a:cxnLst>
            <a:rect l="0" t="0" r="r" b="b"/>
            <a:pathLst>
              <a:path w="21424" h="21600">
                <a:moveTo>
                  <a:pt x="12593" y="10421"/>
                </a:moveTo>
                <a:lnTo>
                  <a:pt x="12593" y="19432"/>
                </a:lnTo>
                <a:lnTo>
                  <a:pt x="16047" y="19432"/>
                </a:lnTo>
                <a:cubicBezTo>
                  <a:pt x="16352" y="19432"/>
                  <a:pt x="16611" y="19538"/>
                  <a:pt x="16821" y="19749"/>
                </a:cubicBezTo>
                <a:cubicBezTo>
                  <a:pt x="17027" y="19961"/>
                  <a:pt x="17135" y="20210"/>
                  <a:pt x="17135" y="20504"/>
                </a:cubicBezTo>
                <a:cubicBezTo>
                  <a:pt x="17135" y="20809"/>
                  <a:pt x="17027" y="21071"/>
                  <a:pt x="16821" y="21282"/>
                </a:cubicBezTo>
                <a:cubicBezTo>
                  <a:pt x="16611" y="21494"/>
                  <a:pt x="16352" y="21599"/>
                  <a:pt x="16047" y="21599"/>
                </a:cubicBezTo>
                <a:lnTo>
                  <a:pt x="5350" y="21599"/>
                </a:lnTo>
                <a:cubicBezTo>
                  <a:pt x="5062" y="21599"/>
                  <a:pt x="4812" y="21494"/>
                  <a:pt x="4602" y="21282"/>
                </a:cubicBezTo>
                <a:cubicBezTo>
                  <a:pt x="4396" y="21071"/>
                  <a:pt x="4288" y="20809"/>
                  <a:pt x="4288" y="20504"/>
                </a:cubicBezTo>
                <a:cubicBezTo>
                  <a:pt x="4288" y="20210"/>
                  <a:pt x="4396" y="19961"/>
                  <a:pt x="4602" y="19749"/>
                </a:cubicBezTo>
                <a:cubicBezTo>
                  <a:pt x="4812" y="19538"/>
                  <a:pt x="5062" y="19432"/>
                  <a:pt x="5350" y="19432"/>
                </a:cubicBezTo>
                <a:lnTo>
                  <a:pt x="8833" y="19432"/>
                </a:lnTo>
                <a:lnTo>
                  <a:pt x="8833" y="10421"/>
                </a:lnTo>
                <a:lnTo>
                  <a:pt x="333" y="1841"/>
                </a:lnTo>
                <a:cubicBezTo>
                  <a:pt x="-10" y="1497"/>
                  <a:pt x="-88" y="1101"/>
                  <a:pt x="98" y="660"/>
                </a:cubicBezTo>
                <a:cubicBezTo>
                  <a:pt x="284" y="220"/>
                  <a:pt x="607" y="0"/>
                  <a:pt x="1073" y="0"/>
                </a:cubicBezTo>
                <a:lnTo>
                  <a:pt x="20324" y="0"/>
                </a:lnTo>
                <a:cubicBezTo>
                  <a:pt x="20799" y="0"/>
                  <a:pt x="21133" y="220"/>
                  <a:pt x="21325" y="660"/>
                </a:cubicBezTo>
                <a:cubicBezTo>
                  <a:pt x="21512" y="1101"/>
                  <a:pt x="21433" y="1497"/>
                  <a:pt x="21090" y="1841"/>
                </a:cubicBezTo>
                <a:lnTo>
                  <a:pt x="12593" y="10421"/>
                </a:lnTo>
                <a:close/>
              </a:path>
            </a:pathLst>
          </a:custGeom>
          <a:solidFill>
            <a:srgbClr val="333F4F"/>
          </a:solidFill>
          <a:ln>
            <a:noFill/>
          </a:ln>
          <a:effectLst/>
          <a:extLst/>
        </p:spPr>
        <p:txBody>
          <a:bodyPr lIns="38092" tIns="38092" rIns="38092" bIns="38092" anchor="ctr"/>
          <a:lstStyle/>
          <a:p>
            <a:pPr defTabSz="342823" fontAlgn="auto">
              <a:spcBef>
                <a:spcPts val="0"/>
              </a:spcBef>
              <a:spcAft>
                <a:spcPts val="0"/>
              </a:spcAft>
              <a:defRPr/>
            </a:pPr>
            <a:endParaRPr lang="es-ES" sz="2200" dirty="0">
              <a:solidFill>
                <a:schemeClr val="bg1"/>
              </a:solidFill>
              <a:effectLst>
                <a:outerShdw blurRad="38100" dist="38100" dir="2700000" algn="tl">
                  <a:srgbClr val="000000"/>
                </a:outerShdw>
              </a:effectLst>
              <a:latin typeface="Gill Sans" charset="0"/>
              <a:ea typeface="+mn-ea"/>
              <a:cs typeface="Gill Sans" charset="0"/>
              <a:sym typeface="Gill Sans" charset="0"/>
            </a:endParaRPr>
          </a:p>
        </p:txBody>
      </p:sp>
      <p:sp>
        <p:nvSpPr>
          <p:cNvPr id="30" name="AutoShape 34"/>
          <p:cNvSpPr>
            <a:spLocks/>
          </p:cNvSpPr>
          <p:nvPr/>
        </p:nvSpPr>
        <p:spPr bwMode="auto">
          <a:xfrm>
            <a:off x="7957233" y="2528292"/>
            <a:ext cx="185190" cy="1857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4" y="0"/>
                </a:moveTo>
                <a:cubicBezTo>
                  <a:pt x="12264" y="0"/>
                  <a:pt x="13649" y="287"/>
                  <a:pt x="14957" y="861"/>
                </a:cubicBezTo>
                <a:cubicBezTo>
                  <a:pt x="16265" y="1434"/>
                  <a:pt x="17412" y="2210"/>
                  <a:pt x="18398" y="3198"/>
                </a:cubicBezTo>
                <a:cubicBezTo>
                  <a:pt x="19387" y="4186"/>
                  <a:pt x="20167" y="5332"/>
                  <a:pt x="20738" y="6645"/>
                </a:cubicBezTo>
                <a:cubicBezTo>
                  <a:pt x="21311" y="7958"/>
                  <a:pt x="21599" y="9341"/>
                  <a:pt x="21599" y="10801"/>
                </a:cubicBezTo>
                <a:cubicBezTo>
                  <a:pt x="21599" y="12280"/>
                  <a:pt x="21311" y="13669"/>
                  <a:pt x="20738" y="14971"/>
                </a:cubicBezTo>
                <a:cubicBezTo>
                  <a:pt x="20167" y="16272"/>
                  <a:pt x="19387" y="17413"/>
                  <a:pt x="18398" y="18401"/>
                </a:cubicBezTo>
                <a:cubicBezTo>
                  <a:pt x="17412" y="19386"/>
                  <a:pt x="16265" y="20171"/>
                  <a:pt x="14957" y="20738"/>
                </a:cubicBezTo>
                <a:cubicBezTo>
                  <a:pt x="13649" y="21312"/>
                  <a:pt x="12264" y="21599"/>
                  <a:pt x="10804" y="21599"/>
                </a:cubicBezTo>
                <a:cubicBezTo>
                  <a:pt x="9326" y="21599"/>
                  <a:pt x="7936" y="21312"/>
                  <a:pt x="6633" y="20738"/>
                </a:cubicBezTo>
                <a:cubicBezTo>
                  <a:pt x="5328" y="20171"/>
                  <a:pt x="4184" y="19386"/>
                  <a:pt x="3195" y="18401"/>
                </a:cubicBezTo>
                <a:cubicBezTo>
                  <a:pt x="2209" y="17413"/>
                  <a:pt x="1429" y="16272"/>
                  <a:pt x="856" y="14971"/>
                </a:cubicBezTo>
                <a:cubicBezTo>
                  <a:pt x="285" y="13669"/>
                  <a:pt x="0" y="12280"/>
                  <a:pt x="0" y="10801"/>
                </a:cubicBezTo>
                <a:cubicBezTo>
                  <a:pt x="0" y="9341"/>
                  <a:pt x="285" y="7958"/>
                  <a:pt x="856" y="6645"/>
                </a:cubicBezTo>
                <a:cubicBezTo>
                  <a:pt x="1429" y="5332"/>
                  <a:pt x="2209" y="4186"/>
                  <a:pt x="3195" y="3198"/>
                </a:cubicBezTo>
                <a:cubicBezTo>
                  <a:pt x="4184" y="2210"/>
                  <a:pt x="5328" y="1434"/>
                  <a:pt x="6633" y="861"/>
                </a:cubicBezTo>
                <a:cubicBezTo>
                  <a:pt x="7936" y="285"/>
                  <a:pt x="9326" y="0"/>
                  <a:pt x="10804" y="0"/>
                </a:cubicBezTo>
                <a:moveTo>
                  <a:pt x="6450" y="2241"/>
                </a:moveTo>
                <a:cubicBezTo>
                  <a:pt x="6133" y="2258"/>
                  <a:pt x="5783" y="2408"/>
                  <a:pt x="5393" y="2687"/>
                </a:cubicBezTo>
                <a:cubicBezTo>
                  <a:pt x="5006" y="2969"/>
                  <a:pt x="4627" y="3294"/>
                  <a:pt x="4257" y="3658"/>
                </a:cubicBezTo>
                <a:cubicBezTo>
                  <a:pt x="3890" y="4028"/>
                  <a:pt x="3548" y="4409"/>
                  <a:pt x="3237" y="4793"/>
                </a:cubicBezTo>
                <a:cubicBezTo>
                  <a:pt x="2927" y="5186"/>
                  <a:pt x="2684" y="5505"/>
                  <a:pt x="2514" y="5753"/>
                </a:cubicBezTo>
                <a:lnTo>
                  <a:pt x="2568" y="5753"/>
                </a:lnTo>
                <a:cubicBezTo>
                  <a:pt x="2604" y="5753"/>
                  <a:pt x="2661" y="5742"/>
                  <a:pt x="2737" y="5716"/>
                </a:cubicBezTo>
                <a:cubicBezTo>
                  <a:pt x="2814" y="5688"/>
                  <a:pt x="2850" y="5728"/>
                  <a:pt x="2850" y="5838"/>
                </a:cubicBezTo>
                <a:cubicBezTo>
                  <a:pt x="2850" y="5875"/>
                  <a:pt x="2839" y="5920"/>
                  <a:pt x="2811" y="5979"/>
                </a:cubicBezTo>
                <a:cubicBezTo>
                  <a:pt x="2783" y="6035"/>
                  <a:pt x="2833" y="6069"/>
                  <a:pt x="2961" y="6069"/>
                </a:cubicBezTo>
                <a:cubicBezTo>
                  <a:pt x="2997" y="6069"/>
                  <a:pt x="3020" y="6041"/>
                  <a:pt x="3028" y="5985"/>
                </a:cubicBezTo>
                <a:cubicBezTo>
                  <a:pt x="3037" y="5931"/>
                  <a:pt x="3051" y="5931"/>
                  <a:pt x="3068" y="5985"/>
                </a:cubicBezTo>
                <a:lnTo>
                  <a:pt x="3122" y="6199"/>
                </a:lnTo>
                <a:lnTo>
                  <a:pt x="3122" y="6227"/>
                </a:lnTo>
                <a:cubicBezTo>
                  <a:pt x="3122" y="6267"/>
                  <a:pt x="3099" y="6295"/>
                  <a:pt x="3054" y="6312"/>
                </a:cubicBezTo>
                <a:cubicBezTo>
                  <a:pt x="3011" y="6326"/>
                  <a:pt x="2997" y="6354"/>
                  <a:pt x="3014" y="6394"/>
                </a:cubicBezTo>
                <a:cubicBezTo>
                  <a:pt x="3051" y="6428"/>
                  <a:pt x="3093" y="6442"/>
                  <a:pt x="3141" y="6442"/>
                </a:cubicBezTo>
                <a:lnTo>
                  <a:pt x="3271" y="6442"/>
                </a:lnTo>
                <a:lnTo>
                  <a:pt x="3325" y="6417"/>
                </a:lnTo>
                <a:lnTo>
                  <a:pt x="3353" y="6394"/>
                </a:lnTo>
                <a:cubicBezTo>
                  <a:pt x="3353" y="6442"/>
                  <a:pt x="3379" y="6481"/>
                  <a:pt x="3432" y="6504"/>
                </a:cubicBezTo>
                <a:cubicBezTo>
                  <a:pt x="3489" y="6532"/>
                  <a:pt x="3534" y="6544"/>
                  <a:pt x="3568" y="6544"/>
                </a:cubicBezTo>
                <a:lnTo>
                  <a:pt x="3596" y="6544"/>
                </a:lnTo>
                <a:cubicBezTo>
                  <a:pt x="3596" y="6558"/>
                  <a:pt x="3576" y="6575"/>
                  <a:pt x="3543" y="6592"/>
                </a:cubicBezTo>
                <a:cubicBezTo>
                  <a:pt x="3506" y="6614"/>
                  <a:pt x="3506" y="6642"/>
                  <a:pt x="3543" y="6673"/>
                </a:cubicBezTo>
                <a:lnTo>
                  <a:pt x="3853" y="6730"/>
                </a:lnTo>
                <a:lnTo>
                  <a:pt x="3853" y="6758"/>
                </a:lnTo>
                <a:lnTo>
                  <a:pt x="4043" y="7148"/>
                </a:lnTo>
                <a:cubicBezTo>
                  <a:pt x="4043" y="7182"/>
                  <a:pt x="4028" y="7232"/>
                  <a:pt x="4003" y="7280"/>
                </a:cubicBezTo>
                <a:cubicBezTo>
                  <a:pt x="3975" y="7337"/>
                  <a:pt x="3944" y="7365"/>
                  <a:pt x="3907" y="7365"/>
                </a:cubicBezTo>
                <a:cubicBezTo>
                  <a:pt x="3870" y="7365"/>
                  <a:pt x="3856" y="7354"/>
                  <a:pt x="3867" y="7326"/>
                </a:cubicBezTo>
                <a:cubicBezTo>
                  <a:pt x="3876" y="7297"/>
                  <a:pt x="3879" y="7263"/>
                  <a:pt x="3879" y="7232"/>
                </a:cubicBezTo>
                <a:cubicBezTo>
                  <a:pt x="3879" y="7193"/>
                  <a:pt x="3870" y="7159"/>
                  <a:pt x="3853" y="7134"/>
                </a:cubicBezTo>
                <a:cubicBezTo>
                  <a:pt x="3836" y="7105"/>
                  <a:pt x="3769" y="7094"/>
                  <a:pt x="3650" y="7094"/>
                </a:cubicBezTo>
                <a:cubicBezTo>
                  <a:pt x="3633" y="7094"/>
                  <a:pt x="3608" y="7100"/>
                  <a:pt x="3582" y="7105"/>
                </a:cubicBezTo>
                <a:cubicBezTo>
                  <a:pt x="3554" y="7117"/>
                  <a:pt x="3551" y="7139"/>
                  <a:pt x="3568" y="7176"/>
                </a:cubicBezTo>
                <a:lnTo>
                  <a:pt x="3732" y="7523"/>
                </a:lnTo>
                <a:lnTo>
                  <a:pt x="3771" y="7551"/>
                </a:lnTo>
                <a:lnTo>
                  <a:pt x="3800" y="7580"/>
                </a:lnTo>
                <a:cubicBezTo>
                  <a:pt x="3709" y="7580"/>
                  <a:pt x="3647" y="7690"/>
                  <a:pt x="3616" y="7904"/>
                </a:cubicBezTo>
                <a:cubicBezTo>
                  <a:pt x="3585" y="8119"/>
                  <a:pt x="3568" y="8274"/>
                  <a:pt x="3568" y="8362"/>
                </a:cubicBezTo>
                <a:lnTo>
                  <a:pt x="3622" y="8610"/>
                </a:lnTo>
                <a:lnTo>
                  <a:pt x="3650" y="8686"/>
                </a:lnTo>
                <a:lnTo>
                  <a:pt x="3650" y="8743"/>
                </a:lnTo>
                <a:lnTo>
                  <a:pt x="3596" y="9002"/>
                </a:lnTo>
                <a:lnTo>
                  <a:pt x="3989" y="9581"/>
                </a:lnTo>
                <a:lnTo>
                  <a:pt x="4071" y="9581"/>
                </a:lnTo>
                <a:cubicBezTo>
                  <a:pt x="4088" y="9618"/>
                  <a:pt x="4079" y="9652"/>
                  <a:pt x="4043" y="9691"/>
                </a:cubicBezTo>
                <a:cubicBezTo>
                  <a:pt x="4006" y="9725"/>
                  <a:pt x="3997" y="9762"/>
                  <a:pt x="4014" y="9796"/>
                </a:cubicBezTo>
                <a:lnTo>
                  <a:pt x="4125" y="9906"/>
                </a:lnTo>
                <a:cubicBezTo>
                  <a:pt x="4125" y="9993"/>
                  <a:pt x="4142" y="10061"/>
                  <a:pt x="4178" y="10098"/>
                </a:cubicBezTo>
                <a:cubicBezTo>
                  <a:pt x="4212" y="10143"/>
                  <a:pt x="4272" y="10197"/>
                  <a:pt x="4353" y="10270"/>
                </a:cubicBezTo>
                <a:cubicBezTo>
                  <a:pt x="4334" y="10380"/>
                  <a:pt x="4427" y="10479"/>
                  <a:pt x="4630" y="10572"/>
                </a:cubicBezTo>
                <a:cubicBezTo>
                  <a:pt x="4834" y="10668"/>
                  <a:pt x="4961" y="10733"/>
                  <a:pt x="5017" y="10773"/>
                </a:cubicBezTo>
                <a:cubicBezTo>
                  <a:pt x="5088" y="10976"/>
                  <a:pt x="5178" y="11179"/>
                  <a:pt x="5286" y="11382"/>
                </a:cubicBezTo>
                <a:cubicBezTo>
                  <a:pt x="5393" y="11588"/>
                  <a:pt x="5526" y="11758"/>
                  <a:pt x="5679" y="11908"/>
                </a:cubicBezTo>
                <a:lnTo>
                  <a:pt x="5707" y="12094"/>
                </a:lnTo>
                <a:cubicBezTo>
                  <a:pt x="5707" y="12111"/>
                  <a:pt x="5684" y="12133"/>
                  <a:pt x="5639" y="12150"/>
                </a:cubicBezTo>
                <a:cubicBezTo>
                  <a:pt x="5594" y="12167"/>
                  <a:pt x="5588" y="12195"/>
                  <a:pt x="5625" y="12227"/>
                </a:cubicBezTo>
                <a:lnTo>
                  <a:pt x="5842" y="12325"/>
                </a:lnTo>
                <a:cubicBezTo>
                  <a:pt x="5876" y="12289"/>
                  <a:pt x="5924" y="12325"/>
                  <a:pt x="5984" y="12433"/>
                </a:cubicBezTo>
                <a:cubicBezTo>
                  <a:pt x="6040" y="12543"/>
                  <a:pt x="6088" y="12613"/>
                  <a:pt x="6125" y="12647"/>
                </a:cubicBezTo>
                <a:lnTo>
                  <a:pt x="6097" y="12729"/>
                </a:lnTo>
                <a:lnTo>
                  <a:pt x="6261" y="12961"/>
                </a:lnTo>
                <a:lnTo>
                  <a:pt x="6342" y="12989"/>
                </a:lnTo>
                <a:lnTo>
                  <a:pt x="6396" y="12879"/>
                </a:lnTo>
                <a:cubicBezTo>
                  <a:pt x="6359" y="12788"/>
                  <a:pt x="6297" y="12667"/>
                  <a:pt x="6207" y="12520"/>
                </a:cubicBezTo>
                <a:cubicBezTo>
                  <a:pt x="6116" y="12370"/>
                  <a:pt x="6023" y="12226"/>
                  <a:pt x="5930" y="12088"/>
                </a:cubicBezTo>
                <a:cubicBezTo>
                  <a:pt x="5834" y="11947"/>
                  <a:pt x="5755" y="11826"/>
                  <a:pt x="5693" y="11710"/>
                </a:cubicBezTo>
                <a:cubicBezTo>
                  <a:pt x="5628" y="11600"/>
                  <a:pt x="5597" y="11532"/>
                  <a:pt x="5597" y="11515"/>
                </a:cubicBezTo>
                <a:cubicBezTo>
                  <a:pt x="5597" y="11492"/>
                  <a:pt x="5588" y="11422"/>
                  <a:pt x="5571" y="11295"/>
                </a:cubicBezTo>
                <a:cubicBezTo>
                  <a:pt x="5551" y="11168"/>
                  <a:pt x="5534" y="11097"/>
                  <a:pt x="5517" y="11069"/>
                </a:cubicBezTo>
                <a:cubicBezTo>
                  <a:pt x="5571" y="11103"/>
                  <a:pt x="5639" y="11137"/>
                  <a:pt x="5721" y="11168"/>
                </a:cubicBezTo>
                <a:cubicBezTo>
                  <a:pt x="5800" y="11202"/>
                  <a:pt x="5868" y="11235"/>
                  <a:pt x="5922" y="11267"/>
                </a:cubicBezTo>
                <a:cubicBezTo>
                  <a:pt x="5958" y="11492"/>
                  <a:pt x="6046" y="11676"/>
                  <a:pt x="6187" y="11809"/>
                </a:cubicBezTo>
                <a:cubicBezTo>
                  <a:pt x="6326" y="11947"/>
                  <a:pt x="6450" y="12099"/>
                  <a:pt x="6557" y="12272"/>
                </a:cubicBezTo>
                <a:cubicBezTo>
                  <a:pt x="6520" y="12305"/>
                  <a:pt x="6520" y="12325"/>
                  <a:pt x="6557" y="12337"/>
                </a:cubicBezTo>
                <a:cubicBezTo>
                  <a:pt x="6594" y="12348"/>
                  <a:pt x="6625" y="12354"/>
                  <a:pt x="6653" y="12354"/>
                </a:cubicBezTo>
                <a:cubicBezTo>
                  <a:pt x="6687" y="12387"/>
                  <a:pt x="6707" y="12452"/>
                  <a:pt x="6707" y="12543"/>
                </a:cubicBezTo>
                <a:cubicBezTo>
                  <a:pt x="6834" y="12684"/>
                  <a:pt x="6998" y="12884"/>
                  <a:pt x="7199" y="13138"/>
                </a:cubicBezTo>
                <a:cubicBezTo>
                  <a:pt x="7402" y="13384"/>
                  <a:pt x="7504" y="13584"/>
                  <a:pt x="7504" y="13731"/>
                </a:cubicBezTo>
                <a:lnTo>
                  <a:pt x="7504" y="13754"/>
                </a:lnTo>
                <a:lnTo>
                  <a:pt x="7450" y="13949"/>
                </a:lnTo>
                <a:cubicBezTo>
                  <a:pt x="7504" y="14090"/>
                  <a:pt x="7597" y="14205"/>
                  <a:pt x="7727" y="14290"/>
                </a:cubicBezTo>
                <a:cubicBezTo>
                  <a:pt x="7857" y="14378"/>
                  <a:pt x="7987" y="14443"/>
                  <a:pt x="8114" y="14499"/>
                </a:cubicBezTo>
                <a:lnTo>
                  <a:pt x="8168" y="14499"/>
                </a:lnTo>
                <a:cubicBezTo>
                  <a:pt x="8349" y="14592"/>
                  <a:pt x="8532" y="14685"/>
                  <a:pt x="8721" y="14790"/>
                </a:cubicBezTo>
                <a:cubicBezTo>
                  <a:pt x="8911" y="14897"/>
                  <a:pt x="9106" y="14985"/>
                  <a:pt x="9304" y="15055"/>
                </a:cubicBezTo>
                <a:lnTo>
                  <a:pt x="9614" y="14863"/>
                </a:lnTo>
                <a:cubicBezTo>
                  <a:pt x="9688" y="14886"/>
                  <a:pt x="9764" y="14928"/>
                  <a:pt x="9846" y="15002"/>
                </a:cubicBezTo>
                <a:cubicBezTo>
                  <a:pt x="9925" y="15072"/>
                  <a:pt x="10018" y="15154"/>
                  <a:pt x="10123" y="15250"/>
                </a:cubicBezTo>
                <a:cubicBezTo>
                  <a:pt x="10225" y="15343"/>
                  <a:pt x="10346" y="15431"/>
                  <a:pt x="10487" y="15513"/>
                </a:cubicBezTo>
                <a:cubicBezTo>
                  <a:pt x="10626" y="15597"/>
                  <a:pt x="10787" y="15645"/>
                  <a:pt x="10968" y="15662"/>
                </a:cubicBezTo>
                <a:cubicBezTo>
                  <a:pt x="11092" y="15575"/>
                  <a:pt x="11157" y="15597"/>
                  <a:pt x="11157" y="15727"/>
                </a:cubicBezTo>
                <a:lnTo>
                  <a:pt x="11157" y="15784"/>
                </a:lnTo>
                <a:lnTo>
                  <a:pt x="11496" y="16193"/>
                </a:lnTo>
                <a:lnTo>
                  <a:pt x="11550" y="16391"/>
                </a:lnTo>
                <a:cubicBezTo>
                  <a:pt x="11640" y="16444"/>
                  <a:pt x="11731" y="16512"/>
                  <a:pt x="11827" y="16594"/>
                </a:cubicBezTo>
                <a:cubicBezTo>
                  <a:pt x="11920" y="16676"/>
                  <a:pt x="11996" y="16766"/>
                  <a:pt x="12050" y="16865"/>
                </a:cubicBezTo>
                <a:lnTo>
                  <a:pt x="12103" y="16865"/>
                </a:lnTo>
                <a:cubicBezTo>
                  <a:pt x="12194" y="16865"/>
                  <a:pt x="12267" y="16907"/>
                  <a:pt x="12327" y="16986"/>
                </a:cubicBezTo>
                <a:cubicBezTo>
                  <a:pt x="12386" y="17068"/>
                  <a:pt x="12459" y="17108"/>
                  <a:pt x="12550" y="17108"/>
                </a:cubicBezTo>
                <a:cubicBezTo>
                  <a:pt x="12604" y="17108"/>
                  <a:pt x="12632" y="17079"/>
                  <a:pt x="12632" y="17029"/>
                </a:cubicBezTo>
                <a:cubicBezTo>
                  <a:pt x="12632" y="16902"/>
                  <a:pt x="12640" y="16820"/>
                  <a:pt x="12657" y="16777"/>
                </a:cubicBezTo>
                <a:cubicBezTo>
                  <a:pt x="12674" y="16738"/>
                  <a:pt x="12700" y="16710"/>
                  <a:pt x="12725" y="16704"/>
                </a:cubicBezTo>
                <a:cubicBezTo>
                  <a:pt x="12753" y="16693"/>
                  <a:pt x="12782" y="16687"/>
                  <a:pt x="12807" y="16687"/>
                </a:cubicBezTo>
                <a:cubicBezTo>
                  <a:pt x="12835" y="16687"/>
                  <a:pt x="12849" y="16670"/>
                  <a:pt x="12849" y="16633"/>
                </a:cubicBezTo>
                <a:lnTo>
                  <a:pt x="12793" y="16554"/>
                </a:lnTo>
                <a:cubicBezTo>
                  <a:pt x="12756" y="16554"/>
                  <a:pt x="12731" y="16577"/>
                  <a:pt x="12714" y="16622"/>
                </a:cubicBezTo>
                <a:cubicBezTo>
                  <a:pt x="12694" y="16667"/>
                  <a:pt x="12669" y="16670"/>
                  <a:pt x="12632" y="16633"/>
                </a:cubicBezTo>
                <a:lnTo>
                  <a:pt x="12440" y="16743"/>
                </a:lnTo>
                <a:lnTo>
                  <a:pt x="12211" y="16687"/>
                </a:lnTo>
                <a:lnTo>
                  <a:pt x="11889" y="16136"/>
                </a:lnTo>
                <a:lnTo>
                  <a:pt x="11996" y="15366"/>
                </a:lnTo>
                <a:cubicBezTo>
                  <a:pt x="12013" y="15332"/>
                  <a:pt x="11979" y="15287"/>
                  <a:pt x="11894" y="15244"/>
                </a:cubicBezTo>
                <a:cubicBezTo>
                  <a:pt x="11807" y="15199"/>
                  <a:pt x="11784" y="15154"/>
                  <a:pt x="11818" y="15112"/>
                </a:cubicBezTo>
                <a:cubicBezTo>
                  <a:pt x="11694" y="15032"/>
                  <a:pt x="11541" y="15001"/>
                  <a:pt x="11360" y="15001"/>
                </a:cubicBezTo>
                <a:cubicBezTo>
                  <a:pt x="11324" y="15001"/>
                  <a:pt x="11230" y="15013"/>
                  <a:pt x="11083" y="15038"/>
                </a:cubicBezTo>
                <a:cubicBezTo>
                  <a:pt x="10934" y="15066"/>
                  <a:pt x="10857" y="15055"/>
                  <a:pt x="10857" y="15001"/>
                </a:cubicBezTo>
                <a:cubicBezTo>
                  <a:pt x="10857" y="14945"/>
                  <a:pt x="10872" y="14874"/>
                  <a:pt x="10900" y="14784"/>
                </a:cubicBezTo>
                <a:cubicBezTo>
                  <a:pt x="10925" y="14691"/>
                  <a:pt x="10959" y="14598"/>
                  <a:pt x="10993" y="14493"/>
                </a:cubicBezTo>
                <a:cubicBezTo>
                  <a:pt x="11030" y="14389"/>
                  <a:pt x="11058" y="14301"/>
                  <a:pt x="11075" y="14228"/>
                </a:cubicBezTo>
                <a:cubicBezTo>
                  <a:pt x="11092" y="14157"/>
                  <a:pt x="11103" y="14112"/>
                  <a:pt x="11103" y="14095"/>
                </a:cubicBezTo>
                <a:lnTo>
                  <a:pt x="11278" y="13731"/>
                </a:lnTo>
                <a:lnTo>
                  <a:pt x="11239" y="13677"/>
                </a:lnTo>
                <a:lnTo>
                  <a:pt x="11021" y="13621"/>
                </a:lnTo>
                <a:cubicBezTo>
                  <a:pt x="10985" y="13621"/>
                  <a:pt x="10925" y="13649"/>
                  <a:pt x="10846" y="13706"/>
                </a:cubicBezTo>
                <a:cubicBezTo>
                  <a:pt x="10764" y="13754"/>
                  <a:pt x="10685" y="13821"/>
                  <a:pt x="10609" y="13898"/>
                </a:cubicBezTo>
                <a:cubicBezTo>
                  <a:pt x="10533" y="13974"/>
                  <a:pt x="10468" y="14053"/>
                  <a:pt x="10414" y="14123"/>
                </a:cubicBezTo>
                <a:cubicBezTo>
                  <a:pt x="10360" y="14197"/>
                  <a:pt x="10332" y="14256"/>
                  <a:pt x="10332" y="14313"/>
                </a:cubicBezTo>
                <a:lnTo>
                  <a:pt x="9724" y="14442"/>
                </a:lnTo>
                <a:cubicBezTo>
                  <a:pt x="9597" y="14442"/>
                  <a:pt x="9493" y="14394"/>
                  <a:pt x="9411" y="14284"/>
                </a:cubicBezTo>
                <a:cubicBezTo>
                  <a:pt x="9377" y="14140"/>
                  <a:pt x="9301" y="13979"/>
                  <a:pt x="9182" y="13804"/>
                </a:cubicBezTo>
                <a:cubicBezTo>
                  <a:pt x="9066" y="13627"/>
                  <a:pt x="9007" y="13474"/>
                  <a:pt x="9007" y="13336"/>
                </a:cubicBezTo>
                <a:cubicBezTo>
                  <a:pt x="9007" y="13132"/>
                  <a:pt x="9041" y="12938"/>
                  <a:pt x="9114" y="12757"/>
                </a:cubicBezTo>
                <a:cubicBezTo>
                  <a:pt x="9188" y="12576"/>
                  <a:pt x="9159" y="12382"/>
                  <a:pt x="9032" y="12178"/>
                </a:cubicBezTo>
                <a:cubicBezTo>
                  <a:pt x="9052" y="12178"/>
                  <a:pt x="9075" y="12167"/>
                  <a:pt x="9100" y="12150"/>
                </a:cubicBezTo>
                <a:cubicBezTo>
                  <a:pt x="9128" y="12133"/>
                  <a:pt x="9134" y="12105"/>
                  <a:pt x="9114" y="12068"/>
                </a:cubicBezTo>
                <a:lnTo>
                  <a:pt x="9275" y="11879"/>
                </a:lnTo>
                <a:lnTo>
                  <a:pt x="9303" y="11851"/>
                </a:lnTo>
                <a:lnTo>
                  <a:pt x="9329" y="11879"/>
                </a:lnTo>
                <a:cubicBezTo>
                  <a:pt x="9456" y="11786"/>
                  <a:pt x="9623" y="11758"/>
                  <a:pt x="9832" y="11786"/>
                </a:cubicBezTo>
                <a:cubicBezTo>
                  <a:pt x="10038" y="11809"/>
                  <a:pt x="10168" y="11746"/>
                  <a:pt x="10225" y="11594"/>
                </a:cubicBezTo>
                <a:lnTo>
                  <a:pt x="10439" y="11769"/>
                </a:lnTo>
                <a:cubicBezTo>
                  <a:pt x="10476" y="11786"/>
                  <a:pt x="10516" y="11769"/>
                  <a:pt x="10561" y="11710"/>
                </a:cubicBezTo>
                <a:cubicBezTo>
                  <a:pt x="10606" y="11653"/>
                  <a:pt x="10629" y="11605"/>
                  <a:pt x="10629" y="11566"/>
                </a:cubicBezTo>
                <a:lnTo>
                  <a:pt x="10521" y="11515"/>
                </a:lnTo>
                <a:lnTo>
                  <a:pt x="11050" y="11377"/>
                </a:lnTo>
                <a:lnTo>
                  <a:pt x="11075" y="11461"/>
                </a:lnTo>
                <a:lnTo>
                  <a:pt x="11332" y="11433"/>
                </a:lnTo>
                <a:lnTo>
                  <a:pt x="11629" y="11619"/>
                </a:lnTo>
                <a:cubicBezTo>
                  <a:pt x="11665" y="11619"/>
                  <a:pt x="11702" y="11600"/>
                  <a:pt x="11739" y="11554"/>
                </a:cubicBezTo>
                <a:cubicBezTo>
                  <a:pt x="11776" y="11509"/>
                  <a:pt x="11815" y="11504"/>
                  <a:pt x="11860" y="11537"/>
                </a:cubicBezTo>
                <a:lnTo>
                  <a:pt x="12132" y="11825"/>
                </a:lnTo>
                <a:cubicBezTo>
                  <a:pt x="12095" y="11896"/>
                  <a:pt x="12089" y="11952"/>
                  <a:pt x="12118" y="11984"/>
                </a:cubicBezTo>
                <a:cubicBezTo>
                  <a:pt x="12143" y="12023"/>
                  <a:pt x="12157" y="12057"/>
                  <a:pt x="12157" y="12094"/>
                </a:cubicBezTo>
                <a:cubicBezTo>
                  <a:pt x="12157" y="12150"/>
                  <a:pt x="12205" y="12271"/>
                  <a:pt x="12298" y="12463"/>
                </a:cubicBezTo>
                <a:cubicBezTo>
                  <a:pt x="12394" y="12658"/>
                  <a:pt x="12479" y="12757"/>
                  <a:pt x="12550" y="12757"/>
                </a:cubicBezTo>
                <a:cubicBezTo>
                  <a:pt x="12640" y="12757"/>
                  <a:pt x="12680" y="12698"/>
                  <a:pt x="12671" y="12582"/>
                </a:cubicBezTo>
                <a:cubicBezTo>
                  <a:pt x="12663" y="12466"/>
                  <a:pt x="12657" y="12390"/>
                  <a:pt x="12657" y="12356"/>
                </a:cubicBezTo>
                <a:cubicBezTo>
                  <a:pt x="12657" y="12176"/>
                  <a:pt x="12620" y="11998"/>
                  <a:pt x="12550" y="11828"/>
                </a:cubicBezTo>
                <a:cubicBezTo>
                  <a:pt x="12479" y="11656"/>
                  <a:pt x="12409" y="11481"/>
                  <a:pt x="12346" y="11298"/>
                </a:cubicBezTo>
                <a:lnTo>
                  <a:pt x="12346" y="11221"/>
                </a:lnTo>
                <a:cubicBezTo>
                  <a:pt x="12346" y="11128"/>
                  <a:pt x="12403" y="11049"/>
                  <a:pt x="12516" y="10984"/>
                </a:cubicBezTo>
                <a:cubicBezTo>
                  <a:pt x="12629" y="10911"/>
                  <a:pt x="12685" y="10874"/>
                  <a:pt x="12685" y="10851"/>
                </a:cubicBezTo>
                <a:cubicBezTo>
                  <a:pt x="12776" y="10781"/>
                  <a:pt x="12878" y="10707"/>
                  <a:pt x="12991" y="10637"/>
                </a:cubicBezTo>
                <a:cubicBezTo>
                  <a:pt x="13101" y="10563"/>
                  <a:pt x="13186" y="10482"/>
                  <a:pt x="13239" y="10383"/>
                </a:cubicBezTo>
                <a:lnTo>
                  <a:pt x="13347" y="10163"/>
                </a:lnTo>
                <a:lnTo>
                  <a:pt x="13347" y="10030"/>
                </a:lnTo>
                <a:lnTo>
                  <a:pt x="13429" y="10030"/>
                </a:lnTo>
                <a:cubicBezTo>
                  <a:pt x="13465" y="10030"/>
                  <a:pt x="13482" y="10002"/>
                  <a:pt x="13482" y="9948"/>
                </a:cubicBezTo>
                <a:cubicBezTo>
                  <a:pt x="13482" y="9931"/>
                  <a:pt x="13471" y="9914"/>
                  <a:pt x="13443" y="9903"/>
                </a:cubicBezTo>
                <a:cubicBezTo>
                  <a:pt x="13414" y="9886"/>
                  <a:pt x="13383" y="9863"/>
                  <a:pt x="13347" y="9827"/>
                </a:cubicBezTo>
                <a:cubicBezTo>
                  <a:pt x="13313" y="9810"/>
                  <a:pt x="13276" y="9782"/>
                  <a:pt x="13239" y="9742"/>
                </a:cubicBezTo>
                <a:lnTo>
                  <a:pt x="13321" y="9694"/>
                </a:lnTo>
                <a:cubicBezTo>
                  <a:pt x="13358" y="9638"/>
                  <a:pt x="13383" y="9573"/>
                  <a:pt x="13403" y="9491"/>
                </a:cubicBezTo>
                <a:cubicBezTo>
                  <a:pt x="13420" y="9406"/>
                  <a:pt x="13412" y="9335"/>
                  <a:pt x="13375" y="9273"/>
                </a:cubicBezTo>
                <a:lnTo>
                  <a:pt x="13578" y="9163"/>
                </a:lnTo>
                <a:cubicBezTo>
                  <a:pt x="13558" y="9220"/>
                  <a:pt x="13578" y="9254"/>
                  <a:pt x="13632" y="9273"/>
                </a:cubicBezTo>
                <a:cubicBezTo>
                  <a:pt x="13686" y="9290"/>
                  <a:pt x="13731" y="9290"/>
                  <a:pt x="13768" y="9273"/>
                </a:cubicBezTo>
                <a:lnTo>
                  <a:pt x="13903" y="9053"/>
                </a:lnTo>
                <a:cubicBezTo>
                  <a:pt x="13866" y="8966"/>
                  <a:pt x="13844" y="8932"/>
                  <a:pt x="13835" y="8960"/>
                </a:cubicBezTo>
                <a:cubicBezTo>
                  <a:pt x="13827" y="8988"/>
                  <a:pt x="13850" y="8960"/>
                  <a:pt x="13903" y="8867"/>
                </a:cubicBezTo>
                <a:cubicBezTo>
                  <a:pt x="13994" y="8833"/>
                  <a:pt x="14081" y="8788"/>
                  <a:pt x="14166" y="8740"/>
                </a:cubicBezTo>
                <a:cubicBezTo>
                  <a:pt x="14254" y="8689"/>
                  <a:pt x="14338" y="8664"/>
                  <a:pt x="14432" y="8664"/>
                </a:cubicBezTo>
                <a:cubicBezTo>
                  <a:pt x="14448" y="8683"/>
                  <a:pt x="14465" y="8689"/>
                  <a:pt x="14485" y="8689"/>
                </a:cubicBezTo>
                <a:cubicBezTo>
                  <a:pt x="14539" y="8689"/>
                  <a:pt x="14564" y="8683"/>
                  <a:pt x="14564" y="8664"/>
                </a:cubicBezTo>
                <a:cubicBezTo>
                  <a:pt x="14564" y="8573"/>
                  <a:pt x="14547" y="8520"/>
                  <a:pt x="14511" y="8503"/>
                </a:cubicBezTo>
                <a:lnTo>
                  <a:pt x="14675" y="8167"/>
                </a:lnTo>
                <a:cubicBezTo>
                  <a:pt x="14799" y="8167"/>
                  <a:pt x="14895" y="8110"/>
                  <a:pt x="14957" y="8000"/>
                </a:cubicBezTo>
                <a:lnTo>
                  <a:pt x="15203" y="7972"/>
                </a:lnTo>
                <a:cubicBezTo>
                  <a:pt x="15257" y="7958"/>
                  <a:pt x="15282" y="7924"/>
                  <a:pt x="15282" y="7867"/>
                </a:cubicBezTo>
                <a:lnTo>
                  <a:pt x="15282" y="7842"/>
                </a:lnTo>
                <a:lnTo>
                  <a:pt x="15757" y="7704"/>
                </a:lnTo>
                <a:lnTo>
                  <a:pt x="15810" y="7554"/>
                </a:lnTo>
                <a:lnTo>
                  <a:pt x="15675" y="7368"/>
                </a:lnTo>
                <a:cubicBezTo>
                  <a:pt x="15692" y="7368"/>
                  <a:pt x="15700" y="7351"/>
                  <a:pt x="15700" y="7311"/>
                </a:cubicBezTo>
                <a:cubicBezTo>
                  <a:pt x="15700" y="7277"/>
                  <a:pt x="15683" y="7252"/>
                  <a:pt x="15646" y="7235"/>
                </a:cubicBezTo>
                <a:cubicBezTo>
                  <a:pt x="15613" y="7212"/>
                  <a:pt x="15579" y="7195"/>
                  <a:pt x="15553" y="7179"/>
                </a:cubicBezTo>
                <a:cubicBezTo>
                  <a:pt x="15525" y="7162"/>
                  <a:pt x="15494" y="7142"/>
                  <a:pt x="15457" y="7125"/>
                </a:cubicBezTo>
                <a:lnTo>
                  <a:pt x="15403" y="7150"/>
                </a:lnTo>
                <a:lnTo>
                  <a:pt x="15457" y="7125"/>
                </a:lnTo>
                <a:lnTo>
                  <a:pt x="15539" y="7125"/>
                </a:lnTo>
                <a:lnTo>
                  <a:pt x="15714" y="7125"/>
                </a:lnTo>
                <a:cubicBezTo>
                  <a:pt x="15796" y="7125"/>
                  <a:pt x="15836" y="7085"/>
                  <a:pt x="15836" y="7003"/>
                </a:cubicBezTo>
                <a:cubicBezTo>
                  <a:pt x="15836" y="6893"/>
                  <a:pt x="15774" y="6837"/>
                  <a:pt x="15646" y="6837"/>
                </a:cubicBezTo>
                <a:cubicBezTo>
                  <a:pt x="15485" y="6837"/>
                  <a:pt x="15299" y="6877"/>
                  <a:pt x="15087" y="6953"/>
                </a:cubicBezTo>
                <a:cubicBezTo>
                  <a:pt x="14875" y="7029"/>
                  <a:pt x="14728" y="7162"/>
                  <a:pt x="14646" y="7339"/>
                </a:cubicBezTo>
                <a:lnTo>
                  <a:pt x="14457" y="7450"/>
                </a:lnTo>
                <a:lnTo>
                  <a:pt x="14700" y="7207"/>
                </a:lnTo>
                <a:lnTo>
                  <a:pt x="14739" y="7125"/>
                </a:lnTo>
                <a:cubicBezTo>
                  <a:pt x="14739" y="7085"/>
                  <a:pt x="14697" y="7063"/>
                  <a:pt x="14612" y="7046"/>
                </a:cubicBezTo>
                <a:cubicBezTo>
                  <a:pt x="14528" y="7035"/>
                  <a:pt x="14502" y="7029"/>
                  <a:pt x="14539" y="7029"/>
                </a:cubicBezTo>
                <a:cubicBezTo>
                  <a:pt x="14700" y="7029"/>
                  <a:pt x="14824" y="7015"/>
                  <a:pt x="14909" y="6975"/>
                </a:cubicBezTo>
                <a:cubicBezTo>
                  <a:pt x="14997" y="6936"/>
                  <a:pt x="15067" y="6899"/>
                  <a:pt x="15121" y="6854"/>
                </a:cubicBezTo>
                <a:cubicBezTo>
                  <a:pt x="15175" y="6809"/>
                  <a:pt x="15231" y="6766"/>
                  <a:pt x="15288" y="6715"/>
                </a:cubicBezTo>
                <a:cubicBezTo>
                  <a:pt x="15347" y="6670"/>
                  <a:pt x="15432" y="6634"/>
                  <a:pt x="15539" y="6594"/>
                </a:cubicBezTo>
                <a:cubicBezTo>
                  <a:pt x="15745" y="6634"/>
                  <a:pt x="15946" y="6645"/>
                  <a:pt x="16135" y="6622"/>
                </a:cubicBezTo>
                <a:cubicBezTo>
                  <a:pt x="16322" y="6605"/>
                  <a:pt x="16522" y="6594"/>
                  <a:pt x="16729" y="6594"/>
                </a:cubicBezTo>
                <a:cubicBezTo>
                  <a:pt x="16785" y="6560"/>
                  <a:pt x="16839" y="6523"/>
                  <a:pt x="16892" y="6484"/>
                </a:cubicBezTo>
                <a:cubicBezTo>
                  <a:pt x="16946" y="6439"/>
                  <a:pt x="16980" y="6396"/>
                  <a:pt x="17000" y="6340"/>
                </a:cubicBezTo>
                <a:lnTo>
                  <a:pt x="17311" y="6286"/>
                </a:lnTo>
                <a:cubicBezTo>
                  <a:pt x="17347" y="6323"/>
                  <a:pt x="17401" y="6315"/>
                  <a:pt x="17474" y="6258"/>
                </a:cubicBezTo>
                <a:cubicBezTo>
                  <a:pt x="17545" y="6202"/>
                  <a:pt x="17582" y="6159"/>
                  <a:pt x="17582" y="6125"/>
                </a:cubicBezTo>
                <a:cubicBezTo>
                  <a:pt x="17582" y="6032"/>
                  <a:pt x="17531" y="5976"/>
                  <a:pt x="17432" y="5950"/>
                </a:cubicBezTo>
                <a:cubicBezTo>
                  <a:pt x="17333" y="5922"/>
                  <a:pt x="17282" y="5854"/>
                  <a:pt x="17282" y="5755"/>
                </a:cubicBezTo>
                <a:cubicBezTo>
                  <a:pt x="17282" y="5738"/>
                  <a:pt x="17288" y="5713"/>
                  <a:pt x="17296" y="5679"/>
                </a:cubicBezTo>
                <a:cubicBezTo>
                  <a:pt x="17308" y="5640"/>
                  <a:pt x="17294" y="5623"/>
                  <a:pt x="17257" y="5623"/>
                </a:cubicBezTo>
                <a:cubicBezTo>
                  <a:pt x="17203" y="5623"/>
                  <a:pt x="17116" y="5651"/>
                  <a:pt x="16994" y="5707"/>
                </a:cubicBezTo>
                <a:cubicBezTo>
                  <a:pt x="16870" y="5758"/>
                  <a:pt x="16785" y="5806"/>
                  <a:pt x="16729" y="5840"/>
                </a:cubicBezTo>
                <a:cubicBezTo>
                  <a:pt x="16692" y="5854"/>
                  <a:pt x="16672" y="5854"/>
                  <a:pt x="16661" y="5829"/>
                </a:cubicBezTo>
                <a:cubicBezTo>
                  <a:pt x="16652" y="5801"/>
                  <a:pt x="16649" y="5767"/>
                  <a:pt x="16649" y="5730"/>
                </a:cubicBezTo>
                <a:lnTo>
                  <a:pt x="16675" y="5755"/>
                </a:lnTo>
                <a:lnTo>
                  <a:pt x="16785" y="5705"/>
                </a:lnTo>
                <a:lnTo>
                  <a:pt x="17093" y="5594"/>
                </a:lnTo>
                <a:lnTo>
                  <a:pt x="17147" y="5538"/>
                </a:lnTo>
                <a:cubicBezTo>
                  <a:pt x="17147" y="5484"/>
                  <a:pt x="17116" y="5451"/>
                  <a:pt x="17048" y="5434"/>
                </a:cubicBezTo>
                <a:cubicBezTo>
                  <a:pt x="16980" y="5411"/>
                  <a:pt x="16926" y="5405"/>
                  <a:pt x="16892" y="5405"/>
                </a:cubicBezTo>
                <a:cubicBezTo>
                  <a:pt x="16856" y="5405"/>
                  <a:pt x="16802" y="5417"/>
                  <a:pt x="16729" y="5445"/>
                </a:cubicBezTo>
                <a:cubicBezTo>
                  <a:pt x="16658" y="5473"/>
                  <a:pt x="16621" y="5456"/>
                  <a:pt x="16621" y="5405"/>
                </a:cubicBezTo>
                <a:lnTo>
                  <a:pt x="16649" y="5349"/>
                </a:lnTo>
                <a:cubicBezTo>
                  <a:pt x="16539" y="5259"/>
                  <a:pt x="16443" y="5154"/>
                  <a:pt x="16358" y="5047"/>
                </a:cubicBezTo>
                <a:cubicBezTo>
                  <a:pt x="16271" y="4931"/>
                  <a:pt x="16228" y="4861"/>
                  <a:pt x="16228" y="4821"/>
                </a:cubicBezTo>
                <a:cubicBezTo>
                  <a:pt x="16228" y="4787"/>
                  <a:pt x="16234" y="4751"/>
                  <a:pt x="16243" y="4705"/>
                </a:cubicBezTo>
                <a:cubicBezTo>
                  <a:pt x="16251" y="4669"/>
                  <a:pt x="16228" y="4646"/>
                  <a:pt x="16175" y="4646"/>
                </a:cubicBezTo>
                <a:cubicBezTo>
                  <a:pt x="16138" y="4646"/>
                  <a:pt x="16107" y="4652"/>
                  <a:pt x="16082" y="4663"/>
                </a:cubicBezTo>
                <a:cubicBezTo>
                  <a:pt x="16053" y="4672"/>
                  <a:pt x="16039" y="4646"/>
                  <a:pt x="16039" y="4595"/>
                </a:cubicBezTo>
                <a:cubicBezTo>
                  <a:pt x="16039" y="4556"/>
                  <a:pt x="16017" y="4480"/>
                  <a:pt x="15971" y="4364"/>
                </a:cubicBezTo>
                <a:cubicBezTo>
                  <a:pt x="15926" y="4248"/>
                  <a:pt x="15864" y="4189"/>
                  <a:pt x="15782" y="4189"/>
                </a:cubicBezTo>
                <a:lnTo>
                  <a:pt x="15675" y="4299"/>
                </a:lnTo>
                <a:cubicBezTo>
                  <a:pt x="15675" y="4347"/>
                  <a:pt x="15646" y="4392"/>
                  <a:pt x="15593" y="4420"/>
                </a:cubicBezTo>
                <a:cubicBezTo>
                  <a:pt x="15539" y="4446"/>
                  <a:pt x="15511" y="4474"/>
                  <a:pt x="15511" y="4513"/>
                </a:cubicBezTo>
                <a:lnTo>
                  <a:pt x="15457" y="4513"/>
                </a:lnTo>
                <a:lnTo>
                  <a:pt x="15175" y="4672"/>
                </a:lnTo>
                <a:cubicBezTo>
                  <a:pt x="15155" y="4640"/>
                  <a:pt x="15132" y="4629"/>
                  <a:pt x="15107" y="4646"/>
                </a:cubicBezTo>
                <a:cubicBezTo>
                  <a:pt x="15079" y="4669"/>
                  <a:pt x="15047" y="4672"/>
                  <a:pt x="15011" y="4672"/>
                </a:cubicBezTo>
                <a:lnTo>
                  <a:pt x="14985" y="4672"/>
                </a:lnTo>
                <a:lnTo>
                  <a:pt x="14957" y="4700"/>
                </a:lnTo>
                <a:cubicBezTo>
                  <a:pt x="15028" y="4700"/>
                  <a:pt x="15062" y="4663"/>
                  <a:pt x="15053" y="4578"/>
                </a:cubicBezTo>
                <a:cubicBezTo>
                  <a:pt x="15042" y="4497"/>
                  <a:pt x="15011" y="4457"/>
                  <a:pt x="14957" y="4457"/>
                </a:cubicBezTo>
                <a:lnTo>
                  <a:pt x="14739" y="4513"/>
                </a:lnTo>
                <a:cubicBezTo>
                  <a:pt x="14706" y="4513"/>
                  <a:pt x="14683" y="4508"/>
                  <a:pt x="14680" y="4496"/>
                </a:cubicBezTo>
                <a:cubicBezTo>
                  <a:pt x="14675" y="4491"/>
                  <a:pt x="14683" y="4474"/>
                  <a:pt x="14708" y="4446"/>
                </a:cubicBezTo>
                <a:cubicBezTo>
                  <a:pt x="14731" y="4420"/>
                  <a:pt x="14751" y="4386"/>
                  <a:pt x="14768" y="4347"/>
                </a:cubicBezTo>
                <a:cubicBezTo>
                  <a:pt x="14788" y="4316"/>
                  <a:pt x="14788" y="4276"/>
                  <a:pt x="14768" y="4242"/>
                </a:cubicBezTo>
                <a:cubicBezTo>
                  <a:pt x="14751" y="4203"/>
                  <a:pt x="14720" y="4203"/>
                  <a:pt x="14680" y="4225"/>
                </a:cubicBezTo>
                <a:cubicBezTo>
                  <a:pt x="14641" y="4254"/>
                  <a:pt x="14618" y="4254"/>
                  <a:pt x="14618" y="4214"/>
                </a:cubicBezTo>
                <a:lnTo>
                  <a:pt x="14700" y="4214"/>
                </a:lnTo>
                <a:lnTo>
                  <a:pt x="14768" y="4149"/>
                </a:lnTo>
                <a:cubicBezTo>
                  <a:pt x="14788" y="4127"/>
                  <a:pt x="14779" y="4098"/>
                  <a:pt x="14748" y="4056"/>
                </a:cubicBezTo>
                <a:cubicBezTo>
                  <a:pt x="14717" y="4005"/>
                  <a:pt x="14691" y="3977"/>
                  <a:pt x="14674" y="3957"/>
                </a:cubicBezTo>
                <a:lnTo>
                  <a:pt x="14375" y="3906"/>
                </a:lnTo>
                <a:lnTo>
                  <a:pt x="14186" y="3740"/>
                </a:lnTo>
                <a:cubicBezTo>
                  <a:pt x="14169" y="3757"/>
                  <a:pt x="14135" y="3745"/>
                  <a:pt x="14087" y="3703"/>
                </a:cubicBezTo>
                <a:cubicBezTo>
                  <a:pt x="14036" y="3658"/>
                  <a:pt x="13994" y="3624"/>
                  <a:pt x="13957" y="3610"/>
                </a:cubicBezTo>
                <a:lnTo>
                  <a:pt x="13739" y="3686"/>
                </a:lnTo>
                <a:lnTo>
                  <a:pt x="13211" y="3565"/>
                </a:lnTo>
                <a:cubicBezTo>
                  <a:pt x="13177" y="3565"/>
                  <a:pt x="13140" y="3576"/>
                  <a:pt x="13104" y="3599"/>
                </a:cubicBezTo>
                <a:cubicBezTo>
                  <a:pt x="13070" y="3624"/>
                  <a:pt x="13050" y="3652"/>
                  <a:pt x="13050" y="3686"/>
                </a:cubicBezTo>
                <a:cubicBezTo>
                  <a:pt x="13050" y="3726"/>
                  <a:pt x="13070" y="3751"/>
                  <a:pt x="13104" y="3768"/>
                </a:cubicBezTo>
                <a:cubicBezTo>
                  <a:pt x="13140" y="3785"/>
                  <a:pt x="13157" y="3813"/>
                  <a:pt x="13157" y="3850"/>
                </a:cubicBezTo>
                <a:cubicBezTo>
                  <a:pt x="13157" y="3884"/>
                  <a:pt x="13171" y="3983"/>
                  <a:pt x="13200" y="4138"/>
                </a:cubicBezTo>
                <a:cubicBezTo>
                  <a:pt x="13225" y="4299"/>
                  <a:pt x="13202" y="4358"/>
                  <a:pt x="13132" y="4324"/>
                </a:cubicBezTo>
                <a:lnTo>
                  <a:pt x="12996" y="4513"/>
                </a:lnTo>
                <a:cubicBezTo>
                  <a:pt x="13013" y="4547"/>
                  <a:pt x="13044" y="4578"/>
                  <a:pt x="13089" y="4606"/>
                </a:cubicBezTo>
                <a:cubicBezTo>
                  <a:pt x="13137" y="4635"/>
                  <a:pt x="13180" y="4669"/>
                  <a:pt x="13225" y="4705"/>
                </a:cubicBezTo>
                <a:cubicBezTo>
                  <a:pt x="13270" y="4750"/>
                  <a:pt x="13313" y="4793"/>
                  <a:pt x="13347" y="4849"/>
                </a:cubicBezTo>
                <a:cubicBezTo>
                  <a:pt x="13383" y="4903"/>
                  <a:pt x="13392" y="4988"/>
                  <a:pt x="13375" y="5092"/>
                </a:cubicBezTo>
                <a:lnTo>
                  <a:pt x="12767" y="5510"/>
                </a:lnTo>
                <a:lnTo>
                  <a:pt x="12767" y="5566"/>
                </a:lnTo>
                <a:cubicBezTo>
                  <a:pt x="12767" y="5637"/>
                  <a:pt x="12784" y="5705"/>
                  <a:pt x="12821" y="5770"/>
                </a:cubicBezTo>
                <a:cubicBezTo>
                  <a:pt x="12855" y="5832"/>
                  <a:pt x="12892" y="5914"/>
                  <a:pt x="12928" y="6012"/>
                </a:cubicBezTo>
                <a:cubicBezTo>
                  <a:pt x="13019" y="6052"/>
                  <a:pt x="13061" y="6080"/>
                  <a:pt x="13058" y="6105"/>
                </a:cubicBezTo>
                <a:cubicBezTo>
                  <a:pt x="13053" y="6134"/>
                  <a:pt x="13022" y="6162"/>
                  <a:pt x="12962" y="6190"/>
                </a:cubicBezTo>
                <a:cubicBezTo>
                  <a:pt x="12903" y="6216"/>
                  <a:pt x="12849" y="6244"/>
                  <a:pt x="12793" y="6272"/>
                </a:cubicBezTo>
                <a:cubicBezTo>
                  <a:pt x="12739" y="6295"/>
                  <a:pt x="12714" y="6320"/>
                  <a:pt x="12714" y="6337"/>
                </a:cubicBezTo>
                <a:cubicBezTo>
                  <a:pt x="12714" y="6354"/>
                  <a:pt x="12694" y="6365"/>
                  <a:pt x="12657" y="6365"/>
                </a:cubicBezTo>
                <a:lnTo>
                  <a:pt x="12550" y="6365"/>
                </a:lnTo>
                <a:lnTo>
                  <a:pt x="12496" y="6365"/>
                </a:lnTo>
                <a:cubicBezTo>
                  <a:pt x="12496" y="6343"/>
                  <a:pt x="12505" y="6331"/>
                  <a:pt x="12522" y="6320"/>
                </a:cubicBezTo>
                <a:cubicBezTo>
                  <a:pt x="12541" y="6314"/>
                  <a:pt x="12550" y="6295"/>
                  <a:pt x="12550" y="6255"/>
                </a:cubicBezTo>
                <a:lnTo>
                  <a:pt x="12293" y="6094"/>
                </a:lnTo>
                <a:lnTo>
                  <a:pt x="12293" y="6122"/>
                </a:lnTo>
                <a:lnTo>
                  <a:pt x="12185" y="5902"/>
                </a:lnTo>
                <a:cubicBezTo>
                  <a:pt x="12219" y="5815"/>
                  <a:pt x="12225" y="5747"/>
                  <a:pt x="12199" y="5710"/>
                </a:cubicBezTo>
                <a:cubicBezTo>
                  <a:pt x="12171" y="5665"/>
                  <a:pt x="12157" y="5620"/>
                  <a:pt x="12157" y="5566"/>
                </a:cubicBezTo>
                <a:cubicBezTo>
                  <a:pt x="12157" y="5422"/>
                  <a:pt x="12092" y="5352"/>
                  <a:pt x="11962" y="5352"/>
                </a:cubicBezTo>
                <a:cubicBezTo>
                  <a:pt x="11832" y="5352"/>
                  <a:pt x="11694" y="5369"/>
                  <a:pt x="11550" y="5408"/>
                </a:cubicBezTo>
                <a:cubicBezTo>
                  <a:pt x="11584" y="5386"/>
                  <a:pt x="11581" y="5360"/>
                  <a:pt x="11536" y="5321"/>
                </a:cubicBezTo>
                <a:cubicBezTo>
                  <a:pt x="11490" y="5276"/>
                  <a:pt x="11459" y="5259"/>
                  <a:pt x="11439" y="5259"/>
                </a:cubicBezTo>
                <a:cubicBezTo>
                  <a:pt x="11295" y="5259"/>
                  <a:pt x="11126" y="5194"/>
                  <a:pt x="10925" y="5067"/>
                </a:cubicBezTo>
                <a:cubicBezTo>
                  <a:pt x="10730" y="4945"/>
                  <a:pt x="10566" y="4880"/>
                  <a:pt x="10439" y="4880"/>
                </a:cubicBezTo>
                <a:cubicBezTo>
                  <a:pt x="10386" y="4880"/>
                  <a:pt x="10321" y="4892"/>
                  <a:pt x="10250" y="4906"/>
                </a:cubicBezTo>
                <a:cubicBezTo>
                  <a:pt x="10179" y="4923"/>
                  <a:pt x="10112" y="4945"/>
                  <a:pt x="10047" y="4962"/>
                </a:cubicBezTo>
                <a:cubicBezTo>
                  <a:pt x="10083" y="4945"/>
                  <a:pt x="10106" y="4897"/>
                  <a:pt x="10114" y="4824"/>
                </a:cubicBezTo>
                <a:lnTo>
                  <a:pt x="9939" y="4516"/>
                </a:lnTo>
                <a:lnTo>
                  <a:pt x="9911" y="4488"/>
                </a:lnTo>
                <a:cubicBezTo>
                  <a:pt x="9857" y="4488"/>
                  <a:pt x="9795" y="4510"/>
                  <a:pt x="9724" y="4553"/>
                </a:cubicBezTo>
                <a:cubicBezTo>
                  <a:pt x="9651" y="4598"/>
                  <a:pt x="9614" y="4558"/>
                  <a:pt x="9614" y="4434"/>
                </a:cubicBezTo>
                <a:cubicBezTo>
                  <a:pt x="9614" y="4417"/>
                  <a:pt x="9623" y="4400"/>
                  <a:pt x="9642" y="4378"/>
                </a:cubicBezTo>
                <a:cubicBezTo>
                  <a:pt x="9659" y="4361"/>
                  <a:pt x="9659" y="4344"/>
                  <a:pt x="9642" y="4327"/>
                </a:cubicBezTo>
                <a:cubicBezTo>
                  <a:pt x="9623" y="4217"/>
                  <a:pt x="9645" y="4124"/>
                  <a:pt x="9710" y="4047"/>
                </a:cubicBezTo>
                <a:cubicBezTo>
                  <a:pt x="9772" y="3968"/>
                  <a:pt x="9823" y="3886"/>
                  <a:pt x="9857" y="3799"/>
                </a:cubicBezTo>
                <a:cubicBezTo>
                  <a:pt x="9894" y="3759"/>
                  <a:pt x="9911" y="3728"/>
                  <a:pt x="9911" y="3689"/>
                </a:cubicBezTo>
                <a:cubicBezTo>
                  <a:pt x="9911" y="3655"/>
                  <a:pt x="9931" y="3638"/>
                  <a:pt x="9965" y="3638"/>
                </a:cubicBezTo>
                <a:cubicBezTo>
                  <a:pt x="10038" y="3638"/>
                  <a:pt x="10109" y="3615"/>
                  <a:pt x="10176" y="3579"/>
                </a:cubicBezTo>
                <a:cubicBezTo>
                  <a:pt x="10244" y="3534"/>
                  <a:pt x="10321" y="3505"/>
                  <a:pt x="10414" y="3491"/>
                </a:cubicBezTo>
                <a:lnTo>
                  <a:pt x="10439" y="3406"/>
                </a:lnTo>
                <a:cubicBezTo>
                  <a:pt x="10439" y="3370"/>
                  <a:pt x="10343" y="3342"/>
                  <a:pt x="10148" y="3313"/>
                </a:cubicBezTo>
                <a:cubicBezTo>
                  <a:pt x="9956" y="3285"/>
                  <a:pt x="9857" y="3254"/>
                  <a:pt x="9857" y="3220"/>
                </a:cubicBezTo>
                <a:lnTo>
                  <a:pt x="9885" y="3192"/>
                </a:lnTo>
                <a:cubicBezTo>
                  <a:pt x="10066" y="3243"/>
                  <a:pt x="10202" y="3274"/>
                  <a:pt x="10298" y="3285"/>
                </a:cubicBezTo>
                <a:cubicBezTo>
                  <a:pt x="10391" y="3296"/>
                  <a:pt x="10470" y="3285"/>
                  <a:pt x="10535" y="3260"/>
                </a:cubicBezTo>
                <a:cubicBezTo>
                  <a:pt x="10597" y="3231"/>
                  <a:pt x="10671" y="3198"/>
                  <a:pt x="10758" y="3147"/>
                </a:cubicBezTo>
                <a:cubicBezTo>
                  <a:pt x="10843" y="3104"/>
                  <a:pt x="10976" y="3042"/>
                  <a:pt x="11157" y="2960"/>
                </a:cubicBezTo>
                <a:cubicBezTo>
                  <a:pt x="11157" y="2926"/>
                  <a:pt x="11061" y="2890"/>
                  <a:pt x="10866" y="2850"/>
                </a:cubicBezTo>
                <a:cubicBezTo>
                  <a:pt x="10671" y="2816"/>
                  <a:pt x="10549" y="2780"/>
                  <a:pt x="10496" y="2746"/>
                </a:cubicBezTo>
                <a:lnTo>
                  <a:pt x="10657" y="2746"/>
                </a:lnTo>
                <a:cubicBezTo>
                  <a:pt x="10691" y="2746"/>
                  <a:pt x="10739" y="2752"/>
                  <a:pt x="10798" y="2774"/>
                </a:cubicBezTo>
                <a:cubicBezTo>
                  <a:pt x="10857" y="2788"/>
                  <a:pt x="10905" y="2805"/>
                  <a:pt x="10939" y="2828"/>
                </a:cubicBezTo>
                <a:cubicBezTo>
                  <a:pt x="10939" y="2862"/>
                  <a:pt x="10968" y="2884"/>
                  <a:pt x="11021" y="2895"/>
                </a:cubicBezTo>
                <a:cubicBezTo>
                  <a:pt x="11075" y="2901"/>
                  <a:pt x="11120" y="2907"/>
                  <a:pt x="11157" y="2907"/>
                </a:cubicBezTo>
                <a:lnTo>
                  <a:pt x="11360" y="2774"/>
                </a:lnTo>
                <a:lnTo>
                  <a:pt x="11360" y="2689"/>
                </a:lnTo>
                <a:lnTo>
                  <a:pt x="11307" y="2608"/>
                </a:lnTo>
                <a:lnTo>
                  <a:pt x="11603" y="2554"/>
                </a:lnTo>
                <a:cubicBezTo>
                  <a:pt x="11583" y="2537"/>
                  <a:pt x="11589" y="2520"/>
                  <a:pt x="11615" y="2503"/>
                </a:cubicBezTo>
                <a:cubicBezTo>
                  <a:pt x="11643" y="2480"/>
                  <a:pt x="11665" y="2475"/>
                  <a:pt x="11682" y="2475"/>
                </a:cubicBezTo>
                <a:cubicBezTo>
                  <a:pt x="11739" y="2475"/>
                  <a:pt x="11793" y="2503"/>
                  <a:pt x="11852" y="2554"/>
                </a:cubicBezTo>
                <a:cubicBezTo>
                  <a:pt x="11911" y="2608"/>
                  <a:pt x="11951" y="2636"/>
                  <a:pt x="11968" y="2636"/>
                </a:cubicBezTo>
                <a:lnTo>
                  <a:pt x="12239" y="2531"/>
                </a:lnTo>
                <a:cubicBezTo>
                  <a:pt x="12219" y="2509"/>
                  <a:pt x="12245" y="2497"/>
                  <a:pt x="12312" y="2486"/>
                </a:cubicBezTo>
                <a:cubicBezTo>
                  <a:pt x="12380" y="2480"/>
                  <a:pt x="12400" y="2452"/>
                  <a:pt x="12375" y="2410"/>
                </a:cubicBezTo>
                <a:lnTo>
                  <a:pt x="12185" y="2190"/>
                </a:lnTo>
                <a:cubicBezTo>
                  <a:pt x="12166" y="2190"/>
                  <a:pt x="12151" y="2178"/>
                  <a:pt x="12143" y="2150"/>
                </a:cubicBezTo>
                <a:cubicBezTo>
                  <a:pt x="12134" y="2122"/>
                  <a:pt x="12140" y="2111"/>
                  <a:pt x="12157" y="2111"/>
                </a:cubicBezTo>
                <a:cubicBezTo>
                  <a:pt x="12247" y="2111"/>
                  <a:pt x="12273" y="2063"/>
                  <a:pt x="12239" y="1972"/>
                </a:cubicBezTo>
                <a:cubicBezTo>
                  <a:pt x="12166" y="1941"/>
                  <a:pt x="12089" y="1896"/>
                  <a:pt x="12010" y="1848"/>
                </a:cubicBezTo>
                <a:cubicBezTo>
                  <a:pt x="11928" y="1797"/>
                  <a:pt x="11838" y="1769"/>
                  <a:pt x="11739" y="1769"/>
                </a:cubicBezTo>
                <a:cubicBezTo>
                  <a:pt x="11702" y="1769"/>
                  <a:pt x="11663" y="1780"/>
                  <a:pt x="11615" y="1797"/>
                </a:cubicBezTo>
                <a:cubicBezTo>
                  <a:pt x="11572" y="1820"/>
                  <a:pt x="11550" y="1848"/>
                  <a:pt x="11550" y="1890"/>
                </a:cubicBezTo>
                <a:cubicBezTo>
                  <a:pt x="11550" y="1930"/>
                  <a:pt x="11572" y="1947"/>
                  <a:pt x="11615" y="1947"/>
                </a:cubicBezTo>
                <a:cubicBezTo>
                  <a:pt x="11663" y="1947"/>
                  <a:pt x="11694" y="1964"/>
                  <a:pt x="11711" y="2000"/>
                </a:cubicBezTo>
                <a:cubicBezTo>
                  <a:pt x="11747" y="2040"/>
                  <a:pt x="11739" y="2057"/>
                  <a:pt x="11682" y="2057"/>
                </a:cubicBezTo>
                <a:cubicBezTo>
                  <a:pt x="11629" y="2057"/>
                  <a:pt x="11603" y="2063"/>
                  <a:pt x="11603" y="2082"/>
                </a:cubicBezTo>
                <a:cubicBezTo>
                  <a:pt x="11530" y="2082"/>
                  <a:pt x="11462" y="2133"/>
                  <a:pt x="11400" y="2243"/>
                </a:cubicBezTo>
                <a:cubicBezTo>
                  <a:pt x="11338" y="2353"/>
                  <a:pt x="11256" y="2432"/>
                  <a:pt x="11157" y="2475"/>
                </a:cubicBezTo>
                <a:cubicBezTo>
                  <a:pt x="11120" y="2475"/>
                  <a:pt x="11106" y="2463"/>
                  <a:pt x="11117" y="2441"/>
                </a:cubicBezTo>
                <a:cubicBezTo>
                  <a:pt x="11126" y="2421"/>
                  <a:pt x="11120" y="2398"/>
                  <a:pt x="11103" y="2382"/>
                </a:cubicBezTo>
                <a:cubicBezTo>
                  <a:pt x="11083" y="2342"/>
                  <a:pt x="11052" y="2319"/>
                  <a:pt x="11007" y="2311"/>
                </a:cubicBezTo>
                <a:cubicBezTo>
                  <a:pt x="10962" y="2305"/>
                  <a:pt x="10939" y="2283"/>
                  <a:pt x="10939" y="2243"/>
                </a:cubicBezTo>
                <a:cubicBezTo>
                  <a:pt x="10939" y="2209"/>
                  <a:pt x="10962" y="2150"/>
                  <a:pt x="11007" y="2068"/>
                </a:cubicBezTo>
                <a:cubicBezTo>
                  <a:pt x="11052" y="1989"/>
                  <a:pt x="10993" y="1947"/>
                  <a:pt x="10832" y="1947"/>
                </a:cubicBezTo>
                <a:cubicBezTo>
                  <a:pt x="10758" y="1947"/>
                  <a:pt x="10708" y="1972"/>
                  <a:pt x="10677" y="2029"/>
                </a:cubicBezTo>
                <a:cubicBezTo>
                  <a:pt x="10645" y="2082"/>
                  <a:pt x="10612" y="2133"/>
                  <a:pt x="10575" y="2190"/>
                </a:cubicBezTo>
                <a:lnTo>
                  <a:pt x="10278" y="1851"/>
                </a:lnTo>
                <a:lnTo>
                  <a:pt x="10046" y="1825"/>
                </a:lnTo>
                <a:cubicBezTo>
                  <a:pt x="10046" y="1752"/>
                  <a:pt x="10063" y="1693"/>
                  <a:pt x="10095" y="1639"/>
                </a:cubicBezTo>
                <a:cubicBezTo>
                  <a:pt x="10126" y="1583"/>
                  <a:pt x="10083" y="1512"/>
                  <a:pt x="9965" y="1425"/>
                </a:cubicBezTo>
                <a:cubicBezTo>
                  <a:pt x="9911" y="1385"/>
                  <a:pt x="9863" y="1354"/>
                  <a:pt x="9818" y="1320"/>
                </a:cubicBezTo>
                <a:cubicBezTo>
                  <a:pt x="9772" y="1292"/>
                  <a:pt x="9724" y="1275"/>
                  <a:pt x="9671" y="1275"/>
                </a:cubicBezTo>
                <a:cubicBezTo>
                  <a:pt x="9651" y="1275"/>
                  <a:pt x="9609" y="1292"/>
                  <a:pt x="9541" y="1337"/>
                </a:cubicBezTo>
                <a:cubicBezTo>
                  <a:pt x="9473" y="1377"/>
                  <a:pt x="9411" y="1413"/>
                  <a:pt x="9357" y="1447"/>
                </a:cubicBezTo>
                <a:cubicBezTo>
                  <a:pt x="9303" y="1487"/>
                  <a:pt x="9275" y="1523"/>
                  <a:pt x="9275" y="1557"/>
                </a:cubicBezTo>
                <a:cubicBezTo>
                  <a:pt x="9275" y="1597"/>
                  <a:pt x="9320" y="1614"/>
                  <a:pt x="9411" y="1614"/>
                </a:cubicBezTo>
                <a:lnTo>
                  <a:pt x="9385" y="1614"/>
                </a:lnTo>
                <a:cubicBezTo>
                  <a:pt x="9329" y="1614"/>
                  <a:pt x="9303" y="1645"/>
                  <a:pt x="9303" y="1724"/>
                </a:cubicBezTo>
                <a:cubicBezTo>
                  <a:pt x="9303" y="1738"/>
                  <a:pt x="9346" y="1761"/>
                  <a:pt x="9433" y="1789"/>
                </a:cubicBezTo>
                <a:cubicBezTo>
                  <a:pt x="9518" y="1817"/>
                  <a:pt x="9577" y="1828"/>
                  <a:pt x="9614" y="1828"/>
                </a:cubicBezTo>
                <a:cubicBezTo>
                  <a:pt x="9651" y="1811"/>
                  <a:pt x="9676" y="1817"/>
                  <a:pt x="9696" y="1851"/>
                </a:cubicBezTo>
                <a:cubicBezTo>
                  <a:pt x="9713" y="1882"/>
                  <a:pt x="9741" y="1893"/>
                  <a:pt x="9778" y="1893"/>
                </a:cubicBezTo>
                <a:lnTo>
                  <a:pt x="9885" y="1854"/>
                </a:lnTo>
                <a:lnTo>
                  <a:pt x="9885" y="1921"/>
                </a:lnTo>
                <a:cubicBezTo>
                  <a:pt x="9866" y="1944"/>
                  <a:pt x="9857" y="1961"/>
                  <a:pt x="9857" y="1975"/>
                </a:cubicBezTo>
                <a:lnTo>
                  <a:pt x="9885" y="2085"/>
                </a:lnTo>
                <a:lnTo>
                  <a:pt x="9614" y="2218"/>
                </a:lnTo>
                <a:cubicBezTo>
                  <a:pt x="9597" y="2235"/>
                  <a:pt x="9577" y="2246"/>
                  <a:pt x="9561" y="2246"/>
                </a:cubicBezTo>
                <a:cubicBezTo>
                  <a:pt x="9544" y="2246"/>
                  <a:pt x="9521" y="2257"/>
                  <a:pt x="9493" y="2274"/>
                </a:cubicBezTo>
                <a:cubicBezTo>
                  <a:pt x="9493" y="2328"/>
                  <a:pt x="9518" y="2385"/>
                  <a:pt x="9566" y="2444"/>
                </a:cubicBezTo>
                <a:cubicBezTo>
                  <a:pt x="9617" y="2500"/>
                  <a:pt x="9563" y="2534"/>
                  <a:pt x="9411" y="2534"/>
                </a:cubicBezTo>
                <a:lnTo>
                  <a:pt x="9329" y="2478"/>
                </a:lnTo>
                <a:cubicBezTo>
                  <a:pt x="9329" y="2407"/>
                  <a:pt x="9258" y="2345"/>
                  <a:pt x="9108" y="2297"/>
                </a:cubicBezTo>
                <a:cubicBezTo>
                  <a:pt x="8959" y="2246"/>
                  <a:pt x="8778" y="2212"/>
                  <a:pt x="8566" y="2193"/>
                </a:cubicBezTo>
                <a:cubicBezTo>
                  <a:pt x="8354" y="2176"/>
                  <a:pt x="8142" y="2164"/>
                  <a:pt x="7930" y="2153"/>
                </a:cubicBezTo>
                <a:cubicBezTo>
                  <a:pt x="7718" y="2142"/>
                  <a:pt x="7557" y="2136"/>
                  <a:pt x="7450" y="2136"/>
                </a:cubicBezTo>
                <a:lnTo>
                  <a:pt x="7004" y="2275"/>
                </a:lnTo>
                <a:lnTo>
                  <a:pt x="7114" y="2534"/>
                </a:lnTo>
                <a:cubicBezTo>
                  <a:pt x="7077" y="2534"/>
                  <a:pt x="7054" y="2546"/>
                  <a:pt x="7046" y="2571"/>
                </a:cubicBezTo>
                <a:cubicBezTo>
                  <a:pt x="7035" y="2599"/>
                  <a:pt x="7049" y="2622"/>
                  <a:pt x="7086" y="2639"/>
                </a:cubicBezTo>
                <a:cubicBezTo>
                  <a:pt x="7049" y="2605"/>
                  <a:pt x="6981" y="2540"/>
                  <a:pt x="6882" y="2444"/>
                </a:cubicBezTo>
                <a:cubicBezTo>
                  <a:pt x="6783" y="2345"/>
                  <a:pt x="6715" y="2303"/>
                  <a:pt x="6679" y="2303"/>
                </a:cubicBezTo>
                <a:lnTo>
                  <a:pt x="6450" y="2241"/>
                </a:lnTo>
                <a:close/>
                <a:moveTo>
                  <a:pt x="8114" y="1662"/>
                </a:moveTo>
                <a:cubicBezTo>
                  <a:pt x="8077" y="1640"/>
                  <a:pt x="8032" y="1623"/>
                  <a:pt x="7978" y="1609"/>
                </a:cubicBezTo>
                <a:cubicBezTo>
                  <a:pt x="7925" y="1592"/>
                  <a:pt x="7879" y="1580"/>
                  <a:pt x="7843" y="1580"/>
                </a:cubicBezTo>
                <a:cubicBezTo>
                  <a:pt x="7806" y="1580"/>
                  <a:pt x="7733" y="1603"/>
                  <a:pt x="7620" y="1645"/>
                </a:cubicBezTo>
                <a:cubicBezTo>
                  <a:pt x="7507" y="1691"/>
                  <a:pt x="7379" y="1744"/>
                  <a:pt x="7241" y="1801"/>
                </a:cubicBezTo>
                <a:cubicBezTo>
                  <a:pt x="7100" y="1860"/>
                  <a:pt x="6967" y="1916"/>
                  <a:pt x="6843" y="1970"/>
                </a:cubicBezTo>
                <a:cubicBezTo>
                  <a:pt x="6715" y="2027"/>
                  <a:pt x="6631" y="2060"/>
                  <a:pt x="6585" y="2080"/>
                </a:cubicBezTo>
                <a:cubicBezTo>
                  <a:pt x="6713" y="2060"/>
                  <a:pt x="6826" y="2027"/>
                  <a:pt x="6930" y="1970"/>
                </a:cubicBezTo>
                <a:cubicBezTo>
                  <a:pt x="7032" y="1916"/>
                  <a:pt x="7142" y="1888"/>
                  <a:pt x="7261" y="1888"/>
                </a:cubicBezTo>
                <a:lnTo>
                  <a:pt x="7343" y="1945"/>
                </a:lnTo>
                <a:cubicBezTo>
                  <a:pt x="7396" y="1962"/>
                  <a:pt x="7444" y="1970"/>
                  <a:pt x="7492" y="1970"/>
                </a:cubicBezTo>
                <a:cubicBezTo>
                  <a:pt x="7538" y="1970"/>
                  <a:pt x="7577" y="1987"/>
                  <a:pt x="7611" y="2027"/>
                </a:cubicBezTo>
                <a:cubicBezTo>
                  <a:pt x="7685" y="2010"/>
                  <a:pt x="7761" y="2015"/>
                  <a:pt x="7843" y="2055"/>
                </a:cubicBezTo>
                <a:lnTo>
                  <a:pt x="7925" y="1998"/>
                </a:lnTo>
                <a:lnTo>
                  <a:pt x="7925" y="1888"/>
                </a:lnTo>
                <a:lnTo>
                  <a:pt x="7896" y="1823"/>
                </a:lnTo>
                <a:lnTo>
                  <a:pt x="7978" y="1849"/>
                </a:lnTo>
                <a:cubicBezTo>
                  <a:pt x="8032" y="1849"/>
                  <a:pt x="8086" y="1806"/>
                  <a:pt x="8139" y="1719"/>
                </a:cubicBezTo>
                <a:lnTo>
                  <a:pt x="8114" y="1662"/>
                </a:lnTo>
                <a:close/>
                <a:moveTo>
                  <a:pt x="12496" y="20256"/>
                </a:moveTo>
                <a:cubicBezTo>
                  <a:pt x="12496" y="20307"/>
                  <a:pt x="12488" y="20332"/>
                  <a:pt x="12468" y="20355"/>
                </a:cubicBezTo>
                <a:cubicBezTo>
                  <a:pt x="13505" y="20174"/>
                  <a:pt x="14485" y="19838"/>
                  <a:pt x="15403" y="19347"/>
                </a:cubicBezTo>
                <a:cubicBezTo>
                  <a:pt x="16322" y="18856"/>
                  <a:pt x="17144" y="18223"/>
                  <a:pt x="17864" y="17450"/>
                </a:cubicBezTo>
                <a:lnTo>
                  <a:pt x="17839" y="17450"/>
                </a:lnTo>
                <a:cubicBezTo>
                  <a:pt x="17765" y="17483"/>
                  <a:pt x="17703" y="17483"/>
                  <a:pt x="17650" y="17450"/>
                </a:cubicBezTo>
                <a:lnTo>
                  <a:pt x="17582" y="17498"/>
                </a:lnTo>
                <a:lnTo>
                  <a:pt x="17418" y="17450"/>
                </a:lnTo>
                <a:lnTo>
                  <a:pt x="17364" y="17450"/>
                </a:lnTo>
                <a:lnTo>
                  <a:pt x="17311" y="17554"/>
                </a:lnTo>
                <a:lnTo>
                  <a:pt x="17339" y="17450"/>
                </a:lnTo>
                <a:cubicBezTo>
                  <a:pt x="17282" y="17376"/>
                  <a:pt x="17220" y="17306"/>
                  <a:pt x="17147" y="17246"/>
                </a:cubicBezTo>
                <a:lnTo>
                  <a:pt x="17093" y="17218"/>
                </a:lnTo>
                <a:cubicBezTo>
                  <a:pt x="17059" y="17218"/>
                  <a:pt x="17039" y="17252"/>
                  <a:pt x="17039" y="17323"/>
                </a:cubicBezTo>
                <a:cubicBezTo>
                  <a:pt x="17059" y="17179"/>
                  <a:pt x="17020" y="17057"/>
                  <a:pt x="16926" y="16953"/>
                </a:cubicBezTo>
                <a:cubicBezTo>
                  <a:pt x="16830" y="16848"/>
                  <a:pt x="16712" y="16797"/>
                  <a:pt x="16567" y="16797"/>
                </a:cubicBezTo>
                <a:cubicBezTo>
                  <a:pt x="16567" y="16814"/>
                  <a:pt x="16559" y="16826"/>
                  <a:pt x="16539" y="16826"/>
                </a:cubicBezTo>
                <a:lnTo>
                  <a:pt x="16486" y="16826"/>
                </a:lnTo>
                <a:lnTo>
                  <a:pt x="16418" y="16772"/>
                </a:lnTo>
                <a:lnTo>
                  <a:pt x="16514" y="16772"/>
                </a:lnTo>
                <a:lnTo>
                  <a:pt x="16568" y="16611"/>
                </a:lnTo>
                <a:lnTo>
                  <a:pt x="16418" y="16501"/>
                </a:lnTo>
                <a:lnTo>
                  <a:pt x="16390" y="16529"/>
                </a:lnTo>
                <a:cubicBezTo>
                  <a:pt x="16265" y="16512"/>
                  <a:pt x="16175" y="16439"/>
                  <a:pt x="16121" y="16315"/>
                </a:cubicBezTo>
                <a:lnTo>
                  <a:pt x="16067" y="16286"/>
                </a:lnTo>
                <a:lnTo>
                  <a:pt x="16039" y="16315"/>
                </a:lnTo>
                <a:lnTo>
                  <a:pt x="15985" y="16340"/>
                </a:lnTo>
                <a:cubicBezTo>
                  <a:pt x="15878" y="16374"/>
                  <a:pt x="15782" y="16413"/>
                  <a:pt x="15700" y="16445"/>
                </a:cubicBezTo>
                <a:cubicBezTo>
                  <a:pt x="15593" y="16413"/>
                  <a:pt x="15511" y="16363"/>
                  <a:pt x="15457" y="16315"/>
                </a:cubicBezTo>
                <a:lnTo>
                  <a:pt x="15093" y="16340"/>
                </a:lnTo>
                <a:cubicBezTo>
                  <a:pt x="15093" y="16284"/>
                  <a:pt x="15076" y="16230"/>
                  <a:pt x="15039" y="16168"/>
                </a:cubicBezTo>
                <a:cubicBezTo>
                  <a:pt x="15002" y="16109"/>
                  <a:pt x="14949" y="16077"/>
                  <a:pt x="14875" y="16077"/>
                </a:cubicBezTo>
                <a:cubicBezTo>
                  <a:pt x="14788" y="16077"/>
                  <a:pt x="14694" y="16089"/>
                  <a:pt x="14598" y="16106"/>
                </a:cubicBezTo>
                <a:cubicBezTo>
                  <a:pt x="14505" y="16123"/>
                  <a:pt x="14440" y="16185"/>
                  <a:pt x="14403" y="16281"/>
                </a:cubicBezTo>
                <a:cubicBezTo>
                  <a:pt x="14403" y="16312"/>
                  <a:pt x="14412" y="16351"/>
                  <a:pt x="14432" y="16385"/>
                </a:cubicBezTo>
                <a:cubicBezTo>
                  <a:pt x="14448" y="16425"/>
                  <a:pt x="14465" y="16450"/>
                  <a:pt x="14485" y="16467"/>
                </a:cubicBezTo>
                <a:lnTo>
                  <a:pt x="14485" y="16577"/>
                </a:lnTo>
                <a:lnTo>
                  <a:pt x="14457" y="16656"/>
                </a:lnTo>
                <a:lnTo>
                  <a:pt x="14403" y="16682"/>
                </a:lnTo>
                <a:lnTo>
                  <a:pt x="14375" y="16682"/>
                </a:lnTo>
                <a:lnTo>
                  <a:pt x="14296" y="16467"/>
                </a:lnTo>
                <a:lnTo>
                  <a:pt x="14375" y="16334"/>
                </a:lnTo>
                <a:cubicBezTo>
                  <a:pt x="14358" y="16298"/>
                  <a:pt x="14350" y="16247"/>
                  <a:pt x="14350" y="16191"/>
                </a:cubicBezTo>
                <a:cubicBezTo>
                  <a:pt x="14350" y="16131"/>
                  <a:pt x="14338" y="16086"/>
                  <a:pt x="14321" y="16049"/>
                </a:cubicBezTo>
                <a:lnTo>
                  <a:pt x="14296" y="15993"/>
                </a:lnTo>
                <a:lnTo>
                  <a:pt x="14214" y="15993"/>
                </a:lnTo>
                <a:lnTo>
                  <a:pt x="14011" y="16131"/>
                </a:lnTo>
                <a:lnTo>
                  <a:pt x="13903" y="16131"/>
                </a:lnTo>
                <a:lnTo>
                  <a:pt x="13850" y="16188"/>
                </a:lnTo>
                <a:cubicBezTo>
                  <a:pt x="13830" y="16202"/>
                  <a:pt x="13821" y="16219"/>
                  <a:pt x="13821" y="16236"/>
                </a:cubicBezTo>
                <a:cubicBezTo>
                  <a:pt x="13821" y="16258"/>
                  <a:pt x="13813" y="16270"/>
                  <a:pt x="13793" y="16281"/>
                </a:cubicBezTo>
                <a:lnTo>
                  <a:pt x="13768" y="16236"/>
                </a:lnTo>
                <a:lnTo>
                  <a:pt x="13660" y="16236"/>
                </a:lnTo>
                <a:cubicBezTo>
                  <a:pt x="13587" y="16312"/>
                  <a:pt x="13547" y="16397"/>
                  <a:pt x="13539" y="16496"/>
                </a:cubicBezTo>
                <a:lnTo>
                  <a:pt x="13578" y="16549"/>
                </a:lnTo>
                <a:lnTo>
                  <a:pt x="13457" y="16628"/>
                </a:lnTo>
                <a:lnTo>
                  <a:pt x="13429" y="16682"/>
                </a:lnTo>
                <a:lnTo>
                  <a:pt x="13347" y="16738"/>
                </a:lnTo>
                <a:cubicBezTo>
                  <a:pt x="13347" y="16755"/>
                  <a:pt x="13344" y="16767"/>
                  <a:pt x="13335" y="16767"/>
                </a:cubicBezTo>
                <a:cubicBezTo>
                  <a:pt x="13324" y="16767"/>
                  <a:pt x="13321" y="16778"/>
                  <a:pt x="13321" y="16792"/>
                </a:cubicBezTo>
                <a:lnTo>
                  <a:pt x="13321" y="16820"/>
                </a:lnTo>
                <a:lnTo>
                  <a:pt x="13321" y="16942"/>
                </a:lnTo>
                <a:lnTo>
                  <a:pt x="13293" y="16970"/>
                </a:lnTo>
                <a:lnTo>
                  <a:pt x="13293" y="16914"/>
                </a:lnTo>
                <a:lnTo>
                  <a:pt x="13268" y="16888"/>
                </a:lnTo>
                <a:cubicBezTo>
                  <a:pt x="13248" y="16778"/>
                  <a:pt x="13143" y="16682"/>
                  <a:pt x="12957" y="16606"/>
                </a:cubicBezTo>
                <a:lnTo>
                  <a:pt x="12875" y="16606"/>
                </a:lnTo>
                <a:lnTo>
                  <a:pt x="12875" y="16657"/>
                </a:lnTo>
                <a:cubicBezTo>
                  <a:pt x="12892" y="16710"/>
                  <a:pt x="12931" y="16761"/>
                  <a:pt x="12991" y="16798"/>
                </a:cubicBezTo>
                <a:cubicBezTo>
                  <a:pt x="13047" y="16837"/>
                  <a:pt x="13095" y="16877"/>
                  <a:pt x="13132" y="16913"/>
                </a:cubicBezTo>
                <a:cubicBezTo>
                  <a:pt x="13112" y="16896"/>
                  <a:pt x="13090" y="16894"/>
                  <a:pt x="13064" y="16902"/>
                </a:cubicBezTo>
                <a:cubicBezTo>
                  <a:pt x="13036" y="16908"/>
                  <a:pt x="13025" y="16925"/>
                  <a:pt x="13025" y="16942"/>
                </a:cubicBezTo>
                <a:lnTo>
                  <a:pt x="13025" y="16998"/>
                </a:lnTo>
                <a:lnTo>
                  <a:pt x="13211" y="17266"/>
                </a:lnTo>
                <a:lnTo>
                  <a:pt x="13211" y="17791"/>
                </a:lnTo>
                <a:lnTo>
                  <a:pt x="13268" y="17930"/>
                </a:lnTo>
                <a:cubicBezTo>
                  <a:pt x="13231" y="18074"/>
                  <a:pt x="13157" y="18192"/>
                  <a:pt x="13050" y="18294"/>
                </a:cubicBezTo>
                <a:lnTo>
                  <a:pt x="13050" y="18266"/>
                </a:lnTo>
                <a:lnTo>
                  <a:pt x="12996" y="18294"/>
                </a:lnTo>
                <a:lnTo>
                  <a:pt x="12957" y="18319"/>
                </a:lnTo>
                <a:lnTo>
                  <a:pt x="12928" y="18452"/>
                </a:lnTo>
                <a:lnTo>
                  <a:pt x="12957" y="18480"/>
                </a:lnTo>
                <a:lnTo>
                  <a:pt x="12957" y="18509"/>
                </a:lnTo>
                <a:lnTo>
                  <a:pt x="12903" y="18452"/>
                </a:lnTo>
                <a:lnTo>
                  <a:pt x="12875" y="18627"/>
                </a:lnTo>
                <a:lnTo>
                  <a:pt x="12714" y="18681"/>
                </a:lnTo>
                <a:cubicBezTo>
                  <a:pt x="12657" y="18720"/>
                  <a:pt x="12635" y="18771"/>
                  <a:pt x="12646" y="18831"/>
                </a:cubicBezTo>
                <a:cubicBezTo>
                  <a:pt x="12654" y="18896"/>
                  <a:pt x="12632" y="18941"/>
                  <a:pt x="12578" y="18980"/>
                </a:cubicBezTo>
                <a:lnTo>
                  <a:pt x="12604" y="19034"/>
                </a:lnTo>
                <a:lnTo>
                  <a:pt x="12522" y="19113"/>
                </a:lnTo>
                <a:cubicBezTo>
                  <a:pt x="12522" y="19150"/>
                  <a:pt x="12519" y="19178"/>
                  <a:pt x="12508" y="19201"/>
                </a:cubicBezTo>
                <a:cubicBezTo>
                  <a:pt x="12499" y="19229"/>
                  <a:pt x="12496" y="19254"/>
                  <a:pt x="12496" y="19288"/>
                </a:cubicBezTo>
                <a:lnTo>
                  <a:pt x="12522" y="19483"/>
                </a:lnTo>
                <a:lnTo>
                  <a:pt x="12604" y="19531"/>
                </a:lnTo>
                <a:lnTo>
                  <a:pt x="12657" y="19483"/>
                </a:lnTo>
                <a:lnTo>
                  <a:pt x="12685" y="19398"/>
                </a:lnTo>
                <a:lnTo>
                  <a:pt x="12714" y="19559"/>
                </a:lnTo>
                <a:cubicBezTo>
                  <a:pt x="12714" y="19599"/>
                  <a:pt x="12694" y="19630"/>
                  <a:pt x="12657" y="19669"/>
                </a:cubicBezTo>
                <a:cubicBezTo>
                  <a:pt x="12604" y="19709"/>
                  <a:pt x="12550" y="19746"/>
                  <a:pt x="12496" y="19796"/>
                </a:cubicBezTo>
                <a:cubicBezTo>
                  <a:pt x="12440" y="19844"/>
                  <a:pt x="12414" y="19918"/>
                  <a:pt x="12414" y="20005"/>
                </a:cubicBezTo>
                <a:cubicBezTo>
                  <a:pt x="12414" y="20045"/>
                  <a:pt x="12428" y="20082"/>
                  <a:pt x="12454" y="20127"/>
                </a:cubicBezTo>
                <a:cubicBezTo>
                  <a:pt x="12482" y="20185"/>
                  <a:pt x="12496" y="20225"/>
                  <a:pt x="12496" y="20256"/>
                </a:cubicBezTo>
              </a:path>
            </a:pathLst>
          </a:custGeom>
          <a:solidFill>
            <a:srgbClr val="333F4F"/>
          </a:solidFill>
          <a:ln>
            <a:noFill/>
          </a:ln>
          <a:effectLst/>
          <a:extLst/>
        </p:spPr>
        <p:txBody>
          <a:bodyPr lIns="38092" tIns="38092" rIns="38092" bIns="38092" anchor="ctr"/>
          <a:lstStyle/>
          <a:p>
            <a:pPr defTabSz="342823" fontAlgn="auto">
              <a:spcBef>
                <a:spcPts val="0"/>
              </a:spcBef>
              <a:spcAft>
                <a:spcPts val="0"/>
              </a:spcAft>
              <a:defRPr/>
            </a:pPr>
            <a:endParaRPr lang="es-ES" sz="2200" dirty="0">
              <a:solidFill>
                <a:schemeClr val="bg1"/>
              </a:solidFill>
              <a:effectLst>
                <a:outerShdw blurRad="38100" dist="38100" dir="2700000" algn="tl">
                  <a:srgbClr val="000000"/>
                </a:outerShdw>
              </a:effectLst>
              <a:latin typeface="Gill Sans" charset="0"/>
              <a:ea typeface="+mn-ea"/>
              <a:cs typeface="Gill Sans" charset="0"/>
              <a:sym typeface="Gill Sans" charset="0"/>
            </a:endParaRPr>
          </a:p>
        </p:txBody>
      </p:sp>
      <p:sp>
        <p:nvSpPr>
          <p:cNvPr id="31" name="AutoShape 35"/>
          <p:cNvSpPr>
            <a:spLocks/>
          </p:cNvSpPr>
          <p:nvPr/>
        </p:nvSpPr>
        <p:spPr bwMode="auto">
          <a:xfrm>
            <a:off x="7956042" y="2866430"/>
            <a:ext cx="185190" cy="18514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708" y="0"/>
                </a:moveTo>
                <a:cubicBezTo>
                  <a:pt x="20951" y="0"/>
                  <a:pt x="21159" y="105"/>
                  <a:pt x="21335" y="317"/>
                </a:cubicBezTo>
                <a:cubicBezTo>
                  <a:pt x="21511" y="528"/>
                  <a:pt x="21599" y="778"/>
                  <a:pt x="21599" y="1069"/>
                </a:cubicBezTo>
                <a:lnTo>
                  <a:pt x="21599" y="20501"/>
                </a:lnTo>
                <a:cubicBezTo>
                  <a:pt x="21599" y="20812"/>
                  <a:pt x="21511" y="21074"/>
                  <a:pt x="21335" y="21282"/>
                </a:cubicBezTo>
                <a:cubicBezTo>
                  <a:pt x="21159" y="21494"/>
                  <a:pt x="20951" y="21599"/>
                  <a:pt x="20708" y="21599"/>
                </a:cubicBezTo>
                <a:lnTo>
                  <a:pt x="913" y="21599"/>
                </a:lnTo>
                <a:cubicBezTo>
                  <a:pt x="656" y="21599"/>
                  <a:pt x="440" y="21494"/>
                  <a:pt x="261" y="21282"/>
                </a:cubicBezTo>
                <a:cubicBezTo>
                  <a:pt x="85" y="21074"/>
                  <a:pt x="0" y="20812"/>
                  <a:pt x="0" y="20501"/>
                </a:cubicBezTo>
                <a:lnTo>
                  <a:pt x="0" y="1069"/>
                </a:lnTo>
                <a:cubicBezTo>
                  <a:pt x="0" y="778"/>
                  <a:pt x="85" y="528"/>
                  <a:pt x="261" y="317"/>
                </a:cubicBezTo>
                <a:cubicBezTo>
                  <a:pt x="438" y="105"/>
                  <a:pt x="653" y="0"/>
                  <a:pt x="913" y="0"/>
                </a:cubicBezTo>
                <a:lnTo>
                  <a:pt x="20708" y="0"/>
                </a:lnTo>
                <a:close/>
                <a:moveTo>
                  <a:pt x="19805" y="6483"/>
                </a:moveTo>
                <a:cubicBezTo>
                  <a:pt x="19313" y="6483"/>
                  <a:pt x="18845" y="6368"/>
                  <a:pt x="18400" y="6139"/>
                </a:cubicBezTo>
                <a:cubicBezTo>
                  <a:pt x="17954" y="5910"/>
                  <a:pt x="17572" y="5601"/>
                  <a:pt x="17257" y="5217"/>
                </a:cubicBezTo>
                <a:cubicBezTo>
                  <a:pt x="16941" y="4832"/>
                  <a:pt x="16686" y="4376"/>
                  <a:pt x="16490" y="3845"/>
                </a:cubicBezTo>
                <a:cubicBezTo>
                  <a:pt x="16297" y="3316"/>
                  <a:pt x="16196" y="2755"/>
                  <a:pt x="16196" y="2164"/>
                </a:cubicBezTo>
                <a:lnTo>
                  <a:pt x="5405" y="2164"/>
                </a:lnTo>
                <a:cubicBezTo>
                  <a:pt x="5405" y="2755"/>
                  <a:pt x="5310" y="3316"/>
                  <a:pt x="5116" y="3845"/>
                </a:cubicBezTo>
                <a:cubicBezTo>
                  <a:pt x="4925" y="4376"/>
                  <a:pt x="4668" y="4832"/>
                  <a:pt x="4350" y="5217"/>
                </a:cubicBezTo>
                <a:cubicBezTo>
                  <a:pt x="4029" y="5601"/>
                  <a:pt x="3650" y="5910"/>
                  <a:pt x="3207" y="6139"/>
                </a:cubicBezTo>
                <a:cubicBezTo>
                  <a:pt x="2766" y="6368"/>
                  <a:pt x="2298" y="6483"/>
                  <a:pt x="1811" y="6483"/>
                </a:cubicBezTo>
                <a:lnTo>
                  <a:pt x="1811" y="15116"/>
                </a:lnTo>
                <a:cubicBezTo>
                  <a:pt x="2298" y="15116"/>
                  <a:pt x="2768" y="15231"/>
                  <a:pt x="3207" y="15463"/>
                </a:cubicBezTo>
                <a:cubicBezTo>
                  <a:pt x="3650" y="15692"/>
                  <a:pt x="4029" y="15998"/>
                  <a:pt x="4350" y="16382"/>
                </a:cubicBezTo>
                <a:cubicBezTo>
                  <a:pt x="4671" y="16767"/>
                  <a:pt x="4925" y="17223"/>
                  <a:pt x="5116" y="17754"/>
                </a:cubicBezTo>
                <a:cubicBezTo>
                  <a:pt x="5310" y="18283"/>
                  <a:pt x="5405" y="18844"/>
                  <a:pt x="5405" y="19434"/>
                </a:cubicBezTo>
                <a:lnTo>
                  <a:pt x="16196" y="19434"/>
                </a:lnTo>
                <a:cubicBezTo>
                  <a:pt x="16196" y="18844"/>
                  <a:pt x="16297" y="18283"/>
                  <a:pt x="16490" y="17754"/>
                </a:cubicBezTo>
                <a:cubicBezTo>
                  <a:pt x="16686" y="17223"/>
                  <a:pt x="16943" y="16767"/>
                  <a:pt x="17257" y="16382"/>
                </a:cubicBezTo>
                <a:cubicBezTo>
                  <a:pt x="17570" y="15998"/>
                  <a:pt x="17952" y="15692"/>
                  <a:pt x="18395" y="15463"/>
                </a:cubicBezTo>
                <a:cubicBezTo>
                  <a:pt x="18836" y="15231"/>
                  <a:pt x="19306" y="15116"/>
                  <a:pt x="19805" y="15116"/>
                </a:cubicBezTo>
                <a:lnTo>
                  <a:pt x="19805" y="6483"/>
                </a:lnTo>
                <a:close/>
                <a:moveTo>
                  <a:pt x="10803" y="3768"/>
                </a:moveTo>
                <a:cubicBezTo>
                  <a:pt x="11430" y="3768"/>
                  <a:pt x="12013" y="3951"/>
                  <a:pt x="12556" y="4318"/>
                </a:cubicBezTo>
                <a:cubicBezTo>
                  <a:pt x="13100" y="4682"/>
                  <a:pt x="13574" y="5181"/>
                  <a:pt x="13981" y="5813"/>
                </a:cubicBezTo>
                <a:cubicBezTo>
                  <a:pt x="14387" y="6447"/>
                  <a:pt x="14710" y="7194"/>
                  <a:pt x="14953" y="8051"/>
                </a:cubicBezTo>
                <a:cubicBezTo>
                  <a:pt x="15195" y="8909"/>
                  <a:pt x="15315" y="9826"/>
                  <a:pt x="15315" y="10801"/>
                </a:cubicBezTo>
                <a:cubicBezTo>
                  <a:pt x="15315" y="11776"/>
                  <a:pt x="15193" y="12690"/>
                  <a:pt x="14953" y="13548"/>
                </a:cubicBezTo>
                <a:cubicBezTo>
                  <a:pt x="14708" y="14405"/>
                  <a:pt x="14387" y="15152"/>
                  <a:pt x="13981" y="15786"/>
                </a:cubicBezTo>
                <a:cubicBezTo>
                  <a:pt x="13574" y="16418"/>
                  <a:pt x="13100" y="16917"/>
                  <a:pt x="12551" y="17284"/>
                </a:cubicBezTo>
                <a:cubicBezTo>
                  <a:pt x="12005" y="17648"/>
                  <a:pt x="11423" y="17831"/>
                  <a:pt x="10803" y="17831"/>
                </a:cubicBezTo>
                <a:cubicBezTo>
                  <a:pt x="10179" y="17831"/>
                  <a:pt x="9594" y="17648"/>
                  <a:pt x="9045" y="17284"/>
                </a:cubicBezTo>
                <a:cubicBezTo>
                  <a:pt x="8497" y="16917"/>
                  <a:pt x="8022" y="16418"/>
                  <a:pt x="7616" y="15786"/>
                </a:cubicBezTo>
                <a:cubicBezTo>
                  <a:pt x="7209" y="15152"/>
                  <a:pt x="6891" y="14405"/>
                  <a:pt x="6661" y="13548"/>
                </a:cubicBezTo>
                <a:cubicBezTo>
                  <a:pt x="6428" y="12690"/>
                  <a:pt x="6313" y="11776"/>
                  <a:pt x="6313" y="10801"/>
                </a:cubicBezTo>
                <a:cubicBezTo>
                  <a:pt x="6313" y="9826"/>
                  <a:pt x="6428" y="8909"/>
                  <a:pt x="6661" y="8051"/>
                </a:cubicBezTo>
                <a:cubicBezTo>
                  <a:pt x="6891" y="7194"/>
                  <a:pt x="7209" y="6447"/>
                  <a:pt x="7616" y="5813"/>
                </a:cubicBezTo>
                <a:cubicBezTo>
                  <a:pt x="8022" y="5181"/>
                  <a:pt x="8497" y="4682"/>
                  <a:pt x="9045" y="4318"/>
                </a:cubicBezTo>
                <a:cubicBezTo>
                  <a:pt x="9594" y="3951"/>
                  <a:pt x="10179" y="3768"/>
                  <a:pt x="10803" y="3768"/>
                </a:cubicBezTo>
                <a:moveTo>
                  <a:pt x="13489" y="13078"/>
                </a:moveTo>
                <a:lnTo>
                  <a:pt x="11836" y="13078"/>
                </a:lnTo>
                <a:lnTo>
                  <a:pt x="11836" y="5640"/>
                </a:lnTo>
                <a:lnTo>
                  <a:pt x="10196" y="5640"/>
                </a:lnTo>
                <a:lnTo>
                  <a:pt x="8108" y="7972"/>
                </a:lnTo>
                <a:lnTo>
                  <a:pt x="9209" y="9365"/>
                </a:lnTo>
                <a:lnTo>
                  <a:pt x="9667" y="8871"/>
                </a:lnTo>
                <a:cubicBezTo>
                  <a:pt x="9728" y="8815"/>
                  <a:pt x="9775" y="8753"/>
                  <a:pt x="9802" y="8683"/>
                </a:cubicBezTo>
                <a:cubicBezTo>
                  <a:pt x="9831" y="8612"/>
                  <a:pt x="9858" y="8560"/>
                  <a:pt x="9890" y="8521"/>
                </a:cubicBezTo>
                <a:cubicBezTo>
                  <a:pt x="9922" y="8501"/>
                  <a:pt x="9951" y="8460"/>
                  <a:pt x="9983" y="8380"/>
                </a:cubicBezTo>
                <a:lnTo>
                  <a:pt x="10008" y="8380"/>
                </a:lnTo>
                <a:lnTo>
                  <a:pt x="10008" y="8607"/>
                </a:lnTo>
                <a:cubicBezTo>
                  <a:pt x="10008" y="8680"/>
                  <a:pt x="10003" y="8756"/>
                  <a:pt x="9995" y="8839"/>
                </a:cubicBezTo>
                <a:cubicBezTo>
                  <a:pt x="9988" y="8918"/>
                  <a:pt x="9983" y="9003"/>
                  <a:pt x="9983" y="9100"/>
                </a:cubicBezTo>
                <a:lnTo>
                  <a:pt x="9983" y="13078"/>
                </a:lnTo>
                <a:lnTo>
                  <a:pt x="8355" y="13078"/>
                </a:lnTo>
                <a:lnTo>
                  <a:pt x="8355" y="14890"/>
                </a:lnTo>
                <a:lnTo>
                  <a:pt x="13489" y="14890"/>
                </a:lnTo>
                <a:lnTo>
                  <a:pt x="13489" y="13078"/>
                </a:lnTo>
                <a:close/>
              </a:path>
            </a:pathLst>
          </a:custGeom>
          <a:solidFill>
            <a:srgbClr val="333F4F"/>
          </a:solidFill>
          <a:ln>
            <a:noFill/>
          </a:ln>
          <a:effectLst/>
          <a:extLst/>
        </p:spPr>
        <p:txBody>
          <a:bodyPr lIns="38092" tIns="38092" rIns="38092" bIns="38092" anchor="ctr"/>
          <a:lstStyle/>
          <a:p>
            <a:pPr defTabSz="342823" fontAlgn="auto">
              <a:spcBef>
                <a:spcPts val="0"/>
              </a:spcBef>
              <a:spcAft>
                <a:spcPts val="0"/>
              </a:spcAft>
              <a:defRPr/>
            </a:pPr>
            <a:endParaRPr lang="es-ES" sz="2200" dirty="0">
              <a:solidFill>
                <a:schemeClr val="bg1"/>
              </a:solidFill>
              <a:effectLst>
                <a:outerShdw blurRad="38100" dist="38100" dir="2700000" algn="tl">
                  <a:srgbClr val="000000"/>
                </a:outerShdw>
              </a:effectLst>
              <a:latin typeface="Gill Sans" charset="0"/>
              <a:ea typeface="+mn-ea"/>
              <a:cs typeface="Gill Sans" charset="0"/>
              <a:sym typeface="Gill Sans" charset="0"/>
            </a:endParaRPr>
          </a:p>
        </p:txBody>
      </p:sp>
      <p:sp>
        <p:nvSpPr>
          <p:cNvPr id="32" name="AutoShape 36"/>
          <p:cNvSpPr>
            <a:spLocks/>
          </p:cNvSpPr>
          <p:nvPr/>
        </p:nvSpPr>
        <p:spPr bwMode="auto">
          <a:xfrm>
            <a:off x="8385374" y="2866430"/>
            <a:ext cx="185786" cy="18514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357" y="10218"/>
                </a:moveTo>
                <a:cubicBezTo>
                  <a:pt x="21518" y="10382"/>
                  <a:pt x="21599" y="10574"/>
                  <a:pt x="21599" y="10800"/>
                </a:cubicBezTo>
                <a:cubicBezTo>
                  <a:pt x="21599" y="11023"/>
                  <a:pt x="21518" y="11217"/>
                  <a:pt x="21357" y="11381"/>
                </a:cubicBezTo>
                <a:lnTo>
                  <a:pt x="17895" y="14840"/>
                </a:lnTo>
                <a:cubicBezTo>
                  <a:pt x="17649" y="15086"/>
                  <a:pt x="17448" y="15173"/>
                  <a:pt x="17285" y="15103"/>
                </a:cubicBezTo>
                <a:cubicBezTo>
                  <a:pt x="17121" y="15038"/>
                  <a:pt x="17042" y="14829"/>
                  <a:pt x="17042" y="14476"/>
                </a:cubicBezTo>
                <a:lnTo>
                  <a:pt x="17042" y="12096"/>
                </a:lnTo>
                <a:lnTo>
                  <a:pt x="12159" y="12096"/>
                </a:lnTo>
                <a:lnTo>
                  <a:pt x="12159" y="17031"/>
                </a:lnTo>
                <a:lnTo>
                  <a:pt x="14483" y="17031"/>
                </a:lnTo>
                <a:cubicBezTo>
                  <a:pt x="14836" y="17031"/>
                  <a:pt x="15048" y="17113"/>
                  <a:pt x="15121" y="17280"/>
                </a:cubicBezTo>
                <a:cubicBezTo>
                  <a:pt x="15192" y="17449"/>
                  <a:pt x="15102" y="17647"/>
                  <a:pt x="14850" y="17884"/>
                </a:cubicBezTo>
                <a:lnTo>
                  <a:pt x="11388" y="21340"/>
                </a:lnTo>
                <a:cubicBezTo>
                  <a:pt x="11225" y="21504"/>
                  <a:pt x="11032" y="21588"/>
                  <a:pt x="10807" y="21599"/>
                </a:cubicBezTo>
                <a:cubicBezTo>
                  <a:pt x="10581" y="21599"/>
                  <a:pt x="10389" y="21512"/>
                  <a:pt x="10225" y="21340"/>
                </a:cubicBezTo>
                <a:lnTo>
                  <a:pt x="6763" y="17884"/>
                </a:lnTo>
                <a:cubicBezTo>
                  <a:pt x="6520" y="17638"/>
                  <a:pt x="6430" y="17438"/>
                  <a:pt x="6492" y="17274"/>
                </a:cubicBezTo>
                <a:cubicBezTo>
                  <a:pt x="6554" y="17110"/>
                  <a:pt x="6763" y="17031"/>
                  <a:pt x="7116" y="17031"/>
                </a:cubicBezTo>
                <a:lnTo>
                  <a:pt x="9440" y="17031"/>
                </a:lnTo>
                <a:lnTo>
                  <a:pt x="9440" y="12096"/>
                </a:lnTo>
                <a:lnTo>
                  <a:pt x="4571" y="12096"/>
                </a:lnTo>
                <a:lnTo>
                  <a:pt x="4571" y="14476"/>
                </a:lnTo>
                <a:cubicBezTo>
                  <a:pt x="4571" y="14829"/>
                  <a:pt x="4489" y="15038"/>
                  <a:pt x="4320" y="15103"/>
                </a:cubicBezTo>
                <a:cubicBezTo>
                  <a:pt x="4153" y="15173"/>
                  <a:pt x="3950" y="15086"/>
                  <a:pt x="3704" y="14840"/>
                </a:cubicBezTo>
                <a:lnTo>
                  <a:pt x="242" y="11381"/>
                </a:lnTo>
                <a:cubicBezTo>
                  <a:pt x="81" y="11217"/>
                  <a:pt x="0" y="11023"/>
                  <a:pt x="0" y="10800"/>
                </a:cubicBezTo>
                <a:cubicBezTo>
                  <a:pt x="0" y="10574"/>
                  <a:pt x="81" y="10382"/>
                  <a:pt x="242" y="10218"/>
                </a:cubicBezTo>
                <a:lnTo>
                  <a:pt x="3704" y="6756"/>
                </a:lnTo>
                <a:cubicBezTo>
                  <a:pt x="3950" y="6513"/>
                  <a:pt x="4153" y="6426"/>
                  <a:pt x="4320" y="6494"/>
                </a:cubicBezTo>
                <a:cubicBezTo>
                  <a:pt x="4489" y="6561"/>
                  <a:pt x="4571" y="6770"/>
                  <a:pt x="4571" y="7120"/>
                </a:cubicBezTo>
                <a:lnTo>
                  <a:pt x="4571" y="9422"/>
                </a:lnTo>
                <a:lnTo>
                  <a:pt x="9440" y="9422"/>
                </a:lnTo>
                <a:lnTo>
                  <a:pt x="9440" y="4568"/>
                </a:lnTo>
                <a:lnTo>
                  <a:pt x="7116" y="4568"/>
                </a:lnTo>
                <a:cubicBezTo>
                  <a:pt x="6783" y="4568"/>
                  <a:pt x="6582" y="4486"/>
                  <a:pt x="6506" y="4317"/>
                </a:cubicBezTo>
                <a:cubicBezTo>
                  <a:pt x="6435" y="4153"/>
                  <a:pt x="6520" y="3950"/>
                  <a:pt x="6763" y="3715"/>
                </a:cubicBezTo>
                <a:lnTo>
                  <a:pt x="10225" y="256"/>
                </a:lnTo>
                <a:cubicBezTo>
                  <a:pt x="10389" y="93"/>
                  <a:pt x="10581" y="8"/>
                  <a:pt x="10807" y="0"/>
                </a:cubicBezTo>
                <a:cubicBezTo>
                  <a:pt x="11032" y="0"/>
                  <a:pt x="11225" y="84"/>
                  <a:pt x="11388" y="256"/>
                </a:cubicBezTo>
                <a:lnTo>
                  <a:pt x="14850" y="3715"/>
                </a:lnTo>
                <a:cubicBezTo>
                  <a:pt x="15093" y="3958"/>
                  <a:pt x="15181" y="4161"/>
                  <a:pt x="15113" y="4325"/>
                </a:cubicBezTo>
                <a:cubicBezTo>
                  <a:pt x="15048" y="4486"/>
                  <a:pt x="14836" y="4568"/>
                  <a:pt x="14483" y="4568"/>
                </a:cubicBezTo>
                <a:lnTo>
                  <a:pt x="12159" y="4568"/>
                </a:lnTo>
                <a:lnTo>
                  <a:pt x="12159" y="9422"/>
                </a:lnTo>
                <a:lnTo>
                  <a:pt x="17042" y="9422"/>
                </a:lnTo>
                <a:lnTo>
                  <a:pt x="17042" y="7120"/>
                </a:lnTo>
                <a:cubicBezTo>
                  <a:pt x="17042" y="6770"/>
                  <a:pt x="17121" y="6561"/>
                  <a:pt x="17285" y="6494"/>
                </a:cubicBezTo>
                <a:cubicBezTo>
                  <a:pt x="17448" y="6426"/>
                  <a:pt x="17649" y="6513"/>
                  <a:pt x="17895" y="6756"/>
                </a:cubicBezTo>
                <a:lnTo>
                  <a:pt x="21357" y="10218"/>
                </a:lnTo>
                <a:close/>
              </a:path>
            </a:pathLst>
          </a:custGeom>
          <a:solidFill>
            <a:srgbClr val="333F4F"/>
          </a:solidFill>
          <a:ln>
            <a:noFill/>
          </a:ln>
          <a:effectLst/>
          <a:extLst/>
        </p:spPr>
        <p:txBody>
          <a:bodyPr lIns="38092" tIns="38092" rIns="38092" bIns="38092" anchor="ctr"/>
          <a:lstStyle/>
          <a:p>
            <a:pPr defTabSz="342823" fontAlgn="auto">
              <a:spcBef>
                <a:spcPts val="0"/>
              </a:spcBef>
              <a:spcAft>
                <a:spcPts val="0"/>
              </a:spcAft>
              <a:defRPr/>
            </a:pPr>
            <a:endParaRPr lang="es-ES" sz="2200" dirty="0">
              <a:solidFill>
                <a:schemeClr val="bg1"/>
              </a:solidFill>
              <a:effectLst>
                <a:outerShdw blurRad="38100" dist="38100" dir="2700000" algn="tl">
                  <a:srgbClr val="000000"/>
                </a:outerShdw>
              </a:effectLst>
              <a:latin typeface="Gill Sans" charset="0"/>
              <a:ea typeface="+mn-ea"/>
              <a:cs typeface="Gill Sans" charset="0"/>
              <a:sym typeface="Gill Sans" charset="0"/>
            </a:endParaRPr>
          </a:p>
        </p:txBody>
      </p:sp>
      <p:sp>
        <p:nvSpPr>
          <p:cNvPr id="33" name="AutoShape 37"/>
          <p:cNvSpPr>
            <a:spLocks/>
          </p:cNvSpPr>
          <p:nvPr/>
        </p:nvSpPr>
        <p:spPr bwMode="auto">
          <a:xfrm>
            <a:off x="6651969" y="3644504"/>
            <a:ext cx="185190" cy="18514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412" y="0"/>
                </a:moveTo>
                <a:cubicBezTo>
                  <a:pt x="20751" y="0"/>
                  <a:pt x="21033" y="104"/>
                  <a:pt x="21260" y="316"/>
                </a:cubicBezTo>
                <a:cubicBezTo>
                  <a:pt x="21487" y="530"/>
                  <a:pt x="21599" y="790"/>
                  <a:pt x="21599" y="1109"/>
                </a:cubicBezTo>
                <a:lnTo>
                  <a:pt x="21599" y="15003"/>
                </a:lnTo>
                <a:cubicBezTo>
                  <a:pt x="21599" y="15537"/>
                  <a:pt x="21466" y="16008"/>
                  <a:pt x="21203" y="16415"/>
                </a:cubicBezTo>
                <a:cubicBezTo>
                  <a:pt x="20936" y="16827"/>
                  <a:pt x="20582" y="17169"/>
                  <a:pt x="20143" y="17446"/>
                </a:cubicBezTo>
                <a:cubicBezTo>
                  <a:pt x="19700" y="17719"/>
                  <a:pt x="19219" y="17931"/>
                  <a:pt x="18701" y="18078"/>
                </a:cubicBezTo>
                <a:cubicBezTo>
                  <a:pt x="18177" y="18228"/>
                  <a:pt x="17668" y="18301"/>
                  <a:pt x="17174" y="18301"/>
                </a:cubicBezTo>
                <a:cubicBezTo>
                  <a:pt x="16686" y="18301"/>
                  <a:pt x="16172" y="18228"/>
                  <a:pt x="15644" y="18078"/>
                </a:cubicBezTo>
                <a:cubicBezTo>
                  <a:pt x="15117" y="17931"/>
                  <a:pt x="14642" y="17719"/>
                  <a:pt x="14215" y="17446"/>
                </a:cubicBezTo>
                <a:cubicBezTo>
                  <a:pt x="13788" y="17169"/>
                  <a:pt x="13445" y="16830"/>
                  <a:pt x="13179" y="16423"/>
                </a:cubicBezTo>
                <a:cubicBezTo>
                  <a:pt x="12912" y="16019"/>
                  <a:pt x="12779" y="15545"/>
                  <a:pt x="12779" y="15003"/>
                </a:cubicBezTo>
                <a:cubicBezTo>
                  <a:pt x="12779" y="14492"/>
                  <a:pt x="12912" y="14029"/>
                  <a:pt x="13179" y="13611"/>
                </a:cubicBezTo>
                <a:cubicBezTo>
                  <a:pt x="13445" y="13198"/>
                  <a:pt x="13788" y="12851"/>
                  <a:pt x="14215" y="12572"/>
                </a:cubicBezTo>
                <a:cubicBezTo>
                  <a:pt x="14642" y="12295"/>
                  <a:pt x="15117" y="12080"/>
                  <a:pt x="15644" y="11936"/>
                </a:cubicBezTo>
                <a:cubicBezTo>
                  <a:pt x="16172" y="11792"/>
                  <a:pt x="16686" y="11719"/>
                  <a:pt x="17174" y="11719"/>
                </a:cubicBezTo>
                <a:cubicBezTo>
                  <a:pt x="17441" y="11719"/>
                  <a:pt x="17692" y="11736"/>
                  <a:pt x="17940" y="11775"/>
                </a:cubicBezTo>
                <a:cubicBezTo>
                  <a:pt x="18183" y="11812"/>
                  <a:pt x="18422" y="11854"/>
                  <a:pt x="18652" y="11908"/>
                </a:cubicBezTo>
                <a:lnTo>
                  <a:pt x="18652" y="4648"/>
                </a:lnTo>
                <a:lnTo>
                  <a:pt x="8823" y="7285"/>
                </a:lnTo>
                <a:lnTo>
                  <a:pt x="8823" y="18301"/>
                </a:lnTo>
                <a:cubicBezTo>
                  <a:pt x="8823" y="18835"/>
                  <a:pt x="8690" y="19307"/>
                  <a:pt x="8423" y="19716"/>
                </a:cubicBezTo>
                <a:cubicBezTo>
                  <a:pt x="8157" y="20125"/>
                  <a:pt x="7811" y="20467"/>
                  <a:pt x="7384" y="20744"/>
                </a:cubicBezTo>
                <a:cubicBezTo>
                  <a:pt x="6960" y="21018"/>
                  <a:pt x="6485" y="21230"/>
                  <a:pt x="5955" y="21376"/>
                </a:cubicBezTo>
                <a:cubicBezTo>
                  <a:pt x="5428" y="21526"/>
                  <a:pt x="4919" y="21599"/>
                  <a:pt x="4425" y="21599"/>
                </a:cubicBezTo>
                <a:cubicBezTo>
                  <a:pt x="3913" y="21599"/>
                  <a:pt x="3398" y="21526"/>
                  <a:pt x="2880" y="21376"/>
                </a:cubicBezTo>
                <a:cubicBezTo>
                  <a:pt x="2362" y="21230"/>
                  <a:pt x="1887" y="21018"/>
                  <a:pt x="1450" y="20744"/>
                </a:cubicBezTo>
                <a:cubicBezTo>
                  <a:pt x="1014" y="20467"/>
                  <a:pt x="666" y="20125"/>
                  <a:pt x="399" y="19716"/>
                </a:cubicBezTo>
                <a:cubicBezTo>
                  <a:pt x="133" y="19307"/>
                  <a:pt x="0" y="18835"/>
                  <a:pt x="0" y="18301"/>
                </a:cubicBezTo>
                <a:cubicBezTo>
                  <a:pt x="0" y="17790"/>
                  <a:pt x="133" y="17327"/>
                  <a:pt x="399" y="16909"/>
                </a:cubicBezTo>
                <a:cubicBezTo>
                  <a:pt x="666" y="16497"/>
                  <a:pt x="1014" y="16149"/>
                  <a:pt x="1450" y="15870"/>
                </a:cubicBezTo>
                <a:cubicBezTo>
                  <a:pt x="1887" y="15590"/>
                  <a:pt x="2362" y="15376"/>
                  <a:pt x="2880" y="15229"/>
                </a:cubicBezTo>
                <a:cubicBezTo>
                  <a:pt x="3398" y="15079"/>
                  <a:pt x="3913" y="15003"/>
                  <a:pt x="4425" y="15003"/>
                </a:cubicBezTo>
                <a:cubicBezTo>
                  <a:pt x="4667" y="15003"/>
                  <a:pt x="4913" y="15023"/>
                  <a:pt x="5158" y="15059"/>
                </a:cubicBezTo>
                <a:cubicBezTo>
                  <a:pt x="5403" y="15096"/>
                  <a:pt x="5649" y="15144"/>
                  <a:pt x="5888" y="15209"/>
                </a:cubicBezTo>
                <a:lnTo>
                  <a:pt x="5888" y="4676"/>
                </a:lnTo>
                <a:cubicBezTo>
                  <a:pt x="5888" y="4433"/>
                  <a:pt x="5967" y="4216"/>
                  <a:pt x="6121" y="4029"/>
                </a:cubicBezTo>
                <a:cubicBezTo>
                  <a:pt x="6276" y="3837"/>
                  <a:pt x="6482" y="3707"/>
                  <a:pt x="6745" y="3634"/>
                </a:cubicBezTo>
                <a:cubicBezTo>
                  <a:pt x="6966" y="3583"/>
                  <a:pt x="7445" y="3453"/>
                  <a:pt x="8187" y="3241"/>
                </a:cubicBezTo>
                <a:cubicBezTo>
                  <a:pt x="8926" y="3035"/>
                  <a:pt x="9786" y="2798"/>
                  <a:pt x="10771" y="2533"/>
                </a:cubicBezTo>
                <a:cubicBezTo>
                  <a:pt x="11755" y="2267"/>
                  <a:pt x="12791" y="1985"/>
                  <a:pt x="13888" y="1688"/>
                </a:cubicBezTo>
                <a:cubicBezTo>
                  <a:pt x="14984" y="1392"/>
                  <a:pt x="16005" y="1118"/>
                  <a:pt x="16947" y="872"/>
                </a:cubicBezTo>
                <a:cubicBezTo>
                  <a:pt x="17892" y="624"/>
                  <a:pt x="18683" y="415"/>
                  <a:pt x="19328" y="248"/>
                </a:cubicBezTo>
                <a:cubicBezTo>
                  <a:pt x="19976" y="81"/>
                  <a:pt x="20336" y="0"/>
                  <a:pt x="20412" y="0"/>
                </a:cubicBezTo>
              </a:path>
            </a:pathLst>
          </a:custGeom>
          <a:solidFill>
            <a:srgbClr val="333F4F"/>
          </a:solidFill>
          <a:ln>
            <a:noFill/>
          </a:ln>
          <a:effectLst/>
          <a:extLst/>
        </p:spPr>
        <p:txBody>
          <a:bodyPr lIns="38092" tIns="38092" rIns="38092" bIns="38092" anchor="ctr"/>
          <a:lstStyle/>
          <a:p>
            <a:pPr defTabSz="342823" fontAlgn="auto">
              <a:spcBef>
                <a:spcPts val="0"/>
              </a:spcBef>
              <a:spcAft>
                <a:spcPts val="0"/>
              </a:spcAft>
              <a:defRPr/>
            </a:pPr>
            <a:endParaRPr lang="es-ES" sz="2200" dirty="0">
              <a:solidFill>
                <a:schemeClr val="bg1"/>
              </a:solidFill>
              <a:effectLst>
                <a:outerShdw blurRad="38100" dist="38100" dir="2700000" algn="tl">
                  <a:srgbClr val="000000"/>
                </a:outerShdw>
              </a:effectLst>
              <a:latin typeface="Gill Sans" charset="0"/>
              <a:ea typeface="+mn-ea"/>
              <a:cs typeface="Gill Sans" charset="0"/>
              <a:sym typeface="Gill Sans" charset="0"/>
            </a:endParaRPr>
          </a:p>
        </p:txBody>
      </p:sp>
      <p:sp>
        <p:nvSpPr>
          <p:cNvPr id="34" name="AutoShape 38"/>
          <p:cNvSpPr>
            <a:spLocks/>
          </p:cNvSpPr>
          <p:nvPr/>
        </p:nvSpPr>
        <p:spPr bwMode="auto">
          <a:xfrm>
            <a:off x="4623210" y="2870001"/>
            <a:ext cx="185191" cy="1857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872" y="2850"/>
                </a:moveTo>
                <a:cubicBezTo>
                  <a:pt x="18363" y="3806"/>
                  <a:pt x="19524" y="5033"/>
                  <a:pt x="20354" y="6530"/>
                </a:cubicBezTo>
                <a:cubicBezTo>
                  <a:pt x="21184" y="8031"/>
                  <a:pt x="21599" y="9635"/>
                  <a:pt x="21599" y="11342"/>
                </a:cubicBezTo>
                <a:cubicBezTo>
                  <a:pt x="21599" y="12759"/>
                  <a:pt x="21318" y="14087"/>
                  <a:pt x="20754" y="15328"/>
                </a:cubicBezTo>
                <a:cubicBezTo>
                  <a:pt x="20184" y="16569"/>
                  <a:pt x="19415" y="17654"/>
                  <a:pt x="18433" y="18587"/>
                </a:cubicBezTo>
                <a:cubicBezTo>
                  <a:pt x="17451" y="19520"/>
                  <a:pt x="16300" y="20255"/>
                  <a:pt x="14984" y="20793"/>
                </a:cubicBezTo>
                <a:cubicBezTo>
                  <a:pt x="13669" y="21332"/>
                  <a:pt x="12269" y="21599"/>
                  <a:pt x="10775" y="21599"/>
                </a:cubicBezTo>
                <a:cubicBezTo>
                  <a:pt x="9287" y="21599"/>
                  <a:pt x="7890" y="21332"/>
                  <a:pt x="6584" y="20793"/>
                </a:cubicBezTo>
                <a:cubicBezTo>
                  <a:pt x="5278" y="20255"/>
                  <a:pt x="4136" y="19520"/>
                  <a:pt x="3160" y="18587"/>
                </a:cubicBezTo>
                <a:cubicBezTo>
                  <a:pt x="2184" y="17654"/>
                  <a:pt x="1412" y="16569"/>
                  <a:pt x="845" y="15328"/>
                </a:cubicBezTo>
                <a:cubicBezTo>
                  <a:pt x="278" y="14087"/>
                  <a:pt x="0" y="12759"/>
                  <a:pt x="0" y="11342"/>
                </a:cubicBezTo>
                <a:cubicBezTo>
                  <a:pt x="0" y="9635"/>
                  <a:pt x="415" y="8031"/>
                  <a:pt x="1245" y="6530"/>
                </a:cubicBezTo>
                <a:cubicBezTo>
                  <a:pt x="2075" y="5033"/>
                  <a:pt x="3236" y="3806"/>
                  <a:pt x="4724" y="2850"/>
                </a:cubicBezTo>
                <a:cubicBezTo>
                  <a:pt x="4839" y="2761"/>
                  <a:pt x="4975" y="2732"/>
                  <a:pt x="5130" y="2770"/>
                </a:cubicBezTo>
                <a:cubicBezTo>
                  <a:pt x="5306" y="2804"/>
                  <a:pt x="5430" y="2879"/>
                  <a:pt x="5493" y="2989"/>
                </a:cubicBezTo>
                <a:lnTo>
                  <a:pt x="6800" y="4797"/>
                </a:lnTo>
                <a:cubicBezTo>
                  <a:pt x="6896" y="4906"/>
                  <a:pt x="6927" y="5033"/>
                  <a:pt x="6887" y="5174"/>
                </a:cubicBezTo>
                <a:cubicBezTo>
                  <a:pt x="6848" y="5318"/>
                  <a:pt x="6769" y="5436"/>
                  <a:pt x="6654" y="5525"/>
                </a:cubicBezTo>
                <a:cubicBezTo>
                  <a:pt x="5630" y="6185"/>
                  <a:pt x="4833" y="7026"/>
                  <a:pt x="4269" y="8042"/>
                </a:cubicBezTo>
                <a:cubicBezTo>
                  <a:pt x="3703" y="9056"/>
                  <a:pt x="3421" y="10156"/>
                  <a:pt x="3421" y="11342"/>
                </a:cubicBezTo>
                <a:cubicBezTo>
                  <a:pt x="3421" y="12298"/>
                  <a:pt x="3612" y="13208"/>
                  <a:pt x="3993" y="14066"/>
                </a:cubicBezTo>
                <a:cubicBezTo>
                  <a:pt x="4375" y="14925"/>
                  <a:pt x="4900" y="15667"/>
                  <a:pt x="5569" y="16298"/>
                </a:cubicBezTo>
                <a:cubicBezTo>
                  <a:pt x="6236" y="16929"/>
                  <a:pt x="7021" y="17430"/>
                  <a:pt x="7918" y="17796"/>
                </a:cubicBezTo>
                <a:cubicBezTo>
                  <a:pt x="8815" y="18161"/>
                  <a:pt x="9769" y="18346"/>
                  <a:pt x="10772" y="18346"/>
                </a:cubicBezTo>
                <a:cubicBezTo>
                  <a:pt x="11778" y="18346"/>
                  <a:pt x="12733" y="18161"/>
                  <a:pt x="13639" y="17796"/>
                </a:cubicBezTo>
                <a:cubicBezTo>
                  <a:pt x="14542" y="17430"/>
                  <a:pt x="15333" y="16929"/>
                  <a:pt x="16009" y="16298"/>
                </a:cubicBezTo>
                <a:cubicBezTo>
                  <a:pt x="16684" y="15668"/>
                  <a:pt x="17215" y="14927"/>
                  <a:pt x="17596" y="14075"/>
                </a:cubicBezTo>
                <a:cubicBezTo>
                  <a:pt x="17978" y="13220"/>
                  <a:pt x="18169" y="12307"/>
                  <a:pt x="18169" y="11342"/>
                </a:cubicBezTo>
                <a:cubicBezTo>
                  <a:pt x="18169" y="10156"/>
                  <a:pt x="17881" y="9056"/>
                  <a:pt x="17312" y="8042"/>
                </a:cubicBezTo>
                <a:cubicBezTo>
                  <a:pt x="16742" y="7023"/>
                  <a:pt x="15951" y="6185"/>
                  <a:pt x="14933" y="5525"/>
                </a:cubicBezTo>
                <a:cubicBezTo>
                  <a:pt x="14800" y="5436"/>
                  <a:pt x="14721" y="5324"/>
                  <a:pt x="14703" y="5197"/>
                </a:cubicBezTo>
                <a:cubicBezTo>
                  <a:pt x="14663" y="5050"/>
                  <a:pt x="14693" y="4915"/>
                  <a:pt x="14787" y="4797"/>
                </a:cubicBezTo>
                <a:lnTo>
                  <a:pt x="16066" y="2989"/>
                </a:lnTo>
                <a:cubicBezTo>
                  <a:pt x="16160" y="2879"/>
                  <a:pt x="16284" y="2810"/>
                  <a:pt x="16436" y="2784"/>
                </a:cubicBezTo>
                <a:cubicBezTo>
                  <a:pt x="16593" y="2755"/>
                  <a:pt x="16739" y="2778"/>
                  <a:pt x="16872" y="2850"/>
                </a:cubicBezTo>
                <a:moveTo>
                  <a:pt x="9663" y="10778"/>
                </a:moveTo>
                <a:cubicBezTo>
                  <a:pt x="9509" y="10778"/>
                  <a:pt x="9375" y="10726"/>
                  <a:pt x="9263" y="10625"/>
                </a:cubicBezTo>
                <a:cubicBezTo>
                  <a:pt x="9154" y="10524"/>
                  <a:pt x="9096" y="10398"/>
                  <a:pt x="9096" y="10239"/>
                </a:cubicBezTo>
                <a:lnTo>
                  <a:pt x="9096" y="535"/>
                </a:lnTo>
                <a:cubicBezTo>
                  <a:pt x="9096" y="388"/>
                  <a:pt x="9151" y="264"/>
                  <a:pt x="9257" y="158"/>
                </a:cubicBezTo>
                <a:cubicBezTo>
                  <a:pt x="9363" y="48"/>
                  <a:pt x="9496" y="0"/>
                  <a:pt x="9663" y="0"/>
                </a:cubicBezTo>
                <a:lnTo>
                  <a:pt x="11942" y="0"/>
                </a:lnTo>
                <a:cubicBezTo>
                  <a:pt x="12096" y="0"/>
                  <a:pt x="12230" y="48"/>
                  <a:pt x="12339" y="158"/>
                </a:cubicBezTo>
                <a:cubicBezTo>
                  <a:pt x="12451" y="264"/>
                  <a:pt x="12509" y="388"/>
                  <a:pt x="12509" y="535"/>
                </a:cubicBezTo>
                <a:lnTo>
                  <a:pt x="12509" y="10239"/>
                </a:lnTo>
                <a:cubicBezTo>
                  <a:pt x="12509" y="10386"/>
                  <a:pt x="12454" y="10513"/>
                  <a:pt x="12348" y="10620"/>
                </a:cubicBezTo>
                <a:cubicBezTo>
                  <a:pt x="12242" y="10723"/>
                  <a:pt x="12106" y="10778"/>
                  <a:pt x="11942" y="10778"/>
                </a:cubicBezTo>
                <a:lnTo>
                  <a:pt x="9663" y="10778"/>
                </a:lnTo>
                <a:close/>
              </a:path>
            </a:pathLst>
          </a:custGeom>
          <a:solidFill>
            <a:srgbClr val="333F4F"/>
          </a:solidFill>
          <a:ln>
            <a:noFill/>
          </a:ln>
          <a:effectLst/>
          <a:extLst/>
        </p:spPr>
        <p:txBody>
          <a:bodyPr lIns="38092" tIns="38092" rIns="38092" bIns="38092" anchor="ctr"/>
          <a:lstStyle/>
          <a:p>
            <a:pPr defTabSz="342823" fontAlgn="auto">
              <a:spcBef>
                <a:spcPts val="0"/>
              </a:spcBef>
              <a:spcAft>
                <a:spcPts val="0"/>
              </a:spcAft>
              <a:defRPr/>
            </a:pPr>
            <a:endParaRPr lang="es-ES" sz="2200" dirty="0">
              <a:solidFill>
                <a:schemeClr val="bg1"/>
              </a:solidFill>
              <a:effectLst>
                <a:outerShdw blurRad="38100" dist="38100" dir="2700000" algn="tl">
                  <a:srgbClr val="000000"/>
                </a:outerShdw>
              </a:effectLst>
              <a:latin typeface="Gill Sans" charset="0"/>
              <a:ea typeface="+mn-ea"/>
              <a:cs typeface="Gill Sans" charset="0"/>
              <a:sym typeface="Gill Sans" charset="0"/>
            </a:endParaRPr>
          </a:p>
        </p:txBody>
      </p:sp>
      <p:sp>
        <p:nvSpPr>
          <p:cNvPr id="35" name="AutoShape 39"/>
          <p:cNvSpPr>
            <a:spLocks/>
          </p:cNvSpPr>
          <p:nvPr/>
        </p:nvSpPr>
        <p:spPr bwMode="auto">
          <a:xfrm>
            <a:off x="5047183" y="2865835"/>
            <a:ext cx="184595" cy="185142"/>
          </a:xfrm>
          <a:custGeom>
            <a:avLst/>
            <a:gdLst>
              <a:gd name="T0" fmla="*/ 10797 w 21595"/>
              <a:gd name="T1" fmla="*/ 10800 h 21600"/>
              <a:gd name="T2" fmla="*/ 10797 w 21595"/>
              <a:gd name="T3" fmla="*/ 10800 h 21600"/>
              <a:gd name="T4" fmla="*/ 10797 w 21595"/>
              <a:gd name="T5" fmla="*/ 10800 h 21600"/>
              <a:gd name="T6" fmla="*/ 10797 w 21595"/>
              <a:gd name="T7" fmla="*/ 10800 h 21600"/>
            </a:gdLst>
            <a:ahLst/>
            <a:cxnLst>
              <a:cxn ang="0">
                <a:pos x="T0" y="T1"/>
              </a:cxn>
              <a:cxn ang="0">
                <a:pos x="T2" y="T3"/>
              </a:cxn>
              <a:cxn ang="0">
                <a:pos x="T4" y="T5"/>
              </a:cxn>
              <a:cxn ang="0">
                <a:pos x="T6" y="T7"/>
              </a:cxn>
            </a:cxnLst>
            <a:rect l="0" t="0" r="r" b="b"/>
            <a:pathLst>
              <a:path w="21595" h="21600">
                <a:moveTo>
                  <a:pt x="8043" y="21599"/>
                </a:moveTo>
                <a:cubicBezTo>
                  <a:pt x="7769" y="21599"/>
                  <a:pt x="7477" y="21507"/>
                  <a:pt x="7164" y="21320"/>
                </a:cubicBezTo>
                <a:cubicBezTo>
                  <a:pt x="6850" y="21132"/>
                  <a:pt x="6608" y="20916"/>
                  <a:pt x="6436" y="20665"/>
                </a:cubicBezTo>
                <a:lnTo>
                  <a:pt x="266" y="11697"/>
                </a:lnTo>
                <a:cubicBezTo>
                  <a:pt x="88" y="11439"/>
                  <a:pt x="0" y="11120"/>
                  <a:pt x="0" y="10741"/>
                </a:cubicBezTo>
                <a:cubicBezTo>
                  <a:pt x="0" y="10362"/>
                  <a:pt x="88" y="10047"/>
                  <a:pt x="266" y="9799"/>
                </a:cubicBezTo>
                <a:lnTo>
                  <a:pt x="2307" y="6831"/>
                </a:lnTo>
                <a:cubicBezTo>
                  <a:pt x="2488" y="6573"/>
                  <a:pt x="2708" y="6445"/>
                  <a:pt x="2970" y="6452"/>
                </a:cubicBezTo>
                <a:cubicBezTo>
                  <a:pt x="3233" y="6459"/>
                  <a:pt x="3448" y="6583"/>
                  <a:pt x="3622" y="6831"/>
                </a:cubicBezTo>
                <a:lnTo>
                  <a:pt x="7903" y="13022"/>
                </a:lnTo>
                <a:cubicBezTo>
                  <a:pt x="8082" y="13280"/>
                  <a:pt x="8302" y="13408"/>
                  <a:pt x="8567" y="13408"/>
                </a:cubicBezTo>
                <a:cubicBezTo>
                  <a:pt x="8827" y="13408"/>
                  <a:pt x="9045" y="13280"/>
                  <a:pt x="9221" y="13022"/>
                </a:cubicBezTo>
                <a:lnTo>
                  <a:pt x="17965" y="393"/>
                </a:lnTo>
                <a:cubicBezTo>
                  <a:pt x="18144" y="127"/>
                  <a:pt x="18364" y="0"/>
                  <a:pt x="18629" y="0"/>
                </a:cubicBezTo>
                <a:cubicBezTo>
                  <a:pt x="18888" y="0"/>
                  <a:pt x="19109" y="127"/>
                  <a:pt x="19292" y="393"/>
                </a:cubicBezTo>
                <a:lnTo>
                  <a:pt x="21333" y="3339"/>
                </a:lnTo>
                <a:cubicBezTo>
                  <a:pt x="21511" y="3601"/>
                  <a:pt x="21600" y="3920"/>
                  <a:pt x="21595" y="4299"/>
                </a:cubicBezTo>
                <a:cubicBezTo>
                  <a:pt x="21590" y="4678"/>
                  <a:pt x="21502" y="4993"/>
                  <a:pt x="21333" y="5241"/>
                </a:cubicBezTo>
                <a:lnTo>
                  <a:pt x="10664" y="20665"/>
                </a:lnTo>
                <a:cubicBezTo>
                  <a:pt x="10482" y="20930"/>
                  <a:pt x="10237" y="21146"/>
                  <a:pt x="9929" y="21330"/>
                </a:cubicBezTo>
                <a:cubicBezTo>
                  <a:pt x="9620" y="21511"/>
                  <a:pt x="9339" y="21599"/>
                  <a:pt x="9079" y="21599"/>
                </a:cubicBezTo>
                <a:lnTo>
                  <a:pt x="8043" y="21599"/>
                </a:lnTo>
                <a:close/>
              </a:path>
            </a:pathLst>
          </a:custGeom>
          <a:solidFill>
            <a:srgbClr val="333F4F"/>
          </a:solidFill>
          <a:ln>
            <a:noFill/>
          </a:ln>
          <a:effectLst/>
          <a:extLst/>
        </p:spPr>
        <p:txBody>
          <a:bodyPr lIns="38092" tIns="38092" rIns="38092" bIns="38092" anchor="ctr"/>
          <a:lstStyle/>
          <a:p>
            <a:pPr defTabSz="342823" fontAlgn="auto">
              <a:spcBef>
                <a:spcPts val="0"/>
              </a:spcBef>
              <a:spcAft>
                <a:spcPts val="0"/>
              </a:spcAft>
              <a:defRPr/>
            </a:pPr>
            <a:endParaRPr lang="es-ES" sz="2200" dirty="0">
              <a:solidFill>
                <a:schemeClr val="bg1"/>
              </a:solidFill>
              <a:effectLst>
                <a:outerShdw blurRad="38100" dist="38100" dir="2700000" algn="tl">
                  <a:srgbClr val="000000"/>
                </a:outerShdw>
              </a:effectLst>
              <a:latin typeface="Gill Sans" charset="0"/>
              <a:ea typeface="+mn-ea"/>
              <a:cs typeface="Gill Sans" charset="0"/>
              <a:sym typeface="Gill Sans" charset="0"/>
            </a:endParaRPr>
          </a:p>
        </p:txBody>
      </p:sp>
      <p:sp>
        <p:nvSpPr>
          <p:cNvPr id="36" name="AutoShape 40"/>
          <p:cNvSpPr>
            <a:spLocks/>
          </p:cNvSpPr>
          <p:nvPr/>
        </p:nvSpPr>
        <p:spPr bwMode="auto">
          <a:xfrm>
            <a:off x="5501525" y="2865835"/>
            <a:ext cx="185190" cy="18514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7" y="0"/>
                </a:moveTo>
                <a:cubicBezTo>
                  <a:pt x="12301" y="0"/>
                  <a:pt x="13705" y="282"/>
                  <a:pt x="15011" y="847"/>
                </a:cubicBezTo>
                <a:cubicBezTo>
                  <a:pt x="16319" y="1408"/>
                  <a:pt x="17463" y="2176"/>
                  <a:pt x="18449" y="3156"/>
                </a:cubicBezTo>
                <a:cubicBezTo>
                  <a:pt x="19432" y="4136"/>
                  <a:pt x="20201" y="5279"/>
                  <a:pt x="20760" y="6590"/>
                </a:cubicBezTo>
                <a:cubicBezTo>
                  <a:pt x="21317" y="7903"/>
                  <a:pt x="21599" y="9306"/>
                  <a:pt x="21599" y="10800"/>
                </a:cubicBezTo>
                <a:cubicBezTo>
                  <a:pt x="21599" y="12296"/>
                  <a:pt x="21317" y="13699"/>
                  <a:pt x="20760" y="15009"/>
                </a:cubicBezTo>
                <a:cubicBezTo>
                  <a:pt x="20201" y="16322"/>
                  <a:pt x="19430" y="17466"/>
                  <a:pt x="18449" y="18443"/>
                </a:cubicBezTo>
                <a:cubicBezTo>
                  <a:pt x="17463" y="19423"/>
                  <a:pt x="16319" y="20191"/>
                  <a:pt x="15011" y="20752"/>
                </a:cubicBezTo>
                <a:cubicBezTo>
                  <a:pt x="13705" y="21320"/>
                  <a:pt x="12301" y="21599"/>
                  <a:pt x="10807" y="21599"/>
                </a:cubicBezTo>
                <a:cubicBezTo>
                  <a:pt x="9309" y="21599"/>
                  <a:pt x="7905" y="21320"/>
                  <a:pt x="6594" y="20752"/>
                </a:cubicBezTo>
                <a:cubicBezTo>
                  <a:pt x="5280" y="20191"/>
                  <a:pt x="4136" y="19423"/>
                  <a:pt x="3158" y="18443"/>
                </a:cubicBezTo>
                <a:cubicBezTo>
                  <a:pt x="2178" y="17466"/>
                  <a:pt x="1409" y="16322"/>
                  <a:pt x="847" y="15009"/>
                </a:cubicBezTo>
                <a:cubicBezTo>
                  <a:pt x="282" y="13699"/>
                  <a:pt x="0" y="12296"/>
                  <a:pt x="0" y="10800"/>
                </a:cubicBezTo>
                <a:cubicBezTo>
                  <a:pt x="0" y="9306"/>
                  <a:pt x="282" y="7903"/>
                  <a:pt x="847" y="6590"/>
                </a:cubicBezTo>
                <a:cubicBezTo>
                  <a:pt x="1409" y="5279"/>
                  <a:pt x="2181" y="4136"/>
                  <a:pt x="3158" y="3156"/>
                </a:cubicBezTo>
                <a:cubicBezTo>
                  <a:pt x="4136" y="2176"/>
                  <a:pt x="5280" y="1408"/>
                  <a:pt x="6594" y="847"/>
                </a:cubicBezTo>
                <a:cubicBezTo>
                  <a:pt x="7902" y="282"/>
                  <a:pt x="9306" y="0"/>
                  <a:pt x="10807" y="0"/>
                </a:cubicBezTo>
                <a:moveTo>
                  <a:pt x="10807" y="18355"/>
                </a:moveTo>
                <a:cubicBezTo>
                  <a:pt x="11860" y="18355"/>
                  <a:pt x="12844" y="18158"/>
                  <a:pt x="13756" y="17762"/>
                </a:cubicBezTo>
                <a:cubicBezTo>
                  <a:pt x="14666" y="17364"/>
                  <a:pt x="15463" y="16825"/>
                  <a:pt x="16147" y="16139"/>
                </a:cubicBezTo>
                <a:cubicBezTo>
                  <a:pt x="16836" y="15453"/>
                  <a:pt x="17378" y="14656"/>
                  <a:pt x="17774" y="13747"/>
                </a:cubicBezTo>
                <a:cubicBezTo>
                  <a:pt x="18169" y="12838"/>
                  <a:pt x="18367" y="11853"/>
                  <a:pt x="18367" y="10799"/>
                </a:cubicBezTo>
                <a:cubicBezTo>
                  <a:pt x="18367" y="9746"/>
                  <a:pt x="18169" y="8764"/>
                  <a:pt x="17774" y="7852"/>
                </a:cubicBezTo>
                <a:cubicBezTo>
                  <a:pt x="17376" y="6942"/>
                  <a:pt x="16836" y="6146"/>
                  <a:pt x="16147" y="5460"/>
                </a:cubicBezTo>
                <a:cubicBezTo>
                  <a:pt x="15466" y="4774"/>
                  <a:pt x="14666" y="4235"/>
                  <a:pt x="13748" y="3839"/>
                </a:cubicBezTo>
                <a:cubicBezTo>
                  <a:pt x="12832" y="3444"/>
                  <a:pt x="11852" y="3244"/>
                  <a:pt x="10807" y="3244"/>
                </a:cubicBezTo>
                <a:cubicBezTo>
                  <a:pt x="9753" y="3244"/>
                  <a:pt x="8764" y="3444"/>
                  <a:pt x="7851" y="3839"/>
                </a:cubicBezTo>
                <a:cubicBezTo>
                  <a:pt x="6936" y="4235"/>
                  <a:pt x="6139" y="4774"/>
                  <a:pt x="5455" y="5460"/>
                </a:cubicBezTo>
                <a:cubicBezTo>
                  <a:pt x="4772" y="6146"/>
                  <a:pt x="4235" y="6942"/>
                  <a:pt x="3839" y="7852"/>
                </a:cubicBezTo>
                <a:cubicBezTo>
                  <a:pt x="3444" y="8764"/>
                  <a:pt x="3246" y="9746"/>
                  <a:pt x="3246" y="10799"/>
                </a:cubicBezTo>
                <a:cubicBezTo>
                  <a:pt x="3246" y="11853"/>
                  <a:pt x="3444" y="12838"/>
                  <a:pt x="3839" y="13747"/>
                </a:cubicBezTo>
                <a:cubicBezTo>
                  <a:pt x="4238" y="14656"/>
                  <a:pt x="4774" y="15453"/>
                  <a:pt x="5455" y="16139"/>
                </a:cubicBezTo>
                <a:cubicBezTo>
                  <a:pt x="6136" y="16825"/>
                  <a:pt x="6933" y="17364"/>
                  <a:pt x="7851" y="17762"/>
                </a:cubicBezTo>
                <a:cubicBezTo>
                  <a:pt x="8764" y="18160"/>
                  <a:pt x="9753" y="18355"/>
                  <a:pt x="10807" y="18355"/>
                </a:cubicBezTo>
                <a:moveTo>
                  <a:pt x="14674" y="7397"/>
                </a:moveTo>
                <a:cubicBezTo>
                  <a:pt x="14765" y="7307"/>
                  <a:pt x="14889" y="7262"/>
                  <a:pt x="15047" y="7262"/>
                </a:cubicBezTo>
                <a:cubicBezTo>
                  <a:pt x="15206" y="7262"/>
                  <a:pt x="15333" y="7307"/>
                  <a:pt x="15432" y="7397"/>
                </a:cubicBezTo>
                <a:lnTo>
                  <a:pt x="16972" y="8950"/>
                </a:lnTo>
                <a:cubicBezTo>
                  <a:pt x="17065" y="9040"/>
                  <a:pt x="17113" y="9165"/>
                  <a:pt x="17118" y="9323"/>
                </a:cubicBezTo>
                <a:cubicBezTo>
                  <a:pt x="17121" y="9478"/>
                  <a:pt x="17073" y="9605"/>
                  <a:pt x="16972" y="9693"/>
                </a:cubicBezTo>
                <a:lnTo>
                  <a:pt x="11442" y="15235"/>
                </a:lnTo>
                <a:cubicBezTo>
                  <a:pt x="11335" y="15343"/>
                  <a:pt x="11188" y="15436"/>
                  <a:pt x="11004" y="15506"/>
                </a:cubicBezTo>
                <a:cubicBezTo>
                  <a:pt x="10821" y="15577"/>
                  <a:pt x="10651" y="15614"/>
                  <a:pt x="10496" y="15614"/>
                </a:cubicBezTo>
                <a:lnTo>
                  <a:pt x="8953" y="15614"/>
                </a:lnTo>
                <a:cubicBezTo>
                  <a:pt x="8809" y="15614"/>
                  <a:pt x="8645" y="15577"/>
                  <a:pt x="8453" y="15506"/>
                </a:cubicBezTo>
                <a:cubicBezTo>
                  <a:pt x="8261" y="15436"/>
                  <a:pt x="8114" y="15343"/>
                  <a:pt x="8007" y="15235"/>
                </a:cubicBezTo>
                <a:lnTo>
                  <a:pt x="4627" y="11855"/>
                </a:lnTo>
                <a:cubicBezTo>
                  <a:pt x="4537" y="11768"/>
                  <a:pt x="4492" y="11644"/>
                  <a:pt x="4492" y="11486"/>
                </a:cubicBezTo>
                <a:cubicBezTo>
                  <a:pt x="4492" y="11327"/>
                  <a:pt x="4537" y="11206"/>
                  <a:pt x="4627" y="11113"/>
                </a:cubicBezTo>
                <a:lnTo>
                  <a:pt x="6181" y="9560"/>
                </a:lnTo>
                <a:cubicBezTo>
                  <a:pt x="6272" y="9467"/>
                  <a:pt x="6396" y="9424"/>
                  <a:pt x="6554" y="9424"/>
                </a:cubicBezTo>
                <a:cubicBezTo>
                  <a:pt x="6713" y="9424"/>
                  <a:pt x="6837" y="9467"/>
                  <a:pt x="6927" y="9560"/>
                </a:cubicBezTo>
                <a:lnTo>
                  <a:pt x="9337" y="11994"/>
                </a:lnTo>
                <a:cubicBezTo>
                  <a:pt x="9597" y="12217"/>
                  <a:pt x="9860" y="12217"/>
                  <a:pt x="10120" y="11994"/>
                </a:cubicBezTo>
                <a:lnTo>
                  <a:pt x="14674" y="7397"/>
                </a:lnTo>
                <a:close/>
              </a:path>
            </a:pathLst>
          </a:custGeom>
          <a:solidFill>
            <a:srgbClr val="333F4F"/>
          </a:solidFill>
          <a:ln>
            <a:noFill/>
          </a:ln>
          <a:effectLst/>
          <a:extLst/>
        </p:spPr>
        <p:txBody>
          <a:bodyPr lIns="38092" tIns="38092" rIns="38092" bIns="38092" anchor="ctr"/>
          <a:lstStyle/>
          <a:p>
            <a:pPr defTabSz="342823" fontAlgn="auto">
              <a:spcBef>
                <a:spcPts val="0"/>
              </a:spcBef>
              <a:spcAft>
                <a:spcPts val="0"/>
              </a:spcAft>
              <a:defRPr/>
            </a:pPr>
            <a:endParaRPr lang="es-ES" sz="2200" dirty="0">
              <a:solidFill>
                <a:schemeClr val="bg1"/>
              </a:solidFill>
              <a:effectLst>
                <a:outerShdw blurRad="38100" dist="38100" dir="2700000" algn="tl">
                  <a:srgbClr val="000000"/>
                </a:outerShdw>
              </a:effectLst>
              <a:latin typeface="Gill Sans" charset="0"/>
              <a:ea typeface="+mn-ea"/>
              <a:cs typeface="Gill Sans" charset="0"/>
              <a:sym typeface="Gill Sans" charset="0"/>
            </a:endParaRPr>
          </a:p>
        </p:txBody>
      </p:sp>
      <p:sp>
        <p:nvSpPr>
          <p:cNvPr id="37" name="AutoShape 41"/>
          <p:cNvSpPr>
            <a:spLocks/>
          </p:cNvSpPr>
          <p:nvPr/>
        </p:nvSpPr>
        <p:spPr bwMode="auto">
          <a:xfrm>
            <a:off x="5893938" y="2865835"/>
            <a:ext cx="185786" cy="18514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7" y="0"/>
                </a:moveTo>
                <a:cubicBezTo>
                  <a:pt x="12301" y="0"/>
                  <a:pt x="13705" y="282"/>
                  <a:pt x="15011" y="847"/>
                </a:cubicBezTo>
                <a:cubicBezTo>
                  <a:pt x="16319" y="1408"/>
                  <a:pt x="17463" y="2176"/>
                  <a:pt x="18449" y="3156"/>
                </a:cubicBezTo>
                <a:cubicBezTo>
                  <a:pt x="19432" y="4133"/>
                  <a:pt x="20201" y="5277"/>
                  <a:pt x="20760" y="6590"/>
                </a:cubicBezTo>
                <a:cubicBezTo>
                  <a:pt x="21317" y="7900"/>
                  <a:pt x="21599" y="9306"/>
                  <a:pt x="21599" y="10800"/>
                </a:cubicBezTo>
                <a:cubicBezTo>
                  <a:pt x="21599" y="12293"/>
                  <a:pt x="21317" y="13699"/>
                  <a:pt x="20760" y="15009"/>
                </a:cubicBezTo>
                <a:cubicBezTo>
                  <a:pt x="20201" y="16320"/>
                  <a:pt x="19430" y="17466"/>
                  <a:pt x="18449" y="18443"/>
                </a:cubicBezTo>
                <a:cubicBezTo>
                  <a:pt x="17463" y="19423"/>
                  <a:pt x="16319" y="20191"/>
                  <a:pt x="15011" y="20752"/>
                </a:cubicBezTo>
                <a:cubicBezTo>
                  <a:pt x="13705" y="21317"/>
                  <a:pt x="12301" y="21599"/>
                  <a:pt x="10807" y="21599"/>
                </a:cubicBezTo>
                <a:cubicBezTo>
                  <a:pt x="9309" y="21599"/>
                  <a:pt x="7905" y="21317"/>
                  <a:pt x="6594" y="20752"/>
                </a:cubicBezTo>
                <a:cubicBezTo>
                  <a:pt x="5280" y="20191"/>
                  <a:pt x="4136" y="19423"/>
                  <a:pt x="3158" y="18443"/>
                </a:cubicBezTo>
                <a:cubicBezTo>
                  <a:pt x="2178" y="17466"/>
                  <a:pt x="1409" y="16320"/>
                  <a:pt x="847" y="15009"/>
                </a:cubicBezTo>
                <a:cubicBezTo>
                  <a:pt x="282" y="13699"/>
                  <a:pt x="0" y="12293"/>
                  <a:pt x="0" y="10800"/>
                </a:cubicBezTo>
                <a:cubicBezTo>
                  <a:pt x="0" y="9306"/>
                  <a:pt x="282" y="7900"/>
                  <a:pt x="847" y="6590"/>
                </a:cubicBezTo>
                <a:cubicBezTo>
                  <a:pt x="1409" y="5277"/>
                  <a:pt x="2181" y="4133"/>
                  <a:pt x="3158" y="3156"/>
                </a:cubicBezTo>
                <a:cubicBezTo>
                  <a:pt x="4136" y="2176"/>
                  <a:pt x="5280" y="1408"/>
                  <a:pt x="6594" y="847"/>
                </a:cubicBezTo>
                <a:cubicBezTo>
                  <a:pt x="7902" y="282"/>
                  <a:pt x="9306" y="0"/>
                  <a:pt x="10807" y="0"/>
                </a:cubicBezTo>
                <a:moveTo>
                  <a:pt x="18164" y="8812"/>
                </a:moveTo>
                <a:cubicBezTo>
                  <a:pt x="18288" y="8688"/>
                  <a:pt x="18353" y="8532"/>
                  <a:pt x="18359" y="8354"/>
                </a:cubicBezTo>
                <a:cubicBezTo>
                  <a:pt x="18362" y="8171"/>
                  <a:pt x="18299" y="8021"/>
                  <a:pt x="18164" y="7894"/>
                </a:cubicBezTo>
                <a:lnTo>
                  <a:pt x="16757" y="6448"/>
                </a:lnTo>
                <a:cubicBezTo>
                  <a:pt x="16613" y="6321"/>
                  <a:pt x="16454" y="6259"/>
                  <a:pt x="16276" y="6259"/>
                </a:cubicBezTo>
                <a:cubicBezTo>
                  <a:pt x="16099" y="6259"/>
                  <a:pt x="15946" y="6321"/>
                  <a:pt x="15810" y="6448"/>
                </a:cubicBezTo>
                <a:lnTo>
                  <a:pt x="9696" y="12570"/>
                </a:lnTo>
                <a:cubicBezTo>
                  <a:pt x="9569" y="12697"/>
                  <a:pt x="9416" y="12759"/>
                  <a:pt x="9244" y="12759"/>
                </a:cubicBezTo>
                <a:cubicBezTo>
                  <a:pt x="9069" y="12759"/>
                  <a:pt x="8914" y="12697"/>
                  <a:pt x="8778" y="12570"/>
                </a:cubicBezTo>
                <a:lnTo>
                  <a:pt x="5786" y="9583"/>
                </a:lnTo>
                <a:cubicBezTo>
                  <a:pt x="5659" y="9458"/>
                  <a:pt x="5506" y="9393"/>
                  <a:pt x="5334" y="9393"/>
                </a:cubicBezTo>
                <a:cubicBezTo>
                  <a:pt x="5156" y="9393"/>
                  <a:pt x="4995" y="9458"/>
                  <a:pt x="4839" y="9583"/>
                </a:cubicBezTo>
                <a:lnTo>
                  <a:pt x="3432" y="11014"/>
                </a:lnTo>
                <a:cubicBezTo>
                  <a:pt x="3305" y="11141"/>
                  <a:pt x="3246" y="11297"/>
                  <a:pt x="3246" y="11474"/>
                </a:cubicBezTo>
                <a:cubicBezTo>
                  <a:pt x="3246" y="11655"/>
                  <a:pt x="3305" y="11810"/>
                  <a:pt x="3432" y="11935"/>
                </a:cubicBezTo>
                <a:lnTo>
                  <a:pt x="7747" y="16249"/>
                </a:lnTo>
                <a:cubicBezTo>
                  <a:pt x="7874" y="16373"/>
                  <a:pt x="8043" y="16483"/>
                  <a:pt x="8261" y="16579"/>
                </a:cubicBezTo>
                <a:cubicBezTo>
                  <a:pt x="8478" y="16673"/>
                  <a:pt x="8676" y="16720"/>
                  <a:pt x="8857" y="16720"/>
                </a:cubicBezTo>
                <a:lnTo>
                  <a:pt x="9617" y="16720"/>
                </a:lnTo>
                <a:cubicBezTo>
                  <a:pt x="9795" y="16720"/>
                  <a:pt x="9993" y="16675"/>
                  <a:pt x="10205" y="16585"/>
                </a:cubicBezTo>
                <a:cubicBezTo>
                  <a:pt x="10417" y="16495"/>
                  <a:pt x="10592" y="16382"/>
                  <a:pt x="10727" y="16249"/>
                </a:cubicBezTo>
                <a:lnTo>
                  <a:pt x="18164" y="8812"/>
                </a:lnTo>
                <a:close/>
              </a:path>
            </a:pathLst>
          </a:custGeom>
          <a:solidFill>
            <a:srgbClr val="333F4F"/>
          </a:solidFill>
          <a:ln>
            <a:noFill/>
          </a:ln>
          <a:effectLst/>
          <a:extLst/>
        </p:spPr>
        <p:txBody>
          <a:bodyPr lIns="38092" tIns="38092" rIns="38092" bIns="38092" anchor="ctr"/>
          <a:lstStyle/>
          <a:p>
            <a:pPr defTabSz="342823" fontAlgn="auto">
              <a:spcBef>
                <a:spcPts val="0"/>
              </a:spcBef>
              <a:spcAft>
                <a:spcPts val="0"/>
              </a:spcAft>
              <a:defRPr/>
            </a:pPr>
            <a:endParaRPr lang="es-ES" sz="2200" dirty="0">
              <a:solidFill>
                <a:schemeClr val="bg1"/>
              </a:solidFill>
              <a:effectLst>
                <a:outerShdw blurRad="38100" dist="38100" dir="2700000" algn="tl">
                  <a:srgbClr val="000000"/>
                </a:outerShdw>
              </a:effectLst>
              <a:latin typeface="Gill Sans" charset="0"/>
              <a:ea typeface="+mn-ea"/>
              <a:cs typeface="Gill Sans" charset="0"/>
              <a:sym typeface="Gill Sans" charset="0"/>
            </a:endParaRPr>
          </a:p>
        </p:txBody>
      </p:sp>
      <p:sp>
        <p:nvSpPr>
          <p:cNvPr id="38" name="AutoShape 42"/>
          <p:cNvSpPr>
            <a:spLocks/>
          </p:cNvSpPr>
          <p:nvPr/>
        </p:nvSpPr>
        <p:spPr bwMode="auto">
          <a:xfrm>
            <a:off x="2423553" y="2861072"/>
            <a:ext cx="185786" cy="20419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055" y="7482"/>
                </a:moveTo>
                <a:lnTo>
                  <a:pt x="5879" y="19672"/>
                </a:lnTo>
                <a:lnTo>
                  <a:pt x="0" y="21599"/>
                </a:lnTo>
                <a:lnTo>
                  <a:pt x="1929" y="15721"/>
                </a:lnTo>
                <a:lnTo>
                  <a:pt x="14117" y="3542"/>
                </a:lnTo>
                <a:lnTo>
                  <a:pt x="18055" y="7482"/>
                </a:lnTo>
                <a:close/>
                <a:moveTo>
                  <a:pt x="14484" y="6483"/>
                </a:moveTo>
                <a:cubicBezTo>
                  <a:pt x="14672" y="6295"/>
                  <a:pt x="14672" y="6092"/>
                  <a:pt x="14484" y="5878"/>
                </a:cubicBezTo>
                <a:cubicBezTo>
                  <a:pt x="14393" y="5784"/>
                  <a:pt x="14287" y="5737"/>
                  <a:pt x="14169" y="5737"/>
                </a:cubicBezTo>
                <a:cubicBezTo>
                  <a:pt x="14052" y="5737"/>
                  <a:pt x="13958" y="5784"/>
                  <a:pt x="13882" y="5878"/>
                </a:cubicBezTo>
                <a:lnTo>
                  <a:pt x="4179" y="15554"/>
                </a:lnTo>
                <a:cubicBezTo>
                  <a:pt x="4085" y="15648"/>
                  <a:pt x="4035" y="15751"/>
                  <a:pt x="4035" y="15868"/>
                </a:cubicBezTo>
                <a:cubicBezTo>
                  <a:pt x="4035" y="15986"/>
                  <a:pt x="4085" y="16092"/>
                  <a:pt x="4179" y="16186"/>
                </a:cubicBezTo>
                <a:cubicBezTo>
                  <a:pt x="4252" y="16262"/>
                  <a:pt x="4358" y="16297"/>
                  <a:pt x="4487" y="16297"/>
                </a:cubicBezTo>
                <a:cubicBezTo>
                  <a:pt x="4598" y="16297"/>
                  <a:pt x="4695" y="16262"/>
                  <a:pt x="4784" y="16186"/>
                </a:cubicBezTo>
                <a:lnTo>
                  <a:pt x="14484" y="6483"/>
                </a:lnTo>
                <a:close/>
                <a:moveTo>
                  <a:pt x="21106" y="2068"/>
                </a:moveTo>
                <a:cubicBezTo>
                  <a:pt x="21435" y="2394"/>
                  <a:pt x="21599" y="2790"/>
                  <a:pt x="21599" y="3254"/>
                </a:cubicBezTo>
                <a:cubicBezTo>
                  <a:pt x="21599" y="3721"/>
                  <a:pt x="21435" y="4109"/>
                  <a:pt x="21106" y="4429"/>
                </a:cubicBezTo>
                <a:lnTo>
                  <a:pt x="19435" y="6101"/>
                </a:lnTo>
                <a:lnTo>
                  <a:pt x="15497" y="2165"/>
                </a:lnTo>
                <a:lnTo>
                  <a:pt x="17171" y="490"/>
                </a:lnTo>
                <a:cubicBezTo>
                  <a:pt x="17494" y="164"/>
                  <a:pt x="17890" y="0"/>
                  <a:pt x="18348" y="0"/>
                </a:cubicBezTo>
                <a:cubicBezTo>
                  <a:pt x="18807" y="0"/>
                  <a:pt x="19203" y="164"/>
                  <a:pt x="19529" y="490"/>
                </a:cubicBezTo>
                <a:lnTo>
                  <a:pt x="20331" y="1266"/>
                </a:lnTo>
                <a:lnTo>
                  <a:pt x="21106" y="2068"/>
                </a:lnTo>
                <a:close/>
              </a:path>
            </a:pathLst>
          </a:custGeom>
          <a:solidFill>
            <a:srgbClr val="333F4F"/>
          </a:solidFill>
          <a:ln>
            <a:noFill/>
          </a:ln>
          <a:effectLst/>
          <a:extLst/>
        </p:spPr>
        <p:txBody>
          <a:bodyPr lIns="38092" tIns="38092" rIns="38092" bIns="38092" anchor="ctr"/>
          <a:lstStyle/>
          <a:p>
            <a:pPr defTabSz="342823" fontAlgn="auto">
              <a:spcBef>
                <a:spcPts val="0"/>
              </a:spcBef>
              <a:spcAft>
                <a:spcPts val="0"/>
              </a:spcAft>
              <a:defRPr/>
            </a:pPr>
            <a:endParaRPr lang="es-ES" sz="2200" dirty="0">
              <a:solidFill>
                <a:schemeClr val="bg1"/>
              </a:solidFill>
              <a:effectLst>
                <a:outerShdw blurRad="38100" dist="38100" dir="2700000" algn="tl">
                  <a:srgbClr val="000000"/>
                </a:outerShdw>
              </a:effectLst>
              <a:latin typeface="Gill Sans" charset="0"/>
              <a:ea typeface="+mn-ea"/>
              <a:cs typeface="Gill Sans" charset="0"/>
              <a:sym typeface="Gill Sans" charset="0"/>
            </a:endParaRPr>
          </a:p>
        </p:txBody>
      </p:sp>
      <p:sp>
        <p:nvSpPr>
          <p:cNvPr id="39" name="AutoShape 43"/>
          <p:cNvSpPr>
            <a:spLocks/>
          </p:cNvSpPr>
          <p:nvPr/>
        </p:nvSpPr>
        <p:spPr bwMode="auto">
          <a:xfrm>
            <a:off x="2855267" y="2860477"/>
            <a:ext cx="185786" cy="20359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63" y="0"/>
                </a:moveTo>
                <a:cubicBezTo>
                  <a:pt x="20630" y="0"/>
                  <a:pt x="20946" y="158"/>
                  <a:pt x="21208" y="478"/>
                </a:cubicBezTo>
                <a:cubicBezTo>
                  <a:pt x="21470" y="798"/>
                  <a:pt x="21599" y="1177"/>
                  <a:pt x="21599" y="1615"/>
                </a:cubicBezTo>
                <a:lnTo>
                  <a:pt x="21599" y="19984"/>
                </a:lnTo>
                <a:cubicBezTo>
                  <a:pt x="21599" y="20422"/>
                  <a:pt x="21470" y="20803"/>
                  <a:pt x="21208" y="21124"/>
                </a:cubicBezTo>
                <a:cubicBezTo>
                  <a:pt x="20948" y="21441"/>
                  <a:pt x="20632" y="21599"/>
                  <a:pt x="20263" y="21599"/>
                </a:cubicBezTo>
                <a:lnTo>
                  <a:pt x="1346" y="21599"/>
                </a:lnTo>
                <a:cubicBezTo>
                  <a:pt x="981" y="21599"/>
                  <a:pt x="663" y="21441"/>
                  <a:pt x="396" y="21124"/>
                </a:cubicBezTo>
                <a:cubicBezTo>
                  <a:pt x="132" y="20803"/>
                  <a:pt x="0" y="20422"/>
                  <a:pt x="0" y="19984"/>
                </a:cubicBezTo>
                <a:lnTo>
                  <a:pt x="0" y="1615"/>
                </a:lnTo>
                <a:cubicBezTo>
                  <a:pt x="0" y="1177"/>
                  <a:pt x="132" y="798"/>
                  <a:pt x="396" y="478"/>
                </a:cubicBezTo>
                <a:cubicBezTo>
                  <a:pt x="661" y="158"/>
                  <a:pt x="979" y="0"/>
                  <a:pt x="1346" y="0"/>
                </a:cubicBezTo>
                <a:lnTo>
                  <a:pt x="20263" y="0"/>
                </a:lnTo>
                <a:close/>
                <a:moveTo>
                  <a:pt x="19805" y="2170"/>
                </a:moveTo>
                <a:lnTo>
                  <a:pt x="1801" y="2170"/>
                </a:lnTo>
                <a:lnTo>
                  <a:pt x="1801" y="19440"/>
                </a:lnTo>
                <a:lnTo>
                  <a:pt x="19805" y="19440"/>
                </a:lnTo>
                <a:lnTo>
                  <a:pt x="19805" y="2170"/>
                </a:lnTo>
                <a:close/>
                <a:moveTo>
                  <a:pt x="5425" y="8662"/>
                </a:moveTo>
                <a:cubicBezTo>
                  <a:pt x="4910" y="8662"/>
                  <a:pt x="4475" y="8454"/>
                  <a:pt x="4125" y="8034"/>
                </a:cubicBezTo>
                <a:cubicBezTo>
                  <a:pt x="3770" y="7611"/>
                  <a:pt x="3598" y="7103"/>
                  <a:pt x="3598" y="6512"/>
                </a:cubicBezTo>
                <a:cubicBezTo>
                  <a:pt x="3598" y="5895"/>
                  <a:pt x="3770" y="5372"/>
                  <a:pt x="4125" y="4952"/>
                </a:cubicBezTo>
                <a:cubicBezTo>
                  <a:pt x="4477" y="4526"/>
                  <a:pt x="4910" y="4321"/>
                  <a:pt x="5425" y="4321"/>
                </a:cubicBezTo>
                <a:cubicBezTo>
                  <a:pt x="5914" y="4321"/>
                  <a:pt x="6340" y="4529"/>
                  <a:pt x="6693" y="4952"/>
                </a:cubicBezTo>
                <a:cubicBezTo>
                  <a:pt x="7045" y="5372"/>
                  <a:pt x="7219" y="5895"/>
                  <a:pt x="7219" y="6512"/>
                </a:cubicBezTo>
                <a:cubicBezTo>
                  <a:pt x="7219" y="7103"/>
                  <a:pt x="7045" y="7611"/>
                  <a:pt x="6693" y="8034"/>
                </a:cubicBezTo>
                <a:cubicBezTo>
                  <a:pt x="6340" y="8454"/>
                  <a:pt x="5914" y="8662"/>
                  <a:pt x="5425" y="8662"/>
                </a:cubicBezTo>
                <a:moveTo>
                  <a:pt x="18001" y="17287"/>
                </a:moveTo>
                <a:lnTo>
                  <a:pt x="3598" y="17287"/>
                </a:lnTo>
                <a:lnTo>
                  <a:pt x="3598" y="15810"/>
                </a:lnTo>
                <a:lnTo>
                  <a:pt x="6845" y="10745"/>
                </a:lnTo>
                <a:lnTo>
                  <a:pt x="9045" y="12942"/>
                </a:lnTo>
                <a:lnTo>
                  <a:pt x="13193" y="5387"/>
                </a:lnTo>
                <a:lnTo>
                  <a:pt x="17998" y="11350"/>
                </a:lnTo>
                <a:lnTo>
                  <a:pt x="17998" y="17287"/>
                </a:lnTo>
                <a:close/>
              </a:path>
            </a:pathLst>
          </a:custGeom>
          <a:solidFill>
            <a:srgbClr val="333F4F"/>
          </a:solidFill>
          <a:ln>
            <a:noFill/>
          </a:ln>
          <a:effectLst/>
          <a:extLst/>
        </p:spPr>
        <p:txBody>
          <a:bodyPr lIns="38092" tIns="38092" rIns="38092" bIns="38092" anchor="ctr"/>
          <a:lstStyle/>
          <a:p>
            <a:pPr defTabSz="342823" fontAlgn="auto">
              <a:spcBef>
                <a:spcPts val="0"/>
              </a:spcBef>
              <a:spcAft>
                <a:spcPts val="0"/>
              </a:spcAft>
              <a:defRPr/>
            </a:pPr>
            <a:endParaRPr lang="es-ES" sz="2200" dirty="0">
              <a:solidFill>
                <a:schemeClr val="bg1"/>
              </a:solidFill>
              <a:effectLst>
                <a:outerShdw blurRad="38100" dist="38100" dir="2700000" algn="tl">
                  <a:srgbClr val="000000"/>
                </a:outerShdw>
              </a:effectLst>
              <a:latin typeface="Gill Sans" charset="0"/>
              <a:ea typeface="+mn-ea"/>
              <a:cs typeface="Gill Sans" charset="0"/>
              <a:sym typeface="Gill Sans" charset="0"/>
            </a:endParaRPr>
          </a:p>
        </p:txBody>
      </p:sp>
      <p:sp>
        <p:nvSpPr>
          <p:cNvPr id="40" name="AutoShape 44"/>
          <p:cNvSpPr>
            <a:spLocks/>
          </p:cNvSpPr>
          <p:nvPr/>
        </p:nvSpPr>
        <p:spPr bwMode="auto">
          <a:xfrm>
            <a:off x="3304250" y="2861072"/>
            <a:ext cx="185190" cy="20419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520" y="19326"/>
                </a:moveTo>
                <a:cubicBezTo>
                  <a:pt x="21574" y="19434"/>
                  <a:pt x="21599" y="19552"/>
                  <a:pt x="21599" y="19677"/>
                </a:cubicBezTo>
                <a:cubicBezTo>
                  <a:pt x="21599" y="19974"/>
                  <a:pt x="21492" y="20237"/>
                  <a:pt x="21274" y="20463"/>
                </a:cubicBezTo>
                <a:lnTo>
                  <a:pt x="20490" y="21235"/>
                </a:lnTo>
                <a:cubicBezTo>
                  <a:pt x="20281" y="21461"/>
                  <a:pt x="20026" y="21574"/>
                  <a:pt x="19720" y="21574"/>
                </a:cubicBezTo>
                <a:lnTo>
                  <a:pt x="19664" y="21574"/>
                </a:lnTo>
                <a:cubicBezTo>
                  <a:pt x="19350" y="21537"/>
                  <a:pt x="19081" y="21396"/>
                  <a:pt x="18866" y="21153"/>
                </a:cubicBezTo>
                <a:lnTo>
                  <a:pt x="12700" y="13222"/>
                </a:lnTo>
                <a:cubicBezTo>
                  <a:pt x="11958" y="13870"/>
                  <a:pt x="11265" y="14438"/>
                  <a:pt x="10623" y="14927"/>
                </a:cubicBezTo>
                <a:cubicBezTo>
                  <a:pt x="9975" y="15413"/>
                  <a:pt x="9366" y="15835"/>
                  <a:pt x="8789" y="16188"/>
                </a:cubicBezTo>
                <a:lnTo>
                  <a:pt x="9261" y="19988"/>
                </a:lnTo>
                <a:lnTo>
                  <a:pt x="9261" y="20124"/>
                </a:lnTo>
                <a:cubicBezTo>
                  <a:pt x="9261" y="20423"/>
                  <a:pt x="9162" y="20672"/>
                  <a:pt x="8964" y="20870"/>
                </a:cubicBezTo>
                <a:lnTo>
                  <a:pt x="8546" y="21289"/>
                </a:lnTo>
                <a:cubicBezTo>
                  <a:pt x="8339" y="21498"/>
                  <a:pt x="8076" y="21599"/>
                  <a:pt x="7762" y="21599"/>
                </a:cubicBezTo>
                <a:lnTo>
                  <a:pt x="7705" y="21599"/>
                </a:lnTo>
                <a:cubicBezTo>
                  <a:pt x="7354" y="21563"/>
                  <a:pt x="7088" y="21424"/>
                  <a:pt x="6907" y="21178"/>
                </a:cubicBezTo>
                <a:lnTo>
                  <a:pt x="4131" y="17500"/>
                </a:lnTo>
                <a:lnTo>
                  <a:pt x="418" y="14695"/>
                </a:lnTo>
                <a:cubicBezTo>
                  <a:pt x="155" y="14472"/>
                  <a:pt x="16" y="14201"/>
                  <a:pt x="0" y="13884"/>
                </a:cubicBezTo>
                <a:lnTo>
                  <a:pt x="0" y="13833"/>
                </a:lnTo>
                <a:cubicBezTo>
                  <a:pt x="0" y="13550"/>
                  <a:pt x="104" y="13293"/>
                  <a:pt x="311" y="13059"/>
                </a:cubicBezTo>
                <a:lnTo>
                  <a:pt x="715" y="12668"/>
                </a:lnTo>
                <a:cubicBezTo>
                  <a:pt x="897" y="12439"/>
                  <a:pt x="1151" y="12332"/>
                  <a:pt x="1477" y="12340"/>
                </a:cubicBezTo>
                <a:cubicBezTo>
                  <a:pt x="1550" y="12340"/>
                  <a:pt x="1596" y="12352"/>
                  <a:pt x="1612" y="12369"/>
                </a:cubicBezTo>
                <a:lnTo>
                  <a:pt x="5407" y="12801"/>
                </a:lnTo>
                <a:cubicBezTo>
                  <a:pt x="5761" y="12233"/>
                  <a:pt x="6180" y="11625"/>
                  <a:pt x="6672" y="10983"/>
                </a:cubicBezTo>
                <a:cubicBezTo>
                  <a:pt x="7167" y="10336"/>
                  <a:pt x="7733" y="9655"/>
                  <a:pt x="8376" y="8931"/>
                </a:cubicBezTo>
                <a:lnTo>
                  <a:pt x="478" y="2748"/>
                </a:lnTo>
                <a:cubicBezTo>
                  <a:pt x="195" y="2521"/>
                  <a:pt x="59" y="2256"/>
                  <a:pt x="59" y="1950"/>
                </a:cubicBezTo>
                <a:lnTo>
                  <a:pt x="59" y="1894"/>
                </a:lnTo>
                <a:cubicBezTo>
                  <a:pt x="59" y="1614"/>
                  <a:pt x="161" y="1354"/>
                  <a:pt x="370" y="1111"/>
                </a:cubicBezTo>
                <a:lnTo>
                  <a:pt x="1140" y="336"/>
                </a:lnTo>
                <a:cubicBezTo>
                  <a:pt x="1383" y="130"/>
                  <a:pt x="1641" y="25"/>
                  <a:pt x="1910" y="25"/>
                </a:cubicBezTo>
                <a:lnTo>
                  <a:pt x="2088" y="25"/>
                </a:lnTo>
                <a:cubicBezTo>
                  <a:pt x="2153" y="25"/>
                  <a:pt x="2215" y="45"/>
                  <a:pt x="2269" y="79"/>
                </a:cubicBezTo>
                <a:lnTo>
                  <a:pt x="13147" y="4045"/>
                </a:lnTo>
                <a:lnTo>
                  <a:pt x="15193" y="2030"/>
                </a:lnTo>
                <a:cubicBezTo>
                  <a:pt x="15827" y="1396"/>
                  <a:pt x="16551" y="901"/>
                  <a:pt x="17375" y="540"/>
                </a:cubicBezTo>
                <a:cubicBezTo>
                  <a:pt x="18195" y="180"/>
                  <a:pt x="18951" y="0"/>
                  <a:pt x="19636" y="0"/>
                </a:cubicBezTo>
                <a:cubicBezTo>
                  <a:pt x="20284" y="0"/>
                  <a:pt x="20779" y="166"/>
                  <a:pt x="21113" y="500"/>
                </a:cubicBezTo>
                <a:cubicBezTo>
                  <a:pt x="21291" y="661"/>
                  <a:pt x="21418" y="870"/>
                  <a:pt x="21492" y="1125"/>
                </a:cubicBezTo>
                <a:cubicBezTo>
                  <a:pt x="21563" y="1374"/>
                  <a:pt x="21599" y="1659"/>
                  <a:pt x="21599" y="1973"/>
                </a:cubicBezTo>
                <a:cubicBezTo>
                  <a:pt x="21599" y="2660"/>
                  <a:pt x="21424" y="3415"/>
                  <a:pt x="21076" y="4235"/>
                </a:cubicBezTo>
                <a:cubicBezTo>
                  <a:pt x="20728" y="5055"/>
                  <a:pt x="20230" y="5778"/>
                  <a:pt x="19582" y="6400"/>
                </a:cubicBezTo>
                <a:lnTo>
                  <a:pt x="17547" y="8456"/>
                </a:lnTo>
                <a:lnTo>
                  <a:pt x="21520" y="19326"/>
                </a:lnTo>
                <a:close/>
              </a:path>
            </a:pathLst>
          </a:custGeom>
          <a:solidFill>
            <a:srgbClr val="333F4F"/>
          </a:solidFill>
          <a:ln>
            <a:noFill/>
          </a:ln>
          <a:effectLst/>
          <a:extLst/>
        </p:spPr>
        <p:txBody>
          <a:bodyPr lIns="38092" tIns="38092" rIns="38092" bIns="38092" anchor="ctr"/>
          <a:lstStyle/>
          <a:p>
            <a:pPr defTabSz="342823" fontAlgn="auto">
              <a:spcBef>
                <a:spcPts val="0"/>
              </a:spcBef>
              <a:spcAft>
                <a:spcPts val="0"/>
              </a:spcAft>
              <a:defRPr/>
            </a:pPr>
            <a:endParaRPr lang="es-ES" sz="2200" dirty="0">
              <a:solidFill>
                <a:schemeClr val="bg1"/>
              </a:solidFill>
              <a:effectLst>
                <a:outerShdw blurRad="38100" dist="38100" dir="2700000" algn="tl">
                  <a:srgbClr val="000000"/>
                </a:outerShdw>
              </a:effectLst>
              <a:latin typeface="Gill Sans" charset="0"/>
              <a:ea typeface="+mn-ea"/>
              <a:cs typeface="Gill Sans" charset="0"/>
              <a:sym typeface="Gill Sans" charset="0"/>
            </a:endParaRPr>
          </a:p>
        </p:txBody>
      </p:sp>
      <p:sp>
        <p:nvSpPr>
          <p:cNvPr id="41" name="AutoShape 45"/>
          <p:cNvSpPr>
            <a:spLocks/>
          </p:cNvSpPr>
          <p:nvPr/>
        </p:nvSpPr>
        <p:spPr bwMode="auto">
          <a:xfrm>
            <a:off x="3742514" y="2860477"/>
            <a:ext cx="185190" cy="20359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78" y="8467"/>
                </a:moveTo>
                <a:cubicBezTo>
                  <a:pt x="20642" y="8467"/>
                  <a:pt x="20953" y="8597"/>
                  <a:pt x="21212" y="8852"/>
                </a:cubicBezTo>
                <a:cubicBezTo>
                  <a:pt x="21470" y="9111"/>
                  <a:pt x="21599" y="9422"/>
                  <a:pt x="21599" y="9786"/>
                </a:cubicBezTo>
                <a:lnTo>
                  <a:pt x="21599" y="11813"/>
                </a:lnTo>
                <a:cubicBezTo>
                  <a:pt x="21599" y="12180"/>
                  <a:pt x="21470" y="12489"/>
                  <a:pt x="21212" y="12747"/>
                </a:cubicBezTo>
                <a:cubicBezTo>
                  <a:pt x="20953" y="13005"/>
                  <a:pt x="20642" y="13135"/>
                  <a:pt x="20278" y="13135"/>
                </a:cubicBezTo>
                <a:lnTo>
                  <a:pt x="13133" y="13135"/>
                </a:lnTo>
                <a:lnTo>
                  <a:pt x="13133" y="20251"/>
                </a:lnTo>
                <a:cubicBezTo>
                  <a:pt x="13133" y="20636"/>
                  <a:pt x="13004" y="20956"/>
                  <a:pt x="12746" y="21212"/>
                </a:cubicBezTo>
                <a:cubicBezTo>
                  <a:pt x="12487" y="21470"/>
                  <a:pt x="12176" y="21599"/>
                  <a:pt x="11811" y="21599"/>
                </a:cubicBezTo>
                <a:lnTo>
                  <a:pt x="9787" y="21599"/>
                </a:lnTo>
                <a:cubicBezTo>
                  <a:pt x="9423" y="21599"/>
                  <a:pt x="9112" y="21470"/>
                  <a:pt x="8853" y="21212"/>
                </a:cubicBezTo>
                <a:cubicBezTo>
                  <a:pt x="8592" y="20956"/>
                  <a:pt x="8466" y="20645"/>
                  <a:pt x="8466" y="20278"/>
                </a:cubicBezTo>
                <a:lnTo>
                  <a:pt x="8466" y="13135"/>
                </a:lnTo>
                <a:lnTo>
                  <a:pt x="1351" y="13135"/>
                </a:lnTo>
                <a:cubicBezTo>
                  <a:pt x="966" y="13135"/>
                  <a:pt x="646" y="13011"/>
                  <a:pt x="387" y="12762"/>
                </a:cubicBezTo>
                <a:cubicBezTo>
                  <a:pt x="129" y="12515"/>
                  <a:pt x="0" y="12198"/>
                  <a:pt x="0" y="11813"/>
                </a:cubicBezTo>
                <a:lnTo>
                  <a:pt x="0" y="9786"/>
                </a:lnTo>
                <a:cubicBezTo>
                  <a:pt x="0" y="9422"/>
                  <a:pt x="129" y="9114"/>
                  <a:pt x="387" y="8852"/>
                </a:cubicBezTo>
                <a:cubicBezTo>
                  <a:pt x="646" y="8597"/>
                  <a:pt x="954" y="8467"/>
                  <a:pt x="1321" y="8467"/>
                </a:cubicBezTo>
                <a:lnTo>
                  <a:pt x="8466" y="8467"/>
                </a:lnTo>
                <a:lnTo>
                  <a:pt x="8466" y="1351"/>
                </a:lnTo>
                <a:cubicBezTo>
                  <a:pt x="8466" y="966"/>
                  <a:pt x="8589" y="646"/>
                  <a:pt x="8839" y="387"/>
                </a:cubicBezTo>
                <a:cubicBezTo>
                  <a:pt x="9088" y="132"/>
                  <a:pt x="9403" y="0"/>
                  <a:pt x="9787" y="0"/>
                </a:cubicBezTo>
                <a:lnTo>
                  <a:pt x="11811" y="0"/>
                </a:lnTo>
                <a:cubicBezTo>
                  <a:pt x="12176" y="0"/>
                  <a:pt x="12487" y="132"/>
                  <a:pt x="12746" y="387"/>
                </a:cubicBezTo>
                <a:cubicBezTo>
                  <a:pt x="13004" y="646"/>
                  <a:pt x="13133" y="957"/>
                  <a:pt x="13133" y="1321"/>
                </a:cubicBezTo>
                <a:lnTo>
                  <a:pt x="13133" y="8467"/>
                </a:lnTo>
                <a:lnTo>
                  <a:pt x="20278" y="8467"/>
                </a:lnTo>
                <a:close/>
              </a:path>
            </a:pathLst>
          </a:custGeom>
          <a:solidFill>
            <a:srgbClr val="333F4F"/>
          </a:solidFill>
          <a:ln>
            <a:noFill/>
          </a:ln>
          <a:effectLst/>
          <a:extLst/>
        </p:spPr>
        <p:txBody>
          <a:bodyPr lIns="38092" tIns="38092" rIns="38092" bIns="38092" anchor="ctr"/>
          <a:lstStyle/>
          <a:p>
            <a:pPr defTabSz="342823" fontAlgn="auto">
              <a:spcBef>
                <a:spcPts val="0"/>
              </a:spcBef>
              <a:spcAft>
                <a:spcPts val="0"/>
              </a:spcAft>
              <a:defRPr/>
            </a:pPr>
            <a:endParaRPr lang="es-ES" sz="2200" dirty="0">
              <a:solidFill>
                <a:schemeClr val="bg1"/>
              </a:solidFill>
              <a:effectLst>
                <a:outerShdw blurRad="38100" dist="38100" dir="2700000" algn="tl">
                  <a:srgbClr val="000000"/>
                </a:outerShdw>
              </a:effectLst>
              <a:latin typeface="Gill Sans" charset="0"/>
              <a:ea typeface="+mn-ea"/>
              <a:cs typeface="Gill Sans" charset="0"/>
              <a:sym typeface="Gill Sans" charset="0"/>
            </a:endParaRPr>
          </a:p>
        </p:txBody>
      </p:sp>
      <p:sp>
        <p:nvSpPr>
          <p:cNvPr id="42" name="AutoShape 46"/>
          <p:cNvSpPr>
            <a:spLocks/>
          </p:cNvSpPr>
          <p:nvPr/>
        </p:nvSpPr>
        <p:spPr bwMode="auto">
          <a:xfrm>
            <a:off x="4190901" y="2860477"/>
            <a:ext cx="185191" cy="20359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7" y="0"/>
                </a:moveTo>
                <a:cubicBezTo>
                  <a:pt x="12301" y="0"/>
                  <a:pt x="13705" y="279"/>
                  <a:pt x="15011" y="847"/>
                </a:cubicBezTo>
                <a:cubicBezTo>
                  <a:pt x="16319" y="1408"/>
                  <a:pt x="17463" y="2176"/>
                  <a:pt x="18449" y="3156"/>
                </a:cubicBezTo>
                <a:cubicBezTo>
                  <a:pt x="19432" y="4136"/>
                  <a:pt x="20201" y="5279"/>
                  <a:pt x="20760" y="6590"/>
                </a:cubicBezTo>
                <a:cubicBezTo>
                  <a:pt x="21317" y="7903"/>
                  <a:pt x="21599" y="9306"/>
                  <a:pt x="21599" y="10799"/>
                </a:cubicBezTo>
                <a:cubicBezTo>
                  <a:pt x="21599" y="12296"/>
                  <a:pt x="21317" y="13699"/>
                  <a:pt x="20760" y="15009"/>
                </a:cubicBezTo>
                <a:cubicBezTo>
                  <a:pt x="20201" y="16322"/>
                  <a:pt x="19430" y="17466"/>
                  <a:pt x="18449" y="18443"/>
                </a:cubicBezTo>
                <a:cubicBezTo>
                  <a:pt x="17463" y="19422"/>
                  <a:pt x="16319" y="20191"/>
                  <a:pt x="15011" y="20755"/>
                </a:cubicBezTo>
                <a:cubicBezTo>
                  <a:pt x="13705" y="21320"/>
                  <a:pt x="12301" y="21599"/>
                  <a:pt x="10807" y="21599"/>
                </a:cubicBezTo>
                <a:cubicBezTo>
                  <a:pt x="9309" y="21599"/>
                  <a:pt x="7905" y="21320"/>
                  <a:pt x="6594" y="20755"/>
                </a:cubicBezTo>
                <a:cubicBezTo>
                  <a:pt x="5280" y="20191"/>
                  <a:pt x="4136" y="19423"/>
                  <a:pt x="3158" y="18443"/>
                </a:cubicBezTo>
                <a:cubicBezTo>
                  <a:pt x="2178" y="17466"/>
                  <a:pt x="1409" y="16322"/>
                  <a:pt x="847" y="15009"/>
                </a:cubicBezTo>
                <a:cubicBezTo>
                  <a:pt x="282" y="13699"/>
                  <a:pt x="0" y="12296"/>
                  <a:pt x="0" y="10799"/>
                </a:cubicBezTo>
                <a:cubicBezTo>
                  <a:pt x="0" y="9306"/>
                  <a:pt x="282" y="7903"/>
                  <a:pt x="847" y="6590"/>
                </a:cubicBezTo>
                <a:cubicBezTo>
                  <a:pt x="1409" y="5279"/>
                  <a:pt x="2181" y="4136"/>
                  <a:pt x="3158" y="3156"/>
                </a:cubicBezTo>
                <a:cubicBezTo>
                  <a:pt x="4136" y="2176"/>
                  <a:pt x="5280" y="1408"/>
                  <a:pt x="6594" y="847"/>
                </a:cubicBezTo>
                <a:cubicBezTo>
                  <a:pt x="7902" y="282"/>
                  <a:pt x="9306" y="0"/>
                  <a:pt x="10807" y="0"/>
                </a:cubicBezTo>
                <a:moveTo>
                  <a:pt x="17042" y="9749"/>
                </a:moveTo>
                <a:cubicBezTo>
                  <a:pt x="17042" y="9622"/>
                  <a:pt x="16994" y="9518"/>
                  <a:pt x="16898" y="9433"/>
                </a:cubicBezTo>
                <a:cubicBezTo>
                  <a:pt x="16805" y="9345"/>
                  <a:pt x="16703" y="9303"/>
                  <a:pt x="16596" y="9303"/>
                </a:cubicBezTo>
                <a:lnTo>
                  <a:pt x="12349" y="9303"/>
                </a:lnTo>
                <a:lnTo>
                  <a:pt x="12349" y="4627"/>
                </a:lnTo>
                <a:cubicBezTo>
                  <a:pt x="12349" y="4328"/>
                  <a:pt x="12202" y="4184"/>
                  <a:pt x="11917" y="4192"/>
                </a:cubicBezTo>
                <a:lnTo>
                  <a:pt x="9699" y="4192"/>
                </a:lnTo>
                <a:cubicBezTo>
                  <a:pt x="9402" y="4192"/>
                  <a:pt x="9253" y="4336"/>
                  <a:pt x="9253" y="4627"/>
                </a:cubicBezTo>
                <a:lnTo>
                  <a:pt x="9253" y="9303"/>
                </a:lnTo>
                <a:lnTo>
                  <a:pt x="5020" y="9303"/>
                </a:lnTo>
                <a:cubicBezTo>
                  <a:pt x="4724" y="9303"/>
                  <a:pt x="4574" y="9453"/>
                  <a:pt x="4574" y="9749"/>
                </a:cubicBezTo>
                <a:lnTo>
                  <a:pt x="4574" y="11884"/>
                </a:lnTo>
                <a:cubicBezTo>
                  <a:pt x="4574" y="12180"/>
                  <a:pt x="4724" y="12330"/>
                  <a:pt x="5020" y="12330"/>
                </a:cubicBezTo>
                <a:lnTo>
                  <a:pt x="9253" y="12330"/>
                </a:lnTo>
                <a:lnTo>
                  <a:pt x="9253" y="16980"/>
                </a:lnTo>
                <a:cubicBezTo>
                  <a:pt x="9253" y="17277"/>
                  <a:pt x="9402" y="17424"/>
                  <a:pt x="9699" y="17412"/>
                </a:cubicBezTo>
                <a:lnTo>
                  <a:pt x="11917" y="17412"/>
                </a:lnTo>
                <a:cubicBezTo>
                  <a:pt x="12214" y="17412"/>
                  <a:pt x="12358" y="17268"/>
                  <a:pt x="12349" y="16980"/>
                </a:cubicBezTo>
                <a:lnTo>
                  <a:pt x="12349" y="12330"/>
                </a:lnTo>
                <a:lnTo>
                  <a:pt x="16596" y="12330"/>
                </a:lnTo>
                <a:cubicBezTo>
                  <a:pt x="16703" y="12330"/>
                  <a:pt x="16805" y="12287"/>
                  <a:pt x="16898" y="12200"/>
                </a:cubicBezTo>
                <a:cubicBezTo>
                  <a:pt x="16994" y="12118"/>
                  <a:pt x="17042" y="12011"/>
                  <a:pt x="17042" y="11884"/>
                </a:cubicBezTo>
                <a:lnTo>
                  <a:pt x="17042" y="9749"/>
                </a:lnTo>
                <a:close/>
              </a:path>
            </a:pathLst>
          </a:custGeom>
          <a:solidFill>
            <a:srgbClr val="333F4F"/>
          </a:solidFill>
          <a:ln>
            <a:noFill/>
          </a:ln>
          <a:effectLst/>
          <a:extLst/>
        </p:spPr>
        <p:txBody>
          <a:bodyPr lIns="38092" tIns="38092" rIns="38092" bIns="38092" anchor="ctr"/>
          <a:lstStyle/>
          <a:p>
            <a:pPr defTabSz="342823" fontAlgn="auto">
              <a:spcBef>
                <a:spcPts val="0"/>
              </a:spcBef>
              <a:spcAft>
                <a:spcPts val="0"/>
              </a:spcAft>
              <a:defRPr/>
            </a:pPr>
            <a:endParaRPr lang="es-ES" sz="2200" dirty="0">
              <a:solidFill>
                <a:schemeClr val="bg1"/>
              </a:solidFill>
              <a:effectLst>
                <a:outerShdw blurRad="38100" dist="38100" dir="2700000" algn="tl">
                  <a:srgbClr val="000000"/>
                </a:outerShdw>
              </a:effectLst>
              <a:latin typeface="Gill Sans" charset="0"/>
              <a:ea typeface="+mn-ea"/>
              <a:cs typeface="Gill Sans" charset="0"/>
              <a:sym typeface="Gill Sans" charset="0"/>
            </a:endParaRPr>
          </a:p>
        </p:txBody>
      </p:sp>
      <p:sp>
        <p:nvSpPr>
          <p:cNvPr id="43" name="AutoShape 47"/>
          <p:cNvSpPr>
            <a:spLocks/>
          </p:cNvSpPr>
          <p:nvPr/>
        </p:nvSpPr>
        <p:spPr bwMode="auto">
          <a:xfrm>
            <a:off x="6244073" y="2866430"/>
            <a:ext cx="185191" cy="1857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916" y="12964"/>
                </a:moveTo>
                <a:cubicBezTo>
                  <a:pt x="19281" y="12964"/>
                  <a:pt x="19631" y="13046"/>
                  <a:pt x="19959" y="13217"/>
                </a:cubicBezTo>
                <a:cubicBezTo>
                  <a:pt x="20287" y="13387"/>
                  <a:pt x="20571" y="13616"/>
                  <a:pt x="20806" y="13904"/>
                </a:cubicBezTo>
                <a:cubicBezTo>
                  <a:pt x="21049" y="14198"/>
                  <a:pt x="21240" y="14539"/>
                  <a:pt x="21384" y="14932"/>
                </a:cubicBezTo>
                <a:cubicBezTo>
                  <a:pt x="21529" y="15329"/>
                  <a:pt x="21599" y="15743"/>
                  <a:pt x="21599" y="16183"/>
                </a:cubicBezTo>
                <a:lnTo>
                  <a:pt x="21599" y="21050"/>
                </a:lnTo>
                <a:cubicBezTo>
                  <a:pt x="21599" y="21414"/>
                  <a:pt x="21448" y="21599"/>
                  <a:pt x="21142" y="21599"/>
                </a:cubicBezTo>
                <a:lnTo>
                  <a:pt x="457" y="21599"/>
                </a:lnTo>
                <a:cubicBezTo>
                  <a:pt x="151" y="21599"/>
                  <a:pt x="0" y="21414"/>
                  <a:pt x="0" y="21050"/>
                </a:cubicBezTo>
                <a:lnTo>
                  <a:pt x="0" y="16183"/>
                </a:lnTo>
                <a:cubicBezTo>
                  <a:pt x="0" y="15743"/>
                  <a:pt x="70" y="15329"/>
                  <a:pt x="215" y="14932"/>
                </a:cubicBezTo>
                <a:cubicBezTo>
                  <a:pt x="362" y="14539"/>
                  <a:pt x="558" y="14198"/>
                  <a:pt x="800" y="13904"/>
                </a:cubicBezTo>
                <a:cubicBezTo>
                  <a:pt x="1047" y="13616"/>
                  <a:pt x="1336" y="13387"/>
                  <a:pt x="1664" y="13217"/>
                </a:cubicBezTo>
                <a:cubicBezTo>
                  <a:pt x="1992" y="13046"/>
                  <a:pt x="2337" y="12964"/>
                  <a:pt x="2707" y="12964"/>
                </a:cubicBezTo>
                <a:lnTo>
                  <a:pt x="18916" y="12964"/>
                </a:lnTo>
                <a:close/>
                <a:moveTo>
                  <a:pt x="18459" y="18348"/>
                </a:moveTo>
                <a:cubicBezTo>
                  <a:pt x="18459" y="18198"/>
                  <a:pt x="18412" y="18069"/>
                  <a:pt x="18321" y="17963"/>
                </a:cubicBezTo>
                <a:cubicBezTo>
                  <a:pt x="18233" y="17855"/>
                  <a:pt x="18126" y="17802"/>
                  <a:pt x="17998" y="17802"/>
                </a:cubicBezTo>
                <a:lnTo>
                  <a:pt x="3596" y="17802"/>
                </a:lnTo>
                <a:cubicBezTo>
                  <a:pt x="3468" y="17802"/>
                  <a:pt x="3358" y="17852"/>
                  <a:pt x="3273" y="17954"/>
                </a:cubicBezTo>
                <a:cubicBezTo>
                  <a:pt x="3182" y="18057"/>
                  <a:pt x="3136" y="18189"/>
                  <a:pt x="3136" y="18348"/>
                </a:cubicBezTo>
                <a:lnTo>
                  <a:pt x="3136" y="18886"/>
                </a:lnTo>
                <a:cubicBezTo>
                  <a:pt x="3136" y="19032"/>
                  <a:pt x="3182" y="19156"/>
                  <a:pt x="3273" y="19259"/>
                </a:cubicBezTo>
                <a:cubicBezTo>
                  <a:pt x="3358" y="19356"/>
                  <a:pt x="3468" y="19403"/>
                  <a:pt x="3596" y="19403"/>
                </a:cubicBezTo>
                <a:lnTo>
                  <a:pt x="18001" y="19403"/>
                </a:lnTo>
                <a:cubicBezTo>
                  <a:pt x="18128" y="19403"/>
                  <a:pt x="18236" y="19358"/>
                  <a:pt x="18324" y="19265"/>
                </a:cubicBezTo>
                <a:cubicBezTo>
                  <a:pt x="18414" y="19168"/>
                  <a:pt x="18461" y="19041"/>
                  <a:pt x="18461" y="18886"/>
                </a:cubicBezTo>
                <a:lnTo>
                  <a:pt x="18461" y="18348"/>
                </a:lnTo>
                <a:close/>
                <a:moveTo>
                  <a:pt x="18001" y="11346"/>
                </a:moveTo>
                <a:lnTo>
                  <a:pt x="3598" y="11346"/>
                </a:lnTo>
                <a:lnTo>
                  <a:pt x="3598" y="1069"/>
                </a:lnTo>
                <a:cubicBezTo>
                  <a:pt x="3598" y="781"/>
                  <a:pt x="3684" y="528"/>
                  <a:pt x="3860" y="314"/>
                </a:cubicBezTo>
                <a:cubicBezTo>
                  <a:pt x="4034" y="105"/>
                  <a:pt x="4252" y="0"/>
                  <a:pt x="4511" y="0"/>
                </a:cubicBezTo>
                <a:lnTo>
                  <a:pt x="12140" y="0"/>
                </a:lnTo>
                <a:lnTo>
                  <a:pt x="12140" y="5386"/>
                </a:lnTo>
                <a:cubicBezTo>
                  <a:pt x="12140" y="5845"/>
                  <a:pt x="12274" y="6235"/>
                  <a:pt x="12539" y="6550"/>
                </a:cubicBezTo>
                <a:cubicBezTo>
                  <a:pt x="12803" y="6873"/>
                  <a:pt x="13119" y="7031"/>
                  <a:pt x="13489" y="7031"/>
                </a:cubicBezTo>
                <a:lnTo>
                  <a:pt x="18001" y="7031"/>
                </a:lnTo>
                <a:lnTo>
                  <a:pt x="18001" y="11346"/>
                </a:lnTo>
                <a:close/>
                <a:moveTo>
                  <a:pt x="18001" y="5386"/>
                </a:moveTo>
                <a:lnTo>
                  <a:pt x="13489" y="5386"/>
                </a:lnTo>
                <a:lnTo>
                  <a:pt x="13489" y="0"/>
                </a:lnTo>
                <a:lnTo>
                  <a:pt x="18001" y="5386"/>
                </a:lnTo>
                <a:close/>
              </a:path>
            </a:pathLst>
          </a:custGeom>
          <a:solidFill>
            <a:srgbClr val="333F4F"/>
          </a:solidFill>
          <a:ln>
            <a:noFill/>
          </a:ln>
          <a:effectLst/>
          <a:extLst/>
        </p:spPr>
        <p:txBody>
          <a:bodyPr lIns="38092" tIns="38092" rIns="38092" bIns="38092" anchor="ctr"/>
          <a:lstStyle/>
          <a:p>
            <a:pPr defTabSz="342823" fontAlgn="auto">
              <a:spcBef>
                <a:spcPts val="0"/>
              </a:spcBef>
              <a:spcAft>
                <a:spcPts val="0"/>
              </a:spcAft>
              <a:defRPr/>
            </a:pPr>
            <a:endParaRPr lang="es-ES" sz="2200" dirty="0">
              <a:solidFill>
                <a:schemeClr val="bg1"/>
              </a:solidFill>
              <a:effectLst>
                <a:outerShdw blurRad="38100" dist="38100" dir="2700000" algn="tl">
                  <a:srgbClr val="000000"/>
                </a:outerShdw>
              </a:effectLst>
              <a:latin typeface="Gill Sans" charset="0"/>
              <a:ea typeface="+mn-ea"/>
              <a:cs typeface="Gill Sans" charset="0"/>
              <a:sym typeface="Gill Sans" charset="0"/>
            </a:endParaRPr>
          </a:p>
        </p:txBody>
      </p:sp>
      <p:sp>
        <p:nvSpPr>
          <p:cNvPr id="44" name="AutoShape 48"/>
          <p:cNvSpPr>
            <a:spLocks/>
          </p:cNvSpPr>
          <p:nvPr/>
        </p:nvSpPr>
        <p:spPr bwMode="auto">
          <a:xfrm>
            <a:off x="6644227" y="2866430"/>
            <a:ext cx="185786" cy="185738"/>
          </a:xfrm>
          <a:custGeom>
            <a:avLst/>
            <a:gdLst>
              <a:gd name="T0" fmla="+- 0 10794 37"/>
              <a:gd name="T1" fmla="*/ T0 w 21514"/>
              <a:gd name="T2" fmla="+- 0 10805 11"/>
              <a:gd name="T3" fmla="*/ 10805 h 21589"/>
              <a:gd name="T4" fmla="+- 0 10794 37"/>
              <a:gd name="T5" fmla="*/ T4 w 21514"/>
              <a:gd name="T6" fmla="+- 0 10805 11"/>
              <a:gd name="T7" fmla="*/ 10805 h 21589"/>
              <a:gd name="T8" fmla="+- 0 10794 37"/>
              <a:gd name="T9" fmla="*/ T8 w 21514"/>
              <a:gd name="T10" fmla="+- 0 10805 11"/>
              <a:gd name="T11" fmla="*/ 10805 h 21589"/>
              <a:gd name="T12" fmla="+- 0 10794 37"/>
              <a:gd name="T13" fmla="*/ T12 w 21514"/>
              <a:gd name="T14" fmla="+- 0 10805 11"/>
              <a:gd name="T15" fmla="*/ 10805 h 21589"/>
            </a:gdLst>
            <a:ahLst/>
            <a:cxnLst>
              <a:cxn ang="0">
                <a:pos x="T1" y="T3"/>
              </a:cxn>
              <a:cxn ang="0">
                <a:pos x="T5" y="T7"/>
              </a:cxn>
              <a:cxn ang="0">
                <a:pos x="T9" y="T11"/>
              </a:cxn>
              <a:cxn ang="0">
                <a:pos x="T13" y="T15"/>
              </a:cxn>
            </a:cxnLst>
            <a:rect l="0" t="0" r="r" b="b"/>
            <a:pathLst>
              <a:path w="21514" h="21589">
                <a:moveTo>
                  <a:pt x="21361" y="20641"/>
                </a:moveTo>
                <a:cubicBezTo>
                  <a:pt x="21548" y="20866"/>
                  <a:pt x="21562" y="21109"/>
                  <a:pt x="21408" y="21357"/>
                </a:cubicBezTo>
                <a:cubicBezTo>
                  <a:pt x="21319" y="21501"/>
                  <a:pt x="21195" y="21577"/>
                  <a:pt x="21038" y="21589"/>
                </a:cubicBezTo>
                <a:cubicBezTo>
                  <a:pt x="20963" y="21589"/>
                  <a:pt x="20895" y="21560"/>
                  <a:pt x="20836" y="21507"/>
                </a:cubicBezTo>
                <a:lnTo>
                  <a:pt x="15037" y="17552"/>
                </a:lnTo>
                <a:cubicBezTo>
                  <a:pt x="14487" y="18272"/>
                  <a:pt x="13903" y="18878"/>
                  <a:pt x="13294" y="19374"/>
                </a:cubicBezTo>
                <a:cubicBezTo>
                  <a:pt x="12685" y="19871"/>
                  <a:pt x="12081" y="20235"/>
                  <a:pt x="11482" y="20460"/>
                </a:cubicBezTo>
                <a:cubicBezTo>
                  <a:pt x="10887" y="20692"/>
                  <a:pt x="10320" y="20779"/>
                  <a:pt x="9786" y="20725"/>
                </a:cubicBezTo>
                <a:cubicBezTo>
                  <a:pt x="9249" y="20669"/>
                  <a:pt x="8774" y="20460"/>
                  <a:pt x="8355" y="20091"/>
                </a:cubicBezTo>
                <a:cubicBezTo>
                  <a:pt x="7788" y="19594"/>
                  <a:pt x="7432" y="18884"/>
                  <a:pt x="7291" y="17947"/>
                </a:cubicBezTo>
                <a:cubicBezTo>
                  <a:pt x="7148" y="17016"/>
                  <a:pt x="7181" y="15992"/>
                  <a:pt x="7392" y="14861"/>
                </a:cubicBezTo>
                <a:lnTo>
                  <a:pt x="3996" y="11855"/>
                </a:lnTo>
                <a:cubicBezTo>
                  <a:pt x="3427" y="12151"/>
                  <a:pt x="2883" y="12295"/>
                  <a:pt x="2366" y="12283"/>
                </a:cubicBezTo>
                <a:cubicBezTo>
                  <a:pt x="1843" y="12278"/>
                  <a:pt x="1387" y="12097"/>
                  <a:pt x="991" y="11745"/>
                </a:cubicBezTo>
                <a:cubicBezTo>
                  <a:pt x="609" y="11392"/>
                  <a:pt x="340" y="10924"/>
                  <a:pt x="178" y="10334"/>
                </a:cubicBezTo>
                <a:cubicBezTo>
                  <a:pt x="16" y="9745"/>
                  <a:pt x="-37" y="9085"/>
                  <a:pt x="26" y="8346"/>
                </a:cubicBezTo>
                <a:cubicBezTo>
                  <a:pt x="87" y="7607"/>
                  <a:pt x="253" y="6831"/>
                  <a:pt x="532" y="6022"/>
                </a:cubicBezTo>
                <a:cubicBezTo>
                  <a:pt x="808" y="5212"/>
                  <a:pt x="1180" y="4417"/>
                  <a:pt x="1654" y="3647"/>
                </a:cubicBezTo>
                <a:cubicBezTo>
                  <a:pt x="2124" y="2868"/>
                  <a:pt x="2644" y="2208"/>
                  <a:pt x="3214" y="1653"/>
                </a:cubicBezTo>
                <a:cubicBezTo>
                  <a:pt x="3780" y="1100"/>
                  <a:pt x="4347" y="682"/>
                  <a:pt x="4919" y="400"/>
                </a:cubicBezTo>
                <a:cubicBezTo>
                  <a:pt x="5485" y="127"/>
                  <a:pt x="6031" y="-11"/>
                  <a:pt x="6549" y="0"/>
                </a:cubicBezTo>
                <a:cubicBezTo>
                  <a:pt x="7069" y="5"/>
                  <a:pt x="7523" y="186"/>
                  <a:pt x="7912" y="539"/>
                </a:cubicBezTo>
                <a:cubicBezTo>
                  <a:pt x="8308" y="908"/>
                  <a:pt x="8582" y="1393"/>
                  <a:pt x="8736" y="1988"/>
                </a:cubicBezTo>
                <a:cubicBezTo>
                  <a:pt x="8889" y="2589"/>
                  <a:pt x="8936" y="3255"/>
                  <a:pt x="8877" y="3994"/>
                </a:cubicBezTo>
                <a:lnTo>
                  <a:pt x="12252" y="7034"/>
                </a:lnTo>
                <a:cubicBezTo>
                  <a:pt x="13081" y="6467"/>
                  <a:pt x="13885" y="6137"/>
                  <a:pt x="14662" y="6047"/>
                </a:cubicBezTo>
                <a:cubicBezTo>
                  <a:pt x="15440" y="5960"/>
                  <a:pt x="16112" y="6168"/>
                  <a:pt x="16679" y="6682"/>
                </a:cubicBezTo>
                <a:cubicBezTo>
                  <a:pt x="17091" y="7051"/>
                  <a:pt x="17391" y="7542"/>
                  <a:pt x="17583" y="8148"/>
                </a:cubicBezTo>
                <a:cubicBezTo>
                  <a:pt x="17773" y="8752"/>
                  <a:pt x="17859" y="9432"/>
                  <a:pt x="17845" y="10179"/>
                </a:cubicBezTo>
                <a:cubicBezTo>
                  <a:pt x="17829" y="10929"/>
                  <a:pt x="17717" y="11722"/>
                  <a:pt x="17503" y="12571"/>
                </a:cubicBezTo>
                <a:cubicBezTo>
                  <a:pt x="17290" y="13414"/>
                  <a:pt x="16979" y="14263"/>
                  <a:pt x="16569" y="15110"/>
                </a:cubicBezTo>
                <a:lnTo>
                  <a:pt x="21361" y="20641"/>
                </a:lnTo>
                <a:close/>
                <a:moveTo>
                  <a:pt x="2087" y="9948"/>
                </a:moveTo>
                <a:cubicBezTo>
                  <a:pt x="2244" y="10075"/>
                  <a:pt x="2431" y="10143"/>
                  <a:pt x="2649" y="10143"/>
                </a:cubicBezTo>
                <a:cubicBezTo>
                  <a:pt x="2881" y="10143"/>
                  <a:pt x="3125" y="10058"/>
                  <a:pt x="3382" y="9906"/>
                </a:cubicBezTo>
                <a:cubicBezTo>
                  <a:pt x="3637" y="9745"/>
                  <a:pt x="3907" y="9536"/>
                  <a:pt x="4183" y="9282"/>
                </a:cubicBezTo>
                <a:cubicBezTo>
                  <a:pt x="4460" y="9023"/>
                  <a:pt x="4731" y="8727"/>
                  <a:pt x="4998" y="8385"/>
                </a:cubicBezTo>
                <a:cubicBezTo>
                  <a:pt x="5263" y="8041"/>
                  <a:pt x="5511" y="7683"/>
                  <a:pt x="5743" y="7316"/>
                </a:cubicBezTo>
                <a:cubicBezTo>
                  <a:pt x="5813" y="7189"/>
                  <a:pt x="5844" y="7051"/>
                  <a:pt x="5820" y="6902"/>
                </a:cubicBezTo>
                <a:cubicBezTo>
                  <a:pt x="5797" y="6758"/>
                  <a:pt x="5743" y="6637"/>
                  <a:pt x="5652" y="6549"/>
                </a:cubicBezTo>
                <a:cubicBezTo>
                  <a:pt x="5549" y="6456"/>
                  <a:pt x="5434" y="6417"/>
                  <a:pt x="5310" y="6434"/>
                </a:cubicBezTo>
                <a:cubicBezTo>
                  <a:pt x="5186" y="6445"/>
                  <a:pt x="5083" y="6521"/>
                  <a:pt x="5001" y="6654"/>
                </a:cubicBezTo>
                <a:cubicBezTo>
                  <a:pt x="4417" y="7590"/>
                  <a:pt x="3902" y="8236"/>
                  <a:pt x="3455" y="8588"/>
                </a:cubicBezTo>
                <a:cubicBezTo>
                  <a:pt x="3005" y="8935"/>
                  <a:pt x="2736" y="9093"/>
                  <a:pt x="2647" y="9057"/>
                </a:cubicBezTo>
                <a:cubicBezTo>
                  <a:pt x="2541" y="8969"/>
                  <a:pt x="2424" y="8935"/>
                  <a:pt x="2298" y="8964"/>
                </a:cubicBezTo>
                <a:cubicBezTo>
                  <a:pt x="2171" y="8989"/>
                  <a:pt x="2070" y="9057"/>
                  <a:pt x="1996" y="9167"/>
                </a:cubicBezTo>
                <a:cubicBezTo>
                  <a:pt x="1923" y="9294"/>
                  <a:pt x="1895" y="9432"/>
                  <a:pt x="1918" y="9578"/>
                </a:cubicBezTo>
                <a:cubicBezTo>
                  <a:pt x="1942" y="9728"/>
                  <a:pt x="1998" y="9849"/>
                  <a:pt x="2087" y="9948"/>
                </a:cubicBezTo>
                <a:moveTo>
                  <a:pt x="9299" y="14647"/>
                </a:moveTo>
                <a:cubicBezTo>
                  <a:pt x="9357" y="14720"/>
                  <a:pt x="9444" y="14757"/>
                  <a:pt x="9554" y="14757"/>
                </a:cubicBezTo>
                <a:cubicBezTo>
                  <a:pt x="9704" y="14757"/>
                  <a:pt x="9828" y="14681"/>
                  <a:pt x="9924" y="14526"/>
                </a:cubicBezTo>
                <a:cubicBezTo>
                  <a:pt x="9999" y="14399"/>
                  <a:pt x="10029" y="14266"/>
                  <a:pt x="10011" y="14131"/>
                </a:cubicBezTo>
                <a:cubicBezTo>
                  <a:pt x="9999" y="13993"/>
                  <a:pt x="9940" y="13877"/>
                  <a:pt x="9835" y="13784"/>
                </a:cubicBezTo>
                <a:lnTo>
                  <a:pt x="5945" y="10301"/>
                </a:lnTo>
                <a:cubicBezTo>
                  <a:pt x="5825" y="10428"/>
                  <a:pt x="5701" y="10549"/>
                  <a:pt x="5579" y="10670"/>
                </a:cubicBezTo>
                <a:cubicBezTo>
                  <a:pt x="5457" y="10791"/>
                  <a:pt x="5333" y="10901"/>
                  <a:pt x="5216" y="10989"/>
                </a:cubicBezTo>
                <a:lnTo>
                  <a:pt x="9299" y="14647"/>
                </a:lnTo>
                <a:close/>
                <a:moveTo>
                  <a:pt x="14353" y="15028"/>
                </a:moveTo>
                <a:cubicBezTo>
                  <a:pt x="14428" y="14918"/>
                  <a:pt x="14459" y="14791"/>
                  <a:pt x="14444" y="14641"/>
                </a:cubicBezTo>
                <a:cubicBezTo>
                  <a:pt x="14428" y="14495"/>
                  <a:pt x="14370" y="14373"/>
                  <a:pt x="14264" y="14283"/>
                </a:cubicBezTo>
                <a:cubicBezTo>
                  <a:pt x="14175" y="14196"/>
                  <a:pt x="14067" y="14156"/>
                  <a:pt x="13943" y="14173"/>
                </a:cubicBezTo>
                <a:cubicBezTo>
                  <a:pt x="13821" y="14196"/>
                  <a:pt x="13718" y="14266"/>
                  <a:pt x="13648" y="14393"/>
                </a:cubicBezTo>
                <a:cubicBezTo>
                  <a:pt x="13266" y="15005"/>
                  <a:pt x="12882" y="15530"/>
                  <a:pt x="12498" y="15959"/>
                </a:cubicBezTo>
                <a:cubicBezTo>
                  <a:pt x="12114" y="16387"/>
                  <a:pt x="11758" y="16731"/>
                  <a:pt x="11428" y="16977"/>
                </a:cubicBezTo>
                <a:cubicBezTo>
                  <a:pt x="11097" y="17225"/>
                  <a:pt x="10807" y="17386"/>
                  <a:pt x="10554" y="17462"/>
                </a:cubicBezTo>
                <a:cubicBezTo>
                  <a:pt x="10299" y="17541"/>
                  <a:pt x="10118" y="17518"/>
                  <a:pt x="10013" y="17403"/>
                </a:cubicBezTo>
                <a:cubicBezTo>
                  <a:pt x="9910" y="17315"/>
                  <a:pt x="9800" y="17281"/>
                  <a:pt x="9685" y="17310"/>
                </a:cubicBezTo>
                <a:cubicBezTo>
                  <a:pt x="9568" y="17335"/>
                  <a:pt x="9472" y="17420"/>
                  <a:pt x="9399" y="17552"/>
                </a:cubicBezTo>
                <a:cubicBezTo>
                  <a:pt x="9324" y="17662"/>
                  <a:pt x="9292" y="17789"/>
                  <a:pt x="9303" y="17936"/>
                </a:cubicBezTo>
                <a:cubicBezTo>
                  <a:pt x="9315" y="18085"/>
                  <a:pt x="9376" y="18207"/>
                  <a:pt x="9488" y="18294"/>
                </a:cubicBezTo>
                <a:cubicBezTo>
                  <a:pt x="9706" y="18503"/>
                  <a:pt x="9961" y="18604"/>
                  <a:pt x="10261" y="18604"/>
                </a:cubicBezTo>
                <a:cubicBezTo>
                  <a:pt x="10568" y="18604"/>
                  <a:pt x="10898" y="18508"/>
                  <a:pt x="11254" y="18317"/>
                </a:cubicBezTo>
                <a:cubicBezTo>
                  <a:pt x="11610" y="18125"/>
                  <a:pt x="11964" y="17865"/>
                  <a:pt x="12325" y="17541"/>
                </a:cubicBezTo>
                <a:cubicBezTo>
                  <a:pt x="12683" y="17214"/>
                  <a:pt x="13034" y="16836"/>
                  <a:pt x="13379" y="16399"/>
                </a:cubicBezTo>
                <a:cubicBezTo>
                  <a:pt x="13721" y="15959"/>
                  <a:pt x="14046" y="15502"/>
                  <a:pt x="14353" y="15028"/>
                </a:cubicBezTo>
              </a:path>
            </a:pathLst>
          </a:custGeom>
          <a:solidFill>
            <a:srgbClr val="333F4F"/>
          </a:solidFill>
          <a:ln>
            <a:noFill/>
          </a:ln>
          <a:effectLst/>
          <a:extLst/>
        </p:spPr>
        <p:txBody>
          <a:bodyPr lIns="38092" tIns="38092" rIns="38092" bIns="38092" anchor="ctr"/>
          <a:lstStyle/>
          <a:p>
            <a:pPr defTabSz="342823" fontAlgn="auto">
              <a:spcBef>
                <a:spcPts val="0"/>
              </a:spcBef>
              <a:spcAft>
                <a:spcPts val="0"/>
              </a:spcAft>
              <a:defRPr/>
            </a:pPr>
            <a:endParaRPr lang="es-ES" sz="2200" dirty="0">
              <a:solidFill>
                <a:schemeClr val="bg1"/>
              </a:solidFill>
              <a:effectLst>
                <a:outerShdw blurRad="38100" dist="38100" dir="2700000" algn="tl">
                  <a:srgbClr val="000000"/>
                </a:outerShdw>
              </a:effectLst>
              <a:latin typeface="Gill Sans" charset="0"/>
              <a:ea typeface="+mn-ea"/>
              <a:cs typeface="Gill Sans" charset="0"/>
              <a:sym typeface="Gill Sans" charset="0"/>
            </a:endParaRPr>
          </a:p>
        </p:txBody>
      </p:sp>
      <p:sp>
        <p:nvSpPr>
          <p:cNvPr id="45" name="AutoShape 49"/>
          <p:cNvSpPr>
            <a:spLocks/>
          </p:cNvSpPr>
          <p:nvPr/>
        </p:nvSpPr>
        <p:spPr bwMode="auto">
          <a:xfrm>
            <a:off x="6244073" y="1518642"/>
            <a:ext cx="185191" cy="1857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3143" y="21047"/>
                </a:moveTo>
                <a:cubicBezTo>
                  <a:pt x="3143" y="21200"/>
                  <a:pt x="3101" y="21329"/>
                  <a:pt x="3025" y="21435"/>
                </a:cubicBezTo>
                <a:cubicBezTo>
                  <a:pt x="2947" y="21544"/>
                  <a:pt x="2841" y="21599"/>
                  <a:pt x="2707" y="21599"/>
                </a:cubicBezTo>
                <a:lnTo>
                  <a:pt x="457" y="21599"/>
                </a:lnTo>
                <a:cubicBezTo>
                  <a:pt x="154" y="21599"/>
                  <a:pt x="0" y="21414"/>
                  <a:pt x="0" y="21047"/>
                </a:cubicBezTo>
                <a:lnTo>
                  <a:pt x="0" y="17393"/>
                </a:lnTo>
                <a:cubicBezTo>
                  <a:pt x="0" y="17244"/>
                  <a:pt x="46" y="17114"/>
                  <a:pt x="134" y="17006"/>
                </a:cubicBezTo>
                <a:cubicBezTo>
                  <a:pt x="225" y="16900"/>
                  <a:pt x="332" y="16844"/>
                  <a:pt x="457" y="16844"/>
                </a:cubicBezTo>
                <a:lnTo>
                  <a:pt x="2707" y="16844"/>
                </a:lnTo>
                <a:cubicBezTo>
                  <a:pt x="2834" y="16844"/>
                  <a:pt x="2937" y="16900"/>
                  <a:pt x="3018" y="17006"/>
                </a:cubicBezTo>
                <a:cubicBezTo>
                  <a:pt x="3101" y="17114"/>
                  <a:pt x="3143" y="17244"/>
                  <a:pt x="3143" y="17393"/>
                </a:cubicBezTo>
                <a:lnTo>
                  <a:pt x="3143" y="21047"/>
                </a:lnTo>
                <a:close/>
                <a:moveTo>
                  <a:pt x="7757" y="21047"/>
                </a:moveTo>
                <a:cubicBezTo>
                  <a:pt x="7757" y="21200"/>
                  <a:pt x="7715" y="21329"/>
                  <a:pt x="7634" y="21435"/>
                </a:cubicBezTo>
                <a:cubicBezTo>
                  <a:pt x="7551" y="21544"/>
                  <a:pt x="7448" y="21599"/>
                  <a:pt x="7324" y="21599"/>
                </a:cubicBezTo>
                <a:lnTo>
                  <a:pt x="5062" y="21599"/>
                </a:lnTo>
                <a:cubicBezTo>
                  <a:pt x="4934" y="21599"/>
                  <a:pt x="4829" y="21544"/>
                  <a:pt x="4739" y="21435"/>
                </a:cubicBezTo>
                <a:cubicBezTo>
                  <a:pt x="4648" y="21329"/>
                  <a:pt x="4604" y="21200"/>
                  <a:pt x="4604" y="21047"/>
                </a:cubicBezTo>
                <a:lnTo>
                  <a:pt x="4604" y="14947"/>
                </a:lnTo>
                <a:cubicBezTo>
                  <a:pt x="4604" y="14797"/>
                  <a:pt x="4648" y="14668"/>
                  <a:pt x="4739" y="14559"/>
                </a:cubicBezTo>
                <a:cubicBezTo>
                  <a:pt x="4829" y="14453"/>
                  <a:pt x="4934" y="14398"/>
                  <a:pt x="5062" y="14398"/>
                </a:cubicBezTo>
                <a:lnTo>
                  <a:pt x="7324" y="14398"/>
                </a:lnTo>
                <a:cubicBezTo>
                  <a:pt x="7448" y="14398"/>
                  <a:pt x="7551" y="14453"/>
                  <a:pt x="7634" y="14559"/>
                </a:cubicBezTo>
                <a:cubicBezTo>
                  <a:pt x="7715" y="14668"/>
                  <a:pt x="7757" y="14797"/>
                  <a:pt x="7757" y="14947"/>
                </a:cubicBezTo>
                <a:lnTo>
                  <a:pt x="7757" y="21047"/>
                </a:lnTo>
                <a:close/>
                <a:moveTo>
                  <a:pt x="12388" y="21047"/>
                </a:moveTo>
                <a:cubicBezTo>
                  <a:pt x="12388" y="21200"/>
                  <a:pt x="12342" y="21329"/>
                  <a:pt x="12251" y="21435"/>
                </a:cubicBezTo>
                <a:cubicBezTo>
                  <a:pt x="12165" y="21544"/>
                  <a:pt x="12055" y="21599"/>
                  <a:pt x="11928" y="21599"/>
                </a:cubicBezTo>
                <a:lnTo>
                  <a:pt x="9666" y="21599"/>
                </a:lnTo>
                <a:cubicBezTo>
                  <a:pt x="9541" y="21599"/>
                  <a:pt x="9434" y="21544"/>
                  <a:pt x="9343" y="21435"/>
                </a:cubicBezTo>
                <a:cubicBezTo>
                  <a:pt x="9255" y="21329"/>
                  <a:pt x="9208" y="21200"/>
                  <a:pt x="9208" y="21047"/>
                </a:cubicBezTo>
                <a:lnTo>
                  <a:pt x="9208" y="11546"/>
                </a:lnTo>
                <a:cubicBezTo>
                  <a:pt x="9208" y="11393"/>
                  <a:pt x="9255" y="11264"/>
                  <a:pt x="9343" y="11158"/>
                </a:cubicBezTo>
                <a:cubicBezTo>
                  <a:pt x="9434" y="11049"/>
                  <a:pt x="9541" y="10996"/>
                  <a:pt x="9666" y="10996"/>
                </a:cubicBezTo>
                <a:lnTo>
                  <a:pt x="11928" y="10996"/>
                </a:lnTo>
                <a:cubicBezTo>
                  <a:pt x="12055" y="10996"/>
                  <a:pt x="12165" y="11049"/>
                  <a:pt x="12251" y="11158"/>
                </a:cubicBezTo>
                <a:cubicBezTo>
                  <a:pt x="12342" y="11264"/>
                  <a:pt x="12388" y="11393"/>
                  <a:pt x="12388" y="11546"/>
                </a:cubicBezTo>
                <a:lnTo>
                  <a:pt x="12388" y="21047"/>
                </a:lnTo>
                <a:close/>
                <a:moveTo>
                  <a:pt x="16993" y="21047"/>
                </a:moveTo>
                <a:cubicBezTo>
                  <a:pt x="16993" y="21200"/>
                  <a:pt x="16946" y="21329"/>
                  <a:pt x="16856" y="21435"/>
                </a:cubicBezTo>
                <a:cubicBezTo>
                  <a:pt x="16767" y="21544"/>
                  <a:pt x="16660" y="21599"/>
                  <a:pt x="16535" y="21599"/>
                </a:cubicBezTo>
                <a:lnTo>
                  <a:pt x="14285" y="21599"/>
                </a:lnTo>
                <a:cubicBezTo>
                  <a:pt x="14158" y="21599"/>
                  <a:pt x="14055" y="21544"/>
                  <a:pt x="13974" y="21435"/>
                </a:cubicBezTo>
                <a:cubicBezTo>
                  <a:pt x="13894" y="21329"/>
                  <a:pt x="13850" y="21200"/>
                  <a:pt x="13850" y="21047"/>
                </a:cubicBezTo>
                <a:lnTo>
                  <a:pt x="13850" y="7058"/>
                </a:lnTo>
                <a:cubicBezTo>
                  <a:pt x="13850" y="6908"/>
                  <a:pt x="13891" y="6781"/>
                  <a:pt x="13967" y="6670"/>
                </a:cubicBezTo>
                <a:cubicBezTo>
                  <a:pt x="14045" y="6564"/>
                  <a:pt x="14151" y="6511"/>
                  <a:pt x="14285" y="6511"/>
                </a:cubicBezTo>
                <a:lnTo>
                  <a:pt x="16535" y="6511"/>
                </a:lnTo>
                <a:cubicBezTo>
                  <a:pt x="16660" y="6511"/>
                  <a:pt x="16767" y="6561"/>
                  <a:pt x="16855" y="6664"/>
                </a:cubicBezTo>
                <a:cubicBezTo>
                  <a:pt x="16946" y="6767"/>
                  <a:pt x="16993" y="6899"/>
                  <a:pt x="16993" y="7058"/>
                </a:cubicBezTo>
                <a:lnTo>
                  <a:pt x="16993" y="21047"/>
                </a:lnTo>
                <a:close/>
                <a:moveTo>
                  <a:pt x="21599" y="21047"/>
                </a:moveTo>
                <a:cubicBezTo>
                  <a:pt x="21599" y="21414"/>
                  <a:pt x="21448" y="21599"/>
                  <a:pt x="21139" y="21599"/>
                </a:cubicBezTo>
                <a:lnTo>
                  <a:pt x="18914" y="21599"/>
                </a:lnTo>
                <a:cubicBezTo>
                  <a:pt x="18611" y="21599"/>
                  <a:pt x="18456" y="21414"/>
                  <a:pt x="18456" y="21047"/>
                </a:cubicBezTo>
                <a:lnTo>
                  <a:pt x="18456" y="549"/>
                </a:lnTo>
                <a:cubicBezTo>
                  <a:pt x="18456" y="182"/>
                  <a:pt x="18608" y="0"/>
                  <a:pt x="18914" y="0"/>
                </a:cubicBezTo>
                <a:lnTo>
                  <a:pt x="21139" y="0"/>
                </a:lnTo>
                <a:cubicBezTo>
                  <a:pt x="21445" y="0"/>
                  <a:pt x="21599" y="182"/>
                  <a:pt x="21599" y="549"/>
                </a:cubicBezTo>
                <a:lnTo>
                  <a:pt x="21599" y="21047"/>
                </a:lnTo>
                <a:close/>
              </a:path>
            </a:pathLst>
          </a:custGeom>
          <a:solidFill>
            <a:srgbClr val="333F4F"/>
          </a:solidFill>
          <a:ln>
            <a:noFill/>
          </a:ln>
          <a:effectLst/>
          <a:extLst/>
        </p:spPr>
        <p:txBody>
          <a:bodyPr lIns="38092" tIns="38092" rIns="38092" bIns="38092" anchor="ctr"/>
          <a:lstStyle/>
          <a:p>
            <a:pPr defTabSz="342823" fontAlgn="auto">
              <a:spcBef>
                <a:spcPts val="0"/>
              </a:spcBef>
              <a:spcAft>
                <a:spcPts val="0"/>
              </a:spcAft>
              <a:defRPr/>
            </a:pPr>
            <a:endParaRPr lang="es-ES" sz="2200" dirty="0">
              <a:solidFill>
                <a:schemeClr val="bg1"/>
              </a:solidFill>
              <a:effectLst>
                <a:outerShdw blurRad="38100" dist="38100" dir="2700000" algn="tl">
                  <a:srgbClr val="000000"/>
                </a:outerShdw>
              </a:effectLst>
              <a:latin typeface="Gill Sans" charset="0"/>
              <a:ea typeface="+mn-ea"/>
              <a:cs typeface="Gill Sans" charset="0"/>
              <a:sym typeface="Gill Sans" charset="0"/>
            </a:endParaRPr>
          </a:p>
        </p:txBody>
      </p:sp>
      <p:sp>
        <p:nvSpPr>
          <p:cNvPr id="46" name="AutoShape 50"/>
          <p:cNvSpPr>
            <a:spLocks/>
          </p:cNvSpPr>
          <p:nvPr/>
        </p:nvSpPr>
        <p:spPr bwMode="auto">
          <a:xfrm>
            <a:off x="6643632" y="1518642"/>
            <a:ext cx="185786" cy="1857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865" y="10197"/>
                </a:moveTo>
                <a:cubicBezTo>
                  <a:pt x="15001" y="10365"/>
                  <a:pt x="15071" y="10573"/>
                  <a:pt x="15076" y="10817"/>
                </a:cubicBezTo>
                <a:cubicBezTo>
                  <a:pt x="15079" y="11061"/>
                  <a:pt x="15009" y="11255"/>
                  <a:pt x="14865" y="11407"/>
                </a:cubicBezTo>
                <a:lnTo>
                  <a:pt x="7797" y="19179"/>
                </a:lnTo>
                <a:cubicBezTo>
                  <a:pt x="7642" y="19350"/>
                  <a:pt x="7460" y="19435"/>
                  <a:pt x="7247" y="19435"/>
                </a:cubicBezTo>
                <a:cubicBezTo>
                  <a:pt x="7180" y="19435"/>
                  <a:pt x="7078" y="19414"/>
                  <a:pt x="6940" y="19379"/>
                </a:cubicBezTo>
                <a:cubicBezTo>
                  <a:pt x="6625" y="19229"/>
                  <a:pt x="6467" y="18962"/>
                  <a:pt x="6467" y="18577"/>
                </a:cubicBezTo>
                <a:lnTo>
                  <a:pt x="6467" y="14486"/>
                </a:lnTo>
                <a:lnTo>
                  <a:pt x="996" y="14486"/>
                </a:lnTo>
                <a:cubicBezTo>
                  <a:pt x="715" y="14486"/>
                  <a:pt x="477" y="14380"/>
                  <a:pt x="285" y="14168"/>
                </a:cubicBezTo>
                <a:cubicBezTo>
                  <a:pt x="93" y="13957"/>
                  <a:pt x="0" y="13698"/>
                  <a:pt x="0" y="13390"/>
                </a:cubicBezTo>
                <a:lnTo>
                  <a:pt x="0" y="8215"/>
                </a:lnTo>
                <a:cubicBezTo>
                  <a:pt x="0" y="7903"/>
                  <a:pt x="93" y="7651"/>
                  <a:pt x="285" y="7448"/>
                </a:cubicBezTo>
                <a:cubicBezTo>
                  <a:pt x="475" y="7245"/>
                  <a:pt x="712" y="7146"/>
                  <a:pt x="996" y="7146"/>
                </a:cubicBezTo>
                <a:lnTo>
                  <a:pt x="6467" y="7146"/>
                </a:lnTo>
                <a:lnTo>
                  <a:pt x="6467" y="3025"/>
                </a:lnTo>
                <a:cubicBezTo>
                  <a:pt x="6467" y="2640"/>
                  <a:pt x="6624" y="2376"/>
                  <a:pt x="6940" y="2223"/>
                </a:cubicBezTo>
                <a:cubicBezTo>
                  <a:pt x="7273" y="2094"/>
                  <a:pt x="7556" y="2158"/>
                  <a:pt x="7797" y="2420"/>
                </a:cubicBezTo>
                <a:lnTo>
                  <a:pt x="14865" y="10197"/>
                </a:lnTo>
                <a:close/>
                <a:moveTo>
                  <a:pt x="17663" y="0"/>
                </a:moveTo>
                <a:cubicBezTo>
                  <a:pt x="18200" y="0"/>
                  <a:pt x="18708" y="114"/>
                  <a:pt x="19178" y="343"/>
                </a:cubicBezTo>
                <a:cubicBezTo>
                  <a:pt x="19653" y="572"/>
                  <a:pt x="20067" y="884"/>
                  <a:pt x="20425" y="1265"/>
                </a:cubicBezTo>
                <a:cubicBezTo>
                  <a:pt x="20782" y="1647"/>
                  <a:pt x="21068" y="2105"/>
                  <a:pt x="21282" y="2634"/>
                </a:cubicBezTo>
                <a:cubicBezTo>
                  <a:pt x="21493" y="3166"/>
                  <a:pt x="21599" y="3727"/>
                  <a:pt x="21599" y="4317"/>
                </a:cubicBezTo>
                <a:lnTo>
                  <a:pt x="21599" y="17282"/>
                </a:lnTo>
                <a:cubicBezTo>
                  <a:pt x="21599" y="17869"/>
                  <a:pt x="21493" y="18424"/>
                  <a:pt x="21282" y="18947"/>
                </a:cubicBezTo>
                <a:cubicBezTo>
                  <a:pt x="21068" y="19467"/>
                  <a:pt x="20780" y="19922"/>
                  <a:pt x="20425" y="20319"/>
                </a:cubicBezTo>
                <a:cubicBezTo>
                  <a:pt x="20067" y="20712"/>
                  <a:pt x="19653" y="21021"/>
                  <a:pt x="19186" y="21253"/>
                </a:cubicBezTo>
                <a:cubicBezTo>
                  <a:pt x="18716" y="21482"/>
                  <a:pt x="18208" y="21599"/>
                  <a:pt x="17663" y="21599"/>
                </a:cubicBezTo>
                <a:lnTo>
                  <a:pt x="11784" y="21599"/>
                </a:lnTo>
                <a:lnTo>
                  <a:pt x="11784" y="18886"/>
                </a:lnTo>
                <a:lnTo>
                  <a:pt x="17663" y="18886"/>
                </a:lnTo>
                <a:cubicBezTo>
                  <a:pt x="18064" y="18886"/>
                  <a:pt x="18409" y="18727"/>
                  <a:pt x="18700" y="18413"/>
                </a:cubicBezTo>
                <a:cubicBezTo>
                  <a:pt x="18991" y="18098"/>
                  <a:pt x="19135" y="17720"/>
                  <a:pt x="19135" y="17282"/>
                </a:cubicBezTo>
                <a:lnTo>
                  <a:pt x="19135" y="4317"/>
                </a:lnTo>
                <a:cubicBezTo>
                  <a:pt x="19135" y="3874"/>
                  <a:pt x="18991" y="3498"/>
                  <a:pt x="18708" y="3183"/>
                </a:cubicBezTo>
                <a:cubicBezTo>
                  <a:pt x="18422" y="2872"/>
                  <a:pt x="18075" y="2713"/>
                  <a:pt x="17663" y="2713"/>
                </a:cubicBezTo>
                <a:lnTo>
                  <a:pt x="11784" y="2713"/>
                </a:lnTo>
                <a:lnTo>
                  <a:pt x="11784" y="0"/>
                </a:lnTo>
                <a:lnTo>
                  <a:pt x="17663" y="0"/>
                </a:lnTo>
                <a:close/>
              </a:path>
            </a:pathLst>
          </a:custGeom>
          <a:solidFill>
            <a:srgbClr val="333F4F"/>
          </a:solidFill>
          <a:ln>
            <a:noFill/>
          </a:ln>
          <a:effectLst/>
          <a:extLst/>
        </p:spPr>
        <p:txBody>
          <a:bodyPr lIns="38092" tIns="38092" rIns="38092" bIns="38092" anchor="ctr"/>
          <a:lstStyle/>
          <a:p>
            <a:pPr defTabSz="342823" fontAlgn="auto">
              <a:spcBef>
                <a:spcPts val="0"/>
              </a:spcBef>
              <a:spcAft>
                <a:spcPts val="0"/>
              </a:spcAft>
              <a:defRPr/>
            </a:pPr>
            <a:endParaRPr lang="es-ES" sz="2200" dirty="0">
              <a:solidFill>
                <a:schemeClr val="bg1"/>
              </a:solidFill>
              <a:effectLst>
                <a:outerShdw blurRad="38100" dist="38100" dir="2700000" algn="tl">
                  <a:srgbClr val="000000"/>
                </a:outerShdw>
              </a:effectLst>
              <a:latin typeface="Gill Sans" charset="0"/>
              <a:ea typeface="+mn-ea"/>
              <a:cs typeface="Gill Sans" charset="0"/>
              <a:sym typeface="Gill Sans" charset="0"/>
            </a:endParaRPr>
          </a:p>
        </p:txBody>
      </p:sp>
      <p:sp>
        <p:nvSpPr>
          <p:cNvPr id="47" name="AutoShape 51"/>
          <p:cNvSpPr>
            <a:spLocks/>
          </p:cNvSpPr>
          <p:nvPr/>
        </p:nvSpPr>
        <p:spPr bwMode="auto">
          <a:xfrm>
            <a:off x="640128" y="1868686"/>
            <a:ext cx="185786" cy="185142"/>
          </a:xfrm>
          <a:custGeom>
            <a:avLst/>
            <a:gdLst>
              <a:gd name="T0" fmla="*/ 10798 w 21597"/>
              <a:gd name="T1" fmla="*/ 10800 h 21600"/>
              <a:gd name="T2" fmla="*/ 10798 w 21597"/>
              <a:gd name="T3" fmla="*/ 10800 h 21600"/>
              <a:gd name="T4" fmla="*/ 10798 w 21597"/>
              <a:gd name="T5" fmla="*/ 10800 h 21600"/>
              <a:gd name="T6" fmla="*/ 10798 w 21597"/>
              <a:gd name="T7" fmla="*/ 10800 h 21600"/>
            </a:gdLst>
            <a:ahLst/>
            <a:cxnLst>
              <a:cxn ang="0">
                <a:pos x="T0" y="T1"/>
              </a:cxn>
              <a:cxn ang="0">
                <a:pos x="T2" y="T3"/>
              </a:cxn>
              <a:cxn ang="0">
                <a:pos x="T4" y="T5"/>
              </a:cxn>
              <a:cxn ang="0">
                <a:pos x="T6" y="T7"/>
              </a:cxn>
            </a:cxnLst>
            <a:rect l="0" t="0" r="r" b="b"/>
            <a:pathLst>
              <a:path w="21597" h="21600">
                <a:moveTo>
                  <a:pt x="3919" y="21599"/>
                </a:moveTo>
                <a:cubicBezTo>
                  <a:pt x="3385" y="21599"/>
                  <a:pt x="2878" y="21485"/>
                  <a:pt x="2408" y="21256"/>
                </a:cubicBezTo>
                <a:cubicBezTo>
                  <a:pt x="1933" y="21027"/>
                  <a:pt x="1519" y="20715"/>
                  <a:pt x="1164" y="20319"/>
                </a:cubicBezTo>
                <a:cubicBezTo>
                  <a:pt x="801" y="19928"/>
                  <a:pt x="520" y="19470"/>
                  <a:pt x="312" y="18947"/>
                </a:cubicBezTo>
                <a:cubicBezTo>
                  <a:pt x="101" y="18430"/>
                  <a:pt x="0" y="17872"/>
                  <a:pt x="0" y="17281"/>
                </a:cubicBezTo>
                <a:lnTo>
                  <a:pt x="0" y="4318"/>
                </a:lnTo>
                <a:cubicBezTo>
                  <a:pt x="0" y="3727"/>
                  <a:pt x="101" y="3169"/>
                  <a:pt x="312" y="2652"/>
                </a:cubicBezTo>
                <a:cubicBezTo>
                  <a:pt x="520" y="2129"/>
                  <a:pt x="803" y="1674"/>
                  <a:pt x="1164" y="1280"/>
                </a:cubicBezTo>
                <a:cubicBezTo>
                  <a:pt x="1519" y="887"/>
                  <a:pt x="1933" y="575"/>
                  <a:pt x="2408" y="343"/>
                </a:cubicBezTo>
                <a:cubicBezTo>
                  <a:pt x="2881" y="114"/>
                  <a:pt x="3385" y="0"/>
                  <a:pt x="3919" y="0"/>
                </a:cubicBezTo>
                <a:lnTo>
                  <a:pt x="9813" y="0"/>
                </a:lnTo>
                <a:lnTo>
                  <a:pt x="9813" y="2714"/>
                </a:lnTo>
                <a:lnTo>
                  <a:pt x="3919" y="2714"/>
                </a:lnTo>
                <a:cubicBezTo>
                  <a:pt x="3522" y="2714"/>
                  <a:pt x="3177" y="2872"/>
                  <a:pt x="2891" y="3184"/>
                </a:cubicBezTo>
                <a:cubicBezTo>
                  <a:pt x="2608" y="3501"/>
                  <a:pt x="2464" y="3877"/>
                  <a:pt x="2464" y="4318"/>
                </a:cubicBezTo>
                <a:lnTo>
                  <a:pt x="2464" y="17281"/>
                </a:lnTo>
                <a:cubicBezTo>
                  <a:pt x="2464" y="17725"/>
                  <a:pt x="2608" y="18101"/>
                  <a:pt x="2891" y="18415"/>
                </a:cubicBezTo>
                <a:cubicBezTo>
                  <a:pt x="3174" y="18729"/>
                  <a:pt x="3519" y="18885"/>
                  <a:pt x="3919" y="18885"/>
                </a:cubicBezTo>
                <a:lnTo>
                  <a:pt x="9813" y="18885"/>
                </a:lnTo>
                <a:lnTo>
                  <a:pt x="9813" y="21599"/>
                </a:lnTo>
                <a:lnTo>
                  <a:pt x="3919" y="21599"/>
                </a:lnTo>
                <a:close/>
                <a:moveTo>
                  <a:pt x="21359" y="10199"/>
                </a:moveTo>
                <a:cubicBezTo>
                  <a:pt x="21514" y="10369"/>
                  <a:pt x="21591" y="10572"/>
                  <a:pt x="21597" y="10819"/>
                </a:cubicBezTo>
                <a:cubicBezTo>
                  <a:pt x="21600" y="11059"/>
                  <a:pt x="21522" y="11256"/>
                  <a:pt x="21359" y="11406"/>
                </a:cubicBezTo>
                <a:lnTo>
                  <a:pt x="14294" y="19185"/>
                </a:lnTo>
                <a:cubicBezTo>
                  <a:pt x="14136" y="19352"/>
                  <a:pt x="13954" y="19437"/>
                  <a:pt x="13741" y="19437"/>
                </a:cubicBezTo>
                <a:cubicBezTo>
                  <a:pt x="13658" y="19437"/>
                  <a:pt x="13565" y="19420"/>
                  <a:pt x="13460" y="19382"/>
                </a:cubicBezTo>
                <a:cubicBezTo>
                  <a:pt x="13129" y="19232"/>
                  <a:pt x="12961" y="18964"/>
                  <a:pt x="12961" y="18583"/>
                </a:cubicBezTo>
                <a:lnTo>
                  <a:pt x="12961" y="14488"/>
                </a:lnTo>
                <a:lnTo>
                  <a:pt x="7490" y="14488"/>
                </a:lnTo>
                <a:cubicBezTo>
                  <a:pt x="7209" y="14488"/>
                  <a:pt x="6974" y="14382"/>
                  <a:pt x="6779" y="14173"/>
                </a:cubicBezTo>
                <a:cubicBezTo>
                  <a:pt x="6590" y="13959"/>
                  <a:pt x="6494" y="13697"/>
                  <a:pt x="6494" y="13389"/>
                </a:cubicBezTo>
                <a:lnTo>
                  <a:pt x="6494" y="8216"/>
                </a:lnTo>
                <a:cubicBezTo>
                  <a:pt x="6494" y="7910"/>
                  <a:pt x="6590" y="7655"/>
                  <a:pt x="6779" y="7446"/>
                </a:cubicBezTo>
                <a:cubicBezTo>
                  <a:pt x="6972" y="7246"/>
                  <a:pt x="7207" y="7147"/>
                  <a:pt x="7490" y="7147"/>
                </a:cubicBezTo>
                <a:lnTo>
                  <a:pt x="12961" y="7147"/>
                </a:lnTo>
                <a:lnTo>
                  <a:pt x="12961" y="3028"/>
                </a:lnTo>
                <a:cubicBezTo>
                  <a:pt x="12961" y="2643"/>
                  <a:pt x="13127" y="2376"/>
                  <a:pt x="13460" y="2223"/>
                </a:cubicBezTo>
                <a:cubicBezTo>
                  <a:pt x="13794" y="2091"/>
                  <a:pt x="14072" y="2162"/>
                  <a:pt x="14294" y="2423"/>
                </a:cubicBezTo>
                <a:lnTo>
                  <a:pt x="21359" y="10199"/>
                </a:lnTo>
                <a:close/>
              </a:path>
            </a:pathLst>
          </a:custGeom>
          <a:solidFill>
            <a:srgbClr val="333F4F"/>
          </a:solidFill>
          <a:ln>
            <a:noFill/>
          </a:ln>
          <a:effectLst/>
          <a:extLst/>
        </p:spPr>
        <p:txBody>
          <a:bodyPr lIns="38092" tIns="38092" rIns="38092" bIns="38092" anchor="ctr"/>
          <a:lstStyle/>
          <a:p>
            <a:pPr defTabSz="342823" fontAlgn="auto">
              <a:spcBef>
                <a:spcPts val="0"/>
              </a:spcBef>
              <a:spcAft>
                <a:spcPts val="0"/>
              </a:spcAft>
              <a:defRPr/>
            </a:pPr>
            <a:endParaRPr lang="es-ES" sz="2200" dirty="0">
              <a:solidFill>
                <a:schemeClr val="bg1"/>
              </a:solidFill>
              <a:effectLst>
                <a:outerShdw blurRad="38100" dist="38100" dir="2700000" algn="tl">
                  <a:srgbClr val="000000"/>
                </a:outerShdw>
              </a:effectLst>
              <a:latin typeface="Gill Sans" charset="0"/>
              <a:ea typeface="+mn-ea"/>
              <a:cs typeface="Gill Sans" charset="0"/>
              <a:sym typeface="Gill Sans" charset="0"/>
            </a:endParaRPr>
          </a:p>
        </p:txBody>
      </p:sp>
      <p:sp>
        <p:nvSpPr>
          <p:cNvPr id="48" name="AutoShape 52"/>
          <p:cNvSpPr>
            <a:spLocks/>
          </p:cNvSpPr>
          <p:nvPr/>
        </p:nvSpPr>
        <p:spPr bwMode="auto">
          <a:xfrm>
            <a:off x="1073033" y="1863924"/>
            <a:ext cx="185786" cy="18454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708" y="14020"/>
                </a:moveTo>
                <a:cubicBezTo>
                  <a:pt x="20951" y="14020"/>
                  <a:pt x="21161" y="14125"/>
                  <a:pt x="21335" y="14334"/>
                </a:cubicBezTo>
                <a:cubicBezTo>
                  <a:pt x="21511" y="14548"/>
                  <a:pt x="21599" y="14810"/>
                  <a:pt x="21599" y="15115"/>
                </a:cubicBezTo>
                <a:lnTo>
                  <a:pt x="21599" y="20504"/>
                </a:lnTo>
                <a:cubicBezTo>
                  <a:pt x="21599" y="20815"/>
                  <a:pt x="21511" y="21071"/>
                  <a:pt x="21335" y="21285"/>
                </a:cubicBezTo>
                <a:cubicBezTo>
                  <a:pt x="21161" y="21494"/>
                  <a:pt x="20951" y="21599"/>
                  <a:pt x="20708" y="21599"/>
                </a:cubicBezTo>
                <a:lnTo>
                  <a:pt x="16197" y="21599"/>
                </a:lnTo>
                <a:cubicBezTo>
                  <a:pt x="15940" y="21599"/>
                  <a:pt x="15729" y="21494"/>
                  <a:pt x="15563" y="21285"/>
                </a:cubicBezTo>
                <a:cubicBezTo>
                  <a:pt x="15399" y="21071"/>
                  <a:pt x="15316" y="20815"/>
                  <a:pt x="15316" y="20504"/>
                </a:cubicBezTo>
                <a:lnTo>
                  <a:pt x="15316" y="15115"/>
                </a:lnTo>
                <a:cubicBezTo>
                  <a:pt x="15316" y="14810"/>
                  <a:pt x="15399" y="14548"/>
                  <a:pt x="15570" y="14334"/>
                </a:cubicBezTo>
                <a:cubicBezTo>
                  <a:pt x="15737" y="14125"/>
                  <a:pt x="15945" y="14020"/>
                  <a:pt x="16197" y="14020"/>
                </a:cubicBezTo>
                <a:lnTo>
                  <a:pt x="17788" y="14020"/>
                </a:lnTo>
                <a:lnTo>
                  <a:pt x="17788" y="11869"/>
                </a:lnTo>
                <a:cubicBezTo>
                  <a:pt x="17788" y="11699"/>
                  <a:pt x="17707" y="11610"/>
                  <a:pt x="17543" y="11602"/>
                </a:cubicBezTo>
                <a:lnTo>
                  <a:pt x="11473" y="11602"/>
                </a:lnTo>
                <a:lnTo>
                  <a:pt x="11473" y="14019"/>
                </a:lnTo>
                <a:lnTo>
                  <a:pt x="13054" y="14019"/>
                </a:lnTo>
                <a:cubicBezTo>
                  <a:pt x="13296" y="14019"/>
                  <a:pt x="13507" y="14125"/>
                  <a:pt x="13681" y="14334"/>
                </a:cubicBezTo>
                <a:cubicBezTo>
                  <a:pt x="13857" y="14548"/>
                  <a:pt x="13945" y="14810"/>
                  <a:pt x="13945" y="15115"/>
                </a:cubicBezTo>
                <a:lnTo>
                  <a:pt x="13945" y="20504"/>
                </a:lnTo>
                <a:cubicBezTo>
                  <a:pt x="13945" y="20815"/>
                  <a:pt x="13857" y="21071"/>
                  <a:pt x="13681" y="21285"/>
                </a:cubicBezTo>
                <a:cubicBezTo>
                  <a:pt x="13507" y="21494"/>
                  <a:pt x="13296" y="21599"/>
                  <a:pt x="13054" y="21599"/>
                </a:cubicBezTo>
                <a:lnTo>
                  <a:pt x="8543" y="21599"/>
                </a:lnTo>
                <a:cubicBezTo>
                  <a:pt x="8298" y="21599"/>
                  <a:pt x="8090" y="21494"/>
                  <a:pt x="7913" y="21285"/>
                </a:cubicBezTo>
                <a:cubicBezTo>
                  <a:pt x="7740" y="21071"/>
                  <a:pt x="7651" y="20815"/>
                  <a:pt x="7651" y="20504"/>
                </a:cubicBezTo>
                <a:lnTo>
                  <a:pt x="7651" y="15115"/>
                </a:lnTo>
                <a:cubicBezTo>
                  <a:pt x="7651" y="14810"/>
                  <a:pt x="7740" y="14548"/>
                  <a:pt x="7913" y="14334"/>
                </a:cubicBezTo>
                <a:cubicBezTo>
                  <a:pt x="8090" y="14125"/>
                  <a:pt x="8298" y="14019"/>
                  <a:pt x="8543" y="14019"/>
                </a:cubicBezTo>
                <a:lnTo>
                  <a:pt x="10124" y="14019"/>
                </a:lnTo>
                <a:lnTo>
                  <a:pt x="10124" y="11602"/>
                </a:lnTo>
                <a:lnTo>
                  <a:pt x="4056" y="11602"/>
                </a:lnTo>
                <a:cubicBezTo>
                  <a:pt x="3901" y="11602"/>
                  <a:pt x="3821" y="11690"/>
                  <a:pt x="3821" y="11869"/>
                </a:cubicBezTo>
                <a:lnTo>
                  <a:pt x="3821" y="14020"/>
                </a:lnTo>
                <a:lnTo>
                  <a:pt x="5402" y="14020"/>
                </a:lnTo>
                <a:cubicBezTo>
                  <a:pt x="5661" y="14020"/>
                  <a:pt x="5874" y="14125"/>
                  <a:pt x="6053" y="14334"/>
                </a:cubicBezTo>
                <a:cubicBezTo>
                  <a:pt x="6229" y="14548"/>
                  <a:pt x="6315" y="14810"/>
                  <a:pt x="6315" y="15115"/>
                </a:cubicBezTo>
                <a:lnTo>
                  <a:pt x="6315" y="20504"/>
                </a:lnTo>
                <a:cubicBezTo>
                  <a:pt x="6315" y="20815"/>
                  <a:pt x="6229" y="21071"/>
                  <a:pt x="6053" y="21285"/>
                </a:cubicBezTo>
                <a:cubicBezTo>
                  <a:pt x="5877" y="21494"/>
                  <a:pt x="5664" y="21599"/>
                  <a:pt x="5402" y="21599"/>
                </a:cubicBezTo>
                <a:lnTo>
                  <a:pt x="913" y="21599"/>
                </a:lnTo>
                <a:cubicBezTo>
                  <a:pt x="658" y="21599"/>
                  <a:pt x="440" y="21494"/>
                  <a:pt x="261" y="21285"/>
                </a:cubicBezTo>
                <a:cubicBezTo>
                  <a:pt x="88" y="21071"/>
                  <a:pt x="0" y="20815"/>
                  <a:pt x="0" y="20504"/>
                </a:cubicBezTo>
                <a:lnTo>
                  <a:pt x="0" y="15115"/>
                </a:lnTo>
                <a:cubicBezTo>
                  <a:pt x="0" y="14810"/>
                  <a:pt x="88" y="14548"/>
                  <a:pt x="261" y="14334"/>
                </a:cubicBezTo>
                <a:cubicBezTo>
                  <a:pt x="438" y="14125"/>
                  <a:pt x="656" y="14020"/>
                  <a:pt x="913" y="14020"/>
                </a:cubicBezTo>
                <a:lnTo>
                  <a:pt x="2472" y="14020"/>
                </a:lnTo>
                <a:lnTo>
                  <a:pt x="2472" y="11869"/>
                </a:lnTo>
                <a:cubicBezTo>
                  <a:pt x="2472" y="11352"/>
                  <a:pt x="2629" y="10911"/>
                  <a:pt x="2942" y="10544"/>
                </a:cubicBezTo>
                <a:cubicBezTo>
                  <a:pt x="3253" y="10180"/>
                  <a:pt x="3622" y="9997"/>
                  <a:pt x="4053" y="9997"/>
                </a:cubicBezTo>
                <a:lnTo>
                  <a:pt x="10121" y="9997"/>
                </a:lnTo>
                <a:lnTo>
                  <a:pt x="10121" y="7550"/>
                </a:lnTo>
                <a:lnTo>
                  <a:pt x="8540" y="7550"/>
                </a:lnTo>
                <a:cubicBezTo>
                  <a:pt x="8295" y="7550"/>
                  <a:pt x="8087" y="7450"/>
                  <a:pt x="7911" y="7248"/>
                </a:cubicBezTo>
                <a:cubicBezTo>
                  <a:pt x="7737" y="7045"/>
                  <a:pt x="7649" y="6789"/>
                  <a:pt x="7649" y="6484"/>
                </a:cubicBezTo>
                <a:lnTo>
                  <a:pt x="7649" y="1066"/>
                </a:lnTo>
                <a:cubicBezTo>
                  <a:pt x="7649" y="775"/>
                  <a:pt x="7737" y="522"/>
                  <a:pt x="7911" y="314"/>
                </a:cubicBezTo>
                <a:cubicBezTo>
                  <a:pt x="8087" y="102"/>
                  <a:pt x="8295" y="0"/>
                  <a:pt x="8540" y="0"/>
                </a:cubicBezTo>
                <a:lnTo>
                  <a:pt x="13052" y="0"/>
                </a:lnTo>
                <a:cubicBezTo>
                  <a:pt x="13294" y="0"/>
                  <a:pt x="13504" y="102"/>
                  <a:pt x="13678" y="314"/>
                </a:cubicBezTo>
                <a:cubicBezTo>
                  <a:pt x="13854" y="522"/>
                  <a:pt x="13943" y="775"/>
                  <a:pt x="13943" y="1066"/>
                </a:cubicBezTo>
                <a:lnTo>
                  <a:pt x="13943" y="6484"/>
                </a:lnTo>
                <a:cubicBezTo>
                  <a:pt x="13943" y="6789"/>
                  <a:pt x="13854" y="7045"/>
                  <a:pt x="13678" y="7248"/>
                </a:cubicBezTo>
                <a:cubicBezTo>
                  <a:pt x="13504" y="7450"/>
                  <a:pt x="13294" y="7550"/>
                  <a:pt x="13052" y="7550"/>
                </a:cubicBezTo>
                <a:lnTo>
                  <a:pt x="11470" y="7550"/>
                </a:lnTo>
                <a:lnTo>
                  <a:pt x="11470" y="9997"/>
                </a:lnTo>
                <a:lnTo>
                  <a:pt x="17541" y="9997"/>
                </a:lnTo>
                <a:cubicBezTo>
                  <a:pt x="17969" y="9997"/>
                  <a:pt x="18339" y="10177"/>
                  <a:pt x="18652" y="10538"/>
                </a:cubicBezTo>
                <a:cubicBezTo>
                  <a:pt x="18966" y="10899"/>
                  <a:pt x="19122" y="11343"/>
                  <a:pt x="19122" y="11869"/>
                </a:cubicBezTo>
                <a:lnTo>
                  <a:pt x="19122" y="14020"/>
                </a:lnTo>
                <a:lnTo>
                  <a:pt x="20708" y="14020"/>
                </a:lnTo>
                <a:close/>
              </a:path>
            </a:pathLst>
          </a:custGeom>
          <a:solidFill>
            <a:srgbClr val="333F4F"/>
          </a:solidFill>
          <a:ln>
            <a:noFill/>
          </a:ln>
          <a:effectLst/>
          <a:extLst/>
        </p:spPr>
        <p:txBody>
          <a:bodyPr lIns="38092" tIns="38092" rIns="38092" bIns="38092" anchor="ctr"/>
          <a:lstStyle/>
          <a:p>
            <a:pPr defTabSz="342823" fontAlgn="auto">
              <a:spcBef>
                <a:spcPts val="0"/>
              </a:spcBef>
              <a:spcAft>
                <a:spcPts val="0"/>
              </a:spcAft>
              <a:defRPr/>
            </a:pPr>
            <a:endParaRPr lang="es-ES" sz="2200" dirty="0">
              <a:solidFill>
                <a:schemeClr val="bg1"/>
              </a:solidFill>
              <a:effectLst>
                <a:outerShdw blurRad="38100" dist="38100" dir="2700000" algn="tl">
                  <a:srgbClr val="000000"/>
                </a:outerShdw>
              </a:effectLst>
              <a:latin typeface="Gill Sans" charset="0"/>
              <a:ea typeface="+mn-ea"/>
              <a:cs typeface="Gill Sans" charset="0"/>
              <a:sym typeface="Gill Sans" charset="0"/>
            </a:endParaRPr>
          </a:p>
        </p:txBody>
      </p:sp>
      <p:sp>
        <p:nvSpPr>
          <p:cNvPr id="49" name="AutoShape 53"/>
          <p:cNvSpPr>
            <a:spLocks/>
          </p:cNvSpPr>
          <p:nvPr/>
        </p:nvSpPr>
        <p:spPr bwMode="auto">
          <a:xfrm>
            <a:off x="1526779" y="1868686"/>
            <a:ext cx="185191" cy="18514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332" y="9366"/>
                </a:moveTo>
                <a:cubicBezTo>
                  <a:pt x="969" y="9366"/>
                  <a:pt x="657" y="9262"/>
                  <a:pt x="392" y="9056"/>
                </a:cubicBezTo>
                <a:cubicBezTo>
                  <a:pt x="132" y="8850"/>
                  <a:pt x="0" y="8601"/>
                  <a:pt x="0" y="8310"/>
                </a:cubicBezTo>
                <a:cubicBezTo>
                  <a:pt x="0" y="8014"/>
                  <a:pt x="135" y="7762"/>
                  <a:pt x="403" y="7556"/>
                </a:cubicBezTo>
                <a:lnTo>
                  <a:pt x="9819" y="307"/>
                </a:lnTo>
                <a:cubicBezTo>
                  <a:pt x="10087" y="101"/>
                  <a:pt x="10410" y="0"/>
                  <a:pt x="10788" y="0"/>
                </a:cubicBezTo>
                <a:cubicBezTo>
                  <a:pt x="11174" y="0"/>
                  <a:pt x="11501" y="101"/>
                  <a:pt x="11772" y="307"/>
                </a:cubicBezTo>
                <a:lnTo>
                  <a:pt x="21192" y="7556"/>
                </a:lnTo>
                <a:cubicBezTo>
                  <a:pt x="21460" y="7762"/>
                  <a:pt x="21596" y="8014"/>
                  <a:pt x="21596" y="8310"/>
                </a:cubicBezTo>
                <a:cubicBezTo>
                  <a:pt x="21596" y="8593"/>
                  <a:pt x="21464" y="8838"/>
                  <a:pt x="21199" y="9047"/>
                </a:cubicBezTo>
                <a:cubicBezTo>
                  <a:pt x="20939" y="9259"/>
                  <a:pt x="20612" y="9366"/>
                  <a:pt x="20223" y="9366"/>
                </a:cubicBezTo>
                <a:lnTo>
                  <a:pt x="1332" y="9366"/>
                </a:lnTo>
                <a:close/>
                <a:moveTo>
                  <a:pt x="20227" y="12233"/>
                </a:moveTo>
                <a:cubicBezTo>
                  <a:pt x="20612" y="12233"/>
                  <a:pt x="20939" y="12337"/>
                  <a:pt x="21203" y="12543"/>
                </a:cubicBezTo>
                <a:cubicBezTo>
                  <a:pt x="21467" y="12752"/>
                  <a:pt x="21599" y="12998"/>
                  <a:pt x="21599" y="13286"/>
                </a:cubicBezTo>
                <a:cubicBezTo>
                  <a:pt x="21599" y="13585"/>
                  <a:pt x="21464" y="13837"/>
                  <a:pt x="21196" y="14046"/>
                </a:cubicBezTo>
                <a:lnTo>
                  <a:pt x="11776" y="21289"/>
                </a:lnTo>
                <a:cubicBezTo>
                  <a:pt x="11508" y="21498"/>
                  <a:pt x="11181" y="21599"/>
                  <a:pt x="10792" y="21599"/>
                </a:cubicBezTo>
                <a:cubicBezTo>
                  <a:pt x="10403" y="21599"/>
                  <a:pt x="10084" y="21498"/>
                  <a:pt x="9823" y="21289"/>
                </a:cubicBezTo>
                <a:lnTo>
                  <a:pt x="407" y="14046"/>
                </a:lnTo>
                <a:cubicBezTo>
                  <a:pt x="139" y="13837"/>
                  <a:pt x="3" y="13585"/>
                  <a:pt x="3" y="13286"/>
                </a:cubicBezTo>
                <a:cubicBezTo>
                  <a:pt x="3" y="13006"/>
                  <a:pt x="135" y="12764"/>
                  <a:pt x="396" y="12549"/>
                </a:cubicBezTo>
                <a:cubicBezTo>
                  <a:pt x="660" y="12337"/>
                  <a:pt x="972" y="12233"/>
                  <a:pt x="1336" y="12233"/>
                </a:cubicBezTo>
                <a:lnTo>
                  <a:pt x="20227" y="12233"/>
                </a:lnTo>
                <a:close/>
              </a:path>
            </a:pathLst>
          </a:custGeom>
          <a:solidFill>
            <a:srgbClr val="333F4F"/>
          </a:solidFill>
          <a:ln>
            <a:noFill/>
          </a:ln>
          <a:effectLst/>
          <a:extLst/>
        </p:spPr>
        <p:txBody>
          <a:bodyPr lIns="38092" tIns="38092" rIns="38092" bIns="38092" anchor="ctr"/>
          <a:lstStyle/>
          <a:p>
            <a:pPr defTabSz="342823" fontAlgn="auto">
              <a:spcBef>
                <a:spcPts val="0"/>
              </a:spcBef>
              <a:spcAft>
                <a:spcPts val="0"/>
              </a:spcAft>
              <a:defRPr/>
            </a:pPr>
            <a:endParaRPr lang="es-ES" sz="2200" dirty="0">
              <a:solidFill>
                <a:schemeClr val="bg1"/>
              </a:solidFill>
              <a:effectLst>
                <a:outerShdw blurRad="38100" dist="38100" dir="2700000" algn="tl">
                  <a:srgbClr val="000000"/>
                </a:outerShdw>
              </a:effectLst>
              <a:latin typeface="Gill Sans" charset="0"/>
              <a:ea typeface="+mn-ea"/>
              <a:cs typeface="Gill Sans" charset="0"/>
              <a:sym typeface="Gill Sans" charset="0"/>
            </a:endParaRPr>
          </a:p>
        </p:txBody>
      </p:sp>
      <p:sp>
        <p:nvSpPr>
          <p:cNvPr id="50" name="AutoShape 54"/>
          <p:cNvSpPr>
            <a:spLocks/>
          </p:cNvSpPr>
          <p:nvPr/>
        </p:nvSpPr>
        <p:spPr bwMode="auto">
          <a:xfrm>
            <a:off x="1981121" y="1867495"/>
            <a:ext cx="184595" cy="18514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63" y="0"/>
                </a:moveTo>
                <a:cubicBezTo>
                  <a:pt x="20627" y="0"/>
                  <a:pt x="20942" y="234"/>
                  <a:pt x="21203" y="709"/>
                </a:cubicBezTo>
                <a:cubicBezTo>
                  <a:pt x="21467" y="1198"/>
                  <a:pt x="21599" y="1764"/>
                  <a:pt x="21599" y="2428"/>
                </a:cubicBezTo>
                <a:cubicBezTo>
                  <a:pt x="21599" y="3119"/>
                  <a:pt x="21464" y="3698"/>
                  <a:pt x="21196" y="4180"/>
                </a:cubicBezTo>
                <a:lnTo>
                  <a:pt x="11774" y="20883"/>
                </a:lnTo>
                <a:cubicBezTo>
                  <a:pt x="11506" y="21359"/>
                  <a:pt x="11179" y="21599"/>
                  <a:pt x="10790" y="21599"/>
                </a:cubicBezTo>
                <a:cubicBezTo>
                  <a:pt x="10379" y="21599"/>
                  <a:pt x="10071" y="21359"/>
                  <a:pt x="9858" y="20883"/>
                </a:cubicBezTo>
                <a:lnTo>
                  <a:pt x="403" y="4180"/>
                </a:lnTo>
                <a:cubicBezTo>
                  <a:pt x="135" y="3698"/>
                  <a:pt x="0" y="3119"/>
                  <a:pt x="0" y="2428"/>
                </a:cubicBezTo>
                <a:cubicBezTo>
                  <a:pt x="0" y="1784"/>
                  <a:pt x="132" y="1224"/>
                  <a:pt x="392" y="729"/>
                </a:cubicBezTo>
                <a:cubicBezTo>
                  <a:pt x="657" y="240"/>
                  <a:pt x="969" y="0"/>
                  <a:pt x="1336" y="0"/>
                </a:cubicBezTo>
                <a:lnTo>
                  <a:pt x="20263" y="0"/>
                </a:lnTo>
                <a:close/>
              </a:path>
            </a:pathLst>
          </a:custGeom>
          <a:solidFill>
            <a:srgbClr val="333F4F"/>
          </a:solidFill>
          <a:ln>
            <a:noFill/>
          </a:ln>
          <a:effectLst/>
          <a:extLst/>
        </p:spPr>
        <p:txBody>
          <a:bodyPr lIns="38092" tIns="38092" rIns="38092" bIns="38092" anchor="ctr"/>
          <a:lstStyle/>
          <a:p>
            <a:pPr defTabSz="342823" fontAlgn="auto">
              <a:spcBef>
                <a:spcPts val="0"/>
              </a:spcBef>
              <a:spcAft>
                <a:spcPts val="0"/>
              </a:spcAft>
              <a:defRPr/>
            </a:pPr>
            <a:endParaRPr lang="es-ES" sz="2200" dirty="0">
              <a:solidFill>
                <a:schemeClr val="bg1"/>
              </a:solidFill>
              <a:effectLst>
                <a:outerShdw blurRad="38100" dist="38100" dir="2700000" algn="tl">
                  <a:srgbClr val="000000"/>
                </a:outerShdw>
              </a:effectLst>
              <a:latin typeface="Gill Sans" charset="0"/>
              <a:ea typeface="+mn-ea"/>
              <a:cs typeface="Gill Sans" charset="0"/>
              <a:sym typeface="Gill Sans" charset="0"/>
            </a:endParaRPr>
          </a:p>
        </p:txBody>
      </p:sp>
      <p:sp>
        <p:nvSpPr>
          <p:cNvPr id="51" name="AutoShape 55"/>
          <p:cNvSpPr>
            <a:spLocks/>
          </p:cNvSpPr>
          <p:nvPr/>
        </p:nvSpPr>
        <p:spPr bwMode="auto">
          <a:xfrm>
            <a:off x="7031281" y="1874639"/>
            <a:ext cx="185786" cy="1857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336" y="21599"/>
                </a:moveTo>
                <a:cubicBezTo>
                  <a:pt x="969" y="21599"/>
                  <a:pt x="657" y="21365"/>
                  <a:pt x="392" y="20890"/>
                </a:cubicBezTo>
                <a:cubicBezTo>
                  <a:pt x="132" y="20401"/>
                  <a:pt x="0" y="19835"/>
                  <a:pt x="0" y="19171"/>
                </a:cubicBezTo>
                <a:cubicBezTo>
                  <a:pt x="0" y="18480"/>
                  <a:pt x="135" y="17907"/>
                  <a:pt x="403" y="17419"/>
                </a:cubicBezTo>
                <a:lnTo>
                  <a:pt x="9821" y="716"/>
                </a:lnTo>
                <a:cubicBezTo>
                  <a:pt x="10089" y="240"/>
                  <a:pt x="10412" y="0"/>
                  <a:pt x="10790" y="0"/>
                </a:cubicBezTo>
                <a:cubicBezTo>
                  <a:pt x="11176" y="0"/>
                  <a:pt x="11503" y="240"/>
                  <a:pt x="11774" y="716"/>
                </a:cubicBezTo>
                <a:lnTo>
                  <a:pt x="21196" y="17419"/>
                </a:lnTo>
                <a:cubicBezTo>
                  <a:pt x="21464" y="17907"/>
                  <a:pt x="21599" y="18480"/>
                  <a:pt x="21599" y="19171"/>
                </a:cubicBezTo>
                <a:cubicBezTo>
                  <a:pt x="21599" y="19815"/>
                  <a:pt x="21467" y="20375"/>
                  <a:pt x="21203" y="20870"/>
                </a:cubicBezTo>
                <a:cubicBezTo>
                  <a:pt x="20942" y="21359"/>
                  <a:pt x="20627" y="21599"/>
                  <a:pt x="20263" y="21599"/>
                </a:cubicBezTo>
                <a:lnTo>
                  <a:pt x="1336" y="21599"/>
                </a:lnTo>
                <a:close/>
              </a:path>
            </a:pathLst>
          </a:custGeom>
          <a:solidFill>
            <a:srgbClr val="333F4F"/>
          </a:solidFill>
          <a:ln>
            <a:noFill/>
          </a:ln>
          <a:effectLst/>
          <a:extLst/>
        </p:spPr>
        <p:txBody>
          <a:bodyPr lIns="38092" tIns="38092" rIns="38092" bIns="38092" anchor="ctr"/>
          <a:lstStyle/>
          <a:p>
            <a:pPr defTabSz="342823" fontAlgn="auto">
              <a:spcBef>
                <a:spcPts val="0"/>
              </a:spcBef>
              <a:spcAft>
                <a:spcPts val="0"/>
              </a:spcAft>
              <a:defRPr/>
            </a:pPr>
            <a:endParaRPr lang="es-ES" sz="2200" dirty="0">
              <a:solidFill>
                <a:schemeClr val="bg1"/>
              </a:solidFill>
              <a:effectLst>
                <a:outerShdw blurRad="38100" dist="38100" dir="2700000" algn="tl">
                  <a:srgbClr val="000000"/>
                </a:outerShdw>
              </a:effectLst>
              <a:latin typeface="Gill Sans" charset="0"/>
              <a:ea typeface="+mn-ea"/>
              <a:cs typeface="Gill Sans" charset="0"/>
              <a:sym typeface="Gill Sans" charset="0"/>
            </a:endParaRPr>
          </a:p>
        </p:txBody>
      </p:sp>
      <p:sp>
        <p:nvSpPr>
          <p:cNvPr id="52" name="AutoShape 56"/>
          <p:cNvSpPr>
            <a:spLocks/>
          </p:cNvSpPr>
          <p:nvPr/>
        </p:nvSpPr>
        <p:spPr bwMode="auto">
          <a:xfrm>
            <a:off x="7497532" y="1865710"/>
            <a:ext cx="185786" cy="185142"/>
          </a:xfrm>
          <a:custGeom>
            <a:avLst/>
            <a:gdLst>
              <a:gd name="T0" fmla="+- 0 10800 52"/>
              <a:gd name="T1" fmla="*/ T0 w 21497"/>
              <a:gd name="T2" fmla="*/ 10772 h 21544"/>
              <a:gd name="T3" fmla="+- 0 10800 52"/>
              <a:gd name="T4" fmla="*/ T3 w 21497"/>
              <a:gd name="T5" fmla="*/ 10772 h 21544"/>
              <a:gd name="T6" fmla="+- 0 10800 52"/>
              <a:gd name="T7" fmla="*/ T6 w 21497"/>
              <a:gd name="T8" fmla="*/ 10772 h 21544"/>
              <a:gd name="T9" fmla="+- 0 10800 52"/>
              <a:gd name="T10" fmla="*/ T9 w 21497"/>
              <a:gd name="T11" fmla="*/ 10772 h 21544"/>
            </a:gdLst>
            <a:ahLst/>
            <a:cxnLst>
              <a:cxn ang="0">
                <a:pos x="T1" y="T2"/>
              </a:cxn>
              <a:cxn ang="0">
                <a:pos x="T4" y="T5"/>
              </a:cxn>
              <a:cxn ang="0">
                <a:pos x="T7" y="T8"/>
              </a:cxn>
              <a:cxn ang="0">
                <a:pos x="T10" y="T11"/>
              </a:cxn>
            </a:cxnLst>
            <a:rect l="0" t="0" r="r" b="b"/>
            <a:pathLst>
              <a:path w="21497" h="21544">
                <a:moveTo>
                  <a:pt x="357" y="9006"/>
                </a:moveTo>
                <a:cubicBezTo>
                  <a:pt x="57" y="8710"/>
                  <a:pt x="-52" y="8437"/>
                  <a:pt x="22" y="8189"/>
                </a:cubicBezTo>
                <a:cubicBezTo>
                  <a:pt x="100" y="7941"/>
                  <a:pt x="330" y="7789"/>
                  <a:pt x="716" y="7738"/>
                </a:cubicBezTo>
                <a:lnTo>
                  <a:pt x="7205" y="6739"/>
                </a:lnTo>
                <a:lnTo>
                  <a:pt x="10113" y="551"/>
                </a:lnTo>
                <a:cubicBezTo>
                  <a:pt x="10284" y="183"/>
                  <a:pt x="10496" y="0"/>
                  <a:pt x="10742" y="0"/>
                </a:cubicBezTo>
                <a:cubicBezTo>
                  <a:pt x="10989" y="0"/>
                  <a:pt x="11203" y="180"/>
                  <a:pt x="11382" y="551"/>
                </a:cubicBezTo>
                <a:lnTo>
                  <a:pt x="14293" y="6739"/>
                </a:lnTo>
                <a:lnTo>
                  <a:pt x="20779" y="7738"/>
                </a:lnTo>
                <a:cubicBezTo>
                  <a:pt x="21167" y="7789"/>
                  <a:pt x="21392" y="7941"/>
                  <a:pt x="21473" y="8189"/>
                </a:cubicBezTo>
                <a:cubicBezTo>
                  <a:pt x="21547" y="8437"/>
                  <a:pt x="21448" y="8710"/>
                  <a:pt x="21178" y="9006"/>
                </a:cubicBezTo>
                <a:lnTo>
                  <a:pt x="16473" y="13804"/>
                </a:lnTo>
                <a:lnTo>
                  <a:pt x="17574" y="20597"/>
                </a:lnTo>
                <a:cubicBezTo>
                  <a:pt x="17643" y="21005"/>
                  <a:pt x="17576" y="21281"/>
                  <a:pt x="17375" y="21442"/>
                </a:cubicBezTo>
                <a:cubicBezTo>
                  <a:pt x="17177" y="21599"/>
                  <a:pt x="16899" y="21574"/>
                  <a:pt x="16548" y="21369"/>
                </a:cubicBezTo>
                <a:lnTo>
                  <a:pt x="10753" y="18172"/>
                </a:lnTo>
                <a:lnTo>
                  <a:pt x="4947" y="21369"/>
                </a:lnTo>
                <a:cubicBezTo>
                  <a:pt x="4596" y="21574"/>
                  <a:pt x="4321" y="21599"/>
                  <a:pt x="4120" y="21442"/>
                </a:cubicBezTo>
                <a:cubicBezTo>
                  <a:pt x="3919" y="21281"/>
                  <a:pt x="3849" y="21002"/>
                  <a:pt x="3922" y="20597"/>
                </a:cubicBezTo>
                <a:lnTo>
                  <a:pt x="5022" y="13804"/>
                </a:lnTo>
                <a:lnTo>
                  <a:pt x="357" y="9006"/>
                </a:lnTo>
                <a:close/>
              </a:path>
            </a:pathLst>
          </a:custGeom>
          <a:solidFill>
            <a:srgbClr val="333F4F"/>
          </a:solidFill>
          <a:ln>
            <a:noFill/>
          </a:ln>
          <a:effectLst/>
          <a:extLst/>
        </p:spPr>
        <p:txBody>
          <a:bodyPr lIns="38092" tIns="38092" rIns="38092" bIns="38092" anchor="ctr"/>
          <a:lstStyle/>
          <a:p>
            <a:pPr defTabSz="342823" fontAlgn="auto">
              <a:spcBef>
                <a:spcPts val="0"/>
              </a:spcBef>
              <a:spcAft>
                <a:spcPts val="0"/>
              </a:spcAft>
              <a:defRPr/>
            </a:pPr>
            <a:endParaRPr lang="es-ES" sz="2200" dirty="0">
              <a:solidFill>
                <a:schemeClr val="bg1"/>
              </a:solidFill>
              <a:effectLst>
                <a:outerShdw blurRad="38100" dist="38100" dir="2700000" algn="tl">
                  <a:srgbClr val="000000"/>
                </a:outerShdw>
              </a:effectLst>
              <a:latin typeface="Gill Sans" charset="0"/>
              <a:ea typeface="+mn-ea"/>
              <a:cs typeface="Gill Sans" charset="0"/>
              <a:sym typeface="Gill Sans" charset="0"/>
            </a:endParaRPr>
          </a:p>
        </p:txBody>
      </p:sp>
      <p:sp>
        <p:nvSpPr>
          <p:cNvPr id="53" name="AutoShape 57"/>
          <p:cNvSpPr>
            <a:spLocks/>
          </p:cNvSpPr>
          <p:nvPr/>
        </p:nvSpPr>
        <p:spPr bwMode="auto">
          <a:xfrm>
            <a:off x="7959615" y="1865710"/>
            <a:ext cx="185190" cy="18514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10958" y="0"/>
                  <a:pt x="11088" y="62"/>
                  <a:pt x="11196" y="183"/>
                </a:cubicBezTo>
                <a:cubicBezTo>
                  <a:pt x="11303" y="304"/>
                  <a:pt x="11381" y="426"/>
                  <a:pt x="11435" y="553"/>
                </a:cubicBezTo>
                <a:lnTo>
                  <a:pt x="14364" y="6759"/>
                </a:lnTo>
                <a:lnTo>
                  <a:pt x="20888" y="7759"/>
                </a:lnTo>
                <a:cubicBezTo>
                  <a:pt x="21045" y="7795"/>
                  <a:pt x="21198" y="7852"/>
                  <a:pt x="21360" y="7934"/>
                </a:cubicBezTo>
                <a:cubicBezTo>
                  <a:pt x="21519" y="8016"/>
                  <a:pt x="21599" y="8160"/>
                  <a:pt x="21599" y="8366"/>
                </a:cubicBezTo>
                <a:cubicBezTo>
                  <a:pt x="21599" y="8493"/>
                  <a:pt x="21567" y="8611"/>
                  <a:pt x="21508" y="8724"/>
                </a:cubicBezTo>
                <a:cubicBezTo>
                  <a:pt x="21449" y="8837"/>
                  <a:pt x="21376" y="8939"/>
                  <a:pt x="21290" y="9026"/>
                </a:cubicBezTo>
                <a:lnTo>
                  <a:pt x="16556" y="13840"/>
                </a:lnTo>
                <a:lnTo>
                  <a:pt x="17664" y="20654"/>
                </a:lnTo>
                <a:cubicBezTo>
                  <a:pt x="17664" y="20687"/>
                  <a:pt x="17669" y="20730"/>
                  <a:pt x="17677" y="20775"/>
                </a:cubicBezTo>
                <a:cubicBezTo>
                  <a:pt x="17688" y="20820"/>
                  <a:pt x="17691" y="20874"/>
                  <a:pt x="17691" y="20936"/>
                </a:cubicBezTo>
                <a:cubicBezTo>
                  <a:pt x="17691" y="21120"/>
                  <a:pt x="17653" y="21272"/>
                  <a:pt x="17575" y="21402"/>
                </a:cubicBezTo>
                <a:cubicBezTo>
                  <a:pt x="17499" y="21535"/>
                  <a:pt x="17359" y="21599"/>
                  <a:pt x="17163" y="21599"/>
                </a:cubicBezTo>
                <a:cubicBezTo>
                  <a:pt x="16966" y="21599"/>
                  <a:pt x="16788" y="21540"/>
                  <a:pt x="16635" y="21424"/>
                </a:cubicBezTo>
                <a:lnTo>
                  <a:pt x="10802" y="18220"/>
                </a:lnTo>
                <a:lnTo>
                  <a:pt x="4964" y="21424"/>
                </a:lnTo>
                <a:cubicBezTo>
                  <a:pt x="4808" y="21532"/>
                  <a:pt x="4641" y="21591"/>
                  <a:pt x="4461" y="21599"/>
                </a:cubicBezTo>
                <a:cubicBezTo>
                  <a:pt x="4261" y="21599"/>
                  <a:pt x="4121" y="21535"/>
                  <a:pt x="4035" y="21402"/>
                </a:cubicBezTo>
                <a:cubicBezTo>
                  <a:pt x="3949" y="21272"/>
                  <a:pt x="3906" y="21119"/>
                  <a:pt x="3906" y="20936"/>
                </a:cubicBezTo>
                <a:cubicBezTo>
                  <a:pt x="3906" y="20885"/>
                  <a:pt x="3908" y="20831"/>
                  <a:pt x="3919" y="20781"/>
                </a:cubicBezTo>
                <a:cubicBezTo>
                  <a:pt x="3927" y="20733"/>
                  <a:pt x="3933" y="20688"/>
                  <a:pt x="3933" y="20654"/>
                </a:cubicBezTo>
                <a:lnTo>
                  <a:pt x="5040" y="13840"/>
                </a:lnTo>
                <a:lnTo>
                  <a:pt x="347" y="9026"/>
                </a:lnTo>
                <a:cubicBezTo>
                  <a:pt x="261" y="8939"/>
                  <a:pt x="180" y="8837"/>
                  <a:pt x="107" y="8724"/>
                </a:cubicBezTo>
                <a:cubicBezTo>
                  <a:pt x="35" y="8611"/>
                  <a:pt x="0" y="8493"/>
                  <a:pt x="0" y="8366"/>
                </a:cubicBezTo>
                <a:cubicBezTo>
                  <a:pt x="0" y="8160"/>
                  <a:pt x="78" y="8016"/>
                  <a:pt x="237" y="7934"/>
                </a:cubicBezTo>
                <a:cubicBezTo>
                  <a:pt x="398" y="7852"/>
                  <a:pt x="552" y="7795"/>
                  <a:pt x="708" y="7759"/>
                </a:cubicBezTo>
                <a:lnTo>
                  <a:pt x="7235" y="6759"/>
                </a:lnTo>
                <a:lnTo>
                  <a:pt x="10161" y="553"/>
                </a:lnTo>
                <a:cubicBezTo>
                  <a:pt x="10215" y="426"/>
                  <a:pt x="10301" y="304"/>
                  <a:pt x="10420" y="183"/>
                </a:cubicBezTo>
                <a:cubicBezTo>
                  <a:pt x="10538" y="62"/>
                  <a:pt x="10668" y="0"/>
                  <a:pt x="10800" y="0"/>
                </a:cubicBezTo>
                <a:moveTo>
                  <a:pt x="8612" y="8719"/>
                </a:moveTo>
                <a:lnTo>
                  <a:pt x="3725" y="9475"/>
                </a:lnTo>
                <a:lnTo>
                  <a:pt x="7260" y="13098"/>
                </a:lnTo>
                <a:lnTo>
                  <a:pt x="6422" y="18192"/>
                </a:lnTo>
                <a:lnTo>
                  <a:pt x="10802" y="15786"/>
                </a:lnTo>
                <a:lnTo>
                  <a:pt x="15191" y="18192"/>
                </a:lnTo>
                <a:lnTo>
                  <a:pt x="14342" y="13098"/>
                </a:lnTo>
                <a:lnTo>
                  <a:pt x="17876" y="9475"/>
                </a:lnTo>
                <a:lnTo>
                  <a:pt x="13000" y="8719"/>
                </a:lnTo>
                <a:lnTo>
                  <a:pt x="10805" y="4068"/>
                </a:lnTo>
                <a:lnTo>
                  <a:pt x="8612" y="8719"/>
                </a:lnTo>
                <a:close/>
              </a:path>
            </a:pathLst>
          </a:custGeom>
          <a:solidFill>
            <a:srgbClr val="333F4F"/>
          </a:solidFill>
          <a:ln>
            <a:noFill/>
          </a:ln>
          <a:effectLst/>
          <a:extLst/>
        </p:spPr>
        <p:txBody>
          <a:bodyPr lIns="38092" tIns="38092" rIns="38092" bIns="38092" anchor="ctr"/>
          <a:lstStyle/>
          <a:p>
            <a:pPr defTabSz="342823" fontAlgn="auto">
              <a:spcBef>
                <a:spcPts val="0"/>
              </a:spcBef>
              <a:spcAft>
                <a:spcPts val="0"/>
              </a:spcAft>
              <a:defRPr/>
            </a:pPr>
            <a:endParaRPr lang="es-ES" sz="2200" dirty="0">
              <a:solidFill>
                <a:schemeClr val="bg1"/>
              </a:solidFill>
              <a:effectLst>
                <a:outerShdw blurRad="38100" dist="38100" dir="2700000" algn="tl">
                  <a:srgbClr val="000000"/>
                </a:outerShdw>
              </a:effectLst>
              <a:latin typeface="Gill Sans" charset="0"/>
              <a:ea typeface="+mn-ea"/>
              <a:cs typeface="Gill Sans" charset="0"/>
              <a:sym typeface="Gill Sans" charset="0"/>
            </a:endParaRPr>
          </a:p>
        </p:txBody>
      </p:sp>
      <p:sp>
        <p:nvSpPr>
          <p:cNvPr id="54" name="AutoShape 58"/>
          <p:cNvSpPr>
            <a:spLocks/>
          </p:cNvSpPr>
          <p:nvPr/>
        </p:nvSpPr>
        <p:spPr bwMode="auto">
          <a:xfrm>
            <a:off x="8431821" y="1866900"/>
            <a:ext cx="97061" cy="184547"/>
          </a:xfrm>
          <a:custGeom>
            <a:avLst/>
            <a:gdLst>
              <a:gd name="T0" fmla="+- 0 10854 108"/>
              <a:gd name="T1" fmla="*/ T0 w 21492"/>
              <a:gd name="T2" fmla="*/ 10772 h 21545"/>
              <a:gd name="T3" fmla="+- 0 10854 108"/>
              <a:gd name="T4" fmla="*/ T3 w 21492"/>
              <a:gd name="T5" fmla="*/ 10772 h 21545"/>
              <a:gd name="T6" fmla="+- 0 10854 108"/>
              <a:gd name="T7" fmla="*/ T6 w 21492"/>
              <a:gd name="T8" fmla="*/ 10772 h 21545"/>
              <a:gd name="T9" fmla="+- 0 10854 108"/>
              <a:gd name="T10" fmla="*/ T9 w 21492"/>
              <a:gd name="T11" fmla="*/ 10772 h 21545"/>
            </a:gdLst>
            <a:ahLst/>
            <a:cxnLst>
              <a:cxn ang="0">
                <a:pos x="T1" y="T2"/>
              </a:cxn>
              <a:cxn ang="0">
                <a:pos x="T4" y="T5"/>
              </a:cxn>
              <a:cxn ang="0">
                <a:pos x="T7" y="T8"/>
              </a:cxn>
              <a:cxn ang="0">
                <a:pos x="T10" y="T11"/>
              </a:cxn>
            </a:cxnLst>
            <a:rect l="0" t="0" r="r" b="b"/>
            <a:pathLst>
              <a:path w="21492" h="21545">
                <a:moveTo>
                  <a:pt x="21491" y="18170"/>
                </a:moveTo>
                <a:lnTo>
                  <a:pt x="9883" y="21363"/>
                </a:lnTo>
                <a:cubicBezTo>
                  <a:pt x="9182" y="21571"/>
                  <a:pt x="8636" y="21599"/>
                  <a:pt x="8230" y="21450"/>
                </a:cubicBezTo>
                <a:cubicBezTo>
                  <a:pt x="7823" y="21301"/>
                  <a:pt x="7694" y="21019"/>
                  <a:pt x="7834" y="20594"/>
                </a:cubicBezTo>
                <a:lnTo>
                  <a:pt x="10039" y="13800"/>
                </a:lnTo>
                <a:lnTo>
                  <a:pt x="710" y="9002"/>
                </a:lnTo>
                <a:cubicBezTo>
                  <a:pt x="116" y="8706"/>
                  <a:pt x="-108" y="8436"/>
                  <a:pt x="47" y="8188"/>
                </a:cubicBezTo>
                <a:cubicBezTo>
                  <a:pt x="197" y="7940"/>
                  <a:pt x="662" y="7788"/>
                  <a:pt x="1433" y="7735"/>
                </a:cubicBezTo>
                <a:lnTo>
                  <a:pt x="14395" y="6738"/>
                </a:lnTo>
                <a:lnTo>
                  <a:pt x="20212" y="551"/>
                </a:lnTo>
                <a:cubicBezTo>
                  <a:pt x="20603" y="183"/>
                  <a:pt x="21031" y="0"/>
                  <a:pt x="21492" y="0"/>
                </a:cubicBezTo>
                <a:lnTo>
                  <a:pt x="21492" y="18170"/>
                </a:lnTo>
                <a:close/>
              </a:path>
            </a:pathLst>
          </a:custGeom>
          <a:solidFill>
            <a:srgbClr val="333F4F"/>
          </a:solidFill>
          <a:ln>
            <a:noFill/>
          </a:ln>
          <a:effectLst/>
          <a:extLst/>
        </p:spPr>
        <p:txBody>
          <a:bodyPr lIns="38092" tIns="38092" rIns="38092" bIns="38092" anchor="ctr"/>
          <a:lstStyle/>
          <a:p>
            <a:pPr defTabSz="342823" fontAlgn="auto">
              <a:spcBef>
                <a:spcPts val="0"/>
              </a:spcBef>
              <a:spcAft>
                <a:spcPts val="0"/>
              </a:spcAft>
              <a:defRPr/>
            </a:pPr>
            <a:endParaRPr lang="es-ES" sz="2200" dirty="0">
              <a:solidFill>
                <a:schemeClr val="bg1"/>
              </a:solidFill>
              <a:effectLst>
                <a:outerShdw blurRad="38100" dist="38100" dir="2700000" algn="tl">
                  <a:srgbClr val="000000"/>
                </a:outerShdw>
              </a:effectLst>
              <a:latin typeface="Gill Sans" charset="0"/>
              <a:ea typeface="+mn-ea"/>
              <a:cs typeface="Gill Sans" charset="0"/>
              <a:sym typeface="Gill Sans" charset="0"/>
            </a:endParaRPr>
          </a:p>
        </p:txBody>
      </p:sp>
      <p:sp>
        <p:nvSpPr>
          <p:cNvPr id="55" name="AutoShape 59"/>
          <p:cNvSpPr>
            <a:spLocks/>
          </p:cNvSpPr>
          <p:nvPr/>
        </p:nvSpPr>
        <p:spPr bwMode="auto">
          <a:xfrm>
            <a:off x="5456865" y="3627835"/>
            <a:ext cx="185786" cy="185142"/>
          </a:xfrm>
          <a:custGeom>
            <a:avLst/>
            <a:gdLst>
              <a:gd name="T0" fmla="*/ 10795 w 21591"/>
              <a:gd name="T1" fmla="*/ 10796 h 21592"/>
              <a:gd name="T2" fmla="*/ 10795 w 21591"/>
              <a:gd name="T3" fmla="*/ 10796 h 21592"/>
              <a:gd name="T4" fmla="*/ 10795 w 21591"/>
              <a:gd name="T5" fmla="*/ 10796 h 21592"/>
              <a:gd name="T6" fmla="*/ 10795 w 21591"/>
              <a:gd name="T7" fmla="*/ 10796 h 21592"/>
            </a:gdLst>
            <a:ahLst/>
            <a:cxnLst>
              <a:cxn ang="0">
                <a:pos x="T0" y="T1"/>
              </a:cxn>
              <a:cxn ang="0">
                <a:pos x="T2" y="T3"/>
              </a:cxn>
              <a:cxn ang="0">
                <a:pos x="T4" y="T5"/>
              </a:cxn>
              <a:cxn ang="0">
                <a:pos x="T6" y="T7"/>
              </a:cxn>
            </a:cxnLst>
            <a:rect l="0" t="0" r="r" b="b"/>
            <a:pathLst>
              <a:path w="21591" h="21592">
                <a:moveTo>
                  <a:pt x="21096" y="11487"/>
                </a:moveTo>
                <a:cubicBezTo>
                  <a:pt x="21415" y="11843"/>
                  <a:pt x="21581" y="12246"/>
                  <a:pt x="21590" y="12695"/>
                </a:cubicBezTo>
                <a:cubicBezTo>
                  <a:pt x="21600" y="13146"/>
                  <a:pt x="21436" y="13532"/>
                  <a:pt x="21096" y="13854"/>
                </a:cubicBezTo>
                <a:lnTo>
                  <a:pt x="13464" y="21093"/>
                </a:lnTo>
                <a:cubicBezTo>
                  <a:pt x="13124" y="21418"/>
                  <a:pt x="12709" y="21582"/>
                  <a:pt x="12215" y="21591"/>
                </a:cubicBezTo>
                <a:cubicBezTo>
                  <a:pt x="11721" y="21600"/>
                  <a:pt x="11306" y="21436"/>
                  <a:pt x="10969" y="21093"/>
                </a:cubicBezTo>
                <a:lnTo>
                  <a:pt x="1245" y="10771"/>
                </a:lnTo>
                <a:cubicBezTo>
                  <a:pt x="909" y="10429"/>
                  <a:pt x="615" y="9988"/>
                  <a:pt x="369" y="9448"/>
                </a:cubicBezTo>
                <a:cubicBezTo>
                  <a:pt x="121" y="8907"/>
                  <a:pt x="0" y="8395"/>
                  <a:pt x="0" y="7918"/>
                </a:cubicBezTo>
                <a:lnTo>
                  <a:pt x="0" y="1668"/>
                </a:lnTo>
                <a:cubicBezTo>
                  <a:pt x="0" y="1219"/>
                  <a:pt x="169" y="828"/>
                  <a:pt x="506" y="497"/>
                </a:cubicBezTo>
                <a:cubicBezTo>
                  <a:pt x="842" y="166"/>
                  <a:pt x="1260" y="0"/>
                  <a:pt x="1755" y="0"/>
                </a:cubicBezTo>
                <a:lnTo>
                  <a:pt x="8341" y="0"/>
                </a:lnTo>
                <a:cubicBezTo>
                  <a:pt x="8835" y="0"/>
                  <a:pt x="9384" y="115"/>
                  <a:pt x="9981" y="342"/>
                </a:cubicBezTo>
                <a:cubicBezTo>
                  <a:pt x="10581" y="566"/>
                  <a:pt x="11036" y="845"/>
                  <a:pt x="11345" y="1187"/>
                </a:cubicBezTo>
                <a:lnTo>
                  <a:pt x="21096" y="11487"/>
                </a:lnTo>
                <a:close/>
                <a:moveTo>
                  <a:pt x="4540" y="5921"/>
                </a:moveTo>
                <a:cubicBezTo>
                  <a:pt x="5013" y="5921"/>
                  <a:pt x="5416" y="5766"/>
                  <a:pt x="5744" y="5456"/>
                </a:cubicBezTo>
                <a:cubicBezTo>
                  <a:pt x="6071" y="5142"/>
                  <a:pt x="6235" y="4762"/>
                  <a:pt x="6235" y="4311"/>
                </a:cubicBezTo>
                <a:cubicBezTo>
                  <a:pt x="6235" y="3862"/>
                  <a:pt x="6071" y="3483"/>
                  <a:pt x="5744" y="3175"/>
                </a:cubicBezTo>
                <a:cubicBezTo>
                  <a:pt x="5416" y="2867"/>
                  <a:pt x="5013" y="2715"/>
                  <a:pt x="4540" y="2715"/>
                </a:cubicBezTo>
                <a:cubicBezTo>
                  <a:pt x="4067" y="2715"/>
                  <a:pt x="3667" y="2867"/>
                  <a:pt x="3340" y="3175"/>
                </a:cubicBezTo>
                <a:cubicBezTo>
                  <a:pt x="3019" y="3483"/>
                  <a:pt x="2855" y="3862"/>
                  <a:pt x="2855" y="4311"/>
                </a:cubicBezTo>
                <a:cubicBezTo>
                  <a:pt x="2855" y="4762"/>
                  <a:pt x="3019" y="5142"/>
                  <a:pt x="3340" y="5456"/>
                </a:cubicBezTo>
                <a:cubicBezTo>
                  <a:pt x="3667" y="5766"/>
                  <a:pt x="4067" y="5921"/>
                  <a:pt x="4540" y="5921"/>
                </a:cubicBezTo>
              </a:path>
            </a:pathLst>
          </a:custGeom>
          <a:solidFill>
            <a:srgbClr val="333F4F"/>
          </a:solidFill>
          <a:ln>
            <a:noFill/>
          </a:ln>
          <a:effectLst/>
          <a:extLst/>
        </p:spPr>
        <p:txBody>
          <a:bodyPr lIns="38092" tIns="38092" rIns="38092" bIns="38092" anchor="ctr"/>
          <a:lstStyle/>
          <a:p>
            <a:pPr defTabSz="342823" fontAlgn="auto">
              <a:spcBef>
                <a:spcPts val="0"/>
              </a:spcBef>
              <a:spcAft>
                <a:spcPts val="0"/>
              </a:spcAft>
              <a:defRPr/>
            </a:pPr>
            <a:endParaRPr lang="es-ES" sz="2200" dirty="0">
              <a:solidFill>
                <a:schemeClr val="bg1"/>
              </a:solidFill>
              <a:effectLst>
                <a:outerShdw blurRad="38100" dist="38100" dir="2700000" algn="tl">
                  <a:srgbClr val="000000"/>
                </a:outerShdw>
              </a:effectLst>
              <a:latin typeface="Gill Sans" charset="0"/>
              <a:ea typeface="+mn-ea"/>
              <a:cs typeface="Gill Sans" charset="0"/>
              <a:sym typeface="Gill Sans" charset="0"/>
            </a:endParaRPr>
          </a:p>
        </p:txBody>
      </p:sp>
      <p:sp>
        <p:nvSpPr>
          <p:cNvPr id="56" name="AutoShape 60"/>
          <p:cNvSpPr>
            <a:spLocks/>
          </p:cNvSpPr>
          <p:nvPr/>
        </p:nvSpPr>
        <p:spPr bwMode="auto">
          <a:xfrm>
            <a:off x="4622615" y="1865114"/>
            <a:ext cx="185190" cy="185142"/>
          </a:xfrm>
          <a:custGeom>
            <a:avLst/>
            <a:gdLst>
              <a:gd name="T0" fmla="*/ 10800 w 21600"/>
              <a:gd name="T1" fmla="*/ 10796 h 21592"/>
              <a:gd name="T2" fmla="*/ 10800 w 21600"/>
              <a:gd name="T3" fmla="*/ 10796 h 21592"/>
              <a:gd name="T4" fmla="*/ 10800 w 21600"/>
              <a:gd name="T5" fmla="*/ 10796 h 21592"/>
              <a:gd name="T6" fmla="*/ 10800 w 21600"/>
              <a:gd name="T7" fmla="*/ 10796 h 21592"/>
            </a:gdLst>
            <a:ahLst/>
            <a:cxnLst>
              <a:cxn ang="0">
                <a:pos x="T0" y="T1"/>
              </a:cxn>
              <a:cxn ang="0">
                <a:pos x="T2" y="T3"/>
              </a:cxn>
              <a:cxn ang="0">
                <a:pos x="T4" y="T5"/>
              </a:cxn>
              <a:cxn ang="0">
                <a:pos x="T6" y="T7"/>
              </a:cxn>
            </a:cxnLst>
            <a:rect l="0" t="0" r="r" b="b"/>
            <a:pathLst>
              <a:path w="21600" h="21592">
                <a:moveTo>
                  <a:pt x="16719" y="11484"/>
                </a:moveTo>
                <a:cubicBezTo>
                  <a:pt x="16972" y="11823"/>
                  <a:pt x="17102" y="12217"/>
                  <a:pt x="17111" y="12666"/>
                </a:cubicBezTo>
                <a:cubicBezTo>
                  <a:pt x="17118" y="13118"/>
                  <a:pt x="16986" y="13503"/>
                  <a:pt x="16719" y="13825"/>
                </a:cubicBezTo>
                <a:lnTo>
                  <a:pt x="10660" y="21039"/>
                </a:lnTo>
                <a:cubicBezTo>
                  <a:pt x="10393" y="21361"/>
                  <a:pt x="10061" y="21530"/>
                  <a:pt x="9664" y="21548"/>
                </a:cubicBezTo>
                <a:cubicBezTo>
                  <a:pt x="9270" y="21568"/>
                  <a:pt x="8950" y="21398"/>
                  <a:pt x="8704" y="21039"/>
                </a:cubicBezTo>
                <a:lnTo>
                  <a:pt x="991" y="10768"/>
                </a:lnTo>
                <a:cubicBezTo>
                  <a:pt x="721" y="10408"/>
                  <a:pt x="488" y="9960"/>
                  <a:pt x="293" y="9416"/>
                </a:cubicBezTo>
                <a:cubicBezTo>
                  <a:pt x="98" y="8878"/>
                  <a:pt x="0" y="8375"/>
                  <a:pt x="0" y="7918"/>
                </a:cubicBezTo>
                <a:lnTo>
                  <a:pt x="0" y="1668"/>
                </a:lnTo>
                <a:cubicBezTo>
                  <a:pt x="0" y="1216"/>
                  <a:pt x="134" y="825"/>
                  <a:pt x="401" y="497"/>
                </a:cubicBezTo>
                <a:cubicBezTo>
                  <a:pt x="671" y="166"/>
                  <a:pt x="1003" y="0"/>
                  <a:pt x="1392" y="0"/>
                </a:cubicBezTo>
                <a:lnTo>
                  <a:pt x="6619" y="0"/>
                </a:lnTo>
                <a:cubicBezTo>
                  <a:pt x="6811" y="0"/>
                  <a:pt x="7016" y="28"/>
                  <a:pt x="7237" y="83"/>
                </a:cubicBezTo>
                <a:cubicBezTo>
                  <a:pt x="7456" y="138"/>
                  <a:pt x="7677" y="224"/>
                  <a:pt x="7899" y="336"/>
                </a:cubicBezTo>
                <a:cubicBezTo>
                  <a:pt x="8120" y="451"/>
                  <a:pt x="8332" y="580"/>
                  <a:pt x="8524" y="724"/>
                </a:cubicBezTo>
                <a:cubicBezTo>
                  <a:pt x="8719" y="865"/>
                  <a:pt x="8880" y="1021"/>
                  <a:pt x="9005" y="1185"/>
                </a:cubicBezTo>
                <a:lnTo>
                  <a:pt x="16719" y="11484"/>
                </a:lnTo>
                <a:close/>
                <a:moveTo>
                  <a:pt x="3603" y="5922"/>
                </a:moveTo>
                <a:cubicBezTo>
                  <a:pt x="3964" y="5922"/>
                  <a:pt x="4279" y="5761"/>
                  <a:pt x="4548" y="5441"/>
                </a:cubicBezTo>
                <a:cubicBezTo>
                  <a:pt x="4815" y="5116"/>
                  <a:pt x="4952" y="4740"/>
                  <a:pt x="4952" y="4311"/>
                </a:cubicBezTo>
                <a:cubicBezTo>
                  <a:pt x="4952" y="3862"/>
                  <a:pt x="4815" y="3477"/>
                  <a:pt x="4548" y="3160"/>
                </a:cubicBezTo>
                <a:cubicBezTo>
                  <a:pt x="4281" y="2844"/>
                  <a:pt x="3966" y="2686"/>
                  <a:pt x="3603" y="2686"/>
                </a:cubicBezTo>
                <a:cubicBezTo>
                  <a:pt x="3227" y="2686"/>
                  <a:pt x="2908" y="2844"/>
                  <a:pt x="2643" y="3160"/>
                </a:cubicBezTo>
                <a:cubicBezTo>
                  <a:pt x="2378" y="3477"/>
                  <a:pt x="2246" y="3862"/>
                  <a:pt x="2246" y="4311"/>
                </a:cubicBezTo>
                <a:cubicBezTo>
                  <a:pt x="2246" y="4739"/>
                  <a:pt x="2378" y="5116"/>
                  <a:pt x="2643" y="5441"/>
                </a:cubicBezTo>
                <a:cubicBezTo>
                  <a:pt x="2905" y="5761"/>
                  <a:pt x="3225" y="5922"/>
                  <a:pt x="3603" y="5922"/>
                </a:cubicBezTo>
                <a:moveTo>
                  <a:pt x="21198" y="11510"/>
                </a:moveTo>
                <a:cubicBezTo>
                  <a:pt x="21465" y="11852"/>
                  <a:pt x="21599" y="12252"/>
                  <a:pt x="21599" y="12709"/>
                </a:cubicBezTo>
                <a:cubicBezTo>
                  <a:pt x="21599" y="13167"/>
                  <a:pt x="21465" y="13558"/>
                  <a:pt x="21198" y="13880"/>
                </a:cubicBezTo>
                <a:lnTo>
                  <a:pt x="15163" y="21093"/>
                </a:lnTo>
                <a:cubicBezTo>
                  <a:pt x="14896" y="21415"/>
                  <a:pt x="14564" y="21582"/>
                  <a:pt x="14174" y="21591"/>
                </a:cubicBezTo>
                <a:cubicBezTo>
                  <a:pt x="13782" y="21600"/>
                  <a:pt x="13450" y="21433"/>
                  <a:pt x="13183" y="21093"/>
                </a:cubicBezTo>
                <a:lnTo>
                  <a:pt x="13044" y="20903"/>
                </a:lnTo>
                <a:lnTo>
                  <a:pt x="18963" y="13825"/>
                </a:lnTo>
                <a:cubicBezTo>
                  <a:pt x="19230" y="13503"/>
                  <a:pt x="19365" y="13118"/>
                  <a:pt x="19360" y="12660"/>
                </a:cubicBezTo>
                <a:cubicBezTo>
                  <a:pt x="19355" y="12206"/>
                  <a:pt x="19223" y="11812"/>
                  <a:pt x="18963" y="11484"/>
                </a:cubicBezTo>
                <a:lnTo>
                  <a:pt x="11247" y="1185"/>
                </a:lnTo>
                <a:cubicBezTo>
                  <a:pt x="11009" y="865"/>
                  <a:pt x="10689" y="604"/>
                  <a:pt x="10282" y="408"/>
                </a:cubicBezTo>
                <a:cubicBezTo>
                  <a:pt x="9873" y="210"/>
                  <a:pt x="9484" y="83"/>
                  <a:pt x="9109" y="28"/>
                </a:cubicBezTo>
                <a:lnTo>
                  <a:pt x="11112" y="28"/>
                </a:lnTo>
                <a:cubicBezTo>
                  <a:pt x="11502" y="28"/>
                  <a:pt x="11935" y="141"/>
                  <a:pt x="12406" y="365"/>
                </a:cubicBezTo>
                <a:cubicBezTo>
                  <a:pt x="12878" y="589"/>
                  <a:pt x="13236" y="874"/>
                  <a:pt x="13481" y="1213"/>
                </a:cubicBezTo>
                <a:lnTo>
                  <a:pt x="21198" y="11510"/>
                </a:lnTo>
                <a:close/>
              </a:path>
            </a:pathLst>
          </a:custGeom>
          <a:solidFill>
            <a:srgbClr val="333F4F"/>
          </a:solidFill>
          <a:ln>
            <a:noFill/>
          </a:ln>
          <a:effectLst/>
          <a:extLst/>
        </p:spPr>
        <p:txBody>
          <a:bodyPr lIns="38092" tIns="38092" rIns="38092" bIns="38092" anchor="ctr"/>
          <a:lstStyle/>
          <a:p>
            <a:pPr defTabSz="342823" fontAlgn="auto">
              <a:spcBef>
                <a:spcPts val="0"/>
              </a:spcBef>
              <a:spcAft>
                <a:spcPts val="0"/>
              </a:spcAft>
              <a:defRPr/>
            </a:pPr>
            <a:endParaRPr lang="es-ES" sz="2200" dirty="0">
              <a:solidFill>
                <a:schemeClr val="bg1"/>
              </a:solidFill>
              <a:effectLst>
                <a:outerShdw blurRad="38100" dist="38100" dir="2700000" algn="tl">
                  <a:srgbClr val="000000"/>
                </a:outerShdw>
              </a:effectLst>
              <a:latin typeface="Gill Sans" charset="0"/>
              <a:ea typeface="+mn-ea"/>
              <a:cs typeface="Gill Sans" charset="0"/>
              <a:sym typeface="Gill Sans" charset="0"/>
            </a:endParaRPr>
          </a:p>
        </p:txBody>
      </p:sp>
      <p:sp>
        <p:nvSpPr>
          <p:cNvPr id="57" name="AutoShape 61"/>
          <p:cNvSpPr>
            <a:spLocks/>
          </p:cNvSpPr>
          <p:nvPr/>
        </p:nvSpPr>
        <p:spPr bwMode="auto">
          <a:xfrm>
            <a:off x="5047183" y="1864519"/>
            <a:ext cx="184595" cy="18514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684" y="0"/>
                </a:moveTo>
                <a:cubicBezTo>
                  <a:pt x="20941" y="0"/>
                  <a:pt x="21159" y="105"/>
                  <a:pt x="21335" y="314"/>
                </a:cubicBezTo>
                <a:cubicBezTo>
                  <a:pt x="21511" y="528"/>
                  <a:pt x="21599" y="781"/>
                  <a:pt x="21599" y="1069"/>
                </a:cubicBezTo>
                <a:lnTo>
                  <a:pt x="21599" y="4117"/>
                </a:lnTo>
                <a:cubicBezTo>
                  <a:pt x="21599" y="4411"/>
                  <a:pt x="21511" y="4661"/>
                  <a:pt x="21335" y="4872"/>
                </a:cubicBezTo>
                <a:cubicBezTo>
                  <a:pt x="21161" y="5084"/>
                  <a:pt x="20943" y="5189"/>
                  <a:pt x="20684" y="5189"/>
                </a:cubicBezTo>
                <a:lnTo>
                  <a:pt x="891" y="5189"/>
                </a:lnTo>
                <a:cubicBezTo>
                  <a:pt x="646" y="5189"/>
                  <a:pt x="438" y="5084"/>
                  <a:pt x="261" y="4872"/>
                </a:cubicBezTo>
                <a:cubicBezTo>
                  <a:pt x="88" y="4661"/>
                  <a:pt x="0" y="4411"/>
                  <a:pt x="0" y="4117"/>
                </a:cubicBezTo>
                <a:lnTo>
                  <a:pt x="0" y="1069"/>
                </a:lnTo>
                <a:cubicBezTo>
                  <a:pt x="0" y="781"/>
                  <a:pt x="88" y="528"/>
                  <a:pt x="261" y="314"/>
                </a:cubicBezTo>
                <a:cubicBezTo>
                  <a:pt x="438" y="105"/>
                  <a:pt x="646" y="0"/>
                  <a:pt x="891" y="0"/>
                </a:cubicBezTo>
                <a:lnTo>
                  <a:pt x="20684" y="0"/>
                </a:lnTo>
                <a:close/>
                <a:moveTo>
                  <a:pt x="20684" y="8212"/>
                </a:moveTo>
                <a:cubicBezTo>
                  <a:pt x="20941" y="8212"/>
                  <a:pt x="21159" y="8318"/>
                  <a:pt x="21335" y="8526"/>
                </a:cubicBezTo>
                <a:cubicBezTo>
                  <a:pt x="21511" y="8741"/>
                  <a:pt x="21599" y="8987"/>
                  <a:pt x="21599" y="9266"/>
                </a:cubicBezTo>
                <a:lnTo>
                  <a:pt x="21599" y="12292"/>
                </a:lnTo>
                <a:cubicBezTo>
                  <a:pt x="21599" y="12597"/>
                  <a:pt x="21511" y="12858"/>
                  <a:pt x="21335" y="13070"/>
                </a:cubicBezTo>
                <a:cubicBezTo>
                  <a:pt x="21161" y="13281"/>
                  <a:pt x="20943" y="13387"/>
                  <a:pt x="20684" y="13387"/>
                </a:cubicBezTo>
                <a:lnTo>
                  <a:pt x="891" y="13387"/>
                </a:lnTo>
                <a:cubicBezTo>
                  <a:pt x="646" y="13387"/>
                  <a:pt x="438" y="13281"/>
                  <a:pt x="261" y="13070"/>
                </a:cubicBezTo>
                <a:cubicBezTo>
                  <a:pt x="88" y="12859"/>
                  <a:pt x="0" y="12597"/>
                  <a:pt x="0" y="12292"/>
                </a:cubicBezTo>
                <a:lnTo>
                  <a:pt x="0" y="9266"/>
                </a:lnTo>
                <a:cubicBezTo>
                  <a:pt x="0" y="8976"/>
                  <a:pt x="88" y="8729"/>
                  <a:pt x="261" y="8520"/>
                </a:cubicBezTo>
                <a:cubicBezTo>
                  <a:pt x="438" y="8315"/>
                  <a:pt x="646" y="8212"/>
                  <a:pt x="891" y="8212"/>
                </a:cubicBezTo>
                <a:lnTo>
                  <a:pt x="20684" y="8212"/>
                </a:lnTo>
                <a:close/>
                <a:moveTo>
                  <a:pt x="20684" y="16410"/>
                </a:moveTo>
                <a:cubicBezTo>
                  <a:pt x="20941" y="16410"/>
                  <a:pt x="21159" y="16515"/>
                  <a:pt x="21335" y="16724"/>
                </a:cubicBezTo>
                <a:cubicBezTo>
                  <a:pt x="21511" y="16938"/>
                  <a:pt x="21599" y="17188"/>
                  <a:pt x="21599" y="17479"/>
                </a:cubicBezTo>
                <a:lnTo>
                  <a:pt x="21599" y="20527"/>
                </a:lnTo>
                <a:cubicBezTo>
                  <a:pt x="21599" y="20821"/>
                  <a:pt x="21511" y="21071"/>
                  <a:pt x="21335" y="21282"/>
                </a:cubicBezTo>
                <a:cubicBezTo>
                  <a:pt x="21161" y="21491"/>
                  <a:pt x="20943" y="21599"/>
                  <a:pt x="20684" y="21599"/>
                </a:cubicBezTo>
                <a:lnTo>
                  <a:pt x="891" y="21599"/>
                </a:lnTo>
                <a:cubicBezTo>
                  <a:pt x="646" y="21599"/>
                  <a:pt x="438" y="21491"/>
                  <a:pt x="261" y="21282"/>
                </a:cubicBezTo>
                <a:cubicBezTo>
                  <a:pt x="88" y="21071"/>
                  <a:pt x="0" y="20821"/>
                  <a:pt x="0" y="20527"/>
                </a:cubicBezTo>
                <a:lnTo>
                  <a:pt x="0" y="17479"/>
                </a:lnTo>
                <a:cubicBezTo>
                  <a:pt x="0" y="17188"/>
                  <a:pt x="88" y="16938"/>
                  <a:pt x="261" y="16724"/>
                </a:cubicBezTo>
                <a:cubicBezTo>
                  <a:pt x="438" y="16515"/>
                  <a:pt x="646" y="16410"/>
                  <a:pt x="891" y="16410"/>
                </a:cubicBezTo>
                <a:lnTo>
                  <a:pt x="20684" y="16410"/>
                </a:lnTo>
                <a:close/>
                <a:moveTo>
                  <a:pt x="20520" y="9704"/>
                </a:moveTo>
                <a:lnTo>
                  <a:pt x="8810" y="9704"/>
                </a:lnTo>
                <a:lnTo>
                  <a:pt x="8810" y="11869"/>
                </a:lnTo>
                <a:lnTo>
                  <a:pt x="20520" y="11869"/>
                </a:lnTo>
                <a:lnTo>
                  <a:pt x="20520" y="9704"/>
                </a:lnTo>
                <a:close/>
                <a:moveTo>
                  <a:pt x="20520" y="17916"/>
                </a:moveTo>
                <a:lnTo>
                  <a:pt x="12409" y="17916"/>
                </a:lnTo>
                <a:lnTo>
                  <a:pt x="12409" y="20066"/>
                </a:lnTo>
                <a:lnTo>
                  <a:pt x="20520" y="20066"/>
                </a:lnTo>
                <a:lnTo>
                  <a:pt x="20520" y="17916"/>
                </a:lnTo>
                <a:close/>
                <a:moveTo>
                  <a:pt x="20520" y="1533"/>
                </a:moveTo>
                <a:lnTo>
                  <a:pt x="16003" y="1533"/>
                </a:lnTo>
                <a:lnTo>
                  <a:pt x="16003" y="3683"/>
                </a:lnTo>
                <a:lnTo>
                  <a:pt x="20520" y="3683"/>
                </a:lnTo>
                <a:lnTo>
                  <a:pt x="20520" y="1533"/>
                </a:lnTo>
                <a:close/>
              </a:path>
            </a:pathLst>
          </a:custGeom>
          <a:solidFill>
            <a:srgbClr val="333F4F"/>
          </a:solidFill>
          <a:ln>
            <a:noFill/>
          </a:ln>
          <a:effectLst/>
          <a:extLst/>
        </p:spPr>
        <p:txBody>
          <a:bodyPr lIns="38092" tIns="38092" rIns="38092" bIns="38092" anchor="ctr"/>
          <a:lstStyle/>
          <a:p>
            <a:pPr defTabSz="342823" fontAlgn="auto">
              <a:spcBef>
                <a:spcPts val="0"/>
              </a:spcBef>
              <a:spcAft>
                <a:spcPts val="0"/>
              </a:spcAft>
              <a:defRPr/>
            </a:pPr>
            <a:endParaRPr lang="es-ES" sz="2200" dirty="0">
              <a:solidFill>
                <a:schemeClr val="bg1"/>
              </a:solidFill>
              <a:effectLst>
                <a:outerShdw blurRad="38100" dist="38100" dir="2700000" algn="tl">
                  <a:srgbClr val="000000"/>
                </a:outerShdw>
              </a:effectLst>
              <a:latin typeface="Gill Sans" charset="0"/>
              <a:ea typeface="+mn-ea"/>
              <a:cs typeface="Gill Sans" charset="0"/>
              <a:sym typeface="Gill Sans" charset="0"/>
            </a:endParaRPr>
          </a:p>
        </p:txBody>
      </p:sp>
      <p:sp>
        <p:nvSpPr>
          <p:cNvPr id="58" name="AutoShape 62"/>
          <p:cNvSpPr>
            <a:spLocks/>
          </p:cNvSpPr>
          <p:nvPr/>
        </p:nvSpPr>
        <p:spPr bwMode="auto">
          <a:xfrm>
            <a:off x="5500929" y="1864519"/>
            <a:ext cx="185191" cy="18514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74" y="10049"/>
                </a:moveTo>
                <a:cubicBezTo>
                  <a:pt x="110" y="9662"/>
                  <a:pt x="28" y="9253"/>
                  <a:pt x="28" y="8829"/>
                </a:cubicBezTo>
                <a:cubicBezTo>
                  <a:pt x="28" y="8128"/>
                  <a:pt x="211" y="7492"/>
                  <a:pt x="582" y="6924"/>
                </a:cubicBezTo>
                <a:cubicBezTo>
                  <a:pt x="494" y="6390"/>
                  <a:pt x="525" y="5854"/>
                  <a:pt x="683" y="5314"/>
                </a:cubicBezTo>
                <a:cubicBezTo>
                  <a:pt x="842" y="4774"/>
                  <a:pt x="1104" y="4300"/>
                  <a:pt x="1475" y="3896"/>
                </a:cubicBezTo>
                <a:cubicBezTo>
                  <a:pt x="1511" y="3133"/>
                  <a:pt x="1712" y="2511"/>
                  <a:pt x="2082" y="2014"/>
                </a:cubicBezTo>
                <a:cubicBezTo>
                  <a:pt x="2452" y="1517"/>
                  <a:pt x="2913" y="1115"/>
                  <a:pt x="3461" y="810"/>
                </a:cubicBezTo>
                <a:cubicBezTo>
                  <a:pt x="4012" y="502"/>
                  <a:pt x="4620" y="293"/>
                  <a:pt x="5286" y="177"/>
                </a:cubicBezTo>
                <a:cubicBezTo>
                  <a:pt x="5953" y="56"/>
                  <a:pt x="6603" y="0"/>
                  <a:pt x="7233" y="0"/>
                </a:cubicBezTo>
                <a:cubicBezTo>
                  <a:pt x="7880" y="0"/>
                  <a:pt x="8536" y="45"/>
                  <a:pt x="9189" y="132"/>
                </a:cubicBezTo>
                <a:cubicBezTo>
                  <a:pt x="9839" y="225"/>
                  <a:pt x="10480" y="353"/>
                  <a:pt x="11102" y="525"/>
                </a:cubicBezTo>
                <a:cubicBezTo>
                  <a:pt x="11735" y="706"/>
                  <a:pt x="12362" y="898"/>
                  <a:pt x="12989" y="1099"/>
                </a:cubicBezTo>
                <a:cubicBezTo>
                  <a:pt x="13617" y="1302"/>
                  <a:pt x="14264" y="1407"/>
                  <a:pt x="14931" y="1407"/>
                </a:cubicBezTo>
                <a:lnTo>
                  <a:pt x="20006" y="1407"/>
                </a:lnTo>
                <a:cubicBezTo>
                  <a:pt x="20447" y="1407"/>
                  <a:pt x="20822" y="1562"/>
                  <a:pt x="21133" y="1876"/>
                </a:cubicBezTo>
                <a:cubicBezTo>
                  <a:pt x="21444" y="2195"/>
                  <a:pt x="21599" y="2571"/>
                  <a:pt x="21599" y="3011"/>
                </a:cubicBezTo>
                <a:lnTo>
                  <a:pt x="21599" y="11711"/>
                </a:lnTo>
                <a:cubicBezTo>
                  <a:pt x="21599" y="12151"/>
                  <a:pt x="21444" y="12533"/>
                  <a:pt x="21133" y="12847"/>
                </a:cubicBezTo>
                <a:cubicBezTo>
                  <a:pt x="20822" y="13160"/>
                  <a:pt x="20447" y="13321"/>
                  <a:pt x="20006" y="13321"/>
                </a:cubicBezTo>
                <a:lnTo>
                  <a:pt x="15284" y="13321"/>
                </a:lnTo>
                <a:cubicBezTo>
                  <a:pt x="15044" y="13448"/>
                  <a:pt x="14846" y="13587"/>
                  <a:pt x="14702" y="13734"/>
                </a:cubicBezTo>
                <a:cubicBezTo>
                  <a:pt x="14558" y="13883"/>
                  <a:pt x="14405" y="14056"/>
                  <a:pt x="14241" y="14254"/>
                </a:cubicBezTo>
                <a:cubicBezTo>
                  <a:pt x="14097" y="14434"/>
                  <a:pt x="13950" y="14612"/>
                  <a:pt x="13803" y="14782"/>
                </a:cubicBezTo>
                <a:cubicBezTo>
                  <a:pt x="13653" y="14954"/>
                  <a:pt x="13495" y="15121"/>
                  <a:pt x="13323" y="15279"/>
                </a:cubicBezTo>
                <a:cubicBezTo>
                  <a:pt x="13026" y="15601"/>
                  <a:pt x="12681" y="15909"/>
                  <a:pt x="12297" y="16211"/>
                </a:cubicBezTo>
                <a:cubicBezTo>
                  <a:pt x="11907" y="16522"/>
                  <a:pt x="11616" y="16853"/>
                  <a:pt x="11416" y="17217"/>
                </a:cubicBezTo>
                <a:cubicBezTo>
                  <a:pt x="11189" y="17604"/>
                  <a:pt x="11051" y="18051"/>
                  <a:pt x="10997" y="18562"/>
                </a:cubicBezTo>
                <a:cubicBezTo>
                  <a:pt x="10941" y="19071"/>
                  <a:pt x="10859" y="19551"/>
                  <a:pt x="10746" y="20003"/>
                </a:cubicBezTo>
                <a:cubicBezTo>
                  <a:pt x="10633" y="20450"/>
                  <a:pt x="10438" y="20831"/>
                  <a:pt x="10152" y="21139"/>
                </a:cubicBezTo>
                <a:cubicBezTo>
                  <a:pt x="9867" y="21444"/>
                  <a:pt x="9384" y="21599"/>
                  <a:pt x="8697" y="21599"/>
                </a:cubicBezTo>
                <a:cubicBezTo>
                  <a:pt x="8146" y="21599"/>
                  <a:pt x="7643" y="21484"/>
                  <a:pt x="7188" y="21258"/>
                </a:cubicBezTo>
                <a:cubicBezTo>
                  <a:pt x="6733" y="21023"/>
                  <a:pt x="6349" y="20715"/>
                  <a:pt x="6038" y="20328"/>
                </a:cubicBezTo>
                <a:cubicBezTo>
                  <a:pt x="5730" y="19938"/>
                  <a:pt x="5484" y="19495"/>
                  <a:pt x="5309" y="18995"/>
                </a:cubicBezTo>
                <a:cubicBezTo>
                  <a:pt x="5134" y="18492"/>
                  <a:pt x="5043" y="17991"/>
                  <a:pt x="5043" y="17472"/>
                </a:cubicBezTo>
                <a:cubicBezTo>
                  <a:pt x="5043" y="16941"/>
                  <a:pt x="5123" y="16432"/>
                  <a:pt x="5281" y="15954"/>
                </a:cubicBezTo>
                <a:cubicBezTo>
                  <a:pt x="5439" y="15469"/>
                  <a:pt x="5626" y="14988"/>
                  <a:pt x="5840" y="14513"/>
                </a:cubicBezTo>
                <a:cubicBezTo>
                  <a:pt x="5527" y="14530"/>
                  <a:pt x="5210" y="14547"/>
                  <a:pt x="4902" y="14562"/>
                </a:cubicBezTo>
                <a:cubicBezTo>
                  <a:pt x="4591" y="14584"/>
                  <a:pt x="4275" y="14590"/>
                  <a:pt x="3961" y="14590"/>
                </a:cubicBezTo>
                <a:cubicBezTo>
                  <a:pt x="3464" y="14590"/>
                  <a:pt x="2978" y="14547"/>
                  <a:pt x="2506" y="14451"/>
                </a:cubicBezTo>
                <a:cubicBezTo>
                  <a:pt x="2031" y="14352"/>
                  <a:pt x="1613" y="14197"/>
                  <a:pt x="1243" y="13977"/>
                </a:cubicBezTo>
                <a:cubicBezTo>
                  <a:pt x="870" y="13756"/>
                  <a:pt x="573" y="13454"/>
                  <a:pt x="344" y="13061"/>
                </a:cubicBezTo>
                <a:cubicBezTo>
                  <a:pt x="113" y="12674"/>
                  <a:pt x="0" y="12191"/>
                  <a:pt x="0" y="11603"/>
                </a:cubicBezTo>
                <a:cubicBezTo>
                  <a:pt x="0" y="11341"/>
                  <a:pt x="22" y="11081"/>
                  <a:pt x="64" y="10826"/>
                </a:cubicBezTo>
                <a:cubicBezTo>
                  <a:pt x="115" y="10569"/>
                  <a:pt x="183" y="10309"/>
                  <a:pt x="274" y="10049"/>
                </a:cubicBezTo>
                <a:moveTo>
                  <a:pt x="2438" y="7249"/>
                </a:moveTo>
                <a:cubicBezTo>
                  <a:pt x="1907" y="7696"/>
                  <a:pt x="1641" y="8247"/>
                  <a:pt x="1641" y="8914"/>
                </a:cubicBezTo>
                <a:cubicBezTo>
                  <a:pt x="1641" y="9125"/>
                  <a:pt x="1695" y="9318"/>
                  <a:pt x="1802" y="9504"/>
                </a:cubicBezTo>
                <a:cubicBezTo>
                  <a:pt x="1913" y="9688"/>
                  <a:pt x="2034" y="9840"/>
                  <a:pt x="2170" y="9967"/>
                </a:cubicBezTo>
                <a:cubicBezTo>
                  <a:pt x="2026" y="10233"/>
                  <a:pt x="1896" y="10487"/>
                  <a:pt x="1783" y="10747"/>
                </a:cubicBezTo>
                <a:cubicBezTo>
                  <a:pt x="1669" y="11007"/>
                  <a:pt x="1613" y="11293"/>
                  <a:pt x="1613" y="11606"/>
                </a:cubicBezTo>
                <a:cubicBezTo>
                  <a:pt x="1613" y="11923"/>
                  <a:pt x="1689" y="12171"/>
                  <a:pt x="1850" y="12358"/>
                </a:cubicBezTo>
                <a:cubicBezTo>
                  <a:pt x="2009" y="12541"/>
                  <a:pt x="2201" y="12677"/>
                  <a:pt x="2430" y="12767"/>
                </a:cubicBezTo>
                <a:cubicBezTo>
                  <a:pt x="2661" y="12860"/>
                  <a:pt x="2913" y="12914"/>
                  <a:pt x="3190" y="12931"/>
                </a:cubicBezTo>
                <a:cubicBezTo>
                  <a:pt x="3467" y="12948"/>
                  <a:pt x="3724" y="12959"/>
                  <a:pt x="3967" y="12959"/>
                </a:cubicBezTo>
                <a:cubicBezTo>
                  <a:pt x="4388" y="12959"/>
                  <a:pt x="4803" y="12943"/>
                  <a:pt x="5199" y="12914"/>
                </a:cubicBezTo>
                <a:cubicBezTo>
                  <a:pt x="5597" y="12895"/>
                  <a:pt x="5996" y="12878"/>
                  <a:pt x="6403" y="12878"/>
                </a:cubicBezTo>
                <a:cubicBezTo>
                  <a:pt x="6682" y="12878"/>
                  <a:pt x="6959" y="12895"/>
                  <a:pt x="7236" y="12914"/>
                </a:cubicBezTo>
                <a:cubicBezTo>
                  <a:pt x="7510" y="12943"/>
                  <a:pt x="7779" y="13016"/>
                  <a:pt x="8039" y="13121"/>
                </a:cubicBezTo>
                <a:cubicBezTo>
                  <a:pt x="8039" y="13491"/>
                  <a:pt x="7965" y="13844"/>
                  <a:pt x="7818" y="14174"/>
                </a:cubicBezTo>
                <a:cubicBezTo>
                  <a:pt x="7669" y="14511"/>
                  <a:pt x="7507" y="14847"/>
                  <a:pt x="7329" y="15189"/>
                </a:cubicBezTo>
                <a:cubicBezTo>
                  <a:pt x="7151" y="15531"/>
                  <a:pt x="6999" y="15889"/>
                  <a:pt x="6863" y="16260"/>
                </a:cubicBezTo>
                <a:cubicBezTo>
                  <a:pt x="6728" y="16630"/>
                  <a:pt x="6660" y="17031"/>
                  <a:pt x="6660" y="17474"/>
                </a:cubicBezTo>
                <a:cubicBezTo>
                  <a:pt x="6660" y="17771"/>
                  <a:pt x="6708" y="18071"/>
                  <a:pt x="6795" y="18362"/>
                </a:cubicBezTo>
                <a:cubicBezTo>
                  <a:pt x="6886" y="18655"/>
                  <a:pt x="7019" y="18918"/>
                  <a:pt x="7197" y="19161"/>
                </a:cubicBezTo>
                <a:cubicBezTo>
                  <a:pt x="7372" y="19398"/>
                  <a:pt x="7584" y="19593"/>
                  <a:pt x="7832" y="19740"/>
                </a:cubicBezTo>
                <a:cubicBezTo>
                  <a:pt x="8081" y="19890"/>
                  <a:pt x="8372" y="19964"/>
                  <a:pt x="8708" y="19964"/>
                </a:cubicBezTo>
                <a:cubicBezTo>
                  <a:pt x="8745" y="19964"/>
                  <a:pt x="8793" y="19966"/>
                  <a:pt x="8864" y="19978"/>
                </a:cubicBezTo>
                <a:cubicBezTo>
                  <a:pt x="8932" y="19983"/>
                  <a:pt x="8982" y="19983"/>
                  <a:pt x="9019" y="19964"/>
                </a:cubicBezTo>
                <a:cubicBezTo>
                  <a:pt x="9090" y="19930"/>
                  <a:pt x="9132" y="19890"/>
                  <a:pt x="9141" y="19856"/>
                </a:cubicBezTo>
                <a:cubicBezTo>
                  <a:pt x="9152" y="19819"/>
                  <a:pt x="9166" y="19763"/>
                  <a:pt x="9183" y="19692"/>
                </a:cubicBezTo>
                <a:cubicBezTo>
                  <a:pt x="9291" y="19161"/>
                  <a:pt x="9392" y="18604"/>
                  <a:pt x="9485" y="18014"/>
                </a:cubicBezTo>
                <a:cubicBezTo>
                  <a:pt x="9582" y="17429"/>
                  <a:pt x="9760" y="16901"/>
                  <a:pt x="10008" y="16420"/>
                </a:cubicBezTo>
                <a:cubicBezTo>
                  <a:pt x="10271" y="15963"/>
                  <a:pt x="10604" y="15564"/>
                  <a:pt x="11009" y="15234"/>
                </a:cubicBezTo>
                <a:cubicBezTo>
                  <a:pt x="11415" y="14898"/>
                  <a:pt x="11803" y="14544"/>
                  <a:pt x="12173" y="14174"/>
                </a:cubicBezTo>
                <a:cubicBezTo>
                  <a:pt x="12433" y="13897"/>
                  <a:pt x="12656" y="13643"/>
                  <a:pt x="12840" y="13411"/>
                </a:cubicBezTo>
                <a:cubicBezTo>
                  <a:pt x="13023" y="13180"/>
                  <a:pt x="13215" y="12965"/>
                  <a:pt x="13408" y="12762"/>
                </a:cubicBezTo>
                <a:cubicBezTo>
                  <a:pt x="13600" y="12555"/>
                  <a:pt x="13814" y="12369"/>
                  <a:pt x="14043" y="12194"/>
                </a:cubicBezTo>
                <a:cubicBezTo>
                  <a:pt x="14275" y="12016"/>
                  <a:pt x="14575" y="11855"/>
                  <a:pt x="14942" y="11713"/>
                </a:cubicBezTo>
                <a:lnTo>
                  <a:pt x="14970" y="11713"/>
                </a:lnTo>
                <a:lnTo>
                  <a:pt x="14970" y="3014"/>
                </a:lnTo>
                <a:cubicBezTo>
                  <a:pt x="14323" y="3014"/>
                  <a:pt x="13701" y="2943"/>
                  <a:pt x="13111" y="2794"/>
                </a:cubicBezTo>
                <a:cubicBezTo>
                  <a:pt x="12520" y="2647"/>
                  <a:pt x="11921" y="2480"/>
                  <a:pt x="11311" y="2308"/>
                </a:cubicBezTo>
                <a:cubicBezTo>
                  <a:pt x="10703" y="2132"/>
                  <a:pt x="10068" y="1966"/>
                  <a:pt x="9404" y="1819"/>
                </a:cubicBezTo>
                <a:cubicBezTo>
                  <a:pt x="8742" y="1669"/>
                  <a:pt x="8022" y="1599"/>
                  <a:pt x="7245" y="1599"/>
                </a:cubicBezTo>
                <a:cubicBezTo>
                  <a:pt x="6838" y="1599"/>
                  <a:pt x="6394" y="1630"/>
                  <a:pt x="5911" y="1697"/>
                </a:cubicBezTo>
                <a:cubicBezTo>
                  <a:pt x="5428" y="1768"/>
                  <a:pt x="4981" y="1890"/>
                  <a:pt x="4566" y="2062"/>
                </a:cubicBezTo>
                <a:cubicBezTo>
                  <a:pt x="4150" y="2237"/>
                  <a:pt x="3800" y="2491"/>
                  <a:pt x="3509" y="2822"/>
                </a:cubicBezTo>
                <a:cubicBezTo>
                  <a:pt x="3221" y="3147"/>
                  <a:pt x="3077" y="3585"/>
                  <a:pt x="3077" y="4124"/>
                </a:cubicBezTo>
                <a:cubicBezTo>
                  <a:pt x="3077" y="4218"/>
                  <a:pt x="3082" y="4297"/>
                  <a:pt x="3091" y="4367"/>
                </a:cubicBezTo>
                <a:cubicBezTo>
                  <a:pt x="3099" y="4438"/>
                  <a:pt x="3113" y="4528"/>
                  <a:pt x="3133" y="4627"/>
                </a:cubicBezTo>
                <a:cubicBezTo>
                  <a:pt x="2817" y="4771"/>
                  <a:pt x="2579" y="5009"/>
                  <a:pt x="2415" y="5345"/>
                </a:cubicBezTo>
                <a:cubicBezTo>
                  <a:pt x="2252" y="5676"/>
                  <a:pt x="2172" y="6012"/>
                  <a:pt x="2172" y="6342"/>
                </a:cubicBezTo>
                <a:cubicBezTo>
                  <a:pt x="2167" y="6696"/>
                  <a:pt x="2260" y="7001"/>
                  <a:pt x="2438" y="7249"/>
                </a:cubicBezTo>
                <a:moveTo>
                  <a:pt x="17344" y="3071"/>
                </a:moveTo>
                <a:cubicBezTo>
                  <a:pt x="17050" y="3071"/>
                  <a:pt x="16793" y="3170"/>
                  <a:pt x="16578" y="3373"/>
                </a:cubicBezTo>
                <a:cubicBezTo>
                  <a:pt x="16366" y="3579"/>
                  <a:pt x="16262" y="3836"/>
                  <a:pt x="16262" y="4153"/>
                </a:cubicBezTo>
                <a:cubicBezTo>
                  <a:pt x="16262" y="4449"/>
                  <a:pt x="16366" y="4704"/>
                  <a:pt x="16578" y="4918"/>
                </a:cubicBezTo>
                <a:cubicBezTo>
                  <a:pt x="16790" y="5130"/>
                  <a:pt x="17047" y="5235"/>
                  <a:pt x="17344" y="5235"/>
                </a:cubicBezTo>
                <a:cubicBezTo>
                  <a:pt x="17658" y="5235"/>
                  <a:pt x="17918" y="5130"/>
                  <a:pt x="18121" y="4918"/>
                </a:cubicBezTo>
                <a:cubicBezTo>
                  <a:pt x="18322" y="4704"/>
                  <a:pt x="18423" y="4449"/>
                  <a:pt x="18423" y="4153"/>
                </a:cubicBezTo>
                <a:cubicBezTo>
                  <a:pt x="18423" y="3836"/>
                  <a:pt x="18322" y="3579"/>
                  <a:pt x="18121" y="3373"/>
                </a:cubicBezTo>
                <a:cubicBezTo>
                  <a:pt x="17920" y="3170"/>
                  <a:pt x="17660" y="3071"/>
                  <a:pt x="17344" y="3071"/>
                </a:cubicBezTo>
              </a:path>
            </a:pathLst>
          </a:custGeom>
          <a:solidFill>
            <a:srgbClr val="333F4F"/>
          </a:solidFill>
          <a:ln>
            <a:noFill/>
          </a:ln>
          <a:effectLst/>
          <a:extLst/>
        </p:spPr>
        <p:txBody>
          <a:bodyPr lIns="38092" tIns="38092" rIns="38092" bIns="38092" anchor="ctr"/>
          <a:lstStyle/>
          <a:p>
            <a:pPr defTabSz="342823" fontAlgn="auto">
              <a:spcBef>
                <a:spcPts val="0"/>
              </a:spcBef>
              <a:spcAft>
                <a:spcPts val="0"/>
              </a:spcAft>
              <a:defRPr/>
            </a:pPr>
            <a:endParaRPr lang="es-ES" sz="2200" dirty="0">
              <a:solidFill>
                <a:schemeClr val="bg1"/>
              </a:solidFill>
              <a:effectLst>
                <a:outerShdw blurRad="38100" dist="38100" dir="2700000" algn="tl">
                  <a:srgbClr val="000000"/>
                </a:outerShdw>
              </a:effectLst>
              <a:latin typeface="Gill Sans" charset="0"/>
              <a:ea typeface="+mn-ea"/>
              <a:cs typeface="Gill Sans" charset="0"/>
              <a:sym typeface="Gill Sans" charset="0"/>
            </a:endParaRPr>
          </a:p>
        </p:txBody>
      </p:sp>
      <p:sp>
        <p:nvSpPr>
          <p:cNvPr id="59" name="AutoShape 63"/>
          <p:cNvSpPr>
            <a:spLocks/>
          </p:cNvSpPr>
          <p:nvPr/>
        </p:nvSpPr>
        <p:spPr bwMode="auto">
          <a:xfrm>
            <a:off x="2449158" y="3627835"/>
            <a:ext cx="185786" cy="18514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63" y="3222"/>
                </a:moveTo>
                <a:cubicBezTo>
                  <a:pt x="20632" y="3222"/>
                  <a:pt x="20946" y="3384"/>
                  <a:pt x="21208" y="3713"/>
                </a:cubicBezTo>
                <a:cubicBezTo>
                  <a:pt x="21470" y="4042"/>
                  <a:pt x="21599" y="4427"/>
                  <a:pt x="21599" y="4865"/>
                </a:cubicBezTo>
                <a:lnTo>
                  <a:pt x="21599" y="19984"/>
                </a:lnTo>
                <a:cubicBezTo>
                  <a:pt x="21599" y="20421"/>
                  <a:pt x="21470" y="20803"/>
                  <a:pt x="21208" y="21121"/>
                </a:cubicBezTo>
                <a:cubicBezTo>
                  <a:pt x="20946" y="21441"/>
                  <a:pt x="20632" y="21599"/>
                  <a:pt x="20263" y="21599"/>
                </a:cubicBezTo>
                <a:lnTo>
                  <a:pt x="1348" y="21599"/>
                </a:lnTo>
                <a:cubicBezTo>
                  <a:pt x="981" y="21599"/>
                  <a:pt x="663" y="21441"/>
                  <a:pt x="399" y="21121"/>
                </a:cubicBezTo>
                <a:cubicBezTo>
                  <a:pt x="134" y="20803"/>
                  <a:pt x="0" y="20421"/>
                  <a:pt x="0" y="19984"/>
                </a:cubicBezTo>
                <a:lnTo>
                  <a:pt x="0" y="4865"/>
                </a:lnTo>
                <a:cubicBezTo>
                  <a:pt x="0" y="4427"/>
                  <a:pt x="134" y="4042"/>
                  <a:pt x="399" y="3713"/>
                </a:cubicBezTo>
                <a:cubicBezTo>
                  <a:pt x="663" y="3384"/>
                  <a:pt x="981" y="3222"/>
                  <a:pt x="1348" y="3222"/>
                </a:cubicBezTo>
                <a:lnTo>
                  <a:pt x="5638" y="3222"/>
                </a:lnTo>
                <a:lnTo>
                  <a:pt x="6318" y="1460"/>
                </a:lnTo>
                <a:cubicBezTo>
                  <a:pt x="6458" y="1057"/>
                  <a:pt x="6717" y="713"/>
                  <a:pt x="7089" y="425"/>
                </a:cubicBezTo>
                <a:cubicBezTo>
                  <a:pt x="7466" y="143"/>
                  <a:pt x="7838" y="0"/>
                  <a:pt x="8203" y="0"/>
                </a:cubicBezTo>
                <a:lnTo>
                  <a:pt x="13396" y="0"/>
                </a:lnTo>
                <a:cubicBezTo>
                  <a:pt x="13763" y="0"/>
                  <a:pt x="14135" y="143"/>
                  <a:pt x="14510" y="425"/>
                </a:cubicBezTo>
                <a:cubicBezTo>
                  <a:pt x="14884" y="713"/>
                  <a:pt x="15146" y="1057"/>
                  <a:pt x="15293" y="1460"/>
                </a:cubicBezTo>
                <a:lnTo>
                  <a:pt x="15961" y="3222"/>
                </a:lnTo>
                <a:lnTo>
                  <a:pt x="20263" y="3222"/>
                </a:lnTo>
                <a:close/>
                <a:moveTo>
                  <a:pt x="10806" y="19185"/>
                </a:moveTo>
                <a:cubicBezTo>
                  <a:pt x="11572" y="19185"/>
                  <a:pt x="12299" y="19002"/>
                  <a:pt x="12987" y="18650"/>
                </a:cubicBezTo>
                <a:cubicBezTo>
                  <a:pt x="13672" y="18294"/>
                  <a:pt x="14270" y="17810"/>
                  <a:pt x="14774" y="17196"/>
                </a:cubicBezTo>
                <a:cubicBezTo>
                  <a:pt x="15278" y="16582"/>
                  <a:pt x="15677" y="15862"/>
                  <a:pt x="15974" y="15048"/>
                </a:cubicBezTo>
                <a:cubicBezTo>
                  <a:pt x="16270" y="14234"/>
                  <a:pt x="16419" y="13356"/>
                  <a:pt x="16419" y="12421"/>
                </a:cubicBezTo>
                <a:cubicBezTo>
                  <a:pt x="16419" y="11499"/>
                  <a:pt x="16270" y="10623"/>
                  <a:pt x="15974" y="9795"/>
                </a:cubicBezTo>
                <a:cubicBezTo>
                  <a:pt x="15677" y="8966"/>
                  <a:pt x="15278" y="8249"/>
                  <a:pt x="14774" y="7644"/>
                </a:cubicBezTo>
                <a:cubicBezTo>
                  <a:pt x="14270" y="7036"/>
                  <a:pt x="13672" y="6557"/>
                  <a:pt x="12987" y="6199"/>
                </a:cubicBezTo>
                <a:cubicBezTo>
                  <a:pt x="12299" y="5843"/>
                  <a:pt x="11572" y="5667"/>
                  <a:pt x="10806" y="5667"/>
                </a:cubicBezTo>
                <a:cubicBezTo>
                  <a:pt x="10039" y="5667"/>
                  <a:pt x="9312" y="5846"/>
                  <a:pt x="8619" y="6199"/>
                </a:cubicBezTo>
                <a:cubicBezTo>
                  <a:pt x="7929" y="6557"/>
                  <a:pt x="7332" y="7036"/>
                  <a:pt x="6827" y="7644"/>
                </a:cubicBezTo>
                <a:cubicBezTo>
                  <a:pt x="6323" y="8249"/>
                  <a:pt x="5922" y="8963"/>
                  <a:pt x="5625" y="9789"/>
                </a:cubicBezTo>
                <a:cubicBezTo>
                  <a:pt x="5329" y="10612"/>
                  <a:pt x="5180" y="11490"/>
                  <a:pt x="5180" y="12421"/>
                </a:cubicBezTo>
                <a:cubicBezTo>
                  <a:pt x="5180" y="13356"/>
                  <a:pt x="5329" y="14234"/>
                  <a:pt x="5625" y="15048"/>
                </a:cubicBezTo>
                <a:cubicBezTo>
                  <a:pt x="5922" y="15862"/>
                  <a:pt x="6323" y="16582"/>
                  <a:pt x="6827" y="17196"/>
                </a:cubicBezTo>
                <a:cubicBezTo>
                  <a:pt x="7332" y="17810"/>
                  <a:pt x="7929" y="18294"/>
                  <a:pt x="8619" y="18650"/>
                </a:cubicBezTo>
                <a:cubicBezTo>
                  <a:pt x="9312" y="19005"/>
                  <a:pt x="10039" y="19185"/>
                  <a:pt x="10806" y="19185"/>
                </a:cubicBezTo>
                <a:moveTo>
                  <a:pt x="10806" y="7832"/>
                </a:moveTo>
                <a:cubicBezTo>
                  <a:pt x="11337" y="7832"/>
                  <a:pt x="11834" y="7953"/>
                  <a:pt x="12294" y="8191"/>
                </a:cubicBezTo>
                <a:cubicBezTo>
                  <a:pt x="12754" y="8432"/>
                  <a:pt x="13158" y="8755"/>
                  <a:pt x="13501" y="9169"/>
                </a:cubicBezTo>
                <a:cubicBezTo>
                  <a:pt x="13846" y="9583"/>
                  <a:pt x="14118" y="10068"/>
                  <a:pt x="14316" y="10623"/>
                </a:cubicBezTo>
                <a:cubicBezTo>
                  <a:pt x="14515" y="11184"/>
                  <a:pt x="14615" y="11781"/>
                  <a:pt x="14615" y="12421"/>
                </a:cubicBezTo>
                <a:cubicBezTo>
                  <a:pt x="14615" y="13056"/>
                  <a:pt x="14515" y="13649"/>
                  <a:pt x="14316" y="14205"/>
                </a:cubicBezTo>
                <a:cubicBezTo>
                  <a:pt x="14118" y="14757"/>
                  <a:pt x="13846" y="15245"/>
                  <a:pt x="13501" y="15668"/>
                </a:cubicBezTo>
                <a:cubicBezTo>
                  <a:pt x="13158" y="16091"/>
                  <a:pt x="12752" y="16420"/>
                  <a:pt x="12289" y="16661"/>
                </a:cubicBezTo>
                <a:cubicBezTo>
                  <a:pt x="11824" y="16899"/>
                  <a:pt x="11330" y="17016"/>
                  <a:pt x="10806" y="17016"/>
                </a:cubicBezTo>
                <a:cubicBezTo>
                  <a:pt x="10274" y="17016"/>
                  <a:pt x="9777" y="16899"/>
                  <a:pt x="9312" y="16661"/>
                </a:cubicBezTo>
                <a:cubicBezTo>
                  <a:pt x="8847" y="16420"/>
                  <a:pt x="8443" y="16091"/>
                  <a:pt x="8100" y="15668"/>
                </a:cubicBezTo>
                <a:cubicBezTo>
                  <a:pt x="7755" y="15245"/>
                  <a:pt x="7483" y="14754"/>
                  <a:pt x="7285" y="14199"/>
                </a:cubicBezTo>
                <a:cubicBezTo>
                  <a:pt x="7084" y="13641"/>
                  <a:pt x="6984" y="13044"/>
                  <a:pt x="6984" y="12421"/>
                </a:cubicBezTo>
                <a:cubicBezTo>
                  <a:pt x="6984" y="11781"/>
                  <a:pt x="7084" y="11184"/>
                  <a:pt x="7285" y="10623"/>
                </a:cubicBezTo>
                <a:cubicBezTo>
                  <a:pt x="7483" y="10068"/>
                  <a:pt x="7755" y="9583"/>
                  <a:pt x="8100" y="9169"/>
                </a:cubicBezTo>
                <a:cubicBezTo>
                  <a:pt x="8443" y="8755"/>
                  <a:pt x="8847" y="8431"/>
                  <a:pt x="9312" y="8191"/>
                </a:cubicBezTo>
                <a:cubicBezTo>
                  <a:pt x="9777" y="7953"/>
                  <a:pt x="10274" y="7832"/>
                  <a:pt x="10806" y="7832"/>
                </a:cubicBezTo>
              </a:path>
            </a:pathLst>
          </a:custGeom>
          <a:solidFill>
            <a:srgbClr val="333F4F"/>
          </a:solidFill>
          <a:ln>
            <a:noFill/>
          </a:ln>
          <a:effectLst/>
          <a:extLst/>
        </p:spPr>
        <p:txBody>
          <a:bodyPr lIns="38092" tIns="38092" rIns="38092" bIns="38092" anchor="ctr"/>
          <a:lstStyle/>
          <a:p>
            <a:pPr defTabSz="342823" fontAlgn="auto">
              <a:spcBef>
                <a:spcPts val="0"/>
              </a:spcBef>
              <a:spcAft>
                <a:spcPts val="0"/>
              </a:spcAft>
              <a:defRPr/>
            </a:pPr>
            <a:endParaRPr lang="es-ES" sz="2200" dirty="0">
              <a:solidFill>
                <a:schemeClr val="bg1"/>
              </a:solidFill>
              <a:effectLst>
                <a:outerShdw blurRad="38100" dist="38100" dir="2700000" algn="tl">
                  <a:srgbClr val="000000"/>
                </a:outerShdw>
              </a:effectLst>
              <a:latin typeface="Gill Sans" charset="0"/>
              <a:ea typeface="+mn-ea"/>
              <a:cs typeface="Gill Sans" charset="0"/>
              <a:sym typeface="Gill Sans" charset="0"/>
            </a:endParaRPr>
          </a:p>
        </p:txBody>
      </p:sp>
      <p:sp>
        <p:nvSpPr>
          <p:cNvPr id="60" name="AutoShape 64"/>
          <p:cNvSpPr>
            <a:spLocks/>
          </p:cNvSpPr>
          <p:nvPr/>
        </p:nvSpPr>
        <p:spPr bwMode="auto">
          <a:xfrm>
            <a:off x="2898141" y="3627835"/>
            <a:ext cx="185786" cy="18514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63" y="0"/>
                </a:moveTo>
                <a:cubicBezTo>
                  <a:pt x="20630" y="0"/>
                  <a:pt x="20946" y="161"/>
                  <a:pt x="21208" y="481"/>
                </a:cubicBezTo>
                <a:cubicBezTo>
                  <a:pt x="21470" y="798"/>
                  <a:pt x="21599" y="1177"/>
                  <a:pt x="21599" y="1618"/>
                </a:cubicBezTo>
                <a:lnTo>
                  <a:pt x="21599" y="19981"/>
                </a:lnTo>
                <a:cubicBezTo>
                  <a:pt x="21599" y="20422"/>
                  <a:pt x="21470" y="20801"/>
                  <a:pt x="21208" y="21121"/>
                </a:cubicBezTo>
                <a:cubicBezTo>
                  <a:pt x="20946" y="21441"/>
                  <a:pt x="20630" y="21599"/>
                  <a:pt x="20263" y="21599"/>
                </a:cubicBezTo>
                <a:lnTo>
                  <a:pt x="1346" y="21599"/>
                </a:lnTo>
                <a:cubicBezTo>
                  <a:pt x="979" y="21599"/>
                  <a:pt x="663" y="21441"/>
                  <a:pt x="399" y="21121"/>
                </a:cubicBezTo>
                <a:cubicBezTo>
                  <a:pt x="132" y="20801"/>
                  <a:pt x="0" y="20422"/>
                  <a:pt x="0" y="19981"/>
                </a:cubicBezTo>
                <a:lnTo>
                  <a:pt x="0" y="1618"/>
                </a:lnTo>
                <a:cubicBezTo>
                  <a:pt x="0" y="1177"/>
                  <a:pt x="132" y="798"/>
                  <a:pt x="399" y="481"/>
                </a:cubicBezTo>
                <a:cubicBezTo>
                  <a:pt x="663" y="161"/>
                  <a:pt x="979" y="0"/>
                  <a:pt x="1346" y="0"/>
                </a:cubicBezTo>
                <a:lnTo>
                  <a:pt x="20263" y="0"/>
                </a:lnTo>
                <a:close/>
                <a:moveTo>
                  <a:pt x="19805" y="2252"/>
                </a:moveTo>
                <a:lnTo>
                  <a:pt x="8590" y="2252"/>
                </a:lnTo>
                <a:lnTo>
                  <a:pt x="8426" y="3545"/>
                </a:lnTo>
                <a:lnTo>
                  <a:pt x="1804" y="3545"/>
                </a:lnTo>
                <a:lnTo>
                  <a:pt x="1804" y="5501"/>
                </a:lnTo>
                <a:lnTo>
                  <a:pt x="19805" y="5501"/>
                </a:lnTo>
                <a:lnTo>
                  <a:pt x="19805" y="2252"/>
                </a:lnTo>
                <a:close/>
                <a:moveTo>
                  <a:pt x="19805" y="17746"/>
                </a:moveTo>
                <a:lnTo>
                  <a:pt x="1804" y="17746"/>
                </a:lnTo>
                <a:lnTo>
                  <a:pt x="1804" y="19350"/>
                </a:lnTo>
                <a:lnTo>
                  <a:pt x="19805" y="19350"/>
                </a:lnTo>
                <a:lnTo>
                  <a:pt x="19805" y="17746"/>
                </a:lnTo>
                <a:close/>
                <a:moveTo>
                  <a:pt x="3116" y="2743"/>
                </a:moveTo>
                <a:lnTo>
                  <a:pt x="6820" y="2743"/>
                </a:lnTo>
                <a:lnTo>
                  <a:pt x="6820" y="1436"/>
                </a:lnTo>
                <a:lnTo>
                  <a:pt x="3116" y="1436"/>
                </a:lnTo>
                <a:lnTo>
                  <a:pt x="3116" y="2743"/>
                </a:lnTo>
                <a:close/>
                <a:moveTo>
                  <a:pt x="6529" y="11631"/>
                </a:moveTo>
                <a:cubicBezTo>
                  <a:pt x="6529" y="12342"/>
                  <a:pt x="6639" y="13011"/>
                  <a:pt x="6862" y="13634"/>
                </a:cubicBezTo>
                <a:cubicBezTo>
                  <a:pt x="7084" y="14257"/>
                  <a:pt x="7388" y="14800"/>
                  <a:pt x="7775" y="15264"/>
                </a:cubicBezTo>
                <a:cubicBezTo>
                  <a:pt x="8162" y="15731"/>
                  <a:pt x="8617" y="16095"/>
                  <a:pt x="9134" y="16359"/>
                </a:cubicBezTo>
                <a:cubicBezTo>
                  <a:pt x="9655" y="16630"/>
                  <a:pt x="10211" y="16762"/>
                  <a:pt x="10806" y="16762"/>
                </a:cubicBezTo>
                <a:cubicBezTo>
                  <a:pt x="11398" y="16762"/>
                  <a:pt x="11954" y="16630"/>
                  <a:pt x="12470" y="16359"/>
                </a:cubicBezTo>
                <a:cubicBezTo>
                  <a:pt x="12984" y="16095"/>
                  <a:pt x="13435" y="15731"/>
                  <a:pt x="13824" y="15264"/>
                </a:cubicBezTo>
                <a:cubicBezTo>
                  <a:pt x="14211" y="14800"/>
                  <a:pt x="14515" y="14257"/>
                  <a:pt x="14737" y="13634"/>
                </a:cubicBezTo>
                <a:cubicBezTo>
                  <a:pt x="14960" y="13011"/>
                  <a:pt x="15070" y="12342"/>
                  <a:pt x="15070" y="11631"/>
                </a:cubicBezTo>
                <a:cubicBezTo>
                  <a:pt x="15070" y="10917"/>
                  <a:pt x="14960" y="10250"/>
                  <a:pt x="14737" y="9625"/>
                </a:cubicBezTo>
                <a:cubicBezTo>
                  <a:pt x="14515" y="9002"/>
                  <a:pt x="14211" y="8461"/>
                  <a:pt x="13824" y="8003"/>
                </a:cubicBezTo>
                <a:cubicBezTo>
                  <a:pt x="13435" y="7542"/>
                  <a:pt x="12982" y="7178"/>
                  <a:pt x="12463" y="6914"/>
                </a:cubicBezTo>
                <a:cubicBezTo>
                  <a:pt x="11944" y="6646"/>
                  <a:pt x="11391" y="6511"/>
                  <a:pt x="10806" y="6511"/>
                </a:cubicBezTo>
                <a:cubicBezTo>
                  <a:pt x="10211" y="6511"/>
                  <a:pt x="9655" y="6646"/>
                  <a:pt x="9134" y="6914"/>
                </a:cubicBezTo>
                <a:cubicBezTo>
                  <a:pt x="8617" y="7178"/>
                  <a:pt x="8162" y="7542"/>
                  <a:pt x="7775" y="8003"/>
                </a:cubicBezTo>
                <a:cubicBezTo>
                  <a:pt x="7388" y="8461"/>
                  <a:pt x="7084" y="9002"/>
                  <a:pt x="6862" y="9625"/>
                </a:cubicBezTo>
                <a:cubicBezTo>
                  <a:pt x="6639" y="10250"/>
                  <a:pt x="6529" y="10917"/>
                  <a:pt x="6529" y="11631"/>
                </a:cubicBezTo>
                <a:moveTo>
                  <a:pt x="13724" y="11631"/>
                </a:moveTo>
                <a:cubicBezTo>
                  <a:pt x="13724" y="12109"/>
                  <a:pt x="13648" y="12565"/>
                  <a:pt x="13501" y="12999"/>
                </a:cubicBezTo>
                <a:cubicBezTo>
                  <a:pt x="13352" y="13434"/>
                  <a:pt x="13146" y="13813"/>
                  <a:pt x="12879" y="14127"/>
                </a:cubicBezTo>
                <a:cubicBezTo>
                  <a:pt x="12612" y="14439"/>
                  <a:pt x="12301" y="14688"/>
                  <a:pt x="11942" y="14870"/>
                </a:cubicBezTo>
                <a:cubicBezTo>
                  <a:pt x="11582" y="15052"/>
                  <a:pt x="11205" y="15144"/>
                  <a:pt x="10806" y="15144"/>
                </a:cubicBezTo>
                <a:cubicBezTo>
                  <a:pt x="10407" y="15144"/>
                  <a:pt x="10025" y="15052"/>
                  <a:pt x="9662" y="14870"/>
                </a:cubicBezTo>
                <a:cubicBezTo>
                  <a:pt x="9300" y="14688"/>
                  <a:pt x="8987" y="14439"/>
                  <a:pt x="8725" y="14127"/>
                </a:cubicBezTo>
                <a:cubicBezTo>
                  <a:pt x="8463" y="13813"/>
                  <a:pt x="8257" y="13440"/>
                  <a:pt x="8103" y="13008"/>
                </a:cubicBezTo>
                <a:cubicBezTo>
                  <a:pt x="7951" y="12579"/>
                  <a:pt x="7875" y="12118"/>
                  <a:pt x="7875" y="11631"/>
                </a:cubicBezTo>
                <a:cubicBezTo>
                  <a:pt x="7875" y="11152"/>
                  <a:pt x="7951" y="10700"/>
                  <a:pt x="8103" y="10265"/>
                </a:cubicBezTo>
                <a:cubicBezTo>
                  <a:pt x="8257" y="9836"/>
                  <a:pt x="8463" y="9460"/>
                  <a:pt x="8725" y="9140"/>
                </a:cubicBezTo>
                <a:cubicBezTo>
                  <a:pt x="8987" y="8823"/>
                  <a:pt x="9298" y="8576"/>
                  <a:pt x="9657" y="8394"/>
                </a:cubicBezTo>
                <a:cubicBezTo>
                  <a:pt x="10015" y="8218"/>
                  <a:pt x="10399" y="8130"/>
                  <a:pt x="10806" y="8130"/>
                </a:cubicBezTo>
                <a:cubicBezTo>
                  <a:pt x="11205" y="8130"/>
                  <a:pt x="11582" y="8218"/>
                  <a:pt x="11942" y="8394"/>
                </a:cubicBezTo>
                <a:cubicBezTo>
                  <a:pt x="12301" y="8576"/>
                  <a:pt x="12612" y="8823"/>
                  <a:pt x="12879" y="9140"/>
                </a:cubicBezTo>
                <a:cubicBezTo>
                  <a:pt x="13146" y="9460"/>
                  <a:pt x="13352" y="9836"/>
                  <a:pt x="13501" y="10265"/>
                </a:cubicBezTo>
                <a:cubicBezTo>
                  <a:pt x="13648" y="10700"/>
                  <a:pt x="13724" y="11152"/>
                  <a:pt x="13724" y="11631"/>
                </a:cubicBezTo>
                <a:moveTo>
                  <a:pt x="9692" y="11631"/>
                </a:moveTo>
                <a:cubicBezTo>
                  <a:pt x="9692" y="11246"/>
                  <a:pt x="9799" y="10929"/>
                  <a:pt x="10020" y="10682"/>
                </a:cubicBezTo>
                <a:cubicBezTo>
                  <a:pt x="10238" y="10432"/>
                  <a:pt x="10500" y="10309"/>
                  <a:pt x="10806" y="10309"/>
                </a:cubicBezTo>
                <a:lnTo>
                  <a:pt x="10806" y="10280"/>
                </a:lnTo>
                <a:cubicBezTo>
                  <a:pt x="10945" y="10280"/>
                  <a:pt x="11065" y="10224"/>
                  <a:pt x="11163" y="10109"/>
                </a:cubicBezTo>
                <a:cubicBezTo>
                  <a:pt x="11261" y="9998"/>
                  <a:pt x="11310" y="9862"/>
                  <a:pt x="11310" y="9704"/>
                </a:cubicBezTo>
                <a:cubicBezTo>
                  <a:pt x="11310" y="9533"/>
                  <a:pt x="11261" y="9392"/>
                  <a:pt x="11163" y="9275"/>
                </a:cubicBezTo>
                <a:cubicBezTo>
                  <a:pt x="11065" y="9157"/>
                  <a:pt x="10945" y="9096"/>
                  <a:pt x="10806" y="9096"/>
                </a:cubicBezTo>
                <a:cubicBezTo>
                  <a:pt x="10228" y="9096"/>
                  <a:pt x="9733" y="9348"/>
                  <a:pt x="9322" y="9848"/>
                </a:cubicBezTo>
                <a:cubicBezTo>
                  <a:pt x="8913" y="10350"/>
                  <a:pt x="8708" y="10943"/>
                  <a:pt x="8708" y="11628"/>
                </a:cubicBezTo>
                <a:cubicBezTo>
                  <a:pt x="8708" y="11777"/>
                  <a:pt x="8757" y="11913"/>
                  <a:pt x="8854" y="12027"/>
                </a:cubicBezTo>
                <a:cubicBezTo>
                  <a:pt x="8952" y="12147"/>
                  <a:pt x="9063" y="12206"/>
                  <a:pt x="9187" y="12206"/>
                </a:cubicBezTo>
                <a:cubicBezTo>
                  <a:pt x="9329" y="12206"/>
                  <a:pt x="9447" y="12148"/>
                  <a:pt x="9545" y="12027"/>
                </a:cubicBezTo>
                <a:cubicBezTo>
                  <a:pt x="9643" y="11916"/>
                  <a:pt x="9692" y="11780"/>
                  <a:pt x="9692" y="11631"/>
                </a:cubicBezTo>
              </a:path>
            </a:pathLst>
          </a:custGeom>
          <a:solidFill>
            <a:srgbClr val="333F4F"/>
          </a:solidFill>
          <a:ln>
            <a:noFill/>
          </a:ln>
          <a:effectLst/>
          <a:extLst/>
        </p:spPr>
        <p:txBody>
          <a:bodyPr lIns="38092" tIns="38092" rIns="38092" bIns="38092" anchor="ctr"/>
          <a:lstStyle/>
          <a:p>
            <a:pPr defTabSz="342823" fontAlgn="auto">
              <a:spcBef>
                <a:spcPts val="0"/>
              </a:spcBef>
              <a:spcAft>
                <a:spcPts val="0"/>
              </a:spcAft>
              <a:defRPr/>
            </a:pPr>
            <a:endParaRPr lang="es-ES" sz="2200" dirty="0">
              <a:solidFill>
                <a:schemeClr val="bg1"/>
              </a:solidFill>
              <a:effectLst>
                <a:outerShdw blurRad="38100" dist="38100" dir="2700000" algn="tl">
                  <a:srgbClr val="000000"/>
                </a:outerShdw>
              </a:effectLst>
              <a:latin typeface="Gill Sans" charset="0"/>
              <a:ea typeface="+mn-ea"/>
              <a:cs typeface="Gill Sans" charset="0"/>
              <a:sym typeface="Gill Sans" charset="0"/>
            </a:endParaRPr>
          </a:p>
        </p:txBody>
      </p:sp>
      <p:sp>
        <p:nvSpPr>
          <p:cNvPr id="61" name="AutoShape 65"/>
          <p:cNvSpPr>
            <a:spLocks/>
          </p:cNvSpPr>
          <p:nvPr/>
        </p:nvSpPr>
        <p:spPr bwMode="auto">
          <a:xfrm>
            <a:off x="3328069" y="3627835"/>
            <a:ext cx="185190" cy="185142"/>
          </a:xfrm>
          <a:custGeom>
            <a:avLst/>
            <a:gdLst>
              <a:gd name="T0" fmla="*/ 10795 w 21590"/>
              <a:gd name="T1" fmla="*/ 10800 h 21600"/>
              <a:gd name="T2" fmla="*/ 10795 w 21590"/>
              <a:gd name="T3" fmla="*/ 10800 h 21600"/>
              <a:gd name="T4" fmla="*/ 10795 w 21590"/>
              <a:gd name="T5" fmla="*/ 10800 h 21600"/>
              <a:gd name="T6" fmla="*/ 10795 w 21590"/>
              <a:gd name="T7" fmla="*/ 10800 h 21600"/>
            </a:gdLst>
            <a:ahLst/>
            <a:cxnLst>
              <a:cxn ang="0">
                <a:pos x="T0" y="T1"/>
              </a:cxn>
              <a:cxn ang="0">
                <a:pos x="T2" y="T3"/>
              </a:cxn>
              <a:cxn ang="0">
                <a:pos x="T4" y="T5"/>
              </a:cxn>
              <a:cxn ang="0">
                <a:pos x="T6" y="T7"/>
              </a:cxn>
            </a:cxnLst>
            <a:rect l="0" t="0" r="r" b="b"/>
            <a:pathLst>
              <a:path w="21590" h="21600">
                <a:moveTo>
                  <a:pt x="21292" y="12679"/>
                </a:moveTo>
                <a:cubicBezTo>
                  <a:pt x="21501" y="12885"/>
                  <a:pt x="21600" y="13136"/>
                  <a:pt x="21588" y="13436"/>
                </a:cubicBezTo>
                <a:cubicBezTo>
                  <a:pt x="21588" y="13662"/>
                  <a:pt x="21518" y="13865"/>
                  <a:pt x="21374" y="14043"/>
                </a:cubicBezTo>
                <a:cubicBezTo>
                  <a:pt x="21230" y="14224"/>
                  <a:pt x="21046" y="14342"/>
                  <a:pt x="20820" y="14393"/>
                </a:cubicBezTo>
                <a:lnTo>
                  <a:pt x="18197" y="15057"/>
                </a:lnTo>
                <a:cubicBezTo>
                  <a:pt x="18250" y="15220"/>
                  <a:pt x="18318" y="15438"/>
                  <a:pt x="18400" y="15706"/>
                </a:cubicBezTo>
                <a:cubicBezTo>
                  <a:pt x="18479" y="15977"/>
                  <a:pt x="18564" y="16254"/>
                  <a:pt x="18649" y="16531"/>
                </a:cubicBezTo>
                <a:cubicBezTo>
                  <a:pt x="18736" y="16810"/>
                  <a:pt x="18809" y="17081"/>
                  <a:pt x="18874" y="17333"/>
                </a:cubicBezTo>
                <a:cubicBezTo>
                  <a:pt x="18937" y="17592"/>
                  <a:pt x="18968" y="17801"/>
                  <a:pt x="18968" y="17962"/>
                </a:cubicBezTo>
                <a:cubicBezTo>
                  <a:pt x="18968" y="18225"/>
                  <a:pt x="18872" y="18459"/>
                  <a:pt x="18677" y="18660"/>
                </a:cubicBezTo>
                <a:cubicBezTo>
                  <a:pt x="18482" y="18860"/>
                  <a:pt x="18245" y="18965"/>
                  <a:pt x="17968" y="18965"/>
                </a:cubicBezTo>
                <a:cubicBezTo>
                  <a:pt x="17804" y="18965"/>
                  <a:pt x="17592" y="18934"/>
                  <a:pt x="17333" y="18869"/>
                </a:cubicBezTo>
                <a:cubicBezTo>
                  <a:pt x="17070" y="18807"/>
                  <a:pt x="16802" y="18733"/>
                  <a:pt x="16525" y="18646"/>
                </a:cubicBezTo>
                <a:cubicBezTo>
                  <a:pt x="16251" y="18561"/>
                  <a:pt x="15983" y="18476"/>
                  <a:pt x="15715" y="18397"/>
                </a:cubicBezTo>
                <a:cubicBezTo>
                  <a:pt x="15449" y="18315"/>
                  <a:pt x="15232" y="18250"/>
                  <a:pt x="15059" y="18194"/>
                </a:cubicBezTo>
                <a:lnTo>
                  <a:pt x="14399" y="20817"/>
                </a:lnTo>
                <a:cubicBezTo>
                  <a:pt x="14345" y="21040"/>
                  <a:pt x="14223" y="21227"/>
                  <a:pt x="14040" y="21376"/>
                </a:cubicBezTo>
                <a:cubicBezTo>
                  <a:pt x="13854" y="21526"/>
                  <a:pt x="13650" y="21599"/>
                  <a:pt x="13424" y="21599"/>
                </a:cubicBezTo>
                <a:cubicBezTo>
                  <a:pt x="13128" y="21599"/>
                  <a:pt x="12879" y="21498"/>
                  <a:pt x="12682" y="21289"/>
                </a:cubicBezTo>
                <a:lnTo>
                  <a:pt x="10801" y="19357"/>
                </a:lnTo>
                <a:lnTo>
                  <a:pt x="8881" y="21289"/>
                </a:lnTo>
                <a:cubicBezTo>
                  <a:pt x="8720" y="21498"/>
                  <a:pt x="8480" y="21599"/>
                  <a:pt x="8166" y="21599"/>
                </a:cubicBezTo>
                <a:cubicBezTo>
                  <a:pt x="7940" y="21599"/>
                  <a:pt x="7737" y="21526"/>
                  <a:pt x="7556" y="21376"/>
                </a:cubicBezTo>
                <a:cubicBezTo>
                  <a:pt x="7378" y="21227"/>
                  <a:pt x="7254" y="21040"/>
                  <a:pt x="7192" y="20817"/>
                </a:cubicBezTo>
                <a:lnTo>
                  <a:pt x="6528" y="18194"/>
                </a:lnTo>
                <a:cubicBezTo>
                  <a:pt x="6367" y="18250"/>
                  <a:pt x="6153" y="18315"/>
                  <a:pt x="5887" y="18397"/>
                </a:cubicBezTo>
                <a:cubicBezTo>
                  <a:pt x="5622" y="18479"/>
                  <a:pt x="5348" y="18561"/>
                  <a:pt x="5068" y="18646"/>
                </a:cubicBezTo>
                <a:cubicBezTo>
                  <a:pt x="4792" y="18733"/>
                  <a:pt x="4523" y="18807"/>
                  <a:pt x="4266" y="18869"/>
                </a:cubicBezTo>
                <a:cubicBezTo>
                  <a:pt x="4009" y="18934"/>
                  <a:pt x="3795" y="18965"/>
                  <a:pt x="3623" y="18965"/>
                </a:cubicBezTo>
                <a:cubicBezTo>
                  <a:pt x="3346" y="18965"/>
                  <a:pt x="3111" y="18860"/>
                  <a:pt x="2922" y="18660"/>
                </a:cubicBezTo>
                <a:cubicBezTo>
                  <a:pt x="2730" y="18459"/>
                  <a:pt x="2637" y="18225"/>
                  <a:pt x="2637" y="17962"/>
                </a:cubicBezTo>
                <a:cubicBezTo>
                  <a:pt x="2637" y="17801"/>
                  <a:pt x="2668" y="17592"/>
                  <a:pt x="2730" y="17333"/>
                </a:cubicBezTo>
                <a:cubicBezTo>
                  <a:pt x="2795" y="17081"/>
                  <a:pt x="2866" y="16810"/>
                  <a:pt x="2948" y="16531"/>
                </a:cubicBezTo>
                <a:cubicBezTo>
                  <a:pt x="3030" y="16254"/>
                  <a:pt x="3111" y="15980"/>
                  <a:pt x="3196" y="15712"/>
                </a:cubicBezTo>
                <a:cubicBezTo>
                  <a:pt x="3284" y="15446"/>
                  <a:pt x="3351" y="15229"/>
                  <a:pt x="3408" y="15057"/>
                </a:cubicBezTo>
                <a:lnTo>
                  <a:pt x="770" y="14393"/>
                </a:lnTo>
                <a:cubicBezTo>
                  <a:pt x="545" y="14342"/>
                  <a:pt x="361" y="14224"/>
                  <a:pt x="217" y="14034"/>
                </a:cubicBezTo>
                <a:cubicBezTo>
                  <a:pt x="73" y="13854"/>
                  <a:pt x="0" y="13650"/>
                  <a:pt x="0" y="13436"/>
                </a:cubicBezTo>
                <a:cubicBezTo>
                  <a:pt x="0" y="13136"/>
                  <a:pt x="104" y="12885"/>
                  <a:pt x="310" y="12679"/>
                </a:cubicBezTo>
                <a:lnTo>
                  <a:pt x="2245" y="10798"/>
                </a:lnTo>
                <a:lnTo>
                  <a:pt x="310" y="8920"/>
                </a:lnTo>
                <a:cubicBezTo>
                  <a:pt x="104" y="8714"/>
                  <a:pt x="0" y="8460"/>
                  <a:pt x="0" y="8160"/>
                </a:cubicBezTo>
                <a:cubicBezTo>
                  <a:pt x="0" y="7937"/>
                  <a:pt x="76" y="7734"/>
                  <a:pt x="225" y="7556"/>
                </a:cubicBezTo>
                <a:cubicBezTo>
                  <a:pt x="372" y="7373"/>
                  <a:pt x="556" y="7257"/>
                  <a:pt x="770" y="7203"/>
                </a:cubicBezTo>
                <a:lnTo>
                  <a:pt x="3408" y="6540"/>
                </a:lnTo>
                <a:cubicBezTo>
                  <a:pt x="3351" y="6381"/>
                  <a:pt x="3284" y="6161"/>
                  <a:pt x="3196" y="5893"/>
                </a:cubicBezTo>
                <a:cubicBezTo>
                  <a:pt x="3111" y="5622"/>
                  <a:pt x="3030" y="5345"/>
                  <a:pt x="2948" y="5068"/>
                </a:cubicBezTo>
                <a:cubicBezTo>
                  <a:pt x="2866" y="4786"/>
                  <a:pt x="2795" y="4518"/>
                  <a:pt x="2730" y="4264"/>
                </a:cubicBezTo>
                <a:cubicBezTo>
                  <a:pt x="2668" y="4007"/>
                  <a:pt x="2637" y="3795"/>
                  <a:pt x="2637" y="3634"/>
                </a:cubicBezTo>
                <a:cubicBezTo>
                  <a:pt x="2637" y="3354"/>
                  <a:pt x="2733" y="3117"/>
                  <a:pt x="2928" y="2925"/>
                </a:cubicBezTo>
                <a:cubicBezTo>
                  <a:pt x="3120" y="2730"/>
                  <a:pt x="3351" y="2634"/>
                  <a:pt x="3623" y="2634"/>
                </a:cubicBezTo>
                <a:cubicBezTo>
                  <a:pt x="3786" y="2634"/>
                  <a:pt x="3995" y="2665"/>
                  <a:pt x="4258" y="2730"/>
                </a:cubicBezTo>
                <a:cubicBezTo>
                  <a:pt x="4521" y="2792"/>
                  <a:pt x="4792" y="2866"/>
                  <a:pt x="5068" y="2950"/>
                </a:cubicBezTo>
                <a:cubicBezTo>
                  <a:pt x="5348" y="3038"/>
                  <a:pt x="5622" y="3120"/>
                  <a:pt x="5887" y="3205"/>
                </a:cubicBezTo>
                <a:cubicBezTo>
                  <a:pt x="6153" y="3284"/>
                  <a:pt x="6367" y="3349"/>
                  <a:pt x="6528" y="3405"/>
                </a:cubicBezTo>
                <a:lnTo>
                  <a:pt x="7192" y="782"/>
                </a:lnTo>
                <a:cubicBezTo>
                  <a:pt x="7246" y="556"/>
                  <a:pt x="7367" y="369"/>
                  <a:pt x="7556" y="220"/>
                </a:cubicBezTo>
                <a:cubicBezTo>
                  <a:pt x="7748" y="70"/>
                  <a:pt x="7949" y="0"/>
                  <a:pt x="8166" y="0"/>
                </a:cubicBezTo>
                <a:cubicBezTo>
                  <a:pt x="8480" y="0"/>
                  <a:pt x="8720" y="101"/>
                  <a:pt x="8881" y="307"/>
                </a:cubicBezTo>
                <a:lnTo>
                  <a:pt x="10801" y="2242"/>
                </a:lnTo>
                <a:lnTo>
                  <a:pt x="12682" y="307"/>
                </a:lnTo>
                <a:cubicBezTo>
                  <a:pt x="12888" y="101"/>
                  <a:pt x="13128" y="0"/>
                  <a:pt x="13399" y="0"/>
                </a:cubicBezTo>
                <a:cubicBezTo>
                  <a:pt x="13642" y="0"/>
                  <a:pt x="13854" y="67"/>
                  <a:pt x="14040" y="208"/>
                </a:cubicBezTo>
                <a:cubicBezTo>
                  <a:pt x="14223" y="347"/>
                  <a:pt x="14345" y="539"/>
                  <a:pt x="14399" y="782"/>
                </a:cubicBezTo>
                <a:lnTo>
                  <a:pt x="15059" y="3405"/>
                </a:lnTo>
                <a:cubicBezTo>
                  <a:pt x="15223" y="3349"/>
                  <a:pt x="15438" y="3284"/>
                  <a:pt x="15709" y="3205"/>
                </a:cubicBezTo>
                <a:cubicBezTo>
                  <a:pt x="15980" y="3120"/>
                  <a:pt x="16251" y="3038"/>
                  <a:pt x="16525" y="2950"/>
                </a:cubicBezTo>
                <a:cubicBezTo>
                  <a:pt x="16802" y="2866"/>
                  <a:pt x="17070" y="2792"/>
                  <a:pt x="17333" y="2730"/>
                </a:cubicBezTo>
                <a:cubicBezTo>
                  <a:pt x="17592" y="2665"/>
                  <a:pt x="17804" y="2634"/>
                  <a:pt x="17968" y="2634"/>
                </a:cubicBezTo>
                <a:cubicBezTo>
                  <a:pt x="18228" y="2634"/>
                  <a:pt x="18459" y="2730"/>
                  <a:pt x="18663" y="2925"/>
                </a:cubicBezTo>
                <a:cubicBezTo>
                  <a:pt x="18866" y="3117"/>
                  <a:pt x="18968" y="3354"/>
                  <a:pt x="18968" y="3634"/>
                </a:cubicBezTo>
                <a:cubicBezTo>
                  <a:pt x="18968" y="3795"/>
                  <a:pt x="18937" y="4007"/>
                  <a:pt x="18874" y="4264"/>
                </a:cubicBezTo>
                <a:cubicBezTo>
                  <a:pt x="18809" y="4518"/>
                  <a:pt x="18736" y="4786"/>
                  <a:pt x="18649" y="5068"/>
                </a:cubicBezTo>
                <a:cubicBezTo>
                  <a:pt x="18564" y="5345"/>
                  <a:pt x="18479" y="5619"/>
                  <a:pt x="18400" y="5884"/>
                </a:cubicBezTo>
                <a:cubicBezTo>
                  <a:pt x="18318" y="6150"/>
                  <a:pt x="18250" y="6370"/>
                  <a:pt x="18197" y="6540"/>
                </a:cubicBezTo>
                <a:lnTo>
                  <a:pt x="20820" y="7203"/>
                </a:lnTo>
                <a:cubicBezTo>
                  <a:pt x="21046" y="7257"/>
                  <a:pt x="21230" y="7378"/>
                  <a:pt x="21374" y="7559"/>
                </a:cubicBezTo>
                <a:cubicBezTo>
                  <a:pt x="21518" y="7748"/>
                  <a:pt x="21588" y="7946"/>
                  <a:pt x="21588" y="8161"/>
                </a:cubicBezTo>
                <a:cubicBezTo>
                  <a:pt x="21588" y="8460"/>
                  <a:pt x="21489" y="8714"/>
                  <a:pt x="21292" y="8920"/>
                </a:cubicBezTo>
                <a:lnTo>
                  <a:pt x="19332" y="10798"/>
                </a:lnTo>
                <a:lnTo>
                  <a:pt x="21292" y="12679"/>
                </a:lnTo>
                <a:close/>
              </a:path>
            </a:pathLst>
          </a:custGeom>
          <a:solidFill>
            <a:srgbClr val="333F4F"/>
          </a:solidFill>
          <a:ln>
            <a:noFill/>
          </a:ln>
          <a:effectLst/>
          <a:extLst/>
        </p:spPr>
        <p:txBody>
          <a:bodyPr lIns="38092" tIns="38092" rIns="38092" bIns="38092" anchor="ctr"/>
          <a:lstStyle/>
          <a:p>
            <a:pPr defTabSz="342823" fontAlgn="auto">
              <a:spcBef>
                <a:spcPts val="0"/>
              </a:spcBef>
              <a:spcAft>
                <a:spcPts val="0"/>
              </a:spcAft>
              <a:defRPr/>
            </a:pPr>
            <a:endParaRPr lang="es-ES" sz="2200" dirty="0">
              <a:solidFill>
                <a:schemeClr val="bg1"/>
              </a:solidFill>
              <a:effectLst>
                <a:outerShdw blurRad="38100" dist="38100" dir="2700000" algn="tl">
                  <a:srgbClr val="000000"/>
                </a:outerShdw>
              </a:effectLst>
              <a:latin typeface="Gill Sans" charset="0"/>
              <a:ea typeface="+mn-ea"/>
              <a:cs typeface="Gill Sans" charset="0"/>
              <a:sym typeface="Gill Sans" charset="0"/>
            </a:endParaRPr>
          </a:p>
        </p:txBody>
      </p:sp>
      <p:sp>
        <p:nvSpPr>
          <p:cNvPr id="62" name="AutoShape 66"/>
          <p:cNvSpPr>
            <a:spLocks/>
          </p:cNvSpPr>
          <p:nvPr/>
        </p:nvSpPr>
        <p:spPr bwMode="auto">
          <a:xfrm>
            <a:off x="3777646" y="3627835"/>
            <a:ext cx="185191" cy="185142"/>
          </a:xfrm>
          <a:custGeom>
            <a:avLst/>
            <a:gdLst>
              <a:gd name="T0" fmla="*/ 10799 w 21598"/>
              <a:gd name="T1" fmla="*/ 10800 h 21600"/>
              <a:gd name="T2" fmla="*/ 10799 w 21598"/>
              <a:gd name="T3" fmla="*/ 10800 h 21600"/>
              <a:gd name="T4" fmla="*/ 10799 w 21598"/>
              <a:gd name="T5" fmla="*/ 10800 h 21600"/>
              <a:gd name="T6" fmla="*/ 10799 w 21598"/>
              <a:gd name="T7" fmla="*/ 10800 h 21600"/>
            </a:gdLst>
            <a:ahLst/>
            <a:cxnLst>
              <a:cxn ang="0">
                <a:pos x="T0" y="T1"/>
              </a:cxn>
              <a:cxn ang="0">
                <a:pos x="T2" y="T3"/>
              </a:cxn>
              <a:cxn ang="0">
                <a:pos x="T4" y="T5"/>
              </a:cxn>
              <a:cxn ang="0">
                <a:pos x="T6" y="T7"/>
              </a:cxn>
            </a:cxnLst>
            <a:rect l="0" t="0" r="r" b="b"/>
            <a:pathLst>
              <a:path w="21598" h="21600">
                <a:moveTo>
                  <a:pt x="17537" y="12697"/>
                </a:moveTo>
                <a:lnTo>
                  <a:pt x="19798" y="9997"/>
                </a:lnTo>
                <a:lnTo>
                  <a:pt x="19798" y="17284"/>
                </a:lnTo>
                <a:cubicBezTo>
                  <a:pt x="19798" y="17874"/>
                  <a:pt x="19700" y="18429"/>
                  <a:pt x="19505" y="18949"/>
                </a:cubicBezTo>
                <a:cubicBezTo>
                  <a:pt x="19309" y="19469"/>
                  <a:pt x="19049" y="19928"/>
                  <a:pt x="18721" y="20321"/>
                </a:cubicBezTo>
                <a:cubicBezTo>
                  <a:pt x="18394" y="20715"/>
                  <a:pt x="18014" y="21027"/>
                  <a:pt x="17583" y="21256"/>
                </a:cubicBezTo>
                <a:cubicBezTo>
                  <a:pt x="17153" y="21485"/>
                  <a:pt x="16690" y="21599"/>
                  <a:pt x="16188" y="21599"/>
                </a:cubicBezTo>
                <a:lnTo>
                  <a:pt x="3595" y="21599"/>
                </a:lnTo>
                <a:cubicBezTo>
                  <a:pt x="3103" y="21599"/>
                  <a:pt x="2635" y="21485"/>
                  <a:pt x="2195" y="21256"/>
                </a:cubicBezTo>
                <a:cubicBezTo>
                  <a:pt x="1754" y="21027"/>
                  <a:pt x="1372" y="20715"/>
                  <a:pt x="1052" y="20321"/>
                </a:cubicBezTo>
                <a:cubicBezTo>
                  <a:pt x="734" y="19928"/>
                  <a:pt x="477" y="19469"/>
                  <a:pt x="286" y="18949"/>
                </a:cubicBezTo>
                <a:cubicBezTo>
                  <a:pt x="95" y="18429"/>
                  <a:pt x="0" y="17874"/>
                  <a:pt x="0" y="17284"/>
                </a:cubicBezTo>
                <a:lnTo>
                  <a:pt x="0" y="4315"/>
                </a:lnTo>
                <a:cubicBezTo>
                  <a:pt x="0" y="3722"/>
                  <a:pt x="95" y="3164"/>
                  <a:pt x="286" y="2632"/>
                </a:cubicBezTo>
                <a:cubicBezTo>
                  <a:pt x="477" y="2106"/>
                  <a:pt x="734" y="1645"/>
                  <a:pt x="1052" y="1263"/>
                </a:cubicBezTo>
                <a:cubicBezTo>
                  <a:pt x="1372" y="878"/>
                  <a:pt x="1754" y="572"/>
                  <a:pt x="2195" y="343"/>
                </a:cubicBezTo>
                <a:cubicBezTo>
                  <a:pt x="2635" y="114"/>
                  <a:pt x="3103" y="0"/>
                  <a:pt x="3595" y="0"/>
                </a:cubicBezTo>
                <a:lnTo>
                  <a:pt x="16188" y="0"/>
                </a:lnTo>
                <a:cubicBezTo>
                  <a:pt x="16401" y="0"/>
                  <a:pt x="16605" y="26"/>
                  <a:pt x="16798" y="82"/>
                </a:cubicBezTo>
                <a:lnTo>
                  <a:pt x="14608" y="2714"/>
                </a:lnTo>
                <a:lnTo>
                  <a:pt x="3595" y="2714"/>
                </a:lnTo>
                <a:cubicBezTo>
                  <a:pt x="3228" y="2714"/>
                  <a:pt x="2914" y="2867"/>
                  <a:pt x="2652" y="3184"/>
                </a:cubicBezTo>
                <a:cubicBezTo>
                  <a:pt x="2391" y="3496"/>
                  <a:pt x="2261" y="3875"/>
                  <a:pt x="2261" y="4315"/>
                </a:cubicBezTo>
                <a:lnTo>
                  <a:pt x="2261" y="17284"/>
                </a:lnTo>
                <a:cubicBezTo>
                  <a:pt x="2261" y="17724"/>
                  <a:pt x="2391" y="18101"/>
                  <a:pt x="2652" y="18412"/>
                </a:cubicBezTo>
                <a:cubicBezTo>
                  <a:pt x="2914" y="18729"/>
                  <a:pt x="3228" y="18888"/>
                  <a:pt x="3595" y="18888"/>
                </a:cubicBezTo>
                <a:lnTo>
                  <a:pt x="16188" y="18888"/>
                </a:lnTo>
                <a:cubicBezTo>
                  <a:pt x="16556" y="18888"/>
                  <a:pt x="16874" y="18729"/>
                  <a:pt x="17138" y="18412"/>
                </a:cubicBezTo>
                <a:cubicBezTo>
                  <a:pt x="17405" y="18101"/>
                  <a:pt x="17537" y="17724"/>
                  <a:pt x="17537" y="17284"/>
                </a:cubicBezTo>
                <a:lnTo>
                  <a:pt x="17537" y="12697"/>
                </a:lnTo>
                <a:close/>
                <a:moveTo>
                  <a:pt x="21333" y="2796"/>
                </a:moveTo>
                <a:cubicBezTo>
                  <a:pt x="21514" y="3011"/>
                  <a:pt x="21599" y="3272"/>
                  <a:pt x="21597" y="3578"/>
                </a:cubicBezTo>
                <a:cubicBezTo>
                  <a:pt x="21592" y="3881"/>
                  <a:pt x="21504" y="4136"/>
                  <a:pt x="21333" y="4342"/>
                </a:cubicBezTo>
                <a:lnTo>
                  <a:pt x="13005" y="14346"/>
                </a:lnTo>
                <a:lnTo>
                  <a:pt x="11854" y="15721"/>
                </a:lnTo>
                <a:cubicBezTo>
                  <a:pt x="11676" y="15938"/>
                  <a:pt x="11458" y="16044"/>
                  <a:pt x="11206" y="16044"/>
                </a:cubicBezTo>
                <a:cubicBezTo>
                  <a:pt x="10951" y="16044"/>
                  <a:pt x="10733" y="15938"/>
                  <a:pt x="10555" y="15721"/>
                </a:cubicBezTo>
                <a:lnTo>
                  <a:pt x="9383" y="14346"/>
                </a:lnTo>
                <a:lnTo>
                  <a:pt x="4779" y="8787"/>
                </a:lnTo>
                <a:cubicBezTo>
                  <a:pt x="4600" y="8573"/>
                  <a:pt x="4507" y="8314"/>
                  <a:pt x="4507" y="8006"/>
                </a:cubicBezTo>
                <a:cubicBezTo>
                  <a:pt x="4507" y="7703"/>
                  <a:pt x="4600" y="7441"/>
                  <a:pt x="4779" y="7227"/>
                </a:cubicBezTo>
                <a:lnTo>
                  <a:pt x="5927" y="5846"/>
                </a:lnTo>
                <a:cubicBezTo>
                  <a:pt x="6106" y="5635"/>
                  <a:pt x="6323" y="5526"/>
                  <a:pt x="6578" y="5526"/>
                </a:cubicBezTo>
                <a:cubicBezTo>
                  <a:pt x="6830" y="5526"/>
                  <a:pt x="7043" y="5634"/>
                  <a:pt x="7214" y="5846"/>
                </a:cubicBezTo>
                <a:lnTo>
                  <a:pt x="11198" y="10632"/>
                </a:lnTo>
                <a:lnTo>
                  <a:pt x="18861" y="1404"/>
                </a:lnTo>
                <a:cubicBezTo>
                  <a:pt x="19040" y="1186"/>
                  <a:pt x="19262" y="1084"/>
                  <a:pt x="19524" y="1087"/>
                </a:cubicBezTo>
                <a:cubicBezTo>
                  <a:pt x="19786" y="1092"/>
                  <a:pt x="20001" y="1198"/>
                  <a:pt x="20173" y="1404"/>
                </a:cubicBezTo>
                <a:lnTo>
                  <a:pt x="21333" y="2796"/>
                </a:lnTo>
                <a:close/>
              </a:path>
            </a:pathLst>
          </a:custGeom>
          <a:solidFill>
            <a:srgbClr val="333F4F"/>
          </a:solidFill>
          <a:ln>
            <a:noFill/>
          </a:ln>
          <a:effectLst/>
          <a:extLst/>
        </p:spPr>
        <p:txBody>
          <a:bodyPr lIns="38092" tIns="38092" rIns="38092" bIns="38092" anchor="ctr"/>
          <a:lstStyle/>
          <a:p>
            <a:pPr defTabSz="342823" fontAlgn="auto">
              <a:spcBef>
                <a:spcPts val="0"/>
              </a:spcBef>
              <a:spcAft>
                <a:spcPts val="0"/>
              </a:spcAft>
              <a:defRPr/>
            </a:pPr>
            <a:endParaRPr lang="es-ES" sz="2200" dirty="0">
              <a:solidFill>
                <a:schemeClr val="bg1"/>
              </a:solidFill>
              <a:effectLst>
                <a:outerShdw blurRad="38100" dist="38100" dir="2700000" algn="tl">
                  <a:srgbClr val="000000"/>
                </a:outerShdw>
              </a:effectLst>
              <a:latin typeface="Gill Sans" charset="0"/>
              <a:ea typeface="+mn-ea"/>
              <a:cs typeface="Gill Sans" charset="0"/>
              <a:sym typeface="Gill Sans" charset="0"/>
            </a:endParaRPr>
          </a:p>
        </p:txBody>
      </p:sp>
      <p:sp>
        <p:nvSpPr>
          <p:cNvPr id="63" name="AutoShape 67"/>
          <p:cNvSpPr>
            <a:spLocks/>
          </p:cNvSpPr>
          <p:nvPr/>
        </p:nvSpPr>
        <p:spPr bwMode="auto">
          <a:xfrm>
            <a:off x="4238538" y="3627835"/>
            <a:ext cx="185191" cy="18514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7662" y="0"/>
                </a:moveTo>
                <a:cubicBezTo>
                  <a:pt x="18198" y="0"/>
                  <a:pt x="18703" y="117"/>
                  <a:pt x="19175" y="343"/>
                </a:cubicBezTo>
                <a:cubicBezTo>
                  <a:pt x="19651" y="575"/>
                  <a:pt x="20064" y="887"/>
                  <a:pt x="20422" y="1280"/>
                </a:cubicBezTo>
                <a:cubicBezTo>
                  <a:pt x="20780" y="1674"/>
                  <a:pt x="21066" y="2132"/>
                  <a:pt x="21279" y="2652"/>
                </a:cubicBezTo>
                <a:cubicBezTo>
                  <a:pt x="21493" y="3169"/>
                  <a:pt x="21599" y="3727"/>
                  <a:pt x="21599" y="4317"/>
                </a:cubicBezTo>
                <a:lnTo>
                  <a:pt x="21599" y="17282"/>
                </a:lnTo>
                <a:cubicBezTo>
                  <a:pt x="21599" y="17872"/>
                  <a:pt x="21493" y="18430"/>
                  <a:pt x="21279" y="18947"/>
                </a:cubicBezTo>
                <a:cubicBezTo>
                  <a:pt x="21066" y="19467"/>
                  <a:pt x="20780" y="19925"/>
                  <a:pt x="20422" y="20319"/>
                </a:cubicBezTo>
                <a:cubicBezTo>
                  <a:pt x="20064" y="20712"/>
                  <a:pt x="19651" y="21024"/>
                  <a:pt x="19183" y="21256"/>
                </a:cubicBezTo>
                <a:cubicBezTo>
                  <a:pt x="18714" y="21485"/>
                  <a:pt x="18209" y="21599"/>
                  <a:pt x="17662" y="21599"/>
                </a:cubicBezTo>
                <a:lnTo>
                  <a:pt x="3924" y="21599"/>
                </a:lnTo>
                <a:cubicBezTo>
                  <a:pt x="3387" y="21599"/>
                  <a:pt x="2883" y="21485"/>
                  <a:pt x="2410" y="21256"/>
                </a:cubicBezTo>
                <a:cubicBezTo>
                  <a:pt x="1935" y="21024"/>
                  <a:pt x="1521" y="20712"/>
                  <a:pt x="1163" y="20319"/>
                </a:cubicBezTo>
                <a:cubicBezTo>
                  <a:pt x="806" y="19925"/>
                  <a:pt x="523" y="19467"/>
                  <a:pt x="312" y="18947"/>
                </a:cubicBezTo>
                <a:cubicBezTo>
                  <a:pt x="104" y="18430"/>
                  <a:pt x="0" y="17872"/>
                  <a:pt x="0" y="17282"/>
                </a:cubicBezTo>
                <a:lnTo>
                  <a:pt x="0" y="4317"/>
                </a:lnTo>
                <a:cubicBezTo>
                  <a:pt x="0" y="3727"/>
                  <a:pt x="104" y="3169"/>
                  <a:pt x="312" y="2652"/>
                </a:cubicBezTo>
                <a:cubicBezTo>
                  <a:pt x="523" y="2132"/>
                  <a:pt x="806" y="1674"/>
                  <a:pt x="1163" y="1280"/>
                </a:cubicBezTo>
                <a:cubicBezTo>
                  <a:pt x="1521" y="887"/>
                  <a:pt x="1935" y="575"/>
                  <a:pt x="2410" y="343"/>
                </a:cubicBezTo>
                <a:cubicBezTo>
                  <a:pt x="2883" y="117"/>
                  <a:pt x="3387" y="0"/>
                  <a:pt x="3924" y="0"/>
                </a:cubicBezTo>
                <a:lnTo>
                  <a:pt x="17662" y="0"/>
                </a:lnTo>
                <a:close/>
                <a:moveTo>
                  <a:pt x="17662" y="2713"/>
                </a:moveTo>
                <a:lnTo>
                  <a:pt x="3924" y="2713"/>
                </a:lnTo>
                <a:cubicBezTo>
                  <a:pt x="3523" y="2713"/>
                  <a:pt x="3179" y="2872"/>
                  <a:pt x="2896" y="3186"/>
                </a:cubicBezTo>
                <a:cubicBezTo>
                  <a:pt x="2608" y="3501"/>
                  <a:pt x="2466" y="3877"/>
                  <a:pt x="2466" y="4317"/>
                </a:cubicBezTo>
                <a:lnTo>
                  <a:pt x="2466" y="17282"/>
                </a:lnTo>
                <a:cubicBezTo>
                  <a:pt x="2466" y="17723"/>
                  <a:pt x="2608" y="18099"/>
                  <a:pt x="2896" y="18413"/>
                </a:cubicBezTo>
                <a:cubicBezTo>
                  <a:pt x="3179" y="18727"/>
                  <a:pt x="3523" y="18886"/>
                  <a:pt x="3924" y="18886"/>
                </a:cubicBezTo>
                <a:lnTo>
                  <a:pt x="17662" y="18886"/>
                </a:lnTo>
                <a:cubicBezTo>
                  <a:pt x="18062" y="18886"/>
                  <a:pt x="18407" y="18727"/>
                  <a:pt x="18698" y="18413"/>
                </a:cubicBezTo>
                <a:cubicBezTo>
                  <a:pt x="18989" y="18101"/>
                  <a:pt x="19133" y="17723"/>
                  <a:pt x="19133" y="17282"/>
                </a:cubicBezTo>
                <a:lnTo>
                  <a:pt x="19133" y="4317"/>
                </a:lnTo>
                <a:cubicBezTo>
                  <a:pt x="19133" y="3877"/>
                  <a:pt x="18989" y="3501"/>
                  <a:pt x="18698" y="3186"/>
                </a:cubicBezTo>
                <a:cubicBezTo>
                  <a:pt x="18407" y="2872"/>
                  <a:pt x="18062" y="2713"/>
                  <a:pt x="17662" y="2713"/>
                </a:cubicBezTo>
              </a:path>
            </a:pathLst>
          </a:custGeom>
          <a:solidFill>
            <a:srgbClr val="333F4F"/>
          </a:solidFill>
          <a:ln>
            <a:noFill/>
          </a:ln>
          <a:effectLst/>
          <a:extLst/>
        </p:spPr>
        <p:txBody>
          <a:bodyPr lIns="38092" tIns="38092" rIns="38092" bIns="38092" anchor="ctr"/>
          <a:lstStyle/>
          <a:p>
            <a:pPr defTabSz="342823" fontAlgn="auto">
              <a:spcBef>
                <a:spcPts val="0"/>
              </a:spcBef>
              <a:spcAft>
                <a:spcPts val="0"/>
              </a:spcAft>
              <a:defRPr/>
            </a:pPr>
            <a:endParaRPr lang="es-ES" sz="2200" dirty="0">
              <a:solidFill>
                <a:schemeClr val="bg1"/>
              </a:solidFill>
              <a:effectLst>
                <a:outerShdw blurRad="38100" dist="38100" dir="2700000" algn="tl">
                  <a:srgbClr val="000000"/>
                </a:outerShdw>
              </a:effectLst>
              <a:latin typeface="Gill Sans" charset="0"/>
              <a:ea typeface="+mn-ea"/>
              <a:cs typeface="Gill Sans" charset="0"/>
              <a:sym typeface="Gill Sans" charset="0"/>
            </a:endParaRPr>
          </a:p>
        </p:txBody>
      </p:sp>
      <p:sp>
        <p:nvSpPr>
          <p:cNvPr id="64" name="AutoShape 68"/>
          <p:cNvSpPr>
            <a:spLocks/>
          </p:cNvSpPr>
          <p:nvPr/>
        </p:nvSpPr>
        <p:spPr bwMode="auto">
          <a:xfrm>
            <a:off x="4613683" y="3622477"/>
            <a:ext cx="185786" cy="18514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612" y="9346"/>
                </a:moveTo>
                <a:cubicBezTo>
                  <a:pt x="19507" y="9887"/>
                  <a:pt x="20229" y="10667"/>
                  <a:pt x="20776" y="11686"/>
                </a:cubicBezTo>
                <a:cubicBezTo>
                  <a:pt x="21324" y="12708"/>
                  <a:pt x="21599" y="13846"/>
                  <a:pt x="21599" y="15107"/>
                </a:cubicBezTo>
                <a:cubicBezTo>
                  <a:pt x="21599" y="16005"/>
                  <a:pt x="21458" y="16846"/>
                  <a:pt x="21172" y="17629"/>
                </a:cubicBezTo>
                <a:cubicBezTo>
                  <a:pt x="20889" y="18409"/>
                  <a:pt x="20503" y="19097"/>
                  <a:pt x="20008" y="19691"/>
                </a:cubicBezTo>
                <a:cubicBezTo>
                  <a:pt x="19512" y="20281"/>
                  <a:pt x="18940" y="20747"/>
                  <a:pt x="18290" y="21090"/>
                </a:cubicBezTo>
                <a:cubicBezTo>
                  <a:pt x="17640" y="21427"/>
                  <a:pt x="16939" y="21599"/>
                  <a:pt x="16187" y="21599"/>
                </a:cubicBezTo>
                <a:lnTo>
                  <a:pt x="4490" y="21599"/>
                </a:lnTo>
                <a:cubicBezTo>
                  <a:pt x="3878" y="21599"/>
                  <a:pt x="3297" y="21458"/>
                  <a:pt x="2750" y="21176"/>
                </a:cubicBezTo>
                <a:cubicBezTo>
                  <a:pt x="2203" y="20900"/>
                  <a:pt x="1723" y="20511"/>
                  <a:pt x="1312" y="20022"/>
                </a:cubicBezTo>
                <a:cubicBezTo>
                  <a:pt x="904" y="19527"/>
                  <a:pt x="583" y="18954"/>
                  <a:pt x="350" y="18294"/>
                </a:cubicBezTo>
                <a:cubicBezTo>
                  <a:pt x="115" y="17641"/>
                  <a:pt x="0" y="16947"/>
                  <a:pt x="0" y="16210"/>
                </a:cubicBezTo>
                <a:cubicBezTo>
                  <a:pt x="0" y="15565"/>
                  <a:pt x="88" y="14957"/>
                  <a:pt x="268" y="14381"/>
                </a:cubicBezTo>
                <a:cubicBezTo>
                  <a:pt x="448" y="13809"/>
                  <a:pt x="696" y="13287"/>
                  <a:pt x="1010" y="12818"/>
                </a:cubicBezTo>
                <a:cubicBezTo>
                  <a:pt x="1324" y="12351"/>
                  <a:pt x="1694" y="11954"/>
                  <a:pt x="2119" y="11632"/>
                </a:cubicBezTo>
                <a:cubicBezTo>
                  <a:pt x="2544" y="11312"/>
                  <a:pt x="3004" y="11079"/>
                  <a:pt x="3504" y="10929"/>
                </a:cubicBezTo>
                <a:cubicBezTo>
                  <a:pt x="3249" y="10552"/>
                  <a:pt x="3055" y="10140"/>
                  <a:pt x="2916" y="9688"/>
                </a:cubicBezTo>
                <a:cubicBezTo>
                  <a:pt x="2779" y="9239"/>
                  <a:pt x="2712" y="8758"/>
                  <a:pt x="2712" y="8240"/>
                </a:cubicBezTo>
                <a:cubicBezTo>
                  <a:pt x="2712" y="7635"/>
                  <a:pt x="2805" y="7071"/>
                  <a:pt x="2992" y="6547"/>
                </a:cubicBezTo>
                <a:cubicBezTo>
                  <a:pt x="3180" y="6023"/>
                  <a:pt x="3434" y="5568"/>
                  <a:pt x="3756" y="5182"/>
                </a:cubicBezTo>
                <a:cubicBezTo>
                  <a:pt x="4077" y="4796"/>
                  <a:pt x="4456" y="4488"/>
                  <a:pt x="4893" y="4264"/>
                </a:cubicBezTo>
                <a:cubicBezTo>
                  <a:pt x="5330" y="4039"/>
                  <a:pt x="5800" y="3927"/>
                  <a:pt x="6307" y="3927"/>
                </a:cubicBezTo>
                <a:cubicBezTo>
                  <a:pt x="7171" y="3927"/>
                  <a:pt x="7922" y="4258"/>
                  <a:pt x="8558" y="4920"/>
                </a:cubicBezTo>
                <a:cubicBezTo>
                  <a:pt x="8697" y="4223"/>
                  <a:pt x="8932" y="3573"/>
                  <a:pt x="9264" y="2971"/>
                </a:cubicBezTo>
                <a:cubicBezTo>
                  <a:pt x="9597" y="2369"/>
                  <a:pt x="9993" y="1848"/>
                  <a:pt x="10449" y="1404"/>
                </a:cubicBezTo>
                <a:cubicBezTo>
                  <a:pt x="10905" y="964"/>
                  <a:pt x="11412" y="621"/>
                  <a:pt x="11976" y="374"/>
                </a:cubicBezTo>
                <a:cubicBezTo>
                  <a:pt x="12540" y="123"/>
                  <a:pt x="13142" y="0"/>
                  <a:pt x="13785" y="0"/>
                </a:cubicBezTo>
                <a:cubicBezTo>
                  <a:pt x="14520" y="0"/>
                  <a:pt x="15218" y="169"/>
                  <a:pt x="15876" y="509"/>
                </a:cubicBezTo>
                <a:cubicBezTo>
                  <a:pt x="16536" y="852"/>
                  <a:pt x="17109" y="1312"/>
                  <a:pt x="17594" y="1894"/>
                </a:cubicBezTo>
                <a:cubicBezTo>
                  <a:pt x="18081" y="2476"/>
                  <a:pt x="18465" y="3167"/>
                  <a:pt x="18748" y="3956"/>
                </a:cubicBezTo>
                <a:cubicBezTo>
                  <a:pt x="19032" y="4744"/>
                  <a:pt x="19173" y="5580"/>
                  <a:pt x="19173" y="6463"/>
                </a:cubicBezTo>
                <a:cubicBezTo>
                  <a:pt x="19173" y="6987"/>
                  <a:pt x="19125" y="7491"/>
                  <a:pt x="19024" y="7972"/>
                </a:cubicBezTo>
                <a:cubicBezTo>
                  <a:pt x="18924" y="8453"/>
                  <a:pt x="18784" y="8914"/>
                  <a:pt x="18612" y="9346"/>
                </a:cubicBezTo>
              </a:path>
            </a:pathLst>
          </a:custGeom>
          <a:solidFill>
            <a:srgbClr val="333F4F"/>
          </a:solidFill>
          <a:ln>
            <a:noFill/>
          </a:ln>
          <a:effectLst/>
          <a:extLst/>
        </p:spPr>
        <p:txBody>
          <a:bodyPr lIns="38092" tIns="38092" rIns="38092" bIns="38092" anchor="ctr"/>
          <a:lstStyle/>
          <a:p>
            <a:pPr defTabSz="342823" fontAlgn="auto">
              <a:spcBef>
                <a:spcPts val="0"/>
              </a:spcBef>
              <a:spcAft>
                <a:spcPts val="0"/>
              </a:spcAft>
              <a:defRPr/>
            </a:pPr>
            <a:endParaRPr lang="es-ES" sz="2200" dirty="0">
              <a:solidFill>
                <a:schemeClr val="bg1"/>
              </a:solidFill>
              <a:effectLst>
                <a:outerShdw blurRad="38100" dist="38100" dir="2700000" algn="tl">
                  <a:srgbClr val="000000"/>
                </a:outerShdw>
              </a:effectLst>
              <a:latin typeface="Gill Sans" charset="0"/>
              <a:ea typeface="+mn-ea"/>
              <a:cs typeface="Gill Sans" charset="0"/>
              <a:sym typeface="Gill Sans" charset="0"/>
            </a:endParaRPr>
          </a:p>
        </p:txBody>
      </p:sp>
      <p:sp>
        <p:nvSpPr>
          <p:cNvPr id="65" name="AutoShape 69"/>
          <p:cNvSpPr>
            <a:spLocks/>
          </p:cNvSpPr>
          <p:nvPr/>
        </p:nvSpPr>
        <p:spPr bwMode="auto">
          <a:xfrm>
            <a:off x="636555" y="2206229"/>
            <a:ext cx="185786" cy="18514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7909" y="6866"/>
                </a:moveTo>
                <a:cubicBezTo>
                  <a:pt x="18209" y="7363"/>
                  <a:pt x="18439" y="7917"/>
                  <a:pt x="18600" y="8529"/>
                </a:cubicBezTo>
                <a:cubicBezTo>
                  <a:pt x="19045" y="8620"/>
                  <a:pt x="19512" y="8679"/>
                  <a:pt x="20005" y="8705"/>
                </a:cubicBezTo>
                <a:cubicBezTo>
                  <a:pt x="20498" y="8733"/>
                  <a:pt x="20957" y="8820"/>
                  <a:pt x="21381" y="8976"/>
                </a:cubicBezTo>
                <a:cubicBezTo>
                  <a:pt x="21526" y="9012"/>
                  <a:pt x="21599" y="9091"/>
                  <a:pt x="21599" y="9218"/>
                </a:cubicBezTo>
                <a:lnTo>
                  <a:pt x="21599" y="12409"/>
                </a:lnTo>
                <a:cubicBezTo>
                  <a:pt x="21599" y="12516"/>
                  <a:pt x="21464" y="12612"/>
                  <a:pt x="21197" y="12697"/>
                </a:cubicBezTo>
                <a:cubicBezTo>
                  <a:pt x="20931" y="12787"/>
                  <a:pt x="20622" y="12852"/>
                  <a:pt x="20268" y="12909"/>
                </a:cubicBezTo>
                <a:cubicBezTo>
                  <a:pt x="19917" y="12962"/>
                  <a:pt x="19574" y="13002"/>
                  <a:pt x="19240" y="13030"/>
                </a:cubicBezTo>
                <a:cubicBezTo>
                  <a:pt x="18903" y="13056"/>
                  <a:pt x="18682" y="13078"/>
                  <a:pt x="18574" y="13098"/>
                </a:cubicBezTo>
                <a:cubicBezTo>
                  <a:pt x="18447" y="13612"/>
                  <a:pt x="18237" y="14137"/>
                  <a:pt x="17937" y="14679"/>
                </a:cubicBezTo>
                <a:cubicBezTo>
                  <a:pt x="18433" y="15416"/>
                  <a:pt x="18982" y="16125"/>
                  <a:pt x="19577" y="16802"/>
                </a:cubicBezTo>
                <a:lnTo>
                  <a:pt x="19659" y="17006"/>
                </a:lnTo>
                <a:cubicBezTo>
                  <a:pt x="19659" y="17076"/>
                  <a:pt x="19535" y="17251"/>
                  <a:pt x="19285" y="17522"/>
                </a:cubicBezTo>
                <a:cubicBezTo>
                  <a:pt x="19036" y="17799"/>
                  <a:pt x="18756" y="18096"/>
                  <a:pt x="18439" y="18412"/>
                </a:cubicBezTo>
                <a:cubicBezTo>
                  <a:pt x="18121" y="18725"/>
                  <a:pt x="17821" y="19008"/>
                  <a:pt x="17538" y="19256"/>
                </a:cubicBezTo>
                <a:cubicBezTo>
                  <a:pt x="17252" y="19505"/>
                  <a:pt x="17068" y="19626"/>
                  <a:pt x="16988" y="19626"/>
                </a:cubicBezTo>
                <a:cubicBezTo>
                  <a:pt x="16969" y="19626"/>
                  <a:pt x="16850" y="19541"/>
                  <a:pt x="16629" y="19377"/>
                </a:cubicBezTo>
                <a:cubicBezTo>
                  <a:pt x="16408" y="19211"/>
                  <a:pt x="16164" y="19025"/>
                  <a:pt x="15895" y="18821"/>
                </a:cubicBezTo>
                <a:cubicBezTo>
                  <a:pt x="15629" y="18621"/>
                  <a:pt x="15377" y="18426"/>
                  <a:pt x="15136" y="18240"/>
                </a:cubicBezTo>
                <a:cubicBezTo>
                  <a:pt x="14898" y="18056"/>
                  <a:pt x="14745" y="17946"/>
                  <a:pt x="14683" y="17909"/>
                </a:cubicBezTo>
                <a:cubicBezTo>
                  <a:pt x="14419" y="18053"/>
                  <a:pt x="14156" y="18177"/>
                  <a:pt x="13890" y="18282"/>
                </a:cubicBezTo>
                <a:cubicBezTo>
                  <a:pt x="13623" y="18384"/>
                  <a:pt x="13354" y="18471"/>
                  <a:pt x="13082" y="18545"/>
                </a:cubicBezTo>
                <a:cubicBezTo>
                  <a:pt x="13065" y="18655"/>
                  <a:pt x="13040" y="18875"/>
                  <a:pt x="13009" y="19214"/>
                </a:cubicBezTo>
                <a:cubicBezTo>
                  <a:pt x="12978" y="19553"/>
                  <a:pt x="12932" y="19894"/>
                  <a:pt x="12878" y="20242"/>
                </a:cubicBezTo>
                <a:cubicBezTo>
                  <a:pt x="12825" y="20589"/>
                  <a:pt x="12762" y="20902"/>
                  <a:pt x="12692" y="21179"/>
                </a:cubicBezTo>
                <a:cubicBezTo>
                  <a:pt x="12618" y="21461"/>
                  <a:pt x="12522" y="21599"/>
                  <a:pt x="12405" y="21599"/>
                </a:cubicBezTo>
                <a:lnTo>
                  <a:pt x="9191" y="21599"/>
                </a:lnTo>
                <a:cubicBezTo>
                  <a:pt x="9063" y="21599"/>
                  <a:pt x="8978" y="21520"/>
                  <a:pt x="8933" y="21371"/>
                </a:cubicBezTo>
                <a:cubicBezTo>
                  <a:pt x="8805" y="20928"/>
                  <a:pt x="8721" y="20462"/>
                  <a:pt x="8678" y="19979"/>
                </a:cubicBezTo>
                <a:cubicBezTo>
                  <a:pt x="8630" y="19493"/>
                  <a:pt x="8582" y="19030"/>
                  <a:pt x="8528" y="18584"/>
                </a:cubicBezTo>
                <a:cubicBezTo>
                  <a:pt x="7976" y="18423"/>
                  <a:pt x="7446" y="18197"/>
                  <a:pt x="6942" y="17909"/>
                </a:cubicBezTo>
                <a:cubicBezTo>
                  <a:pt x="6568" y="18191"/>
                  <a:pt x="6202" y="18460"/>
                  <a:pt x="5843" y="18725"/>
                </a:cubicBezTo>
                <a:cubicBezTo>
                  <a:pt x="5480" y="18993"/>
                  <a:pt x="5123" y="19276"/>
                  <a:pt x="4772" y="19572"/>
                </a:cubicBezTo>
                <a:lnTo>
                  <a:pt x="4608" y="19626"/>
                </a:lnTo>
                <a:cubicBezTo>
                  <a:pt x="4554" y="19626"/>
                  <a:pt x="4387" y="19504"/>
                  <a:pt x="4107" y="19256"/>
                </a:cubicBezTo>
                <a:cubicBezTo>
                  <a:pt x="3826" y="19007"/>
                  <a:pt x="3534" y="18725"/>
                  <a:pt x="3231" y="18412"/>
                </a:cubicBezTo>
                <a:cubicBezTo>
                  <a:pt x="2928" y="18095"/>
                  <a:pt x="2653" y="17799"/>
                  <a:pt x="2404" y="17522"/>
                </a:cubicBezTo>
                <a:cubicBezTo>
                  <a:pt x="2155" y="17251"/>
                  <a:pt x="2030" y="17076"/>
                  <a:pt x="2030" y="17006"/>
                </a:cubicBezTo>
                <a:cubicBezTo>
                  <a:pt x="2030" y="16986"/>
                  <a:pt x="2104" y="16867"/>
                  <a:pt x="2248" y="16647"/>
                </a:cubicBezTo>
                <a:cubicBezTo>
                  <a:pt x="2393" y="16427"/>
                  <a:pt x="2563" y="16184"/>
                  <a:pt x="2758" y="15924"/>
                </a:cubicBezTo>
                <a:cubicBezTo>
                  <a:pt x="2951" y="15662"/>
                  <a:pt x="3141" y="15410"/>
                  <a:pt x="3328" y="15173"/>
                </a:cubicBezTo>
                <a:cubicBezTo>
                  <a:pt x="3512" y="14933"/>
                  <a:pt x="3631" y="14778"/>
                  <a:pt x="3687" y="14704"/>
                </a:cubicBezTo>
                <a:cubicBezTo>
                  <a:pt x="3387" y="14210"/>
                  <a:pt x="3158" y="13657"/>
                  <a:pt x="2996" y="13044"/>
                </a:cubicBezTo>
                <a:cubicBezTo>
                  <a:pt x="2535" y="12951"/>
                  <a:pt x="2062" y="12897"/>
                  <a:pt x="1577" y="12869"/>
                </a:cubicBezTo>
                <a:cubicBezTo>
                  <a:pt x="1093" y="12841"/>
                  <a:pt x="640" y="12751"/>
                  <a:pt x="215" y="12598"/>
                </a:cubicBezTo>
                <a:cubicBezTo>
                  <a:pt x="70" y="12561"/>
                  <a:pt x="0" y="12479"/>
                  <a:pt x="0" y="12352"/>
                </a:cubicBezTo>
                <a:lnTo>
                  <a:pt x="0" y="9162"/>
                </a:lnTo>
                <a:cubicBezTo>
                  <a:pt x="0" y="9055"/>
                  <a:pt x="135" y="8959"/>
                  <a:pt x="413" y="8874"/>
                </a:cubicBezTo>
                <a:cubicBezTo>
                  <a:pt x="688" y="8789"/>
                  <a:pt x="997" y="8716"/>
                  <a:pt x="1339" y="8665"/>
                </a:cubicBezTo>
                <a:cubicBezTo>
                  <a:pt x="1685" y="8611"/>
                  <a:pt x="2019" y="8569"/>
                  <a:pt x="2345" y="8544"/>
                </a:cubicBezTo>
                <a:cubicBezTo>
                  <a:pt x="2668" y="8515"/>
                  <a:pt x="2886" y="8493"/>
                  <a:pt x="2996" y="8473"/>
                </a:cubicBezTo>
                <a:cubicBezTo>
                  <a:pt x="3158" y="7925"/>
                  <a:pt x="3379" y="7397"/>
                  <a:pt x="3659" y="6895"/>
                </a:cubicBezTo>
                <a:cubicBezTo>
                  <a:pt x="3160" y="6155"/>
                  <a:pt x="2619" y="5446"/>
                  <a:pt x="2030" y="4771"/>
                </a:cubicBezTo>
                <a:lnTo>
                  <a:pt x="1937" y="4571"/>
                </a:lnTo>
                <a:cubicBezTo>
                  <a:pt x="1937" y="4497"/>
                  <a:pt x="2064" y="4322"/>
                  <a:pt x="2316" y="4048"/>
                </a:cubicBezTo>
                <a:cubicBezTo>
                  <a:pt x="2568" y="3775"/>
                  <a:pt x="2852" y="3478"/>
                  <a:pt x="3163" y="3162"/>
                </a:cubicBezTo>
                <a:cubicBezTo>
                  <a:pt x="3478" y="2848"/>
                  <a:pt x="3778" y="2569"/>
                  <a:pt x="4067" y="2320"/>
                </a:cubicBezTo>
                <a:cubicBezTo>
                  <a:pt x="4356" y="2072"/>
                  <a:pt x="4537" y="1945"/>
                  <a:pt x="4608" y="1945"/>
                </a:cubicBezTo>
                <a:cubicBezTo>
                  <a:pt x="4625" y="1945"/>
                  <a:pt x="4747" y="2030"/>
                  <a:pt x="4968" y="2196"/>
                </a:cubicBezTo>
                <a:cubicBezTo>
                  <a:pt x="5188" y="2363"/>
                  <a:pt x="5435" y="2549"/>
                  <a:pt x="5707" y="2750"/>
                </a:cubicBezTo>
                <a:cubicBezTo>
                  <a:pt x="5976" y="2953"/>
                  <a:pt x="6234" y="3148"/>
                  <a:pt x="6472" y="3331"/>
                </a:cubicBezTo>
                <a:cubicBezTo>
                  <a:pt x="6712" y="3515"/>
                  <a:pt x="6860" y="3628"/>
                  <a:pt x="6913" y="3662"/>
                </a:cubicBezTo>
                <a:cubicBezTo>
                  <a:pt x="7174" y="3518"/>
                  <a:pt x="7440" y="3399"/>
                  <a:pt x="7707" y="3303"/>
                </a:cubicBezTo>
                <a:cubicBezTo>
                  <a:pt x="7973" y="3210"/>
                  <a:pt x="8247" y="3119"/>
                  <a:pt x="8528" y="3029"/>
                </a:cubicBezTo>
                <a:cubicBezTo>
                  <a:pt x="8528" y="2922"/>
                  <a:pt x="8539" y="2699"/>
                  <a:pt x="8568" y="2363"/>
                </a:cubicBezTo>
                <a:cubicBezTo>
                  <a:pt x="8596" y="2032"/>
                  <a:pt x="8636" y="1694"/>
                  <a:pt x="8689" y="1352"/>
                </a:cubicBezTo>
                <a:cubicBezTo>
                  <a:pt x="8743" y="1010"/>
                  <a:pt x="8814" y="697"/>
                  <a:pt x="8899" y="417"/>
                </a:cubicBezTo>
                <a:cubicBezTo>
                  <a:pt x="8984" y="141"/>
                  <a:pt x="9083" y="0"/>
                  <a:pt x="9191" y="0"/>
                </a:cubicBezTo>
                <a:lnTo>
                  <a:pt x="12405" y="0"/>
                </a:lnTo>
                <a:cubicBezTo>
                  <a:pt x="12530" y="0"/>
                  <a:pt x="12618" y="67"/>
                  <a:pt x="12663" y="203"/>
                </a:cubicBezTo>
                <a:cubicBezTo>
                  <a:pt x="12771" y="643"/>
                  <a:pt x="12847" y="1106"/>
                  <a:pt x="12893" y="1595"/>
                </a:cubicBezTo>
                <a:cubicBezTo>
                  <a:pt x="12938" y="2083"/>
                  <a:pt x="13000" y="2560"/>
                  <a:pt x="13082" y="3029"/>
                </a:cubicBezTo>
                <a:cubicBezTo>
                  <a:pt x="13363" y="3100"/>
                  <a:pt x="13632" y="3184"/>
                  <a:pt x="13890" y="3283"/>
                </a:cubicBezTo>
                <a:cubicBezTo>
                  <a:pt x="14147" y="3385"/>
                  <a:pt x="14402" y="3512"/>
                  <a:pt x="14654" y="3662"/>
                </a:cubicBezTo>
                <a:cubicBezTo>
                  <a:pt x="14728" y="3611"/>
                  <a:pt x="14881" y="3489"/>
                  <a:pt x="15116" y="3303"/>
                </a:cubicBezTo>
                <a:cubicBezTo>
                  <a:pt x="15351" y="3119"/>
                  <a:pt x="15603" y="2925"/>
                  <a:pt x="15870" y="2721"/>
                </a:cubicBezTo>
                <a:cubicBezTo>
                  <a:pt x="16136" y="2521"/>
                  <a:pt x="16377" y="2340"/>
                  <a:pt x="16589" y="2182"/>
                </a:cubicBezTo>
                <a:cubicBezTo>
                  <a:pt x="16801" y="2024"/>
                  <a:pt x="16935" y="1945"/>
                  <a:pt x="16988" y="1945"/>
                </a:cubicBezTo>
                <a:cubicBezTo>
                  <a:pt x="17042" y="1945"/>
                  <a:pt x="17209" y="2072"/>
                  <a:pt x="17490" y="2320"/>
                </a:cubicBezTo>
                <a:cubicBezTo>
                  <a:pt x="17770" y="2569"/>
                  <a:pt x="18065" y="2849"/>
                  <a:pt x="18371" y="3162"/>
                </a:cubicBezTo>
                <a:cubicBezTo>
                  <a:pt x="18679" y="3478"/>
                  <a:pt x="18957" y="3774"/>
                  <a:pt x="19206" y="4048"/>
                </a:cubicBezTo>
                <a:cubicBezTo>
                  <a:pt x="19453" y="4322"/>
                  <a:pt x="19577" y="4497"/>
                  <a:pt x="19577" y="4571"/>
                </a:cubicBezTo>
                <a:cubicBezTo>
                  <a:pt x="19577" y="4605"/>
                  <a:pt x="19498" y="4735"/>
                  <a:pt x="19342" y="4955"/>
                </a:cubicBezTo>
                <a:cubicBezTo>
                  <a:pt x="19183" y="5175"/>
                  <a:pt x="19008" y="5415"/>
                  <a:pt x="18812" y="5678"/>
                </a:cubicBezTo>
                <a:cubicBezTo>
                  <a:pt x="18617" y="5937"/>
                  <a:pt x="18427" y="6189"/>
                  <a:pt x="18240" y="6429"/>
                </a:cubicBezTo>
                <a:cubicBezTo>
                  <a:pt x="18056" y="6666"/>
                  <a:pt x="17946" y="6813"/>
                  <a:pt x="17909" y="6866"/>
                </a:cubicBezTo>
                <a:moveTo>
                  <a:pt x="10805" y="14044"/>
                </a:moveTo>
                <a:cubicBezTo>
                  <a:pt x="11247" y="14044"/>
                  <a:pt x="11669" y="13956"/>
                  <a:pt x="12066" y="13779"/>
                </a:cubicBezTo>
                <a:cubicBezTo>
                  <a:pt x="12462" y="13606"/>
                  <a:pt x="12805" y="13369"/>
                  <a:pt x="13091" y="13070"/>
                </a:cubicBezTo>
                <a:cubicBezTo>
                  <a:pt x="13374" y="12773"/>
                  <a:pt x="13604" y="12429"/>
                  <a:pt x="13782" y="12031"/>
                </a:cubicBezTo>
                <a:cubicBezTo>
                  <a:pt x="13958" y="11633"/>
                  <a:pt x="14045" y="11215"/>
                  <a:pt x="14045" y="10774"/>
                </a:cubicBezTo>
                <a:cubicBezTo>
                  <a:pt x="14045" y="10334"/>
                  <a:pt x="13958" y="9919"/>
                  <a:pt x="13782" y="9529"/>
                </a:cubicBezTo>
                <a:cubicBezTo>
                  <a:pt x="13604" y="9142"/>
                  <a:pt x="13374" y="8801"/>
                  <a:pt x="13091" y="8502"/>
                </a:cubicBezTo>
                <a:cubicBezTo>
                  <a:pt x="12805" y="8205"/>
                  <a:pt x="12462" y="7974"/>
                  <a:pt x="12066" y="7807"/>
                </a:cubicBezTo>
                <a:cubicBezTo>
                  <a:pt x="11669" y="7640"/>
                  <a:pt x="11247" y="7556"/>
                  <a:pt x="10805" y="7556"/>
                </a:cubicBezTo>
                <a:cubicBezTo>
                  <a:pt x="10360" y="7556"/>
                  <a:pt x="9938" y="7641"/>
                  <a:pt x="9536" y="7807"/>
                </a:cubicBezTo>
                <a:cubicBezTo>
                  <a:pt x="9134" y="7974"/>
                  <a:pt x="8786" y="8205"/>
                  <a:pt x="8494" y="8502"/>
                </a:cubicBezTo>
                <a:cubicBezTo>
                  <a:pt x="8199" y="8801"/>
                  <a:pt x="7970" y="9142"/>
                  <a:pt x="7800" y="9529"/>
                </a:cubicBezTo>
                <a:cubicBezTo>
                  <a:pt x="7633" y="9919"/>
                  <a:pt x="7551" y="10334"/>
                  <a:pt x="7551" y="10774"/>
                </a:cubicBezTo>
                <a:cubicBezTo>
                  <a:pt x="7551" y="11215"/>
                  <a:pt x="7633" y="11633"/>
                  <a:pt x="7800" y="12031"/>
                </a:cubicBezTo>
                <a:cubicBezTo>
                  <a:pt x="7970" y="12429"/>
                  <a:pt x="8199" y="12773"/>
                  <a:pt x="8494" y="13070"/>
                </a:cubicBezTo>
                <a:cubicBezTo>
                  <a:pt x="8786" y="13369"/>
                  <a:pt x="9134" y="13606"/>
                  <a:pt x="9536" y="13779"/>
                </a:cubicBezTo>
                <a:cubicBezTo>
                  <a:pt x="9938" y="13956"/>
                  <a:pt x="10360" y="14044"/>
                  <a:pt x="10805" y="14044"/>
                </a:cubicBezTo>
              </a:path>
            </a:pathLst>
          </a:custGeom>
          <a:solidFill>
            <a:srgbClr val="333F4F"/>
          </a:solidFill>
          <a:ln>
            <a:noFill/>
          </a:ln>
          <a:effectLst/>
          <a:extLst/>
        </p:spPr>
        <p:txBody>
          <a:bodyPr lIns="38092" tIns="38092" rIns="38092" bIns="38092" anchor="ctr"/>
          <a:lstStyle/>
          <a:p>
            <a:pPr defTabSz="342823" fontAlgn="auto">
              <a:spcBef>
                <a:spcPts val="0"/>
              </a:spcBef>
              <a:spcAft>
                <a:spcPts val="0"/>
              </a:spcAft>
              <a:defRPr/>
            </a:pPr>
            <a:endParaRPr lang="es-ES" sz="2200" dirty="0">
              <a:solidFill>
                <a:schemeClr val="bg1"/>
              </a:solidFill>
              <a:effectLst>
                <a:outerShdw blurRad="38100" dist="38100" dir="2700000" algn="tl">
                  <a:srgbClr val="000000"/>
                </a:outerShdw>
              </a:effectLst>
              <a:latin typeface="Gill Sans" charset="0"/>
              <a:ea typeface="+mn-ea"/>
              <a:cs typeface="Gill Sans" charset="0"/>
              <a:sym typeface="Gill Sans" charset="0"/>
            </a:endParaRPr>
          </a:p>
        </p:txBody>
      </p:sp>
      <p:sp>
        <p:nvSpPr>
          <p:cNvPr id="66" name="AutoShape 70"/>
          <p:cNvSpPr>
            <a:spLocks/>
          </p:cNvSpPr>
          <p:nvPr/>
        </p:nvSpPr>
        <p:spPr bwMode="auto">
          <a:xfrm>
            <a:off x="1073033" y="2207419"/>
            <a:ext cx="185786" cy="18514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1234" y="6152"/>
                </a:moveTo>
                <a:cubicBezTo>
                  <a:pt x="11406" y="6502"/>
                  <a:pt x="11552" y="6917"/>
                  <a:pt x="11672" y="7394"/>
                </a:cubicBezTo>
                <a:cubicBezTo>
                  <a:pt x="11747" y="7411"/>
                  <a:pt x="11886" y="7434"/>
                  <a:pt x="12088" y="7462"/>
                </a:cubicBezTo>
                <a:cubicBezTo>
                  <a:pt x="12291" y="7487"/>
                  <a:pt x="12500" y="7527"/>
                  <a:pt x="12714" y="7578"/>
                </a:cubicBezTo>
                <a:cubicBezTo>
                  <a:pt x="12928" y="7626"/>
                  <a:pt x="13119" y="7679"/>
                  <a:pt x="13289" y="7730"/>
                </a:cubicBezTo>
                <a:cubicBezTo>
                  <a:pt x="13458" y="7787"/>
                  <a:pt x="13543" y="7849"/>
                  <a:pt x="13543" y="7922"/>
                </a:cubicBezTo>
                <a:lnTo>
                  <a:pt x="13543" y="10328"/>
                </a:lnTo>
                <a:cubicBezTo>
                  <a:pt x="13543" y="10415"/>
                  <a:pt x="13458" y="10494"/>
                  <a:pt x="13289" y="10548"/>
                </a:cubicBezTo>
                <a:cubicBezTo>
                  <a:pt x="13119" y="10610"/>
                  <a:pt x="12928" y="10658"/>
                  <a:pt x="12714" y="10706"/>
                </a:cubicBezTo>
                <a:cubicBezTo>
                  <a:pt x="12500" y="10751"/>
                  <a:pt x="12288" y="10782"/>
                  <a:pt x="12076" y="10800"/>
                </a:cubicBezTo>
                <a:cubicBezTo>
                  <a:pt x="11867" y="10819"/>
                  <a:pt x="11730" y="10836"/>
                  <a:pt x="11672" y="10856"/>
                </a:cubicBezTo>
                <a:cubicBezTo>
                  <a:pt x="11566" y="11243"/>
                  <a:pt x="11429" y="11638"/>
                  <a:pt x="11255" y="12045"/>
                </a:cubicBezTo>
                <a:cubicBezTo>
                  <a:pt x="11429" y="12324"/>
                  <a:pt x="11594" y="12595"/>
                  <a:pt x="11756" y="12864"/>
                </a:cubicBezTo>
                <a:cubicBezTo>
                  <a:pt x="11919" y="13126"/>
                  <a:pt x="12100" y="13394"/>
                  <a:pt x="12302" y="13654"/>
                </a:cubicBezTo>
                <a:lnTo>
                  <a:pt x="12326" y="13787"/>
                </a:lnTo>
                <a:cubicBezTo>
                  <a:pt x="12326" y="13841"/>
                  <a:pt x="12248" y="13976"/>
                  <a:pt x="12095" y="14194"/>
                </a:cubicBezTo>
                <a:cubicBezTo>
                  <a:pt x="11940" y="14411"/>
                  <a:pt x="11761" y="14637"/>
                  <a:pt x="11559" y="14877"/>
                </a:cubicBezTo>
                <a:cubicBezTo>
                  <a:pt x="11356" y="15117"/>
                  <a:pt x="11166" y="15326"/>
                  <a:pt x="10991" y="15512"/>
                </a:cubicBezTo>
                <a:cubicBezTo>
                  <a:pt x="10812" y="15696"/>
                  <a:pt x="10702" y="15789"/>
                  <a:pt x="10657" y="15789"/>
                </a:cubicBezTo>
                <a:cubicBezTo>
                  <a:pt x="10643" y="15789"/>
                  <a:pt x="10565" y="15727"/>
                  <a:pt x="10426" y="15605"/>
                </a:cubicBezTo>
                <a:cubicBezTo>
                  <a:pt x="10288" y="15484"/>
                  <a:pt x="10135" y="15346"/>
                  <a:pt x="9965" y="15187"/>
                </a:cubicBezTo>
                <a:cubicBezTo>
                  <a:pt x="9796" y="15029"/>
                  <a:pt x="9638" y="14885"/>
                  <a:pt x="9492" y="14747"/>
                </a:cubicBezTo>
                <a:cubicBezTo>
                  <a:pt x="9344" y="14614"/>
                  <a:pt x="9250" y="14524"/>
                  <a:pt x="9205" y="14476"/>
                </a:cubicBezTo>
                <a:cubicBezTo>
                  <a:pt x="8866" y="14685"/>
                  <a:pt x="8536" y="14851"/>
                  <a:pt x="8212" y="14978"/>
                </a:cubicBezTo>
                <a:cubicBezTo>
                  <a:pt x="8212" y="15069"/>
                  <a:pt x="8200" y="15235"/>
                  <a:pt x="8179" y="15475"/>
                </a:cubicBezTo>
                <a:cubicBezTo>
                  <a:pt x="8155" y="15721"/>
                  <a:pt x="8127" y="15975"/>
                  <a:pt x="8089" y="16241"/>
                </a:cubicBezTo>
                <a:cubicBezTo>
                  <a:pt x="8052" y="16509"/>
                  <a:pt x="8004" y="16743"/>
                  <a:pt x="7948" y="16944"/>
                </a:cubicBezTo>
                <a:cubicBezTo>
                  <a:pt x="7892" y="17147"/>
                  <a:pt x="7833" y="17249"/>
                  <a:pt x="7774" y="17249"/>
                </a:cubicBezTo>
                <a:lnTo>
                  <a:pt x="5768" y="17249"/>
                </a:lnTo>
                <a:cubicBezTo>
                  <a:pt x="5707" y="17249"/>
                  <a:pt x="5651" y="17147"/>
                  <a:pt x="5594" y="16944"/>
                </a:cubicBezTo>
                <a:cubicBezTo>
                  <a:pt x="5538" y="16743"/>
                  <a:pt x="5493" y="16509"/>
                  <a:pt x="5462" y="16241"/>
                </a:cubicBezTo>
                <a:cubicBezTo>
                  <a:pt x="5434" y="15975"/>
                  <a:pt x="5406" y="15721"/>
                  <a:pt x="5385" y="15484"/>
                </a:cubicBezTo>
                <a:cubicBezTo>
                  <a:pt x="5361" y="15244"/>
                  <a:pt x="5352" y="15077"/>
                  <a:pt x="5352" y="14978"/>
                </a:cubicBezTo>
                <a:cubicBezTo>
                  <a:pt x="5013" y="14871"/>
                  <a:pt x="4681" y="14702"/>
                  <a:pt x="4359" y="14476"/>
                </a:cubicBezTo>
                <a:cubicBezTo>
                  <a:pt x="4126" y="14685"/>
                  <a:pt x="3895" y="14894"/>
                  <a:pt x="3667" y="15106"/>
                </a:cubicBezTo>
                <a:cubicBezTo>
                  <a:pt x="3438" y="15320"/>
                  <a:pt x="3212" y="15535"/>
                  <a:pt x="2996" y="15761"/>
                </a:cubicBezTo>
                <a:lnTo>
                  <a:pt x="2883" y="15789"/>
                </a:lnTo>
                <a:cubicBezTo>
                  <a:pt x="2855" y="15789"/>
                  <a:pt x="2751" y="15696"/>
                  <a:pt x="2572" y="15512"/>
                </a:cubicBezTo>
                <a:cubicBezTo>
                  <a:pt x="2396" y="15326"/>
                  <a:pt x="2212" y="15117"/>
                  <a:pt x="2021" y="14877"/>
                </a:cubicBezTo>
                <a:cubicBezTo>
                  <a:pt x="1828" y="14637"/>
                  <a:pt x="1657" y="14411"/>
                  <a:pt x="1504" y="14194"/>
                </a:cubicBezTo>
                <a:cubicBezTo>
                  <a:pt x="1348" y="13976"/>
                  <a:pt x="1273" y="13841"/>
                  <a:pt x="1273" y="13787"/>
                </a:cubicBezTo>
                <a:cubicBezTo>
                  <a:pt x="1273" y="13770"/>
                  <a:pt x="1320" y="13677"/>
                  <a:pt x="1419" y="13510"/>
                </a:cubicBezTo>
                <a:cubicBezTo>
                  <a:pt x="1515" y="13346"/>
                  <a:pt x="1628" y="13163"/>
                  <a:pt x="1751" y="12971"/>
                </a:cubicBezTo>
                <a:cubicBezTo>
                  <a:pt x="1875" y="12776"/>
                  <a:pt x="1991" y="12590"/>
                  <a:pt x="2099" y="12415"/>
                </a:cubicBezTo>
                <a:cubicBezTo>
                  <a:pt x="2210" y="12240"/>
                  <a:pt x="2278" y="12127"/>
                  <a:pt x="2308" y="12070"/>
                </a:cubicBezTo>
                <a:cubicBezTo>
                  <a:pt x="2134" y="11686"/>
                  <a:pt x="1988" y="11260"/>
                  <a:pt x="1868" y="10800"/>
                </a:cubicBezTo>
                <a:cubicBezTo>
                  <a:pt x="1793" y="10783"/>
                  <a:pt x="1654" y="10760"/>
                  <a:pt x="1452" y="10732"/>
                </a:cubicBezTo>
                <a:cubicBezTo>
                  <a:pt x="1249" y="10706"/>
                  <a:pt x="1042" y="10675"/>
                  <a:pt x="826" y="10639"/>
                </a:cubicBezTo>
                <a:cubicBezTo>
                  <a:pt x="611" y="10602"/>
                  <a:pt x="421" y="10554"/>
                  <a:pt x="251" y="10497"/>
                </a:cubicBezTo>
                <a:cubicBezTo>
                  <a:pt x="82" y="10438"/>
                  <a:pt x="0" y="10373"/>
                  <a:pt x="0" y="10300"/>
                </a:cubicBezTo>
                <a:lnTo>
                  <a:pt x="0" y="7869"/>
                </a:lnTo>
                <a:cubicBezTo>
                  <a:pt x="0" y="7798"/>
                  <a:pt x="82" y="7724"/>
                  <a:pt x="251" y="7660"/>
                </a:cubicBezTo>
                <a:cubicBezTo>
                  <a:pt x="421" y="7589"/>
                  <a:pt x="616" y="7538"/>
                  <a:pt x="837" y="7501"/>
                </a:cubicBezTo>
                <a:cubicBezTo>
                  <a:pt x="1059" y="7468"/>
                  <a:pt x="1273" y="7434"/>
                  <a:pt x="1475" y="7408"/>
                </a:cubicBezTo>
                <a:cubicBezTo>
                  <a:pt x="1678" y="7380"/>
                  <a:pt x="1817" y="7366"/>
                  <a:pt x="1892" y="7366"/>
                </a:cubicBezTo>
                <a:cubicBezTo>
                  <a:pt x="1981" y="6925"/>
                  <a:pt x="2120" y="6530"/>
                  <a:pt x="2308" y="6177"/>
                </a:cubicBezTo>
                <a:cubicBezTo>
                  <a:pt x="2134" y="5900"/>
                  <a:pt x="1965" y="5621"/>
                  <a:pt x="1795" y="5347"/>
                </a:cubicBezTo>
                <a:cubicBezTo>
                  <a:pt x="1628" y="5073"/>
                  <a:pt x="1452" y="4802"/>
                  <a:pt x="1273" y="4542"/>
                </a:cubicBezTo>
                <a:lnTo>
                  <a:pt x="1228" y="4407"/>
                </a:lnTo>
                <a:cubicBezTo>
                  <a:pt x="1228" y="4353"/>
                  <a:pt x="1303" y="4221"/>
                  <a:pt x="1456" y="4009"/>
                </a:cubicBezTo>
                <a:cubicBezTo>
                  <a:pt x="1612" y="3797"/>
                  <a:pt x="1788" y="3574"/>
                  <a:pt x="1986" y="3334"/>
                </a:cubicBezTo>
                <a:cubicBezTo>
                  <a:pt x="2186" y="3094"/>
                  <a:pt x="2374" y="2882"/>
                  <a:pt x="2551" y="2696"/>
                </a:cubicBezTo>
                <a:cubicBezTo>
                  <a:pt x="2727" y="2515"/>
                  <a:pt x="2838" y="2419"/>
                  <a:pt x="2883" y="2419"/>
                </a:cubicBezTo>
                <a:cubicBezTo>
                  <a:pt x="2899" y="2419"/>
                  <a:pt x="2975" y="2478"/>
                  <a:pt x="3113" y="2597"/>
                </a:cubicBezTo>
                <a:cubicBezTo>
                  <a:pt x="3252" y="2713"/>
                  <a:pt x="3408" y="2851"/>
                  <a:pt x="3577" y="3006"/>
                </a:cubicBezTo>
                <a:cubicBezTo>
                  <a:pt x="3744" y="3164"/>
                  <a:pt x="3907" y="3320"/>
                  <a:pt x="4060" y="3469"/>
                </a:cubicBezTo>
                <a:cubicBezTo>
                  <a:pt x="4215" y="3616"/>
                  <a:pt x="4307" y="3706"/>
                  <a:pt x="4335" y="3743"/>
                </a:cubicBezTo>
                <a:cubicBezTo>
                  <a:pt x="4660" y="3517"/>
                  <a:pt x="4999" y="3354"/>
                  <a:pt x="5352" y="3243"/>
                </a:cubicBezTo>
                <a:cubicBezTo>
                  <a:pt x="5352" y="3173"/>
                  <a:pt x="5361" y="3003"/>
                  <a:pt x="5385" y="2746"/>
                </a:cubicBezTo>
                <a:cubicBezTo>
                  <a:pt x="5406" y="2484"/>
                  <a:pt x="5434" y="2224"/>
                  <a:pt x="5462" y="1967"/>
                </a:cubicBezTo>
                <a:cubicBezTo>
                  <a:pt x="5493" y="1707"/>
                  <a:pt x="5533" y="1476"/>
                  <a:pt x="5582" y="1264"/>
                </a:cubicBezTo>
                <a:cubicBezTo>
                  <a:pt x="5630" y="1052"/>
                  <a:pt x="5693" y="948"/>
                  <a:pt x="5768" y="948"/>
                </a:cubicBezTo>
                <a:lnTo>
                  <a:pt x="7774" y="948"/>
                </a:lnTo>
                <a:cubicBezTo>
                  <a:pt x="7833" y="948"/>
                  <a:pt x="7891" y="1052"/>
                  <a:pt x="7948" y="1264"/>
                </a:cubicBezTo>
                <a:cubicBezTo>
                  <a:pt x="8004" y="1476"/>
                  <a:pt x="8047" y="1707"/>
                  <a:pt x="8077" y="1967"/>
                </a:cubicBezTo>
                <a:cubicBezTo>
                  <a:pt x="8108" y="2224"/>
                  <a:pt x="8134" y="2484"/>
                  <a:pt x="8155" y="2746"/>
                </a:cubicBezTo>
                <a:cubicBezTo>
                  <a:pt x="8179" y="3003"/>
                  <a:pt x="8197" y="3173"/>
                  <a:pt x="8212" y="3243"/>
                </a:cubicBezTo>
                <a:cubicBezTo>
                  <a:pt x="8551" y="3354"/>
                  <a:pt x="8873" y="3512"/>
                  <a:pt x="9181" y="3715"/>
                </a:cubicBezTo>
                <a:cubicBezTo>
                  <a:pt x="9414" y="3512"/>
                  <a:pt x="9650" y="3305"/>
                  <a:pt x="9885" y="3105"/>
                </a:cubicBezTo>
                <a:cubicBezTo>
                  <a:pt x="10123" y="2899"/>
                  <a:pt x="10351" y="2690"/>
                  <a:pt x="10568" y="2475"/>
                </a:cubicBezTo>
                <a:lnTo>
                  <a:pt x="10657" y="2419"/>
                </a:lnTo>
                <a:cubicBezTo>
                  <a:pt x="10688" y="2419"/>
                  <a:pt x="10791" y="2518"/>
                  <a:pt x="10968" y="2710"/>
                </a:cubicBezTo>
                <a:cubicBezTo>
                  <a:pt x="11144" y="2904"/>
                  <a:pt x="11330" y="3116"/>
                  <a:pt x="11526" y="3348"/>
                </a:cubicBezTo>
                <a:cubicBezTo>
                  <a:pt x="11721" y="3577"/>
                  <a:pt x="11900" y="3797"/>
                  <a:pt x="12060" y="4009"/>
                </a:cubicBezTo>
                <a:cubicBezTo>
                  <a:pt x="12222" y="4220"/>
                  <a:pt x="12302" y="4353"/>
                  <a:pt x="12302" y="4407"/>
                </a:cubicBezTo>
                <a:cubicBezTo>
                  <a:pt x="12302" y="4443"/>
                  <a:pt x="12253" y="4542"/>
                  <a:pt x="12152" y="4712"/>
                </a:cubicBezTo>
                <a:cubicBezTo>
                  <a:pt x="12048" y="4878"/>
                  <a:pt x="11935" y="5056"/>
                  <a:pt x="11813" y="5251"/>
                </a:cubicBezTo>
                <a:cubicBezTo>
                  <a:pt x="11688" y="5446"/>
                  <a:pt x="11568" y="5629"/>
                  <a:pt x="11453" y="5807"/>
                </a:cubicBezTo>
                <a:cubicBezTo>
                  <a:pt x="11335" y="5982"/>
                  <a:pt x="11260" y="6095"/>
                  <a:pt x="11234" y="6152"/>
                </a:cubicBezTo>
                <a:moveTo>
                  <a:pt x="6781" y="11545"/>
                </a:moveTo>
                <a:cubicBezTo>
                  <a:pt x="7061" y="11545"/>
                  <a:pt x="7322" y="11480"/>
                  <a:pt x="7569" y="11356"/>
                </a:cubicBezTo>
                <a:cubicBezTo>
                  <a:pt x="7819" y="11229"/>
                  <a:pt x="8035" y="11056"/>
                  <a:pt x="8219" y="10836"/>
                </a:cubicBezTo>
                <a:cubicBezTo>
                  <a:pt x="8402" y="10616"/>
                  <a:pt x="8546" y="10356"/>
                  <a:pt x="8652" y="10059"/>
                </a:cubicBezTo>
                <a:cubicBezTo>
                  <a:pt x="8758" y="9760"/>
                  <a:pt x="8809" y="9447"/>
                  <a:pt x="8809" y="9111"/>
                </a:cubicBezTo>
                <a:cubicBezTo>
                  <a:pt x="8809" y="8778"/>
                  <a:pt x="8758" y="8458"/>
                  <a:pt x="8652" y="8159"/>
                </a:cubicBezTo>
                <a:cubicBezTo>
                  <a:pt x="8546" y="7857"/>
                  <a:pt x="8402" y="7592"/>
                  <a:pt x="8219" y="7372"/>
                </a:cubicBezTo>
                <a:cubicBezTo>
                  <a:pt x="8035" y="7151"/>
                  <a:pt x="7819" y="6979"/>
                  <a:pt x="7569" y="6846"/>
                </a:cubicBezTo>
                <a:cubicBezTo>
                  <a:pt x="7322" y="6717"/>
                  <a:pt x="7061" y="6649"/>
                  <a:pt x="6781" y="6649"/>
                </a:cubicBezTo>
                <a:cubicBezTo>
                  <a:pt x="6211" y="6649"/>
                  <a:pt x="5726" y="6889"/>
                  <a:pt x="5328" y="7366"/>
                </a:cubicBezTo>
                <a:cubicBezTo>
                  <a:pt x="4931" y="7843"/>
                  <a:pt x="4730" y="8425"/>
                  <a:pt x="4730" y="9111"/>
                </a:cubicBezTo>
                <a:cubicBezTo>
                  <a:pt x="4730" y="9447"/>
                  <a:pt x="4785" y="9760"/>
                  <a:pt x="4895" y="10060"/>
                </a:cubicBezTo>
                <a:cubicBezTo>
                  <a:pt x="5003" y="10356"/>
                  <a:pt x="5149" y="10616"/>
                  <a:pt x="5333" y="10836"/>
                </a:cubicBezTo>
                <a:cubicBezTo>
                  <a:pt x="5517" y="11056"/>
                  <a:pt x="5735" y="11229"/>
                  <a:pt x="5987" y="11356"/>
                </a:cubicBezTo>
                <a:cubicBezTo>
                  <a:pt x="6239" y="11480"/>
                  <a:pt x="6500" y="11545"/>
                  <a:pt x="6781" y="11545"/>
                </a:cubicBezTo>
                <a:moveTo>
                  <a:pt x="20496" y="16952"/>
                </a:moveTo>
                <a:cubicBezTo>
                  <a:pt x="20427" y="17293"/>
                  <a:pt x="20340" y="17613"/>
                  <a:pt x="20234" y="17912"/>
                </a:cubicBezTo>
                <a:cubicBezTo>
                  <a:pt x="20251" y="17963"/>
                  <a:pt x="20293" y="18050"/>
                  <a:pt x="20364" y="18161"/>
                </a:cubicBezTo>
                <a:cubicBezTo>
                  <a:pt x="20437" y="18273"/>
                  <a:pt x="20507" y="18398"/>
                  <a:pt x="20573" y="18528"/>
                </a:cubicBezTo>
                <a:cubicBezTo>
                  <a:pt x="20642" y="18655"/>
                  <a:pt x="20700" y="18779"/>
                  <a:pt x="20755" y="18897"/>
                </a:cubicBezTo>
                <a:cubicBezTo>
                  <a:pt x="20806" y="19013"/>
                  <a:pt x="20832" y="19098"/>
                  <a:pt x="20832" y="19140"/>
                </a:cubicBezTo>
                <a:cubicBezTo>
                  <a:pt x="20832" y="19177"/>
                  <a:pt x="20762" y="19281"/>
                  <a:pt x="20625" y="19459"/>
                </a:cubicBezTo>
                <a:cubicBezTo>
                  <a:pt x="20486" y="19634"/>
                  <a:pt x="20324" y="19821"/>
                  <a:pt x="20140" y="20013"/>
                </a:cubicBezTo>
                <a:cubicBezTo>
                  <a:pt x="19957" y="20205"/>
                  <a:pt x="19778" y="20388"/>
                  <a:pt x="19611" y="20558"/>
                </a:cubicBezTo>
                <a:cubicBezTo>
                  <a:pt x="19441" y="20730"/>
                  <a:pt x="19333" y="20848"/>
                  <a:pt x="19288" y="20911"/>
                </a:cubicBezTo>
                <a:lnTo>
                  <a:pt x="19199" y="20967"/>
                </a:lnTo>
                <a:cubicBezTo>
                  <a:pt x="19168" y="20967"/>
                  <a:pt x="19107" y="20928"/>
                  <a:pt x="19013" y="20851"/>
                </a:cubicBezTo>
                <a:cubicBezTo>
                  <a:pt x="18919" y="20772"/>
                  <a:pt x="18822" y="20685"/>
                  <a:pt x="18726" y="20586"/>
                </a:cubicBezTo>
                <a:cubicBezTo>
                  <a:pt x="18629" y="20487"/>
                  <a:pt x="18533" y="20391"/>
                  <a:pt x="18438" y="20295"/>
                </a:cubicBezTo>
                <a:cubicBezTo>
                  <a:pt x="18344" y="20199"/>
                  <a:pt x="18283" y="20137"/>
                  <a:pt x="18253" y="20100"/>
                </a:cubicBezTo>
                <a:cubicBezTo>
                  <a:pt x="17975" y="20208"/>
                  <a:pt x="17681" y="20295"/>
                  <a:pt x="17372" y="20357"/>
                </a:cubicBezTo>
                <a:cubicBezTo>
                  <a:pt x="17358" y="20411"/>
                  <a:pt x="17323" y="20510"/>
                  <a:pt x="17273" y="20648"/>
                </a:cubicBezTo>
                <a:cubicBezTo>
                  <a:pt x="17219" y="20786"/>
                  <a:pt x="17160" y="20925"/>
                  <a:pt x="17097" y="21060"/>
                </a:cubicBezTo>
                <a:cubicBezTo>
                  <a:pt x="17033" y="21196"/>
                  <a:pt x="16972" y="21320"/>
                  <a:pt x="16911" y="21430"/>
                </a:cubicBezTo>
                <a:cubicBezTo>
                  <a:pt x="16852" y="21546"/>
                  <a:pt x="16798" y="21599"/>
                  <a:pt x="16753" y="21599"/>
                </a:cubicBezTo>
                <a:cubicBezTo>
                  <a:pt x="16709" y="21599"/>
                  <a:pt x="16577" y="21568"/>
                  <a:pt x="16360" y="21498"/>
                </a:cubicBezTo>
                <a:cubicBezTo>
                  <a:pt x="16141" y="21430"/>
                  <a:pt x="15906" y="21348"/>
                  <a:pt x="15654" y="21247"/>
                </a:cubicBezTo>
                <a:cubicBezTo>
                  <a:pt x="15405" y="21148"/>
                  <a:pt x="15179" y="21043"/>
                  <a:pt x="14979" y="20930"/>
                </a:cubicBezTo>
                <a:cubicBezTo>
                  <a:pt x="14778" y="20817"/>
                  <a:pt x="14680" y="20719"/>
                  <a:pt x="14680" y="20628"/>
                </a:cubicBezTo>
                <a:cubicBezTo>
                  <a:pt x="14680" y="20419"/>
                  <a:pt x="14698" y="20205"/>
                  <a:pt x="14736" y="19984"/>
                </a:cubicBezTo>
                <a:cubicBezTo>
                  <a:pt x="14774" y="19764"/>
                  <a:pt x="14809" y="19555"/>
                  <a:pt x="14837" y="19355"/>
                </a:cubicBezTo>
                <a:cubicBezTo>
                  <a:pt x="14717" y="19247"/>
                  <a:pt x="14611" y="19129"/>
                  <a:pt x="14517" y="18999"/>
                </a:cubicBezTo>
                <a:cubicBezTo>
                  <a:pt x="14423" y="18869"/>
                  <a:pt x="14338" y="18731"/>
                  <a:pt x="14263" y="18587"/>
                </a:cubicBezTo>
                <a:cubicBezTo>
                  <a:pt x="14091" y="18607"/>
                  <a:pt x="13919" y="18618"/>
                  <a:pt x="13750" y="18629"/>
                </a:cubicBezTo>
                <a:cubicBezTo>
                  <a:pt x="13583" y="18638"/>
                  <a:pt x="13413" y="18640"/>
                  <a:pt x="13251" y="18640"/>
                </a:cubicBezTo>
                <a:lnTo>
                  <a:pt x="13086" y="18640"/>
                </a:lnTo>
                <a:cubicBezTo>
                  <a:pt x="13037" y="18640"/>
                  <a:pt x="13006" y="18590"/>
                  <a:pt x="12990" y="18491"/>
                </a:cubicBezTo>
                <a:cubicBezTo>
                  <a:pt x="12976" y="18417"/>
                  <a:pt x="12945" y="18259"/>
                  <a:pt x="12900" y="18011"/>
                </a:cubicBezTo>
                <a:cubicBezTo>
                  <a:pt x="12855" y="17762"/>
                  <a:pt x="12804" y="17503"/>
                  <a:pt x="12747" y="17229"/>
                </a:cubicBezTo>
                <a:cubicBezTo>
                  <a:pt x="12691" y="16952"/>
                  <a:pt x="12644" y="16704"/>
                  <a:pt x="12608" y="16478"/>
                </a:cubicBezTo>
                <a:cubicBezTo>
                  <a:pt x="12568" y="16252"/>
                  <a:pt x="12552" y="16122"/>
                  <a:pt x="12552" y="16085"/>
                </a:cubicBezTo>
                <a:cubicBezTo>
                  <a:pt x="12552" y="16032"/>
                  <a:pt x="12601" y="15973"/>
                  <a:pt x="12702" y="15910"/>
                </a:cubicBezTo>
                <a:cubicBezTo>
                  <a:pt x="12804" y="15848"/>
                  <a:pt x="12921" y="15783"/>
                  <a:pt x="13053" y="15713"/>
                </a:cubicBezTo>
                <a:cubicBezTo>
                  <a:pt x="13183" y="15645"/>
                  <a:pt x="13310" y="15591"/>
                  <a:pt x="13430" y="15546"/>
                </a:cubicBezTo>
                <a:cubicBezTo>
                  <a:pt x="13550" y="15501"/>
                  <a:pt x="13632" y="15470"/>
                  <a:pt x="13677" y="15453"/>
                </a:cubicBezTo>
                <a:cubicBezTo>
                  <a:pt x="13708" y="15241"/>
                  <a:pt x="13743" y="15069"/>
                  <a:pt x="13785" y="14922"/>
                </a:cubicBezTo>
                <a:cubicBezTo>
                  <a:pt x="13825" y="14778"/>
                  <a:pt x="13884" y="14614"/>
                  <a:pt x="13959" y="14422"/>
                </a:cubicBezTo>
                <a:cubicBezTo>
                  <a:pt x="13929" y="14388"/>
                  <a:pt x="13882" y="14309"/>
                  <a:pt x="13813" y="14194"/>
                </a:cubicBezTo>
                <a:cubicBezTo>
                  <a:pt x="13745" y="14075"/>
                  <a:pt x="13677" y="13951"/>
                  <a:pt x="13604" y="13824"/>
                </a:cubicBezTo>
                <a:cubicBezTo>
                  <a:pt x="13533" y="13694"/>
                  <a:pt x="13470" y="13567"/>
                  <a:pt x="13418" y="13445"/>
                </a:cubicBezTo>
                <a:cubicBezTo>
                  <a:pt x="13366" y="13324"/>
                  <a:pt x="13340" y="13242"/>
                  <a:pt x="13340" y="13208"/>
                </a:cubicBezTo>
                <a:cubicBezTo>
                  <a:pt x="13340" y="13172"/>
                  <a:pt x="13409" y="13064"/>
                  <a:pt x="13547" y="12886"/>
                </a:cubicBezTo>
                <a:cubicBezTo>
                  <a:pt x="13686" y="12714"/>
                  <a:pt x="13849" y="12531"/>
                  <a:pt x="14032" y="12336"/>
                </a:cubicBezTo>
                <a:cubicBezTo>
                  <a:pt x="14216" y="12144"/>
                  <a:pt x="14392" y="11960"/>
                  <a:pt x="14562" y="11796"/>
                </a:cubicBezTo>
                <a:cubicBezTo>
                  <a:pt x="14731" y="11627"/>
                  <a:pt x="14837" y="11517"/>
                  <a:pt x="14882" y="11466"/>
                </a:cubicBezTo>
                <a:lnTo>
                  <a:pt x="14974" y="11410"/>
                </a:lnTo>
                <a:cubicBezTo>
                  <a:pt x="15004" y="11410"/>
                  <a:pt x="15066" y="11449"/>
                  <a:pt x="15160" y="11525"/>
                </a:cubicBezTo>
                <a:cubicBezTo>
                  <a:pt x="15254" y="11599"/>
                  <a:pt x="15348" y="11689"/>
                  <a:pt x="15447" y="11788"/>
                </a:cubicBezTo>
                <a:cubicBezTo>
                  <a:pt x="15543" y="11887"/>
                  <a:pt x="15640" y="11983"/>
                  <a:pt x="15734" y="12076"/>
                </a:cubicBezTo>
                <a:cubicBezTo>
                  <a:pt x="15828" y="12175"/>
                  <a:pt x="15889" y="12237"/>
                  <a:pt x="15920" y="12276"/>
                </a:cubicBezTo>
                <a:cubicBezTo>
                  <a:pt x="16184" y="12166"/>
                  <a:pt x="16468" y="12082"/>
                  <a:pt x="16777" y="12017"/>
                </a:cubicBezTo>
                <a:cubicBezTo>
                  <a:pt x="16791" y="11963"/>
                  <a:pt x="16826" y="11867"/>
                  <a:pt x="16878" y="11726"/>
                </a:cubicBezTo>
                <a:cubicBezTo>
                  <a:pt x="16930" y="11587"/>
                  <a:pt x="16991" y="11449"/>
                  <a:pt x="17064" y="11316"/>
                </a:cubicBezTo>
                <a:cubicBezTo>
                  <a:pt x="17135" y="11178"/>
                  <a:pt x="17200" y="11057"/>
                  <a:pt x="17262" y="10941"/>
                </a:cubicBezTo>
                <a:cubicBezTo>
                  <a:pt x="17320" y="10831"/>
                  <a:pt x="17372" y="10774"/>
                  <a:pt x="17419" y="10774"/>
                </a:cubicBezTo>
                <a:cubicBezTo>
                  <a:pt x="17448" y="10774"/>
                  <a:pt x="17575" y="10805"/>
                  <a:pt x="17803" y="10870"/>
                </a:cubicBezTo>
                <a:cubicBezTo>
                  <a:pt x="18027" y="10929"/>
                  <a:pt x="18264" y="11014"/>
                  <a:pt x="18516" y="11119"/>
                </a:cubicBezTo>
                <a:cubicBezTo>
                  <a:pt x="18768" y="11223"/>
                  <a:pt x="18996" y="11328"/>
                  <a:pt x="19199" y="11438"/>
                </a:cubicBezTo>
                <a:cubicBezTo>
                  <a:pt x="19401" y="11545"/>
                  <a:pt x="19502" y="11647"/>
                  <a:pt x="19502" y="11745"/>
                </a:cubicBezTo>
                <a:cubicBezTo>
                  <a:pt x="19502" y="11954"/>
                  <a:pt x="19481" y="12166"/>
                  <a:pt x="19441" y="12384"/>
                </a:cubicBezTo>
                <a:cubicBezTo>
                  <a:pt x="19399" y="12598"/>
                  <a:pt x="19363" y="12810"/>
                  <a:pt x="19333" y="13016"/>
                </a:cubicBezTo>
                <a:cubicBezTo>
                  <a:pt x="19453" y="13123"/>
                  <a:pt x="19561" y="13245"/>
                  <a:pt x="19655" y="13375"/>
                </a:cubicBezTo>
                <a:cubicBezTo>
                  <a:pt x="19749" y="13505"/>
                  <a:pt x="19834" y="13643"/>
                  <a:pt x="19910" y="13787"/>
                </a:cubicBezTo>
                <a:cubicBezTo>
                  <a:pt x="20095" y="13770"/>
                  <a:pt x="20281" y="13756"/>
                  <a:pt x="20465" y="13747"/>
                </a:cubicBezTo>
                <a:cubicBezTo>
                  <a:pt x="20651" y="13736"/>
                  <a:pt x="20830" y="13733"/>
                  <a:pt x="21002" y="13733"/>
                </a:cubicBezTo>
                <a:cubicBezTo>
                  <a:pt x="21061" y="13733"/>
                  <a:pt x="21129" y="13852"/>
                  <a:pt x="21204" y="14092"/>
                </a:cubicBezTo>
                <a:cubicBezTo>
                  <a:pt x="21279" y="14332"/>
                  <a:pt x="21345" y="14603"/>
                  <a:pt x="21402" y="14911"/>
                </a:cubicBezTo>
                <a:cubicBezTo>
                  <a:pt x="21458" y="15216"/>
                  <a:pt x="21505" y="15507"/>
                  <a:pt x="21543" y="15783"/>
                </a:cubicBezTo>
                <a:cubicBezTo>
                  <a:pt x="21581" y="16057"/>
                  <a:pt x="21599" y="16235"/>
                  <a:pt x="21599" y="16314"/>
                </a:cubicBezTo>
                <a:cubicBezTo>
                  <a:pt x="21599" y="16371"/>
                  <a:pt x="21548" y="16427"/>
                  <a:pt x="21447" y="16492"/>
                </a:cubicBezTo>
                <a:cubicBezTo>
                  <a:pt x="21345" y="16554"/>
                  <a:pt x="21235" y="16613"/>
                  <a:pt x="21115" y="16664"/>
                </a:cubicBezTo>
                <a:cubicBezTo>
                  <a:pt x="20995" y="16721"/>
                  <a:pt x="20872" y="16777"/>
                  <a:pt x="20747" y="16836"/>
                </a:cubicBezTo>
                <a:cubicBezTo>
                  <a:pt x="20623" y="16893"/>
                  <a:pt x="20540" y="16932"/>
                  <a:pt x="20496" y="16952"/>
                </a:cubicBezTo>
                <a:moveTo>
                  <a:pt x="20514" y="6070"/>
                </a:moveTo>
                <a:cubicBezTo>
                  <a:pt x="20416" y="6395"/>
                  <a:pt x="20300" y="6677"/>
                  <a:pt x="20164" y="6920"/>
                </a:cubicBezTo>
                <a:cubicBezTo>
                  <a:pt x="20180" y="6959"/>
                  <a:pt x="20211" y="7030"/>
                  <a:pt x="20256" y="7143"/>
                </a:cubicBezTo>
                <a:cubicBezTo>
                  <a:pt x="20300" y="7256"/>
                  <a:pt x="20352" y="7377"/>
                  <a:pt x="20409" y="7510"/>
                </a:cubicBezTo>
                <a:cubicBezTo>
                  <a:pt x="20463" y="7640"/>
                  <a:pt x="20510" y="7758"/>
                  <a:pt x="20550" y="7869"/>
                </a:cubicBezTo>
                <a:cubicBezTo>
                  <a:pt x="20585" y="7973"/>
                  <a:pt x="20604" y="8041"/>
                  <a:pt x="20604" y="8058"/>
                </a:cubicBezTo>
                <a:cubicBezTo>
                  <a:pt x="20604" y="8111"/>
                  <a:pt x="20519" y="8216"/>
                  <a:pt x="20352" y="8374"/>
                </a:cubicBezTo>
                <a:cubicBezTo>
                  <a:pt x="20183" y="8532"/>
                  <a:pt x="19994" y="8696"/>
                  <a:pt x="19787" y="8862"/>
                </a:cubicBezTo>
                <a:cubicBezTo>
                  <a:pt x="19580" y="9026"/>
                  <a:pt x="19387" y="9176"/>
                  <a:pt x="19208" y="9309"/>
                </a:cubicBezTo>
                <a:cubicBezTo>
                  <a:pt x="19027" y="9439"/>
                  <a:pt x="18930" y="9501"/>
                  <a:pt x="18914" y="9501"/>
                </a:cubicBezTo>
                <a:cubicBezTo>
                  <a:pt x="18886" y="9501"/>
                  <a:pt x="18832" y="9461"/>
                  <a:pt x="18756" y="9374"/>
                </a:cubicBezTo>
                <a:cubicBezTo>
                  <a:pt x="18683" y="9289"/>
                  <a:pt x="18601" y="9193"/>
                  <a:pt x="18514" y="9083"/>
                </a:cubicBezTo>
                <a:cubicBezTo>
                  <a:pt x="18429" y="8978"/>
                  <a:pt x="18351" y="8871"/>
                  <a:pt x="18283" y="8766"/>
                </a:cubicBezTo>
                <a:cubicBezTo>
                  <a:pt x="18215" y="8662"/>
                  <a:pt x="18168" y="8591"/>
                  <a:pt x="18137" y="8558"/>
                </a:cubicBezTo>
                <a:cubicBezTo>
                  <a:pt x="18031" y="8592"/>
                  <a:pt x="17925" y="8620"/>
                  <a:pt x="17815" y="8639"/>
                </a:cubicBezTo>
                <a:cubicBezTo>
                  <a:pt x="17706" y="8656"/>
                  <a:pt x="17596" y="8656"/>
                  <a:pt x="17483" y="8639"/>
                </a:cubicBezTo>
                <a:lnTo>
                  <a:pt x="17325" y="8639"/>
                </a:lnTo>
                <a:cubicBezTo>
                  <a:pt x="17297" y="8673"/>
                  <a:pt x="17250" y="8750"/>
                  <a:pt x="17191" y="8862"/>
                </a:cubicBezTo>
                <a:cubicBezTo>
                  <a:pt x="17130" y="8973"/>
                  <a:pt x="17066" y="9091"/>
                  <a:pt x="16993" y="9213"/>
                </a:cubicBezTo>
                <a:cubicBezTo>
                  <a:pt x="16923" y="9334"/>
                  <a:pt x="16852" y="9441"/>
                  <a:pt x="16784" y="9529"/>
                </a:cubicBezTo>
                <a:cubicBezTo>
                  <a:pt x="16718" y="9619"/>
                  <a:pt x="16668" y="9667"/>
                  <a:pt x="16638" y="9667"/>
                </a:cubicBezTo>
                <a:cubicBezTo>
                  <a:pt x="16610" y="9667"/>
                  <a:pt x="16494" y="9616"/>
                  <a:pt x="16301" y="9518"/>
                </a:cubicBezTo>
                <a:cubicBezTo>
                  <a:pt x="16106" y="9419"/>
                  <a:pt x="15901" y="9303"/>
                  <a:pt x="15687" y="9170"/>
                </a:cubicBezTo>
                <a:cubicBezTo>
                  <a:pt x="15473" y="9040"/>
                  <a:pt x="15277" y="8911"/>
                  <a:pt x="15101" y="8778"/>
                </a:cubicBezTo>
                <a:cubicBezTo>
                  <a:pt x="14924" y="8648"/>
                  <a:pt x="14835" y="8558"/>
                  <a:pt x="14835" y="8504"/>
                </a:cubicBezTo>
                <a:cubicBezTo>
                  <a:pt x="14835" y="8487"/>
                  <a:pt x="14847" y="8419"/>
                  <a:pt x="14868" y="8306"/>
                </a:cubicBezTo>
                <a:cubicBezTo>
                  <a:pt x="14891" y="8194"/>
                  <a:pt x="14922" y="8072"/>
                  <a:pt x="14960" y="7948"/>
                </a:cubicBezTo>
                <a:cubicBezTo>
                  <a:pt x="14997" y="7824"/>
                  <a:pt x="15030" y="7699"/>
                  <a:pt x="15061" y="7578"/>
                </a:cubicBezTo>
                <a:cubicBezTo>
                  <a:pt x="15091" y="7457"/>
                  <a:pt x="15113" y="7378"/>
                  <a:pt x="15129" y="7341"/>
                </a:cubicBezTo>
                <a:cubicBezTo>
                  <a:pt x="14957" y="7132"/>
                  <a:pt x="14814" y="6866"/>
                  <a:pt x="14701" y="6542"/>
                </a:cubicBezTo>
                <a:cubicBezTo>
                  <a:pt x="14303" y="6525"/>
                  <a:pt x="14021" y="6502"/>
                  <a:pt x="13856" y="6474"/>
                </a:cubicBezTo>
                <a:cubicBezTo>
                  <a:pt x="13691" y="6446"/>
                  <a:pt x="13580" y="6364"/>
                  <a:pt x="13529" y="6226"/>
                </a:cubicBezTo>
                <a:cubicBezTo>
                  <a:pt x="13477" y="6084"/>
                  <a:pt x="13458" y="5850"/>
                  <a:pt x="13472" y="5514"/>
                </a:cubicBezTo>
                <a:cubicBezTo>
                  <a:pt x="13489" y="5184"/>
                  <a:pt x="13472" y="4692"/>
                  <a:pt x="13427" y="4043"/>
                </a:cubicBezTo>
                <a:cubicBezTo>
                  <a:pt x="13427" y="3986"/>
                  <a:pt x="13475" y="3936"/>
                  <a:pt x="13569" y="3879"/>
                </a:cubicBezTo>
                <a:cubicBezTo>
                  <a:pt x="13663" y="3826"/>
                  <a:pt x="13773" y="3783"/>
                  <a:pt x="13901" y="3744"/>
                </a:cubicBezTo>
                <a:cubicBezTo>
                  <a:pt x="14028" y="3707"/>
                  <a:pt x="14155" y="3684"/>
                  <a:pt x="14279" y="3665"/>
                </a:cubicBezTo>
                <a:cubicBezTo>
                  <a:pt x="14402" y="3645"/>
                  <a:pt x="14487" y="3628"/>
                  <a:pt x="14531" y="3608"/>
                </a:cubicBezTo>
                <a:cubicBezTo>
                  <a:pt x="14607" y="3314"/>
                  <a:pt x="14722" y="3024"/>
                  <a:pt x="14880" y="2747"/>
                </a:cubicBezTo>
                <a:cubicBezTo>
                  <a:pt x="14866" y="2707"/>
                  <a:pt x="14835" y="2631"/>
                  <a:pt x="14790" y="2510"/>
                </a:cubicBezTo>
                <a:cubicBezTo>
                  <a:pt x="14746" y="2388"/>
                  <a:pt x="14698" y="2264"/>
                  <a:pt x="14649" y="2137"/>
                </a:cubicBezTo>
                <a:cubicBezTo>
                  <a:pt x="14602" y="2010"/>
                  <a:pt x="14557" y="1897"/>
                  <a:pt x="14522" y="1792"/>
                </a:cubicBezTo>
                <a:cubicBezTo>
                  <a:pt x="14482" y="1688"/>
                  <a:pt x="14465" y="1617"/>
                  <a:pt x="14465" y="1584"/>
                </a:cubicBezTo>
                <a:cubicBezTo>
                  <a:pt x="14465" y="1527"/>
                  <a:pt x="14545" y="1428"/>
                  <a:pt x="14705" y="1279"/>
                </a:cubicBezTo>
                <a:cubicBezTo>
                  <a:pt x="14868" y="1129"/>
                  <a:pt x="15051" y="971"/>
                  <a:pt x="15259" y="804"/>
                </a:cubicBezTo>
                <a:cubicBezTo>
                  <a:pt x="15463" y="641"/>
                  <a:pt x="15659" y="491"/>
                  <a:pt x="15840" y="367"/>
                </a:cubicBezTo>
                <a:cubicBezTo>
                  <a:pt x="16019" y="240"/>
                  <a:pt x="16125" y="177"/>
                  <a:pt x="16153" y="177"/>
                </a:cubicBezTo>
                <a:cubicBezTo>
                  <a:pt x="16184" y="177"/>
                  <a:pt x="16233" y="217"/>
                  <a:pt x="16301" y="296"/>
                </a:cubicBezTo>
                <a:cubicBezTo>
                  <a:pt x="16367" y="381"/>
                  <a:pt x="16445" y="477"/>
                  <a:pt x="16532" y="590"/>
                </a:cubicBezTo>
                <a:cubicBezTo>
                  <a:pt x="16619" y="700"/>
                  <a:pt x="16694" y="807"/>
                  <a:pt x="16763" y="906"/>
                </a:cubicBezTo>
                <a:cubicBezTo>
                  <a:pt x="16829" y="1005"/>
                  <a:pt x="16878" y="1072"/>
                  <a:pt x="16909" y="1109"/>
                </a:cubicBezTo>
                <a:cubicBezTo>
                  <a:pt x="17014" y="1072"/>
                  <a:pt x="17123" y="1047"/>
                  <a:pt x="17229" y="1027"/>
                </a:cubicBezTo>
                <a:cubicBezTo>
                  <a:pt x="17339" y="1007"/>
                  <a:pt x="17450" y="1007"/>
                  <a:pt x="17563" y="1027"/>
                </a:cubicBezTo>
                <a:lnTo>
                  <a:pt x="17721" y="1027"/>
                </a:lnTo>
                <a:cubicBezTo>
                  <a:pt x="17735" y="993"/>
                  <a:pt x="17777" y="917"/>
                  <a:pt x="17845" y="804"/>
                </a:cubicBezTo>
                <a:cubicBezTo>
                  <a:pt x="17911" y="691"/>
                  <a:pt x="17982" y="578"/>
                  <a:pt x="18052" y="460"/>
                </a:cubicBezTo>
                <a:cubicBezTo>
                  <a:pt x="18123" y="341"/>
                  <a:pt x="18189" y="237"/>
                  <a:pt x="18250" y="144"/>
                </a:cubicBezTo>
                <a:cubicBezTo>
                  <a:pt x="18309" y="50"/>
                  <a:pt x="18354" y="0"/>
                  <a:pt x="18384" y="0"/>
                </a:cubicBezTo>
                <a:cubicBezTo>
                  <a:pt x="18415" y="0"/>
                  <a:pt x="18528" y="53"/>
                  <a:pt x="18723" y="158"/>
                </a:cubicBezTo>
                <a:cubicBezTo>
                  <a:pt x="18919" y="259"/>
                  <a:pt x="19128" y="378"/>
                  <a:pt x="19349" y="508"/>
                </a:cubicBezTo>
                <a:cubicBezTo>
                  <a:pt x="19571" y="641"/>
                  <a:pt x="19771" y="765"/>
                  <a:pt x="19945" y="892"/>
                </a:cubicBezTo>
                <a:cubicBezTo>
                  <a:pt x="20121" y="1019"/>
                  <a:pt x="20211" y="1109"/>
                  <a:pt x="20211" y="1163"/>
                </a:cubicBezTo>
                <a:cubicBezTo>
                  <a:pt x="20211" y="1200"/>
                  <a:pt x="20197" y="1267"/>
                  <a:pt x="20164" y="1372"/>
                </a:cubicBezTo>
                <a:cubicBezTo>
                  <a:pt x="20136" y="1476"/>
                  <a:pt x="20105" y="1592"/>
                  <a:pt x="20074" y="1725"/>
                </a:cubicBezTo>
                <a:cubicBezTo>
                  <a:pt x="20046" y="1855"/>
                  <a:pt x="20013" y="1979"/>
                  <a:pt x="19980" y="2095"/>
                </a:cubicBezTo>
                <a:cubicBezTo>
                  <a:pt x="19945" y="2213"/>
                  <a:pt x="19921" y="2289"/>
                  <a:pt x="19907" y="2326"/>
                </a:cubicBezTo>
                <a:cubicBezTo>
                  <a:pt x="20058" y="2552"/>
                  <a:pt x="20204" y="2823"/>
                  <a:pt x="20345" y="3136"/>
                </a:cubicBezTo>
                <a:cubicBezTo>
                  <a:pt x="20729" y="3173"/>
                  <a:pt x="21006" y="3204"/>
                  <a:pt x="21181" y="3232"/>
                </a:cubicBezTo>
                <a:cubicBezTo>
                  <a:pt x="21352" y="3258"/>
                  <a:pt x="21461" y="3342"/>
                  <a:pt x="21505" y="3478"/>
                </a:cubicBezTo>
                <a:cubicBezTo>
                  <a:pt x="21550" y="3622"/>
                  <a:pt x="21571" y="3853"/>
                  <a:pt x="21562" y="4184"/>
                </a:cubicBezTo>
                <a:cubicBezTo>
                  <a:pt x="21555" y="4514"/>
                  <a:pt x="21567" y="4994"/>
                  <a:pt x="21597" y="5624"/>
                </a:cubicBezTo>
                <a:cubicBezTo>
                  <a:pt x="21597" y="5677"/>
                  <a:pt x="21550" y="5734"/>
                  <a:pt x="21456" y="5793"/>
                </a:cubicBezTo>
                <a:cubicBezTo>
                  <a:pt x="21362" y="5850"/>
                  <a:pt x="21254" y="5901"/>
                  <a:pt x="21136" y="5934"/>
                </a:cubicBezTo>
                <a:cubicBezTo>
                  <a:pt x="21013" y="5971"/>
                  <a:pt x="20893" y="5999"/>
                  <a:pt x="20769" y="6016"/>
                </a:cubicBezTo>
                <a:cubicBezTo>
                  <a:pt x="20646" y="6033"/>
                  <a:pt x="20559" y="6053"/>
                  <a:pt x="20514" y="6070"/>
                </a:cubicBezTo>
                <a:moveTo>
                  <a:pt x="15739" y="16167"/>
                </a:moveTo>
                <a:cubicBezTo>
                  <a:pt x="15739" y="16610"/>
                  <a:pt x="15868" y="16991"/>
                  <a:pt x="16129" y="17316"/>
                </a:cubicBezTo>
                <a:cubicBezTo>
                  <a:pt x="16388" y="17641"/>
                  <a:pt x="16704" y="17802"/>
                  <a:pt x="17080" y="17802"/>
                </a:cubicBezTo>
                <a:cubicBezTo>
                  <a:pt x="17448" y="17802"/>
                  <a:pt x="17765" y="17646"/>
                  <a:pt x="18034" y="17339"/>
                </a:cubicBezTo>
                <a:cubicBezTo>
                  <a:pt x="18300" y="17022"/>
                  <a:pt x="18434" y="16638"/>
                  <a:pt x="18434" y="16167"/>
                </a:cubicBezTo>
                <a:cubicBezTo>
                  <a:pt x="18434" y="15724"/>
                  <a:pt x="18302" y="15351"/>
                  <a:pt x="18043" y="15037"/>
                </a:cubicBezTo>
                <a:cubicBezTo>
                  <a:pt x="17784" y="14727"/>
                  <a:pt x="17464" y="14572"/>
                  <a:pt x="17080" y="14572"/>
                </a:cubicBezTo>
                <a:cubicBezTo>
                  <a:pt x="16713" y="14572"/>
                  <a:pt x="16395" y="14727"/>
                  <a:pt x="16134" y="15037"/>
                </a:cubicBezTo>
                <a:cubicBezTo>
                  <a:pt x="15868" y="15351"/>
                  <a:pt x="15739" y="15724"/>
                  <a:pt x="15739" y="16167"/>
                </a:cubicBezTo>
                <a:moveTo>
                  <a:pt x="16292" y="4825"/>
                </a:moveTo>
                <a:cubicBezTo>
                  <a:pt x="16292" y="5248"/>
                  <a:pt x="16410" y="5601"/>
                  <a:pt x="16647" y="5886"/>
                </a:cubicBezTo>
                <a:cubicBezTo>
                  <a:pt x="16883" y="6172"/>
                  <a:pt x="17172" y="6313"/>
                  <a:pt x="17509" y="6313"/>
                </a:cubicBezTo>
                <a:cubicBezTo>
                  <a:pt x="17862" y="6313"/>
                  <a:pt x="18158" y="6172"/>
                  <a:pt x="18398" y="5886"/>
                </a:cubicBezTo>
                <a:cubicBezTo>
                  <a:pt x="18639" y="5601"/>
                  <a:pt x="18759" y="5257"/>
                  <a:pt x="18759" y="4853"/>
                </a:cubicBezTo>
                <a:cubicBezTo>
                  <a:pt x="18759" y="4429"/>
                  <a:pt x="18641" y="4074"/>
                  <a:pt x="18403" y="3786"/>
                </a:cubicBezTo>
                <a:cubicBezTo>
                  <a:pt x="18168" y="3495"/>
                  <a:pt x="17876" y="3354"/>
                  <a:pt x="17530" y="3354"/>
                </a:cubicBezTo>
                <a:cubicBezTo>
                  <a:pt x="17177" y="3354"/>
                  <a:pt x="16883" y="3495"/>
                  <a:pt x="16647" y="3786"/>
                </a:cubicBezTo>
                <a:cubicBezTo>
                  <a:pt x="16407" y="4074"/>
                  <a:pt x="16292" y="4421"/>
                  <a:pt x="16292" y="4825"/>
                </a:cubicBezTo>
              </a:path>
            </a:pathLst>
          </a:custGeom>
          <a:solidFill>
            <a:srgbClr val="333F4F"/>
          </a:solidFill>
          <a:ln>
            <a:noFill/>
          </a:ln>
          <a:effectLst/>
          <a:extLst/>
        </p:spPr>
        <p:txBody>
          <a:bodyPr lIns="38092" tIns="38092" rIns="38092" bIns="38092" anchor="ctr"/>
          <a:lstStyle/>
          <a:p>
            <a:pPr defTabSz="342823" fontAlgn="auto">
              <a:spcBef>
                <a:spcPts val="0"/>
              </a:spcBef>
              <a:spcAft>
                <a:spcPts val="0"/>
              </a:spcAft>
              <a:defRPr/>
            </a:pPr>
            <a:endParaRPr lang="es-ES" sz="2200" dirty="0">
              <a:solidFill>
                <a:schemeClr val="bg1"/>
              </a:solidFill>
              <a:effectLst>
                <a:outerShdw blurRad="38100" dist="38100" dir="2700000" algn="tl">
                  <a:srgbClr val="000000"/>
                </a:outerShdw>
              </a:effectLst>
              <a:latin typeface="Gill Sans" charset="0"/>
              <a:ea typeface="+mn-ea"/>
              <a:cs typeface="Gill Sans" charset="0"/>
              <a:sym typeface="Gill Sans" charset="0"/>
            </a:endParaRPr>
          </a:p>
        </p:txBody>
      </p:sp>
      <p:sp>
        <p:nvSpPr>
          <p:cNvPr id="67" name="AutoShape 71"/>
          <p:cNvSpPr>
            <a:spLocks/>
          </p:cNvSpPr>
          <p:nvPr/>
        </p:nvSpPr>
        <p:spPr bwMode="auto">
          <a:xfrm>
            <a:off x="1528565" y="2206229"/>
            <a:ext cx="185786" cy="185142"/>
          </a:xfrm>
          <a:custGeom>
            <a:avLst/>
            <a:gdLst>
              <a:gd name="T0" fmla="*/ 10800 w 21600"/>
              <a:gd name="T1" fmla="*/ 10794 h 21588"/>
              <a:gd name="T2" fmla="*/ 10800 w 21600"/>
              <a:gd name="T3" fmla="*/ 10794 h 21588"/>
              <a:gd name="T4" fmla="*/ 10800 w 21600"/>
              <a:gd name="T5" fmla="*/ 10794 h 21588"/>
              <a:gd name="T6" fmla="*/ 10800 w 21600"/>
              <a:gd name="T7" fmla="*/ 10794 h 21588"/>
            </a:gdLst>
            <a:ahLst/>
            <a:cxnLst>
              <a:cxn ang="0">
                <a:pos x="T0" y="T1"/>
              </a:cxn>
              <a:cxn ang="0">
                <a:pos x="T2" y="T3"/>
              </a:cxn>
              <a:cxn ang="0">
                <a:pos x="T4" y="T5"/>
              </a:cxn>
              <a:cxn ang="0">
                <a:pos x="T6" y="T7"/>
              </a:cxn>
            </a:cxnLst>
            <a:rect l="0" t="0" r="r" b="b"/>
            <a:pathLst>
              <a:path w="21600" h="21588">
                <a:moveTo>
                  <a:pt x="10794" y="0"/>
                </a:moveTo>
                <a:cubicBezTo>
                  <a:pt x="12288" y="0"/>
                  <a:pt x="13689" y="251"/>
                  <a:pt x="14997" y="750"/>
                </a:cubicBezTo>
                <a:cubicBezTo>
                  <a:pt x="16304" y="1249"/>
                  <a:pt x="17445" y="1929"/>
                  <a:pt x="18422" y="2781"/>
                </a:cubicBezTo>
                <a:cubicBezTo>
                  <a:pt x="19399" y="3639"/>
                  <a:pt x="20173" y="4640"/>
                  <a:pt x="20743" y="5783"/>
                </a:cubicBezTo>
                <a:cubicBezTo>
                  <a:pt x="21315" y="6926"/>
                  <a:pt x="21599" y="8156"/>
                  <a:pt x="21599" y="9468"/>
                </a:cubicBezTo>
                <a:cubicBezTo>
                  <a:pt x="21599" y="10774"/>
                  <a:pt x="21315" y="12002"/>
                  <a:pt x="20743" y="13141"/>
                </a:cubicBezTo>
                <a:cubicBezTo>
                  <a:pt x="20173" y="14287"/>
                  <a:pt x="19399" y="15288"/>
                  <a:pt x="18422" y="16149"/>
                </a:cubicBezTo>
                <a:cubicBezTo>
                  <a:pt x="17445" y="17007"/>
                  <a:pt x="16304" y="17686"/>
                  <a:pt x="14997" y="18180"/>
                </a:cubicBezTo>
                <a:cubicBezTo>
                  <a:pt x="13689" y="18677"/>
                  <a:pt x="12288" y="18922"/>
                  <a:pt x="10794" y="18922"/>
                </a:cubicBezTo>
                <a:cubicBezTo>
                  <a:pt x="10104" y="18922"/>
                  <a:pt x="9426" y="18869"/>
                  <a:pt x="8767" y="18761"/>
                </a:cubicBezTo>
                <a:cubicBezTo>
                  <a:pt x="7444" y="20014"/>
                  <a:pt x="5900" y="20877"/>
                  <a:pt x="4135" y="21354"/>
                </a:cubicBezTo>
                <a:cubicBezTo>
                  <a:pt x="3947" y="21391"/>
                  <a:pt x="3758" y="21430"/>
                  <a:pt x="3565" y="21467"/>
                </a:cubicBezTo>
                <a:cubicBezTo>
                  <a:pt x="3375" y="21509"/>
                  <a:pt x="3170" y="21549"/>
                  <a:pt x="2951" y="21583"/>
                </a:cubicBezTo>
                <a:cubicBezTo>
                  <a:pt x="2831" y="21600"/>
                  <a:pt x="2727" y="21571"/>
                  <a:pt x="2643" y="21495"/>
                </a:cubicBezTo>
                <a:cubicBezTo>
                  <a:pt x="2556" y="21419"/>
                  <a:pt x="2497" y="21309"/>
                  <a:pt x="2466" y="21165"/>
                </a:cubicBezTo>
                <a:cubicBezTo>
                  <a:pt x="2438" y="21021"/>
                  <a:pt x="2457" y="20900"/>
                  <a:pt x="2523" y="20807"/>
                </a:cubicBezTo>
                <a:cubicBezTo>
                  <a:pt x="2591" y="20714"/>
                  <a:pt x="2666" y="20621"/>
                  <a:pt x="2749" y="20530"/>
                </a:cubicBezTo>
                <a:cubicBezTo>
                  <a:pt x="2920" y="20324"/>
                  <a:pt x="3083" y="20124"/>
                  <a:pt x="3233" y="19929"/>
                </a:cubicBezTo>
                <a:cubicBezTo>
                  <a:pt x="3384" y="19737"/>
                  <a:pt x="3521" y="19506"/>
                  <a:pt x="3645" y="19241"/>
                </a:cubicBezTo>
                <a:cubicBezTo>
                  <a:pt x="3768" y="18976"/>
                  <a:pt x="3881" y="18662"/>
                  <a:pt x="3982" y="18301"/>
                </a:cubicBezTo>
                <a:cubicBezTo>
                  <a:pt x="4083" y="17940"/>
                  <a:pt x="4173" y="17506"/>
                  <a:pt x="4248" y="16992"/>
                </a:cubicBezTo>
                <a:cubicBezTo>
                  <a:pt x="2942" y="16109"/>
                  <a:pt x="1906" y="15020"/>
                  <a:pt x="1143" y="13731"/>
                </a:cubicBezTo>
                <a:cubicBezTo>
                  <a:pt x="381" y="12436"/>
                  <a:pt x="0" y="11017"/>
                  <a:pt x="0" y="9468"/>
                </a:cubicBezTo>
                <a:cubicBezTo>
                  <a:pt x="0" y="8164"/>
                  <a:pt x="284" y="6937"/>
                  <a:pt x="856" y="5789"/>
                </a:cubicBezTo>
                <a:cubicBezTo>
                  <a:pt x="1428" y="4640"/>
                  <a:pt x="2200" y="3639"/>
                  <a:pt x="3177" y="2781"/>
                </a:cubicBezTo>
                <a:cubicBezTo>
                  <a:pt x="4154" y="1929"/>
                  <a:pt x="5293" y="1249"/>
                  <a:pt x="6597" y="750"/>
                </a:cubicBezTo>
                <a:cubicBezTo>
                  <a:pt x="7901" y="251"/>
                  <a:pt x="9299" y="0"/>
                  <a:pt x="10794" y="0"/>
                </a:cubicBezTo>
              </a:path>
            </a:pathLst>
          </a:custGeom>
          <a:solidFill>
            <a:srgbClr val="333F4F"/>
          </a:solidFill>
          <a:ln>
            <a:noFill/>
          </a:ln>
          <a:effectLst/>
          <a:extLst/>
        </p:spPr>
        <p:txBody>
          <a:bodyPr lIns="38092" tIns="38092" rIns="38092" bIns="38092" anchor="ctr"/>
          <a:lstStyle/>
          <a:p>
            <a:pPr defTabSz="342823" fontAlgn="auto">
              <a:spcBef>
                <a:spcPts val="0"/>
              </a:spcBef>
              <a:spcAft>
                <a:spcPts val="0"/>
              </a:spcAft>
              <a:defRPr/>
            </a:pPr>
            <a:endParaRPr lang="es-ES" sz="2200" dirty="0">
              <a:solidFill>
                <a:schemeClr val="bg1"/>
              </a:solidFill>
              <a:effectLst>
                <a:outerShdw blurRad="38100" dist="38100" dir="2700000" algn="tl">
                  <a:srgbClr val="000000"/>
                </a:outerShdw>
              </a:effectLst>
              <a:latin typeface="Gill Sans" charset="0"/>
              <a:ea typeface="+mn-ea"/>
              <a:cs typeface="Gill Sans" charset="0"/>
              <a:sym typeface="Gill Sans" charset="0"/>
            </a:endParaRPr>
          </a:p>
        </p:txBody>
      </p:sp>
      <p:sp>
        <p:nvSpPr>
          <p:cNvPr id="68" name="AutoShape 72"/>
          <p:cNvSpPr>
            <a:spLocks/>
          </p:cNvSpPr>
          <p:nvPr/>
        </p:nvSpPr>
        <p:spPr bwMode="auto">
          <a:xfrm>
            <a:off x="1984098" y="2206229"/>
            <a:ext cx="185786" cy="18514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792" y="0"/>
                </a:moveTo>
                <a:cubicBezTo>
                  <a:pt x="11529" y="0"/>
                  <a:pt x="12259" y="67"/>
                  <a:pt x="12986" y="200"/>
                </a:cubicBezTo>
                <a:cubicBezTo>
                  <a:pt x="13711" y="330"/>
                  <a:pt x="14426" y="533"/>
                  <a:pt x="15132" y="810"/>
                </a:cubicBezTo>
                <a:cubicBezTo>
                  <a:pt x="15928" y="1129"/>
                  <a:pt x="16716" y="1547"/>
                  <a:pt x="17497" y="2069"/>
                </a:cubicBezTo>
                <a:cubicBezTo>
                  <a:pt x="18279" y="2591"/>
                  <a:pt x="18973" y="3218"/>
                  <a:pt x="19583" y="3949"/>
                </a:cubicBezTo>
                <a:cubicBezTo>
                  <a:pt x="20190" y="4678"/>
                  <a:pt x="20679" y="5505"/>
                  <a:pt x="21046" y="6431"/>
                </a:cubicBezTo>
                <a:cubicBezTo>
                  <a:pt x="21414" y="7351"/>
                  <a:pt x="21599" y="8367"/>
                  <a:pt x="21599" y="9477"/>
                </a:cubicBezTo>
                <a:cubicBezTo>
                  <a:pt x="21599" y="10584"/>
                  <a:pt x="21414" y="11597"/>
                  <a:pt x="21046" y="12518"/>
                </a:cubicBezTo>
                <a:cubicBezTo>
                  <a:pt x="20679" y="13435"/>
                  <a:pt x="20190" y="14260"/>
                  <a:pt x="19583" y="14991"/>
                </a:cubicBezTo>
                <a:cubicBezTo>
                  <a:pt x="18973" y="15722"/>
                  <a:pt x="18281" y="16351"/>
                  <a:pt x="17502" y="16891"/>
                </a:cubicBezTo>
                <a:cubicBezTo>
                  <a:pt x="16725" y="17424"/>
                  <a:pt x="15935" y="17842"/>
                  <a:pt x="15132" y="18139"/>
                </a:cubicBezTo>
                <a:cubicBezTo>
                  <a:pt x="14426" y="18418"/>
                  <a:pt x="13713" y="18621"/>
                  <a:pt x="12991" y="18748"/>
                </a:cubicBezTo>
                <a:cubicBezTo>
                  <a:pt x="12270" y="18875"/>
                  <a:pt x="11536" y="18935"/>
                  <a:pt x="10792" y="18935"/>
                </a:cubicBezTo>
                <a:cubicBezTo>
                  <a:pt x="10103" y="18935"/>
                  <a:pt x="9427" y="18884"/>
                  <a:pt x="8766" y="18776"/>
                </a:cubicBezTo>
                <a:cubicBezTo>
                  <a:pt x="8074" y="19423"/>
                  <a:pt x="7340" y="19962"/>
                  <a:pt x="6563" y="20383"/>
                </a:cubicBezTo>
                <a:cubicBezTo>
                  <a:pt x="5784" y="20803"/>
                  <a:pt x="4977" y="21137"/>
                  <a:pt x="4135" y="21371"/>
                </a:cubicBezTo>
                <a:cubicBezTo>
                  <a:pt x="3932" y="21405"/>
                  <a:pt x="3723" y="21453"/>
                  <a:pt x="3511" y="21509"/>
                </a:cubicBezTo>
                <a:cubicBezTo>
                  <a:pt x="3297" y="21568"/>
                  <a:pt x="3094" y="21599"/>
                  <a:pt x="2906" y="21599"/>
                </a:cubicBezTo>
                <a:cubicBezTo>
                  <a:pt x="2788" y="21599"/>
                  <a:pt x="2685" y="21546"/>
                  <a:pt x="2598" y="21444"/>
                </a:cubicBezTo>
                <a:cubicBezTo>
                  <a:pt x="2511" y="21340"/>
                  <a:pt x="2468" y="21216"/>
                  <a:pt x="2468" y="21072"/>
                </a:cubicBezTo>
                <a:cubicBezTo>
                  <a:pt x="2468" y="20964"/>
                  <a:pt x="2499" y="20865"/>
                  <a:pt x="2562" y="20784"/>
                </a:cubicBezTo>
                <a:cubicBezTo>
                  <a:pt x="2628" y="20693"/>
                  <a:pt x="2689" y="20617"/>
                  <a:pt x="2748" y="20546"/>
                </a:cubicBezTo>
                <a:cubicBezTo>
                  <a:pt x="2984" y="20247"/>
                  <a:pt x="3181" y="19976"/>
                  <a:pt x="3346" y="19728"/>
                </a:cubicBezTo>
                <a:cubicBezTo>
                  <a:pt x="3511" y="19479"/>
                  <a:pt x="3652" y="19220"/>
                  <a:pt x="3770" y="18949"/>
                </a:cubicBezTo>
                <a:cubicBezTo>
                  <a:pt x="3885" y="18680"/>
                  <a:pt x="3979" y="18390"/>
                  <a:pt x="4050" y="18079"/>
                </a:cubicBezTo>
                <a:cubicBezTo>
                  <a:pt x="4123" y="17766"/>
                  <a:pt x="4189" y="17407"/>
                  <a:pt x="4247" y="17004"/>
                </a:cubicBezTo>
                <a:cubicBezTo>
                  <a:pt x="3661" y="16617"/>
                  <a:pt x="3115" y="16162"/>
                  <a:pt x="2609" y="15643"/>
                </a:cubicBezTo>
                <a:cubicBezTo>
                  <a:pt x="2101" y="15129"/>
                  <a:pt x="1652" y="14553"/>
                  <a:pt x="1256" y="13915"/>
                </a:cubicBezTo>
                <a:cubicBezTo>
                  <a:pt x="863" y="13280"/>
                  <a:pt x="555" y="12588"/>
                  <a:pt x="334" y="11843"/>
                </a:cubicBezTo>
                <a:cubicBezTo>
                  <a:pt x="110" y="11095"/>
                  <a:pt x="0" y="10307"/>
                  <a:pt x="0" y="9477"/>
                </a:cubicBezTo>
                <a:cubicBezTo>
                  <a:pt x="0" y="8367"/>
                  <a:pt x="185" y="7351"/>
                  <a:pt x="553" y="6431"/>
                </a:cubicBezTo>
                <a:cubicBezTo>
                  <a:pt x="920" y="5505"/>
                  <a:pt x="1409" y="4678"/>
                  <a:pt x="2016" y="3949"/>
                </a:cubicBezTo>
                <a:cubicBezTo>
                  <a:pt x="2626" y="3218"/>
                  <a:pt x="3318" y="2588"/>
                  <a:pt x="4097" y="2063"/>
                </a:cubicBezTo>
                <a:cubicBezTo>
                  <a:pt x="4874" y="1535"/>
                  <a:pt x="5660" y="1120"/>
                  <a:pt x="6457" y="810"/>
                </a:cubicBezTo>
                <a:cubicBezTo>
                  <a:pt x="7161" y="533"/>
                  <a:pt x="7879" y="330"/>
                  <a:pt x="8601" y="200"/>
                </a:cubicBezTo>
                <a:cubicBezTo>
                  <a:pt x="9326" y="67"/>
                  <a:pt x="10058" y="0"/>
                  <a:pt x="10792" y="0"/>
                </a:cubicBezTo>
                <a:moveTo>
                  <a:pt x="14264" y="2746"/>
                </a:moveTo>
                <a:cubicBezTo>
                  <a:pt x="13122" y="2357"/>
                  <a:pt x="11964" y="2165"/>
                  <a:pt x="10792" y="2165"/>
                </a:cubicBezTo>
                <a:cubicBezTo>
                  <a:pt x="9606" y="2165"/>
                  <a:pt x="8453" y="2357"/>
                  <a:pt x="7335" y="2746"/>
                </a:cubicBezTo>
                <a:cubicBezTo>
                  <a:pt x="6704" y="2972"/>
                  <a:pt x="6062" y="3280"/>
                  <a:pt x="5408" y="3678"/>
                </a:cubicBezTo>
                <a:cubicBezTo>
                  <a:pt x="4753" y="4076"/>
                  <a:pt x="4160" y="4562"/>
                  <a:pt x="3624" y="5132"/>
                </a:cubicBezTo>
                <a:cubicBezTo>
                  <a:pt x="3085" y="5702"/>
                  <a:pt x="2647" y="6346"/>
                  <a:pt x="2311" y="7063"/>
                </a:cubicBezTo>
                <a:cubicBezTo>
                  <a:pt x="1972" y="7780"/>
                  <a:pt x="1805" y="8582"/>
                  <a:pt x="1805" y="9477"/>
                </a:cubicBezTo>
                <a:cubicBezTo>
                  <a:pt x="1805" y="10124"/>
                  <a:pt x="1894" y="10725"/>
                  <a:pt x="2080" y="11275"/>
                </a:cubicBezTo>
                <a:cubicBezTo>
                  <a:pt x="2264" y="11823"/>
                  <a:pt x="2508" y="12334"/>
                  <a:pt x="2817" y="12806"/>
                </a:cubicBezTo>
                <a:cubicBezTo>
                  <a:pt x="3125" y="13280"/>
                  <a:pt x="3478" y="13712"/>
                  <a:pt x="3876" y="14099"/>
                </a:cubicBezTo>
                <a:cubicBezTo>
                  <a:pt x="4273" y="14485"/>
                  <a:pt x="4692" y="14821"/>
                  <a:pt x="5128" y="15112"/>
                </a:cubicBezTo>
                <a:cubicBezTo>
                  <a:pt x="5330" y="15239"/>
                  <a:pt x="5521" y="15363"/>
                  <a:pt x="5702" y="15485"/>
                </a:cubicBezTo>
                <a:cubicBezTo>
                  <a:pt x="5881" y="15606"/>
                  <a:pt x="6067" y="15733"/>
                  <a:pt x="6253" y="15869"/>
                </a:cubicBezTo>
                <a:cubicBezTo>
                  <a:pt x="6177" y="16292"/>
                  <a:pt x="6114" y="16716"/>
                  <a:pt x="6057" y="17139"/>
                </a:cubicBezTo>
                <a:cubicBezTo>
                  <a:pt x="6001" y="17563"/>
                  <a:pt x="5928" y="17986"/>
                  <a:pt x="5836" y="18410"/>
                </a:cubicBezTo>
                <a:cubicBezTo>
                  <a:pt x="6279" y="18147"/>
                  <a:pt x="6697" y="17859"/>
                  <a:pt x="7093" y="17537"/>
                </a:cubicBezTo>
                <a:cubicBezTo>
                  <a:pt x="7488" y="17218"/>
                  <a:pt x="7884" y="16874"/>
                  <a:pt x="8281" y="16504"/>
                </a:cubicBezTo>
                <a:cubicBezTo>
                  <a:pt x="8693" y="16575"/>
                  <a:pt x="9110" y="16639"/>
                  <a:pt x="9526" y="16690"/>
                </a:cubicBezTo>
                <a:cubicBezTo>
                  <a:pt x="9943" y="16747"/>
                  <a:pt x="10366" y="16775"/>
                  <a:pt x="10792" y="16775"/>
                </a:cubicBezTo>
                <a:cubicBezTo>
                  <a:pt x="11964" y="16775"/>
                  <a:pt x="13122" y="16580"/>
                  <a:pt x="14264" y="16193"/>
                </a:cubicBezTo>
                <a:cubicBezTo>
                  <a:pt x="14894" y="15971"/>
                  <a:pt x="15537" y="15660"/>
                  <a:pt x="16191" y="15270"/>
                </a:cubicBezTo>
                <a:cubicBezTo>
                  <a:pt x="16843" y="14875"/>
                  <a:pt x="17439" y="14392"/>
                  <a:pt x="17978" y="13822"/>
                </a:cubicBezTo>
                <a:cubicBezTo>
                  <a:pt x="18514" y="13252"/>
                  <a:pt x="18952" y="12602"/>
                  <a:pt x="19288" y="11882"/>
                </a:cubicBezTo>
                <a:cubicBezTo>
                  <a:pt x="19627" y="11160"/>
                  <a:pt x="19797" y="10358"/>
                  <a:pt x="19797" y="9477"/>
                </a:cubicBezTo>
                <a:cubicBezTo>
                  <a:pt x="19797" y="8590"/>
                  <a:pt x="19627" y="7792"/>
                  <a:pt x="19288" y="7069"/>
                </a:cubicBezTo>
                <a:cubicBezTo>
                  <a:pt x="18952" y="6349"/>
                  <a:pt x="18514" y="5702"/>
                  <a:pt x="17978" y="5129"/>
                </a:cubicBezTo>
                <a:cubicBezTo>
                  <a:pt x="17439" y="4559"/>
                  <a:pt x="16843" y="4073"/>
                  <a:pt x="16191" y="3675"/>
                </a:cubicBezTo>
                <a:cubicBezTo>
                  <a:pt x="15537" y="3280"/>
                  <a:pt x="14895" y="2972"/>
                  <a:pt x="14264" y="2746"/>
                </a:cubicBezTo>
              </a:path>
            </a:pathLst>
          </a:custGeom>
          <a:solidFill>
            <a:srgbClr val="333F4F"/>
          </a:solidFill>
          <a:ln>
            <a:noFill/>
          </a:ln>
          <a:effectLst/>
          <a:extLst/>
        </p:spPr>
        <p:txBody>
          <a:bodyPr lIns="38092" tIns="38092" rIns="38092" bIns="38092" anchor="ctr"/>
          <a:lstStyle/>
          <a:p>
            <a:pPr defTabSz="342823" fontAlgn="auto">
              <a:spcBef>
                <a:spcPts val="0"/>
              </a:spcBef>
              <a:spcAft>
                <a:spcPts val="0"/>
              </a:spcAft>
              <a:defRPr/>
            </a:pPr>
            <a:endParaRPr lang="es-ES" sz="2200" dirty="0">
              <a:solidFill>
                <a:schemeClr val="bg1"/>
              </a:solidFill>
              <a:effectLst>
                <a:outerShdw blurRad="38100" dist="38100" dir="2700000" algn="tl">
                  <a:srgbClr val="000000"/>
                </a:outerShdw>
              </a:effectLst>
              <a:latin typeface="Gill Sans" charset="0"/>
              <a:ea typeface="+mn-ea"/>
              <a:cs typeface="Gill Sans" charset="0"/>
              <a:sym typeface="Gill Sans" charset="0"/>
            </a:endParaRPr>
          </a:p>
        </p:txBody>
      </p:sp>
      <p:sp>
        <p:nvSpPr>
          <p:cNvPr id="69" name="AutoShape 73"/>
          <p:cNvSpPr>
            <a:spLocks/>
          </p:cNvSpPr>
          <p:nvPr/>
        </p:nvSpPr>
        <p:spPr bwMode="auto">
          <a:xfrm>
            <a:off x="7056291" y="2208014"/>
            <a:ext cx="184595" cy="185142"/>
          </a:xfrm>
          <a:custGeom>
            <a:avLst/>
            <a:gdLst>
              <a:gd name="T0" fmla="*/ 10800 w 21600"/>
              <a:gd name="T1" fmla="*/ 10794 h 21588"/>
              <a:gd name="T2" fmla="*/ 10800 w 21600"/>
              <a:gd name="T3" fmla="*/ 10794 h 21588"/>
              <a:gd name="T4" fmla="*/ 10800 w 21600"/>
              <a:gd name="T5" fmla="*/ 10794 h 21588"/>
              <a:gd name="T6" fmla="*/ 10800 w 21600"/>
              <a:gd name="T7" fmla="*/ 10794 h 21588"/>
            </a:gdLst>
            <a:ahLst/>
            <a:cxnLst>
              <a:cxn ang="0">
                <a:pos x="T0" y="T1"/>
              </a:cxn>
              <a:cxn ang="0">
                <a:pos x="T2" y="T3"/>
              </a:cxn>
              <a:cxn ang="0">
                <a:pos x="T4" y="T5"/>
              </a:cxn>
              <a:cxn ang="0">
                <a:pos x="T6" y="T7"/>
              </a:cxn>
            </a:cxnLst>
            <a:rect l="0" t="0" r="r" b="b"/>
            <a:pathLst>
              <a:path w="21600" h="21588">
                <a:moveTo>
                  <a:pt x="17530" y="7696"/>
                </a:moveTo>
                <a:cubicBezTo>
                  <a:pt x="17530" y="8751"/>
                  <a:pt x="17302" y="9747"/>
                  <a:pt x="16843" y="10684"/>
                </a:cubicBezTo>
                <a:cubicBezTo>
                  <a:pt x="16386" y="11620"/>
                  <a:pt x="15760" y="12436"/>
                  <a:pt x="14969" y="13127"/>
                </a:cubicBezTo>
                <a:cubicBezTo>
                  <a:pt x="14176" y="13821"/>
                  <a:pt x="13249" y="14371"/>
                  <a:pt x="12185" y="14775"/>
                </a:cubicBezTo>
                <a:cubicBezTo>
                  <a:pt x="11121" y="15181"/>
                  <a:pt x="9982" y="15384"/>
                  <a:pt x="8765" y="15384"/>
                </a:cubicBezTo>
                <a:cubicBezTo>
                  <a:pt x="8487" y="15384"/>
                  <a:pt x="8212" y="15370"/>
                  <a:pt x="7936" y="15342"/>
                </a:cubicBezTo>
                <a:cubicBezTo>
                  <a:pt x="7663" y="15316"/>
                  <a:pt x="7395" y="15283"/>
                  <a:pt x="7131" y="15249"/>
                </a:cubicBezTo>
                <a:cubicBezTo>
                  <a:pt x="6027" y="16264"/>
                  <a:pt x="4766" y="16967"/>
                  <a:pt x="3346" y="17339"/>
                </a:cubicBezTo>
                <a:cubicBezTo>
                  <a:pt x="3196" y="17379"/>
                  <a:pt x="3043" y="17413"/>
                  <a:pt x="2890" y="17444"/>
                </a:cubicBezTo>
                <a:cubicBezTo>
                  <a:pt x="2735" y="17475"/>
                  <a:pt x="2572" y="17509"/>
                  <a:pt x="2398" y="17545"/>
                </a:cubicBezTo>
                <a:cubicBezTo>
                  <a:pt x="2308" y="17562"/>
                  <a:pt x="2228" y="17534"/>
                  <a:pt x="2155" y="17455"/>
                </a:cubicBezTo>
                <a:cubicBezTo>
                  <a:pt x="2085" y="17379"/>
                  <a:pt x="2033" y="17297"/>
                  <a:pt x="2005" y="17207"/>
                </a:cubicBezTo>
                <a:lnTo>
                  <a:pt x="2005" y="17181"/>
                </a:lnTo>
                <a:cubicBezTo>
                  <a:pt x="1974" y="17071"/>
                  <a:pt x="1986" y="16984"/>
                  <a:pt x="2038" y="16916"/>
                </a:cubicBezTo>
                <a:cubicBezTo>
                  <a:pt x="2090" y="16851"/>
                  <a:pt x="2158" y="16769"/>
                  <a:pt x="2240" y="16679"/>
                </a:cubicBezTo>
                <a:cubicBezTo>
                  <a:pt x="2377" y="16518"/>
                  <a:pt x="2506" y="16355"/>
                  <a:pt x="2629" y="16188"/>
                </a:cubicBezTo>
                <a:cubicBezTo>
                  <a:pt x="2753" y="16022"/>
                  <a:pt x="2864" y="15830"/>
                  <a:pt x="2963" y="15621"/>
                </a:cubicBezTo>
                <a:cubicBezTo>
                  <a:pt x="3059" y="15410"/>
                  <a:pt x="3151" y="15159"/>
                  <a:pt x="3238" y="14871"/>
                </a:cubicBezTo>
                <a:cubicBezTo>
                  <a:pt x="3325" y="14580"/>
                  <a:pt x="3398" y="14225"/>
                  <a:pt x="3457" y="13801"/>
                </a:cubicBezTo>
                <a:cubicBezTo>
                  <a:pt x="2398" y="13102"/>
                  <a:pt x="1558" y="12222"/>
                  <a:pt x="934" y="11164"/>
                </a:cubicBezTo>
                <a:cubicBezTo>
                  <a:pt x="310" y="10106"/>
                  <a:pt x="0" y="8952"/>
                  <a:pt x="0" y="7696"/>
                </a:cubicBezTo>
                <a:cubicBezTo>
                  <a:pt x="0" y="6627"/>
                  <a:pt x="230" y="5625"/>
                  <a:pt x="691" y="4694"/>
                </a:cubicBezTo>
                <a:cubicBezTo>
                  <a:pt x="1153" y="3763"/>
                  <a:pt x="1781" y="2948"/>
                  <a:pt x="2574" y="2257"/>
                </a:cubicBezTo>
                <a:cubicBezTo>
                  <a:pt x="3365" y="1565"/>
                  <a:pt x="4290" y="1012"/>
                  <a:pt x="5352" y="609"/>
                </a:cubicBezTo>
                <a:cubicBezTo>
                  <a:pt x="6409" y="203"/>
                  <a:pt x="7548" y="0"/>
                  <a:pt x="8765" y="0"/>
                </a:cubicBezTo>
                <a:cubicBezTo>
                  <a:pt x="9982" y="0"/>
                  <a:pt x="11121" y="203"/>
                  <a:pt x="12185" y="609"/>
                </a:cubicBezTo>
                <a:cubicBezTo>
                  <a:pt x="13249" y="1012"/>
                  <a:pt x="14176" y="1565"/>
                  <a:pt x="14969" y="2257"/>
                </a:cubicBezTo>
                <a:cubicBezTo>
                  <a:pt x="15760" y="2948"/>
                  <a:pt x="16386" y="3763"/>
                  <a:pt x="16843" y="4694"/>
                </a:cubicBezTo>
                <a:cubicBezTo>
                  <a:pt x="17302" y="5625"/>
                  <a:pt x="17530" y="6627"/>
                  <a:pt x="17530" y="7696"/>
                </a:cubicBezTo>
                <a:moveTo>
                  <a:pt x="21599" y="11736"/>
                </a:moveTo>
                <a:cubicBezTo>
                  <a:pt x="21599" y="12986"/>
                  <a:pt x="21286" y="14146"/>
                  <a:pt x="20665" y="15204"/>
                </a:cubicBezTo>
                <a:cubicBezTo>
                  <a:pt x="20039" y="16261"/>
                  <a:pt x="19199" y="17139"/>
                  <a:pt x="18140" y="17841"/>
                </a:cubicBezTo>
                <a:cubicBezTo>
                  <a:pt x="18201" y="18265"/>
                  <a:pt x="18271" y="18620"/>
                  <a:pt x="18354" y="18908"/>
                </a:cubicBezTo>
                <a:cubicBezTo>
                  <a:pt x="18436" y="19199"/>
                  <a:pt x="18533" y="19444"/>
                  <a:pt x="18641" y="19661"/>
                </a:cubicBezTo>
                <a:cubicBezTo>
                  <a:pt x="18752" y="19870"/>
                  <a:pt x="18862" y="20059"/>
                  <a:pt x="18980" y="20226"/>
                </a:cubicBezTo>
                <a:cubicBezTo>
                  <a:pt x="19095" y="20392"/>
                  <a:pt x="19222" y="20556"/>
                  <a:pt x="19356" y="20719"/>
                </a:cubicBezTo>
                <a:cubicBezTo>
                  <a:pt x="19432" y="20809"/>
                  <a:pt x="19498" y="20891"/>
                  <a:pt x="19554" y="20968"/>
                </a:cubicBezTo>
                <a:cubicBezTo>
                  <a:pt x="19611" y="21047"/>
                  <a:pt x="19622" y="21128"/>
                  <a:pt x="19592" y="21219"/>
                </a:cubicBezTo>
                <a:lnTo>
                  <a:pt x="19592" y="21247"/>
                </a:lnTo>
                <a:cubicBezTo>
                  <a:pt x="19578" y="21351"/>
                  <a:pt x="19533" y="21439"/>
                  <a:pt x="19453" y="21509"/>
                </a:cubicBezTo>
                <a:cubicBezTo>
                  <a:pt x="19373" y="21577"/>
                  <a:pt x="19291" y="21599"/>
                  <a:pt x="19199" y="21583"/>
                </a:cubicBezTo>
                <a:cubicBezTo>
                  <a:pt x="19027" y="21549"/>
                  <a:pt x="18862" y="21512"/>
                  <a:pt x="18709" y="21481"/>
                </a:cubicBezTo>
                <a:cubicBezTo>
                  <a:pt x="18556" y="21450"/>
                  <a:pt x="18403" y="21419"/>
                  <a:pt x="18253" y="21379"/>
                </a:cubicBezTo>
                <a:cubicBezTo>
                  <a:pt x="17530" y="21199"/>
                  <a:pt x="16854" y="20931"/>
                  <a:pt x="16224" y="20570"/>
                </a:cubicBezTo>
                <a:cubicBezTo>
                  <a:pt x="15593" y="20211"/>
                  <a:pt x="15007" y="19783"/>
                  <a:pt x="14468" y="19286"/>
                </a:cubicBezTo>
                <a:cubicBezTo>
                  <a:pt x="14204" y="19323"/>
                  <a:pt x="13936" y="19354"/>
                  <a:pt x="13660" y="19382"/>
                </a:cubicBezTo>
                <a:cubicBezTo>
                  <a:pt x="13387" y="19407"/>
                  <a:pt x="13112" y="19424"/>
                  <a:pt x="12832" y="19424"/>
                </a:cubicBezTo>
                <a:cubicBezTo>
                  <a:pt x="11773" y="19424"/>
                  <a:pt x="10777" y="19263"/>
                  <a:pt x="9847" y="18950"/>
                </a:cubicBezTo>
                <a:cubicBezTo>
                  <a:pt x="8915" y="18634"/>
                  <a:pt x="8070" y="18211"/>
                  <a:pt x="7312" y="17678"/>
                </a:cubicBezTo>
                <a:cubicBezTo>
                  <a:pt x="7357" y="17644"/>
                  <a:pt x="7407" y="17607"/>
                  <a:pt x="7463" y="17571"/>
                </a:cubicBezTo>
                <a:cubicBezTo>
                  <a:pt x="7520" y="17537"/>
                  <a:pt x="7571" y="17500"/>
                  <a:pt x="7616" y="17463"/>
                </a:cubicBezTo>
                <a:cubicBezTo>
                  <a:pt x="8000" y="17517"/>
                  <a:pt x="8381" y="17545"/>
                  <a:pt x="8765" y="17545"/>
                </a:cubicBezTo>
                <a:cubicBezTo>
                  <a:pt x="10245" y="17545"/>
                  <a:pt x="11632" y="17291"/>
                  <a:pt x="12921" y="16781"/>
                </a:cubicBezTo>
                <a:cubicBezTo>
                  <a:pt x="14214" y="16270"/>
                  <a:pt x="15334" y="15576"/>
                  <a:pt x="16280" y="14690"/>
                </a:cubicBezTo>
                <a:cubicBezTo>
                  <a:pt x="17229" y="13801"/>
                  <a:pt x="17972" y="12757"/>
                  <a:pt x="18516" y="11558"/>
                </a:cubicBezTo>
                <a:cubicBezTo>
                  <a:pt x="19062" y="10365"/>
                  <a:pt x="19335" y="9075"/>
                  <a:pt x="19335" y="7696"/>
                </a:cubicBezTo>
                <a:cubicBezTo>
                  <a:pt x="19335" y="7326"/>
                  <a:pt x="19312" y="6954"/>
                  <a:pt x="19267" y="6564"/>
                </a:cubicBezTo>
                <a:cubicBezTo>
                  <a:pt x="19987" y="7267"/>
                  <a:pt x="20557" y="8054"/>
                  <a:pt x="20973" y="8926"/>
                </a:cubicBezTo>
                <a:cubicBezTo>
                  <a:pt x="21392" y="9801"/>
                  <a:pt x="21599" y="10737"/>
                  <a:pt x="21599" y="11736"/>
                </a:cubicBezTo>
              </a:path>
            </a:pathLst>
          </a:custGeom>
          <a:solidFill>
            <a:srgbClr val="333F4F"/>
          </a:solidFill>
          <a:ln>
            <a:noFill/>
          </a:ln>
          <a:effectLst/>
          <a:extLst/>
        </p:spPr>
        <p:txBody>
          <a:bodyPr lIns="38092" tIns="38092" rIns="38092" bIns="38092" anchor="ctr"/>
          <a:lstStyle/>
          <a:p>
            <a:pPr defTabSz="342823" fontAlgn="auto">
              <a:spcBef>
                <a:spcPts val="0"/>
              </a:spcBef>
              <a:spcAft>
                <a:spcPts val="0"/>
              </a:spcAft>
              <a:defRPr/>
            </a:pPr>
            <a:endParaRPr lang="es-ES" sz="2200" dirty="0">
              <a:solidFill>
                <a:schemeClr val="bg1"/>
              </a:solidFill>
              <a:effectLst>
                <a:outerShdw blurRad="38100" dist="38100" dir="2700000" algn="tl">
                  <a:srgbClr val="000000"/>
                </a:outerShdw>
              </a:effectLst>
              <a:latin typeface="Gill Sans" charset="0"/>
              <a:ea typeface="+mn-ea"/>
              <a:cs typeface="Gill Sans" charset="0"/>
              <a:sym typeface="Gill Sans" charset="0"/>
            </a:endParaRPr>
          </a:p>
        </p:txBody>
      </p:sp>
      <p:sp>
        <p:nvSpPr>
          <p:cNvPr id="70" name="AutoShape 74"/>
          <p:cNvSpPr>
            <a:spLocks/>
          </p:cNvSpPr>
          <p:nvPr/>
        </p:nvSpPr>
        <p:spPr bwMode="auto">
          <a:xfrm>
            <a:off x="7498723" y="2208014"/>
            <a:ext cx="185786" cy="18514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8765" y="0"/>
                </a:moveTo>
                <a:cubicBezTo>
                  <a:pt x="9365" y="0"/>
                  <a:pt x="9963" y="50"/>
                  <a:pt x="10556" y="155"/>
                </a:cubicBezTo>
                <a:cubicBezTo>
                  <a:pt x="11151" y="259"/>
                  <a:pt x="11733" y="417"/>
                  <a:pt x="12302" y="632"/>
                </a:cubicBezTo>
                <a:cubicBezTo>
                  <a:pt x="12950" y="897"/>
                  <a:pt x="13587" y="1239"/>
                  <a:pt x="14218" y="1663"/>
                </a:cubicBezTo>
                <a:cubicBezTo>
                  <a:pt x="14849" y="2086"/>
                  <a:pt x="15412" y="2597"/>
                  <a:pt x="15904" y="3199"/>
                </a:cubicBezTo>
                <a:cubicBezTo>
                  <a:pt x="16395" y="3797"/>
                  <a:pt x="16791" y="4475"/>
                  <a:pt x="17087" y="5229"/>
                </a:cubicBezTo>
                <a:cubicBezTo>
                  <a:pt x="17382" y="5988"/>
                  <a:pt x="17530" y="6813"/>
                  <a:pt x="17530" y="7702"/>
                </a:cubicBezTo>
                <a:cubicBezTo>
                  <a:pt x="17530" y="8586"/>
                  <a:pt x="17382" y="9407"/>
                  <a:pt x="17087" y="10161"/>
                </a:cubicBezTo>
                <a:cubicBezTo>
                  <a:pt x="16791" y="10921"/>
                  <a:pt x="16395" y="11596"/>
                  <a:pt x="15904" y="12186"/>
                </a:cubicBezTo>
                <a:cubicBezTo>
                  <a:pt x="15412" y="12776"/>
                  <a:pt x="14849" y="13287"/>
                  <a:pt x="14218" y="13719"/>
                </a:cubicBezTo>
                <a:cubicBezTo>
                  <a:pt x="13587" y="14151"/>
                  <a:pt x="12950" y="14498"/>
                  <a:pt x="12302" y="14758"/>
                </a:cubicBezTo>
                <a:cubicBezTo>
                  <a:pt x="11147" y="15184"/>
                  <a:pt x="9967" y="15396"/>
                  <a:pt x="8765" y="15396"/>
                </a:cubicBezTo>
                <a:cubicBezTo>
                  <a:pt x="8487" y="15396"/>
                  <a:pt x="8214" y="15382"/>
                  <a:pt x="7948" y="15354"/>
                </a:cubicBezTo>
                <a:cubicBezTo>
                  <a:pt x="7682" y="15328"/>
                  <a:pt x="7409" y="15297"/>
                  <a:pt x="7131" y="15258"/>
                </a:cubicBezTo>
                <a:cubicBezTo>
                  <a:pt x="6006" y="16294"/>
                  <a:pt x="4742" y="16994"/>
                  <a:pt x="3346" y="17353"/>
                </a:cubicBezTo>
                <a:cubicBezTo>
                  <a:pt x="3196" y="17392"/>
                  <a:pt x="3033" y="17435"/>
                  <a:pt x="2862" y="17483"/>
                </a:cubicBezTo>
                <a:cubicBezTo>
                  <a:pt x="2687" y="17534"/>
                  <a:pt x="2520" y="17559"/>
                  <a:pt x="2353" y="17559"/>
                </a:cubicBezTo>
                <a:cubicBezTo>
                  <a:pt x="2264" y="17559"/>
                  <a:pt x="2181" y="17514"/>
                  <a:pt x="2111" y="17432"/>
                </a:cubicBezTo>
                <a:cubicBezTo>
                  <a:pt x="2040" y="17342"/>
                  <a:pt x="2005" y="17237"/>
                  <a:pt x="2005" y="17110"/>
                </a:cubicBezTo>
                <a:cubicBezTo>
                  <a:pt x="2005" y="17022"/>
                  <a:pt x="2033" y="16943"/>
                  <a:pt x="2090" y="16873"/>
                </a:cubicBezTo>
                <a:cubicBezTo>
                  <a:pt x="2146" y="16808"/>
                  <a:pt x="2196" y="16746"/>
                  <a:pt x="2240" y="16692"/>
                </a:cubicBezTo>
                <a:cubicBezTo>
                  <a:pt x="2624" y="16235"/>
                  <a:pt x="2897" y="15803"/>
                  <a:pt x="3059" y="15396"/>
                </a:cubicBezTo>
                <a:cubicBezTo>
                  <a:pt x="3219" y="14987"/>
                  <a:pt x="3354" y="14464"/>
                  <a:pt x="3457" y="13812"/>
                </a:cubicBezTo>
                <a:cubicBezTo>
                  <a:pt x="2984" y="13499"/>
                  <a:pt x="2539" y="13129"/>
                  <a:pt x="2123" y="12705"/>
                </a:cubicBezTo>
                <a:cubicBezTo>
                  <a:pt x="1706" y="12279"/>
                  <a:pt x="1341" y="11810"/>
                  <a:pt x="1023" y="11299"/>
                </a:cubicBezTo>
                <a:cubicBezTo>
                  <a:pt x="710" y="10785"/>
                  <a:pt x="458" y="10229"/>
                  <a:pt x="275" y="9622"/>
                </a:cubicBezTo>
                <a:cubicBezTo>
                  <a:pt x="91" y="9021"/>
                  <a:pt x="0" y="8382"/>
                  <a:pt x="0" y="7702"/>
                </a:cubicBezTo>
                <a:cubicBezTo>
                  <a:pt x="0" y="6821"/>
                  <a:pt x="150" y="5999"/>
                  <a:pt x="449" y="5237"/>
                </a:cubicBezTo>
                <a:cubicBezTo>
                  <a:pt x="750" y="4478"/>
                  <a:pt x="1150" y="3797"/>
                  <a:pt x="1649" y="3199"/>
                </a:cubicBezTo>
                <a:cubicBezTo>
                  <a:pt x="2148" y="2597"/>
                  <a:pt x="2716" y="2086"/>
                  <a:pt x="3346" y="1663"/>
                </a:cubicBezTo>
                <a:cubicBezTo>
                  <a:pt x="3977" y="1239"/>
                  <a:pt x="4615" y="897"/>
                  <a:pt x="5260" y="632"/>
                </a:cubicBezTo>
                <a:cubicBezTo>
                  <a:pt x="5832" y="409"/>
                  <a:pt x="6411" y="248"/>
                  <a:pt x="7002" y="149"/>
                </a:cubicBezTo>
                <a:cubicBezTo>
                  <a:pt x="7590" y="48"/>
                  <a:pt x="8179" y="0"/>
                  <a:pt x="8765" y="0"/>
                </a:cubicBezTo>
                <a:moveTo>
                  <a:pt x="8765" y="2160"/>
                </a:moveTo>
                <a:cubicBezTo>
                  <a:pt x="8268" y="2160"/>
                  <a:pt x="7774" y="2202"/>
                  <a:pt x="7277" y="2281"/>
                </a:cubicBezTo>
                <a:cubicBezTo>
                  <a:pt x="6783" y="2366"/>
                  <a:pt x="6286" y="2510"/>
                  <a:pt x="5790" y="2719"/>
                </a:cubicBezTo>
                <a:cubicBezTo>
                  <a:pt x="5347" y="2877"/>
                  <a:pt x="4886" y="3111"/>
                  <a:pt x="4410" y="3419"/>
                </a:cubicBezTo>
                <a:cubicBezTo>
                  <a:pt x="3933" y="3727"/>
                  <a:pt x="3502" y="4085"/>
                  <a:pt x="3113" y="4500"/>
                </a:cubicBezTo>
                <a:cubicBezTo>
                  <a:pt x="2727" y="4915"/>
                  <a:pt x="2412" y="5390"/>
                  <a:pt x="2167" y="5926"/>
                </a:cubicBezTo>
                <a:cubicBezTo>
                  <a:pt x="1925" y="6463"/>
                  <a:pt x="1802" y="7056"/>
                  <a:pt x="1802" y="7702"/>
                </a:cubicBezTo>
                <a:cubicBezTo>
                  <a:pt x="1802" y="8355"/>
                  <a:pt x="1915" y="8925"/>
                  <a:pt x="2146" y="9422"/>
                </a:cubicBezTo>
                <a:cubicBezTo>
                  <a:pt x="2374" y="9919"/>
                  <a:pt x="2666" y="10362"/>
                  <a:pt x="3017" y="10758"/>
                </a:cubicBezTo>
                <a:cubicBezTo>
                  <a:pt x="3372" y="11156"/>
                  <a:pt x="3763" y="11509"/>
                  <a:pt x="4196" y="11811"/>
                </a:cubicBezTo>
                <a:cubicBezTo>
                  <a:pt x="4629" y="12121"/>
                  <a:pt x="5051" y="12406"/>
                  <a:pt x="5465" y="12678"/>
                </a:cubicBezTo>
                <a:lnTo>
                  <a:pt x="5239" y="14177"/>
                </a:lnTo>
                <a:cubicBezTo>
                  <a:pt x="5486" y="14019"/>
                  <a:pt x="5724" y="13827"/>
                  <a:pt x="5954" y="13609"/>
                </a:cubicBezTo>
                <a:cubicBezTo>
                  <a:pt x="6183" y="13395"/>
                  <a:pt x="6406" y="13189"/>
                  <a:pt x="6625" y="12988"/>
                </a:cubicBezTo>
                <a:cubicBezTo>
                  <a:pt x="6978" y="13042"/>
                  <a:pt x="7334" y="13098"/>
                  <a:pt x="7694" y="13152"/>
                </a:cubicBezTo>
                <a:cubicBezTo>
                  <a:pt x="8056" y="13208"/>
                  <a:pt x="8412" y="13231"/>
                  <a:pt x="8765" y="13231"/>
                </a:cubicBezTo>
                <a:cubicBezTo>
                  <a:pt x="9779" y="13231"/>
                  <a:pt x="10770" y="13048"/>
                  <a:pt x="11740" y="12678"/>
                </a:cubicBezTo>
                <a:cubicBezTo>
                  <a:pt x="12196" y="12517"/>
                  <a:pt x="12665" y="12280"/>
                  <a:pt x="13138" y="11978"/>
                </a:cubicBezTo>
                <a:cubicBezTo>
                  <a:pt x="13609" y="11670"/>
                  <a:pt x="14039" y="11306"/>
                  <a:pt x="14421" y="10879"/>
                </a:cubicBezTo>
                <a:cubicBezTo>
                  <a:pt x="14804" y="10459"/>
                  <a:pt x="15120" y="9981"/>
                  <a:pt x="15369" y="9453"/>
                </a:cubicBezTo>
                <a:cubicBezTo>
                  <a:pt x="15616" y="8928"/>
                  <a:pt x="15739" y="8344"/>
                  <a:pt x="15739" y="7703"/>
                </a:cubicBezTo>
                <a:cubicBezTo>
                  <a:pt x="15739" y="7056"/>
                  <a:pt x="15616" y="6463"/>
                  <a:pt x="15369" y="5927"/>
                </a:cubicBezTo>
                <a:cubicBezTo>
                  <a:pt x="15120" y="5390"/>
                  <a:pt x="14804" y="4916"/>
                  <a:pt x="14421" y="4501"/>
                </a:cubicBezTo>
                <a:cubicBezTo>
                  <a:pt x="14039" y="4086"/>
                  <a:pt x="13611" y="3727"/>
                  <a:pt x="13143" y="3419"/>
                </a:cubicBezTo>
                <a:cubicBezTo>
                  <a:pt x="12674" y="3112"/>
                  <a:pt x="12206" y="2877"/>
                  <a:pt x="11740" y="2719"/>
                </a:cubicBezTo>
                <a:cubicBezTo>
                  <a:pt x="11267" y="2510"/>
                  <a:pt x="10779" y="2366"/>
                  <a:pt x="10281" y="2281"/>
                </a:cubicBezTo>
                <a:cubicBezTo>
                  <a:pt x="9782" y="2202"/>
                  <a:pt x="9278" y="2160"/>
                  <a:pt x="8765" y="2160"/>
                </a:cubicBezTo>
                <a:moveTo>
                  <a:pt x="21599" y="11746"/>
                </a:moveTo>
                <a:cubicBezTo>
                  <a:pt x="21599" y="12429"/>
                  <a:pt x="21505" y="13075"/>
                  <a:pt x="21322" y="13671"/>
                </a:cubicBezTo>
                <a:cubicBezTo>
                  <a:pt x="21138" y="14273"/>
                  <a:pt x="20889" y="14829"/>
                  <a:pt x="20573" y="15340"/>
                </a:cubicBezTo>
                <a:cubicBezTo>
                  <a:pt x="20258" y="15854"/>
                  <a:pt x="19891" y="16323"/>
                  <a:pt x="19474" y="16746"/>
                </a:cubicBezTo>
                <a:cubicBezTo>
                  <a:pt x="19057" y="17172"/>
                  <a:pt x="18613" y="17542"/>
                  <a:pt x="18140" y="17856"/>
                </a:cubicBezTo>
                <a:cubicBezTo>
                  <a:pt x="18245" y="18505"/>
                  <a:pt x="18377" y="19030"/>
                  <a:pt x="18540" y="19440"/>
                </a:cubicBezTo>
                <a:cubicBezTo>
                  <a:pt x="18702" y="19841"/>
                  <a:pt x="18973" y="20275"/>
                  <a:pt x="19356" y="20736"/>
                </a:cubicBezTo>
                <a:cubicBezTo>
                  <a:pt x="19401" y="20789"/>
                  <a:pt x="19453" y="20857"/>
                  <a:pt x="19509" y="20930"/>
                </a:cubicBezTo>
                <a:cubicBezTo>
                  <a:pt x="19566" y="21007"/>
                  <a:pt x="19592" y="21091"/>
                  <a:pt x="19592" y="21182"/>
                </a:cubicBezTo>
                <a:cubicBezTo>
                  <a:pt x="19592" y="21326"/>
                  <a:pt x="19554" y="21430"/>
                  <a:pt x="19474" y="21498"/>
                </a:cubicBezTo>
                <a:cubicBezTo>
                  <a:pt x="19396" y="21568"/>
                  <a:pt x="19305" y="21599"/>
                  <a:pt x="19199" y="21599"/>
                </a:cubicBezTo>
                <a:cubicBezTo>
                  <a:pt x="19048" y="21599"/>
                  <a:pt x="18888" y="21571"/>
                  <a:pt x="18714" y="21526"/>
                </a:cubicBezTo>
                <a:cubicBezTo>
                  <a:pt x="18542" y="21472"/>
                  <a:pt x="18387" y="21433"/>
                  <a:pt x="18253" y="21396"/>
                </a:cubicBezTo>
                <a:cubicBezTo>
                  <a:pt x="16854" y="21026"/>
                  <a:pt x="15593" y="20329"/>
                  <a:pt x="14468" y="19301"/>
                </a:cubicBezTo>
                <a:cubicBezTo>
                  <a:pt x="14190" y="19338"/>
                  <a:pt x="13917" y="19369"/>
                  <a:pt x="13651" y="19394"/>
                </a:cubicBezTo>
                <a:cubicBezTo>
                  <a:pt x="13383" y="19423"/>
                  <a:pt x="13112" y="19439"/>
                  <a:pt x="12832" y="19439"/>
                </a:cubicBezTo>
                <a:cubicBezTo>
                  <a:pt x="11865" y="19439"/>
                  <a:pt x="10909" y="19293"/>
                  <a:pt x="9972" y="19002"/>
                </a:cubicBezTo>
                <a:cubicBezTo>
                  <a:pt x="9031" y="18717"/>
                  <a:pt x="8146" y="18279"/>
                  <a:pt x="7312" y="17692"/>
                </a:cubicBezTo>
                <a:lnTo>
                  <a:pt x="7616" y="17474"/>
                </a:lnTo>
                <a:cubicBezTo>
                  <a:pt x="8000" y="17531"/>
                  <a:pt x="8381" y="17559"/>
                  <a:pt x="8765" y="17559"/>
                </a:cubicBezTo>
                <a:cubicBezTo>
                  <a:pt x="10245" y="17559"/>
                  <a:pt x="11676" y="17279"/>
                  <a:pt x="13058" y="16720"/>
                </a:cubicBezTo>
                <a:cubicBezTo>
                  <a:pt x="13891" y="16387"/>
                  <a:pt x="14684" y="15935"/>
                  <a:pt x="15435" y="15374"/>
                </a:cubicBezTo>
                <a:cubicBezTo>
                  <a:pt x="16186" y="14812"/>
                  <a:pt x="16852" y="14148"/>
                  <a:pt x="17431" y="13380"/>
                </a:cubicBezTo>
                <a:cubicBezTo>
                  <a:pt x="18008" y="12618"/>
                  <a:pt x="18469" y="11759"/>
                  <a:pt x="18815" y="10814"/>
                </a:cubicBezTo>
                <a:cubicBezTo>
                  <a:pt x="19161" y="9865"/>
                  <a:pt x="19335" y="8831"/>
                  <a:pt x="19335" y="7702"/>
                </a:cubicBezTo>
                <a:cubicBezTo>
                  <a:pt x="19335" y="7332"/>
                  <a:pt x="19312" y="6957"/>
                  <a:pt x="19267" y="6567"/>
                </a:cubicBezTo>
                <a:cubicBezTo>
                  <a:pt x="19943" y="7216"/>
                  <a:pt x="20500" y="7979"/>
                  <a:pt x="20940" y="8854"/>
                </a:cubicBezTo>
                <a:cubicBezTo>
                  <a:pt x="21378" y="9727"/>
                  <a:pt x="21599" y="10692"/>
                  <a:pt x="21599" y="11746"/>
                </a:cubicBezTo>
              </a:path>
            </a:pathLst>
          </a:custGeom>
          <a:solidFill>
            <a:srgbClr val="333F4F"/>
          </a:solidFill>
          <a:ln>
            <a:noFill/>
          </a:ln>
          <a:effectLst/>
          <a:extLst/>
        </p:spPr>
        <p:txBody>
          <a:bodyPr lIns="38092" tIns="38092" rIns="38092" bIns="38092" anchor="ctr"/>
          <a:lstStyle/>
          <a:p>
            <a:pPr defTabSz="342823" fontAlgn="auto">
              <a:spcBef>
                <a:spcPts val="0"/>
              </a:spcBef>
              <a:spcAft>
                <a:spcPts val="0"/>
              </a:spcAft>
              <a:defRPr/>
            </a:pPr>
            <a:endParaRPr lang="es-ES" sz="2200" dirty="0">
              <a:solidFill>
                <a:schemeClr val="bg1"/>
              </a:solidFill>
              <a:effectLst>
                <a:outerShdw blurRad="38100" dist="38100" dir="2700000" algn="tl">
                  <a:srgbClr val="000000"/>
                </a:outerShdw>
              </a:effectLst>
              <a:latin typeface="Gill Sans" charset="0"/>
              <a:ea typeface="+mn-ea"/>
              <a:cs typeface="Gill Sans" charset="0"/>
              <a:sym typeface="Gill Sans" charset="0"/>
            </a:endParaRPr>
          </a:p>
        </p:txBody>
      </p:sp>
      <p:sp>
        <p:nvSpPr>
          <p:cNvPr id="71" name="AutoShape 75"/>
          <p:cNvSpPr>
            <a:spLocks/>
          </p:cNvSpPr>
          <p:nvPr/>
        </p:nvSpPr>
        <p:spPr bwMode="auto">
          <a:xfrm>
            <a:off x="7956042" y="2208014"/>
            <a:ext cx="185190" cy="18514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805" y="0"/>
                </a:moveTo>
                <a:cubicBezTo>
                  <a:pt x="20300" y="0"/>
                  <a:pt x="20721" y="211"/>
                  <a:pt x="21073" y="631"/>
                </a:cubicBezTo>
                <a:cubicBezTo>
                  <a:pt x="21423" y="1054"/>
                  <a:pt x="21599" y="1565"/>
                  <a:pt x="21599" y="2165"/>
                </a:cubicBezTo>
                <a:lnTo>
                  <a:pt x="21599" y="19432"/>
                </a:lnTo>
                <a:cubicBezTo>
                  <a:pt x="21599" y="20022"/>
                  <a:pt x="21423" y="20533"/>
                  <a:pt x="21073" y="20956"/>
                </a:cubicBezTo>
                <a:cubicBezTo>
                  <a:pt x="20721" y="21385"/>
                  <a:pt x="20300" y="21599"/>
                  <a:pt x="19805" y="21599"/>
                </a:cubicBezTo>
                <a:lnTo>
                  <a:pt x="1804" y="21599"/>
                </a:lnTo>
                <a:cubicBezTo>
                  <a:pt x="1312" y="21599"/>
                  <a:pt x="888" y="21388"/>
                  <a:pt x="533" y="20965"/>
                </a:cubicBezTo>
                <a:cubicBezTo>
                  <a:pt x="176" y="20545"/>
                  <a:pt x="0" y="20034"/>
                  <a:pt x="0" y="19432"/>
                </a:cubicBezTo>
                <a:lnTo>
                  <a:pt x="0" y="2165"/>
                </a:lnTo>
                <a:cubicBezTo>
                  <a:pt x="0" y="1574"/>
                  <a:pt x="176" y="1066"/>
                  <a:pt x="526" y="637"/>
                </a:cubicBezTo>
                <a:cubicBezTo>
                  <a:pt x="878" y="211"/>
                  <a:pt x="1304" y="0"/>
                  <a:pt x="1804" y="0"/>
                </a:cubicBezTo>
                <a:lnTo>
                  <a:pt x="19805" y="0"/>
                </a:lnTo>
                <a:close/>
                <a:moveTo>
                  <a:pt x="19805" y="2165"/>
                </a:moveTo>
                <a:lnTo>
                  <a:pt x="1804" y="2165"/>
                </a:lnTo>
                <a:lnTo>
                  <a:pt x="1804" y="5930"/>
                </a:lnTo>
                <a:lnTo>
                  <a:pt x="19805" y="5930"/>
                </a:lnTo>
                <a:lnTo>
                  <a:pt x="19805" y="2165"/>
                </a:lnTo>
                <a:close/>
                <a:moveTo>
                  <a:pt x="19805" y="11347"/>
                </a:moveTo>
                <a:lnTo>
                  <a:pt x="1804" y="11347"/>
                </a:lnTo>
                <a:lnTo>
                  <a:pt x="1804" y="19432"/>
                </a:lnTo>
                <a:lnTo>
                  <a:pt x="19805" y="19432"/>
                </a:lnTo>
                <a:lnTo>
                  <a:pt x="19805" y="11347"/>
                </a:lnTo>
                <a:close/>
                <a:moveTo>
                  <a:pt x="6646" y="18083"/>
                </a:moveTo>
                <a:lnTo>
                  <a:pt x="3047" y="18083"/>
                </a:lnTo>
                <a:lnTo>
                  <a:pt x="3047" y="16465"/>
                </a:lnTo>
                <a:lnTo>
                  <a:pt x="6646" y="16465"/>
                </a:lnTo>
                <a:lnTo>
                  <a:pt x="6646" y="18083"/>
                </a:lnTo>
                <a:close/>
                <a:moveTo>
                  <a:pt x="13149" y="18083"/>
                </a:moveTo>
                <a:lnTo>
                  <a:pt x="7922" y="18083"/>
                </a:lnTo>
                <a:lnTo>
                  <a:pt x="7922" y="16465"/>
                </a:lnTo>
                <a:lnTo>
                  <a:pt x="13149" y="16465"/>
                </a:lnTo>
                <a:lnTo>
                  <a:pt x="13149" y="18083"/>
                </a:lnTo>
                <a:close/>
              </a:path>
            </a:pathLst>
          </a:custGeom>
          <a:solidFill>
            <a:srgbClr val="333F4F"/>
          </a:solidFill>
          <a:ln>
            <a:noFill/>
          </a:ln>
          <a:effectLst/>
          <a:extLst/>
        </p:spPr>
        <p:txBody>
          <a:bodyPr lIns="38092" tIns="38092" rIns="38092" bIns="38092" anchor="ctr"/>
          <a:lstStyle/>
          <a:p>
            <a:pPr defTabSz="342823" fontAlgn="auto">
              <a:spcBef>
                <a:spcPts val="0"/>
              </a:spcBef>
              <a:spcAft>
                <a:spcPts val="0"/>
              </a:spcAft>
              <a:defRPr/>
            </a:pPr>
            <a:endParaRPr lang="es-ES" sz="2200" dirty="0">
              <a:solidFill>
                <a:schemeClr val="bg1"/>
              </a:solidFill>
              <a:effectLst>
                <a:outerShdw blurRad="38100" dist="38100" dir="2700000" algn="tl">
                  <a:srgbClr val="000000"/>
                </a:outerShdw>
              </a:effectLst>
              <a:latin typeface="Gill Sans" charset="0"/>
              <a:ea typeface="+mn-ea"/>
              <a:cs typeface="Gill Sans" charset="0"/>
              <a:sym typeface="Gill Sans" charset="0"/>
            </a:endParaRPr>
          </a:p>
        </p:txBody>
      </p:sp>
      <p:sp>
        <p:nvSpPr>
          <p:cNvPr id="72" name="AutoShape 76"/>
          <p:cNvSpPr>
            <a:spLocks/>
          </p:cNvSpPr>
          <p:nvPr/>
        </p:nvSpPr>
        <p:spPr bwMode="auto">
          <a:xfrm>
            <a:off x="8382992" y="2208014"/>
            <a:ext cx="185786" cy="18514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12292" y="0"/>
                  <a:pt x="13696" y="342"/>
                  <a:pt x="15004" y="1019"/>
                </a:cubicBezTo>
                <a:cubicBezTo>
                  <a:pt x="16315" y="1698"/>
                  <a:pt x="17460" y="2628"/>
                  <a:pt x="18441" y="3806"/>
                </a:cubicBezTo>
                <a:cubicBezTo>
                  <a:pt x="19420" y="4981"/>
                  <a:pt x="20193" y="6354"/>
                  <a:pt x="20755" y="7923"/>
                </a:cubicBezTo>
                <a:cubicBezTo>
                  <a:pt x="21319" y="9498"/>
                  <a:pt x="21599" y="11174"/>
                  <a:pt x="21599" y="12956"/>
                </a:cubicBezTo>
                <a:cubicBezTo>
                  <a:pt x="21599" y="13673"/>
                  <a:pt x="21544" y="14402"/>
                  <a:pt x="21434" y="15147"/>
                </a:cubicBezTo>
                <a:cubicBezTo>
                  <a:pt x="21321" y="15893"/>
                  <a:pt x="21160" y="16624"/>
                  <a:pt x="20952" y="17338"/>
                </a:cubicBezTo>
                <a:cubicBezTo>
                  <a:pt x="20740" y="18058"/>
                  <a:pt x="20476" y="18743"/>
                  <a:pt x="20162" y="19403"/>
                </a:cubicBezTo>
                <a:cubicBezTo>
                  <a:pt x="19850" y="20056"/>
                  <a:pt x="19497" y="20655"/>
                  <a:pt x="19106" y="21199"/>
                </a:cubicBezTo>
                <a:cubicBezTo>
                  <a:pt x="18931" y="21467"/>
                  <a:pt x="18703" y="21599"/>
                  <a:pt x="18429" y="21599"/>
                </a:cubicBezTo>
                <a:lnTo>
                  <a:pt x="3170" y="21599"/>
                </a:lnTo>
                <a:cubicBezTo>
                  <a:pt x="2887" y="21599"/>
                  <a:pt x="2661" y="21467"/>
                  <a:pt x="2493" y="21199"/>
                </a:cubicBezTo>
                <a:cubicBezTo>
                  <a:pt x="2088" y="20655"/>
                  <a:pt x="1730" y="20056"/>
                  <a:pt x="1425" y="19403"/>
                </a:cubicBezTo>
                <a:cubicBezTo>
                  <a:pt x="1118" y="18743"/>
                  <a:pt x="859" y="18058"/>
                  <a:pt x="650" y="17338"/>
                </a:cubicBezTo>
                <a:cubicBezTo>
                  <a:pt x="439" y="16624"/>
                  <a:pt x="278" y="15893"/>
                  <a:pt x="165" y="15147"/>
                </a:cubicBezTo>
                <a:cubicBezTo>
                  <a:pt x="55" y="14402"/>
                  <a:pt x="0" y="13673"/>
                  <a:pt x="0" y="12956"/>
                </a:cubicBezTo>
                <a:cubicBezTo>
                  <a:pt x="0" y="11162"/>
                  <a:pt x="280" y="9487"/>
                  <a:pt x="844" y="7917"/>
                </a:cubicBezTo>
                <a:cubicBezTo>
                  <a:pt x="1406" y="6354"/>
                  <a:pt x="2179" y="4981"/>
                  <a:pt x="3158" y="3806"/>
                </a:cubicBezTo>
                <a:cubicBezTo>
                  <a:pt x="4140" y="2628"/>
                  <a:pt x="5284" y="1698"/>
                  <a:pt x="6595" y="1019"/>
                </a:cubicBezTo>
                <a:cubicBezTo>
                  <a:pt x="7903" y="342"/>
                  <a:pt x="9304" y="0"/>
                  <a:pt x="10800" y="0"/>
                </a:cubicBezTo>
                <a:moveTo>
                  <a:pt x="3148" y="14571"/>
                </a:moveTo>
                <a:cubicBezTo>
                  <a:pt x="3523" y="14571"/>
                  <a:pt x="3842" y="14413"/>
                  <a:pt x="4101" y="14099"/>
                </a:cubicBezTo>
                <a:cubicBezTo>
                  <a:pt x="4360" y="13791"/>
                  <a:pt x="4492" y="13408"/>
                  <a:pt x="4492" y="12956"/>
                </a:cubicBezTo>
                <a:cubicBezTo>
                  <a:pt x="4492" y="12507"/>
                  <a:pt x="4360" y="12127"/>
                  <a:pt x="4096" y="11822"/>
                </a:cubicBezTo>
                <a:cubicBezTo>
                  <a:pt x="3832" y="11511"/>
                  <a:pt x="3516" y="11358"/>
                  <a:pt x="3148" y="11358"/>
                </a:cubicBezTo>
                <a:cubicBezTo>
                  <a:pt x="2772" y="11358"/>
                  <a:pt x="2455" y="11511"/>
                  <a:pt x="2200" y="11822"/>
                </a:cubicBezTo>
                <a:cubicBezTo>
                  <a:pt x="1943" y="12127"/>
                  <a:pt x="1814" y="12507"/>
                  <a:pt x="1814" y="12956"/>
                </a:cubicBezTo>
                <a:cubicBezTo>
                  <a:pt x="1814" y="13408"/>
                  <a:pt x="1943" y="13791"/>
                  <a:pt x="2200" y="14099"/>
                </a:cubicBezTo>
                <a:cubicBezTo>
                  <a:pt x="2455" y="14413"/>
                  <a:pt x="2772" y="14571"/>
                  <a:pt x="3148" y="14571"/>
                </a:cubicBezTo>
                <a:moveTo>
                  <a:pt x="5388" y="8105"/>
                </a:moveTo>
                <a:cubicBezTo>
                  <a:pt x="5762" y="8105"/>
                  <a:pt x="6086" y="7943"/>
                  <a:pt x="6352" y="7621"/>
                </a:cubicBezTo>
                <a:cubicBezTo>
                  <a:pt x="6621" y="7301"/>
                  <a:pt x="6756" y="6915"/>
                  <a:pt x="6756" y="6466"/>
                </a:cubicBezTo>
                <a:cubicBezTo>
                  <a:pt x="6756" y="6014"/>
                  <a:pt x="6621" y="5634"/>
                  <a:pt x="6352" y="5326"/>
                </a:cubicBezTo>
                <a:cubicBezTo>
                  <a:pt x="6086" y="5021"/>
                  <a:pt x="5762" y="4865"/>
                  <a:pt x="5388" y="4865"/>
                </a:cubicBezTo>
                <a:cubicBezTo>
                  <a:pt x="5028" y="4865"/>
                  <a:pt x="4713" y="5021"/>
                  <a:pt x="4447" y="5326"/>
                </a:cubicBezTo>
                <a:cubicBezTo>
                  <a:pt x="4178" y="5634"/>
                  <a:pt x="4043" y="6014"/>
                  <a:pt x="4043" y="6466"/>
                </a:cubicBezTo>
                <a:cubicBezTo>
                  <a:pt x="4043" y="6915"/>
                  <a:pt x="4178" y="7301"/>
                  <a:pt x="4447" y="7621"/>
                </a:cubicBezTo>
                <a:cubicBezTo>
                  <a:pt x="4713" y="7943"/>
                  <a:pt x="5028" y="8105"/>
                  <a:pt x="5388" y="8105"/>
                </a:cubicBezTo>
                <a:moveTo>
                  <a:pt x="11995" y="15052"/>
                </a:moveTo>
                <a:cubicBezTo>
                  <a:pt x="12026" y="14923"/>
                  <a:pt x="12084" y="14672"/>
                  <a:pt x="12172" y="14292"/>
                </a:cubicBezTo>
                <a:cubicBezTo>
                  <a:pt x="12261" y="13918"/>
                  <a:pt x="12364" y="13477"/>
                  <a:pt x="12482" y="12977"/>
                </a:cubicBezTo>
                <a:cubicBezTo>
                  <a:pt x="12599" y="12475"/>
                  <a:pt x="12727" y="11954"/>
                  <a:pt x="12861" y="11404"/>
                </a:cubicBezTo>
                <a:cubicBezTo>
                  <a:pt x="12996" y="10860"/>
                  <a:pt x="13113" y="10351"/>
                  <a:pt x="13212" y="9881"/>
                </a:cubicBezTo>
                <a:cubicBezTo>
                  <a:pt x="13312" y="9415"/>
                  <a:pt x="13399" y="9009"/>
                  <a:pt x="13471" y="8669"/>
                </a:cubicBezTo>
                <a:cubicBezTo>
                  <a:pt x="13543" y="8329"/>
                  <a:pt x="13579" y="8131"/>
                  <a:pt x="13579" y="8076"/>
                </a:cubicBezTo>
                <a:cubicBezTo>
                  <a:pt x="13579" y="7869"/>
                  <a:pt x="13512" y="7681"/>
                  <a:pt x="13379" y="7526"/>
                </a:cubicBezTo>
                <a:cubicBezTo>
                  <a:pt x="13245" y="7371"/>
                  <a:pt x="13089" y="7293"/>
                  <a:pt x="12914" y="7293"/>
                </a:cubicBezTo>
                <a:cubicBezTo>
                  <a:pt x="12760" y="7293"/>
                  <a:pt x="12624" y="7345"/>
                  <a:pt x="12506" y="7457"/>
                </a:cubicBezTo>
                <a:cubicBezTo>
                  <a:pt x="12386" y="7566"/>
                  <a:pt x="12304" y="7710"/>
                  <a:pt x="12259" y="7886"/>
                </a:cubicBezTo>
                <a:lnTo>
                  <a:pt x="10706" y="14598"/>
                </a:lnTo>
                <a:cubicBezTo>
                  <a:pt x="10408" y="14618"/>
                  <a:pt x="10125" y="14695"/>
                  <a:pt x="9856" y="14839"/>
                </a:cubicBezTo>
                <a:cubicBezTo>
                  <a:pt x="9590" y="14983"/>
                  <a:pt x="9357" y="15173"/>
                  <a:pt x="9163" y="15418"/>
                </a:cubicBezTo>
                <a:cubicBezTo>
                  <a:pt x="8966" y="15663"/>
                  <a:pt x="8812" y="15945"/>
                  <a:pt x="8702" y="16265"/>
                </a:cubicBezTo>
                <a:cubicBezTo>
                  <a:pt x="8591" y="16587"/>
                  <a:pt x="8536" y="16927"/>
                  <a:pt x="8536" y="17284"/>
                </a:cubicBezTo>
                <a:cubicBezTo>
                  <a:pt x="8536" y="18038"/>
                  <a:pt x="8755" y="18677"/>
                  <a:pt x="9196" y="19198"/>
                </a:cubicBezTo>
                <a:cubicBezTo>
                  <a:pt x="9638" y="19725"/>
                  <a:pt x="10171" y="19987"/>
                  <a:pt x="10799" y="19987"/>
                </a:cubicBezTo>
                <a:cubicBezTo>
                  <a:pt x="11428" y="19987"/>
                  <a:pt x="11961" y="19725"/>
                  <a:pt x="12403" y="19198"/>
                </a:cubicBezTo>
                <a:cubicBezTo>
                  <a:pt x="12842" y="18677"/>
                  <a:pt x="13063" y="18038"/>
                  <a:pt x="13063" y="17284"/>
                </a:cubicBezTo>
                <a:cubicBezTo>
                  <a:pt x="13063" y="16835"/>
                  <a:pt x="12962" y="16417"/>
                  <a:pt x="12763" y="16031"/>
                </a:cubicBezTo>
                <a:cubicBezTo>
                  <a:pt x="12564" y="15645"/>
                  <a:pt x="12307" y="15320"/>
                  <a:pt x="11995" y="15052"/>
                </a:cubicBezTo>
                <a:moveTo>
                  <a:pt x="10800" y="2176"/>
                </a:moveTo>
                <a:cubicBezTo>
                  <a:pt x="10425" y="2176"/>
                  <a:pt x="10106" y="2335"/>
                  <a:pt x="9847" y="2646"/>
                </a:cubicBezTo>
                <a:cubicBezTo>
                  <a:pt x="9585" y="2960"/>
                  <a:pt x="9456" y="3343"/>
                  <a:pt x="9456" y="3792"/>
                </a:cubicBezTo>
                <a:cubicBezTo>
                  <a:pt x="9456" y="4241"/>
                  <a:pt x="9585" y="4621"/>
                  <a:pt x="9847" y="4926"/>
                </a:cubicBezTo>
                <a:cubicBezTo>
                  <a:pt x="10106" y="5237"/>
                  <a:pt x="10425" y="5390"/>
                  <a:pt x="10800" y="5390"/>
                </a:cubicBezTo>
                <a:cubicBezTo>
                  <a:pt x="11174" y="5390"/>
                  <a:pt x="11493" y="5237"/>
                  <a:pt x="11752" y="4926"/>
                </a:cubicBezTo>
                <a:cubicBezTo>
                  <a:pt x="12014" y="4621"/>
                  <a:pt x="12144" y="4241"/>
                  <a:pt x="12144" y="3792"/>
                </a:cubicBezTo>
                <a:cubicBezTo>
                  <a:pt x="12144" y="3343"/>
                  <a:pt x="12014" y="2960"/>
                  <a:pt x="11752" y="2646"/>
                </a:cubicBezTo>
                <a:cubicBezTo>
                  <a:pt x="11493" y="2335"/>
                  <a:pt x="11174" y="2176"/>
                  <a:pt x="10800" y="2176"/>
                </a:cubicBezTo>
                <a:moveTo>
                  <a:pt x="14844" y="6466"/>
                </a:moveTo>
                <a:cubicBezTo>
                  <a:pt x="14844" y="6916"/>
                  <a:pt x="14978" y="7299"/>
                  <a:pt x="15247" y="7609"/>
                </a:cubicBezTo>
                <a:cubicBezTo>
                  <a:pt x="15513" y="7920"/>
                  <a:pt x="15835" y="8076"/>
                  <a:pt x="16212" y="8076"/>
                </a:cubicBezTo>
                <a:cubicBezTo>
                  <a:pt x="16586" y="8076"/>
                  <a:pt x="16903" y="7920"/>
                  <a:pt x="17164" y="7609"/>
                </a:cubicBezTo>
                <a:cubicBezTo>
                  <a:pt x="17426" y="7299"/>
                  <a:pt x="17555" y="6915"/>
                  <a:pt x="17555" y="6466"/>
                </a:cubicBezTo>
                <a:cubicBezTo>
                  <a:pt x="17555" y="6014"/>
                  <a:pt x="17426" y="5634"/>
                  <a:pt x="17164" y="5326"/>
                </a:cubicBezTo>
                <a:cubicBezTo>
                  <a:pt x="16903" y="5021"/>
                  <a:pt x="16586" y="4866"/>
                  <a:pt x="16212" y="4866"/>
                </a:cubicBezTo>
                <a:cubicBezTo>
                  <a:pt x="15835" y="4866"/>
                  <a:pt x="15513" y="5021"/>
                  <a:pt x="15247" y="5326"/>
                </a:cubicBezTo>
                <a:cubicBezTo>
                  <a:pt x="14978" y="5634"/>
                  <a:pt x="14844" y="6014"/>
                  <a:pt x="14844" y="6466"/>
                </a:cubicBezTo>
                <a:moveTo>
                  <a:pt x="18451" y="14571"/>
                </a:moveTo>
                <a:cubicBezTo>
                  <a:pt x="18828" y="14571"/>
                  <a:pt x="19142" y="14413"/>
                  <a:pt x="19399" y="14099"/>
                </a:cubicBezTo>
                <a:cubicBezTo>
                  <a:pt x="19656" y="13791"/>
                  <a:pt x="19785" y="13408"/>
                  <a:pt x="19785" y="12956"/>
                </a:cubicBezTo>
                <a:cubicBezTo>
                  <a:pt x="19785" y="12507"/>
                  <a:pt x="19655" y="12127"/>
                  <a:pt x="19399" y="11822"/>
                </a:cubicBezTo>
                <a:cubicBezTo>
                  <a:pt x="19142" y="11511"/>
                  <a:pt x="18828" y="11358"/>
                  <a:pt x="18451" y="11358"/>
                </a:cubicBezTo>
                <a:cubicBezTo>
                  <a:pt x="18076" y="11358"/>
                  <a:pt x="17757" y="11511"/>
                  <a:pt x="17498" y="11822"/>
                </a:cubicBezTo>
                <a:cubicBezTo>
                  <a:pt x="17236" y="12127"/>
                  <a:pt x="17107" y="12507"/>
                  <a:pt x="17107" y="12956"/>
                </a:cubicBezTo>
                <a:cubicBezTo>
                  <a:pt x="17107" y="13408"/>
                  <a:pt x="17236" y="13791"/>
                  <a:pt x="17498" y="14099"/>
                </a:cubicBezTo>
                <a:cubicBezTo>
                  <a:pt x="17757" y="14413"/>
                  <a:pt x="18076" y="14571"/>
                  <a:pt x="18451" y="14571"/>
                </a:cubicBezTo>
              </a:path>
            </a:pathLst>
          </a:custGeom>
          <a:solidFill>
            <a:srgbClr val="333F4F"/>
          </a:solidFill>
          <a:ln>
            <a:noFill/>
          </a:ln>
          <a:effectLst/>
          <a:extLst/>
        </p:spPr>
        <p:txBody>
          <a:bodyPr lIns="38092" tIns="38092" rIns="38092" bIns="38092" anchor="ctr"/>
          <a:lstStyle/>
          <a:p>
            <a:pPr defTabSz="342823" fontAlgn="auto">
              <a:spcBef>
                <a:spcPts val="0"/>
              </a:spcBef>
              <a:spcAft>
                <a:spcPts val="0"/>
              </a:spcAft>
              <a:defRPr/>
            </a:pPr>
            <a:endParaRPr lang="es-ES" sz="2200" dirty="0">
              <a:solidFill>
                <a:schemeClr val="bg1"/>
              </a:solidFill>
              <a:effectLst>
                <a:outerShdw blurRad="38100" dist="38100" dir="2700000" algn="tl">
                  <a:srgbClr val="000000"/>
                </a:outerShdw>
              </a:effectLst>
              <a:latin typeface="Gill Sans" charset="0"/>
              <a:ea typeface="+mn-ea"/>
              <a:cs typeface="Gill Sans" charset="0"/>
              <a:sym typeface="Gill Sans" charset="0"/>
            </a:endParaRPr>
          </a:p>
        </p:txBody>
      </p:sp>
      <p:sp>
        <p:nvSpPr>
          <p:cNvPr id="73" name="AutoShape 77"/>
          <p:cNvSpPr>
            <a:spLocks/>
          </p:cNvSpPr>
          <p:nvPr/>
        </p:nvSpPr>
        <p:spPr bwMode="auto">
          <a:xfrm>
            <a:off x="5877861" y="3644504"/>
            <a:ext cx="185190" cy="18514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7" y="0"/>
                </a:moveTo>
                <a:cubicBezTo>
                  <a:pt x="12304" y="0"/>
                  <a:pt x="13705" y="279"/>
                  <a:pt x="15014" y="844"/>
                </a:cubicBezTo>
                <a:cubicBezTo>
                  <a:pt x="16322" y="1406"/>
                  <a:pt x="17466" y="2177"/>
                  <a:pt x="18449" y="3154"/>
                </a:cubicBezTo>
                <a:cubicBezTo>
                  <a:pt x="19432" y="4134"/>
                  <a:pt x="20204" y="5277"/>
                  <a:pt x="20760" y="6590"/>
                </a:cubicBezTo>
                <a:cubicBezTo>
                  <a:pt x="21323" y="7901"/>
                  <a:pt x="21599" y="9304"/>
                  <a:pt x="21599" y="10798"/>
                </a:cubicBezTo>
                <a:cubicBezTo>
                  <a:pt x="21599" y="12295"/>
                  <a:pt x="21323" y="13698"/>
                  <a:pt x="20760" y="15011"/>
                </a:cubicBezTo>
                <a:cubicBezTo>
                  <a:pt x="20204" y="16322"/>
                  <a:pt x="19432" y="17465"/>
                  <a:pt x="18449" y="18442"/>
                </a:cubicBezTo>
                <a:cubicBezTo>
                  <a:pt x="17466" y="19422"/>
                  <a:pt x="16322" y="20190"/>
                  <a:pt x="15014" y="20755"/>
                </a:cubicBezTo>
                <a:cubicBezTo>
                  <a:pt x="13705" y="21320"/>
                  <a:pt x="12304" y="21599"/>
                  <a:pt x="10807" y="21599"/>
                </a:cubicBezTo>
                <a:cubicBezTo>
                  <a:pt x="9309" y="21599"/>
                  <a:pt x="7905" y="21320"/>
                  <a:pt x="6594" y="20755"/>
                </a:cubicBezTo>
                <a:cubicBezTo>
                  <a:pt x="5280" y="20190"/>
                  <a:pt x="4136" y="19422"/>
                  <a:pt x="3158" y="18442"/>
                </a:cubicBezTo>
                <a:cubicBezTo>
                  <a:pt x="2181" y="17465"/>
                  <a:pt x="1409" y="16322"/>
                  <a:pt x="847" y="15011"/>
                </a:cubicBezTo>
                <a:cubicBezTo>
                  <a:pt x="282" y="13698"/>
                  <a:pt x="0" y="12295"/>
                  <a:pt x="0" y="10798"/>
                </a:cubicBezTo>
                <a:cubicBezTo>
                  <a:pt x="0" y="9304"/>
                  <a:pt x="282" y="7901"/>
                  <a:pt x="847" y="6590"/>
                </a:cubicBezTo>
                <a:cubicBezTo>
                  <a:pt x="1409" y="5277"/>
                  <a:pt x="2181" y="4134"/>
                  <a:pt x="3158" y="3154"/>
                </a:cubicBezTo>
                <a:cubicBezTo>
                  <a:pt x="4136" y="2177"/>
                  <a:pt x="5280" y="1406"/>
                  <a:pt x="6594" y="844"/>
                </a:cubicBezTo>
                <a:cubicBezTo>
                  <a:pt x="7905" y="279"/>
                  <a:pt x="9309" y="0"/>
                  <a:pt x="10807" y="0"/>
                </a:cubicBezTo>
                <a:moveTo>
                  <a:pt x="10807" y="18358"/>
                </a:moveTo>
                <a:cubicBezTo>
                  <a:pt x="11863" y="18358"/>
                  <a:pt x="12844" y="18157"/>
                  <a:pt x="13756" y="17762"/>
                </a:cubicBezTo>
                <a:cubicBezTo>
                  <a:pt x="14666" y="17367"/>
                  <a:pt x="15463" y="16825"/>
                  <a:pt x="16149" y="16141"/>
                </a:cubicBezTo>
                <a:cubicBezTo>
                  <a:pt x="16836" y="15452"/>
                  <a:pt x="17376" y="14656"/>
                  <a:pt x="17774" y="13746"/>
                </a:cubicBezTo>
                <a:cubicBezTo>
                  <a:pt x="18169" y="12837"/>
                  <a:pt x="18367" y="11854"/>
                  <a:pt x="18367" y="10798"/>
                </a:cubicBezTo>
                <a:cubicBezTo>
                  <a:pt x="18367" y="9745"/>
                  <a:pt x="18169" y="8762"/>
                  <a:pt x="17774" y="7853"/>
                </a:cubicBezTo>
                <a:cubicBezTo>
                  <a:pt x="17376" y="6943"/>
                  <a:pt x="16836" y="6144"/>
                  <a:pt x="16149" y="5458"/>
                </a:cubicBezTo>
                <a:cubicBezTo>
                  <a:pt x="15463" y="4775"/>
                  <a:pt x="14663" y="4235"/>
                  <a:pt x="13748" y="3837"/>
                </a:cubicBezTo>
                <a:cubicBezTo>
                  <a:pt x="12832" y="3442"/>
                  <a:pt x="11855" y="3241"/>
                  <a:pt x="10807" y="3241"/>
                </a:cubicBezTo>
                <a:cubicBezTo>
                  <a:pt x="9753" y="3241"/>
                  <a:pt x="8767" y="3442"/>
                  <a:pt x="7851" y="3837"/>
                </a:cubicBezTo>
                <a:cubicBezTo>
                  <a:pt x="6936" y="4235"/>
                  <a:pt x="6139" y="4775"/>
                  <a:pt x="5458" y="5458"/>
                </a:cubicBezTo>
                <a:cubicBezTo>
                  <a:pt x="4777" y="6144"/>
                  <a:pt x="4238" y="6943"/>
                  <a:pt x="3842" y="7853"/>
                </a:cubicBezTo>
                <a:cubicBezTo>
                  <a:pt x="3446" y="8762"/>
                  <a:pt x="3246" y="9745"/>
                  <a:pt x="3246" y="10798"/>
                </a:cubicBezTo>
                <a:cubicBezTo>
                  <a:pt x="3246" y="11854"/>
                  <a:pt x="3446" y="12837"/>
                  <a:pt x="3842" y="13746"/>
                </a:cubicBezTo>
                <a:cubicBezTo>
                  <a:pt x="4238" y="14656"/>
                  <a:pt x="4777" y="15452"/>
                  <a:pt x="5458" y="16141"/>
                </a:cubicBezTo>
                <a:cubicBezTo>
                  <a:pt x="6139" y="16825"/>
                  <a:pt x="6936" y="17367"/>
                  <a:pt x="7851" y="17762"/>
                </a:cubicBezTo>
                <a:cubicBezTo>
                  <a:pt x="8764" y="18157"/>
                  <a:pt x="9753" y="18358"/>
                  <a:pt x="10807" y="18358"/>
                </a:cubicBezTo>
                <a:moveTo>
                  <a:pt x="15514" y="10798"/>
                </a:moveTo>
                <a:cubicBezTo>
                  <a:pt x="15757" y="10798"/>
                  <a:pt x="15926" y="10914"/>
                  <a:pt x="16014" y="11137"/>
                </a:cubicBezTo>
                <a:cubicBezTo>
                  <a:pt x="16104" y="11363"/>
                  <a:pt x="16059" y="11558"/>
                  <a:pt x="15878" y="11719"/>
                </a:cubicBezTo>
                <a:lnTo>
                  <a:pt x="11185" y="16395"/>
                </a:lnTo>
                <a:cubicBezTo>
                  <a:pt x="11058" y="16488"/>
                  <a:pt x="10934" y="16531"/>
                  <a:pt x="10807" y="16531"/>
                </a:cubicBezTo>
                <a:cubicBezTo>
                  <a:pt x="10682" y="16531"/>
                  <a:pt x="10549" y="16488"/>
                  <a:pt x="10414" y="16395"/>
                </a:cubicBezTo>
                <a:lnTo>
                  <a:pt x="5735" y="11719"/>
                </a:lnTo>
                <a:cubicBezTo>
                  <a:pt x="5554" y="11558"/>
                  <a:pt x="5509" y="11363"/>
                  <a:pt x="5599" y="11137"/>
                </a:cubicBezTo>
                <a:cubicBezTo>
                  <a:pt x="5690" y="10914"/>
                  <a:pt x="5857" y="10798"/>
                  <a:pt x="6099" y="10798"/>
                </a:cubicBezTo>
                <a:lnTo>
                  <a:pt x="8914" y="10798"/>
                </a:lnTo>
                <a:lnTo>
                  <a:pt x="8914" y="5961"/>
                </a:lnTo>
                <a:cubicBezTo>
                  <a:pt x="8914" y="5814"/>
                  <a:pt x="8964" y="5684"/>
                  <a:pt x="9069" y="5574"/>
                </a:cubicBezTo>
                <a:cubicBezTo>
                  <a:pt x="9174" y="5461"/>
                  <a:pt x="9298" y="5404"/>
                  <a:pt x="9442" y="5404"/>
                </a:cubicBezTo>
                <a:lnTo>
                  <a:pt x="12160" y="5404"/>
                </a:lnTo>
                <a:cubicBezTo>
                  <a:pt x="12304" y="5404"/>
                  <a:pt x="12428" y="5458"/>
                  <a:pt x="12530" y="5565"/>
                </a:cubicBezTo>
                <a:cubicBezTo>
                  <a:pt x="12635" y="5676"/>
                  <a:pt x="12688" y="5806"/>
                  <a:pt x="12688" y="5961"/>
                </a:cubicBezTo>
                <a:lnTo>
                  <a:pt x="12688" y="10798"/>
                </a:lnTo>
                <a:lnTo>
                  <a:pt x="15514" y="10798"/>
                </a:lnTo>
                <a:close/>
              </a:path>
            </a:pathLst>
          </a:custGeom>
          <a:solidFill>
            <a:srgbClr val="333F4F"/>
          </a:solidFill>
          <a:ln>
            <a:noFill/>
          </a:ln>
          <a:effectLst/>
          <a:extLst/>
        </p:spPr>
        <p:txBody>
          <a:bodyPr lIns="38092" tIns="38092" rIns="38092" bIns="38092" anchor="ctr"/>
          <a:lstStyle/>
          <a:p>
            <a:pPr defTabSz="342823" fontAlgn="auto">
              <a:spcBef>
                <a:spcPts val="0"/>
              </a:spcBef>
              <a:spcAft>
                <a:spcPts val="0"/>
              </a:spcAft>
              <a:defRPr/>
            </a:pPr>
            <a:endParaRPr lang="es-ES" sz="2200" dirty="0">
              <a:solidFill>
                <a:schemeClr val="bg1"/>
              </a:solidFill>
              <a:effectLst>
                <a:outerShdw blurRad="38100" dist="38100" dir="2700000" algn="tl">
                  <a:srgbClr val="000000"/>
                </a:outerShdw>
              </a:effectLst>
              <a:latin typeface="Gill Sans" charset="0"/>
              <a:ea typeface="+mn-ea"/>
              <a:cs typeface="Gill Sans" charset="0"/>
              <a:sym typeface="Gill Sans" charset="0"/>
            </a:endParaRPr>
          </a:p>
        </p:txBody>
      </p:sp>
      <p:sp>
        <p:nvSpPr>
          <p:cNvPr id="74" name="AutoShape 78"/>
          <p:cNvSpPr>
            <a:spLocks/>
          </p:cNvSpPr>
          <p:nvPr/>
        </p:nvSpPr>
        <p:spPr bwMode="auto">
          <a:xfrm>
            <a:off x="4620233" y="2206229"/>
            <a:ext cx="185190" cy="18514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142" y="11869"/>
                </a:moveTo>
                <a:cubicBezTo>
                  <a:pt x="21267" y="11869"/>
                  <a:pt x="21374" y="11922"/>
                  <a:pt x="21465" y="12024"/>
                </a:cubicBezTo>
                <a:cubicBezTo>
                  <a:pt x="21553" y="12127"/>
                  <a:pt x="21599" y="12256"/>
                  <a:pt x="21599" y="12418"/>
                </a:cubicBezTo>
                <a:lnTo>
                  <a:pt x="21599" y="21053"/>
                </a:lnTo>
                <a:cubicBezTo>
                  <a:pt x="21599" y="21414"/>
                  <a:pt x="21448" y="21599"/>
                  <a:pt x="21142" y="21599"/>
                </a:cubicBezTo>
                <a:lnTo>
                  <a:pt x="457" y="21599"/>
                </a:lnTo>
                <a:cubicBezTo>
                  <a:pt x="151" y="21599"/>
                  <a:pt x="0" y="21417"/>
                  <a:pt x="0" y="21053"/>
                </a:cubicBezTo>
                <a:lnTo>
                  <a:pt x="0" y="12418"/>
                </a:lnTo>
                <a:cubicBezTo>
                  <a:pt x="0" y="12268"/>
                  <a:pt x="44" y="12139"/>
                  <a:pt x="134" y="12030"/>
                </a:cubicBezTo>
                <a:cubicBezTo>
                  <a:pt x="225" y="11924"/>
                  <a:pt x="332" y="11869"/>
                  <a:pt x="457" y="11869"/>
                </a:cubicBezTo>
                <a:lnTo>
                  <a:pt x="3140" y="11869"/>
                </a:lnTo>
                <a:cubicBezTo>
                  <a:pt x="3265" y="11869"/>
                  <a:pt x="3373" y="11921"/>
                  <a:pt x="3464" y="12024"/>
                </a:cubicBezTo>
                <a:cubicBezTo>
                  <a:pt x="3552" y="12127"/>
                  <a:pt x="3598" y="12256"/>
                  <a:pt x="3598" y="12418"/>
                </a:cubicBezTo>
                <a:lnTo>
                  <a:pt x="3598" y="17282"/>
                </a:lnTo>
                <a:lnTo>
                  <a:pt x="18001" y="17282"/>
                </a:lnTo>
                <a:lnTo>
                  <a:pt x="18001" y="12418"/>
                </a:lnTo>
                <a:cubicBezTo>
                  <a:pt x="18001" y="12268"/>
                  <a:pt x="18047" y="12139"/>
                  <a:pt x="18135" y="12030"/>
                </a:cubicBezTo>
                <a:cubicBezTo>
                  <a:pt x="18226" y="11924"/>
                  <a:pt x="18334" y="11868"/>
                  <a:pt x="18459" y="11868"/>
                </a:cubicBezTo>
                <a:lnTo>
                  <a:pt x="21142" y="11868"/>
                </a:lnTo>
                <a:close/>
                <a:moveTo>
                  <a:pt x="4242" y="8873"/>
                </a:moveTo>
                <a:cubicBezTo>
                  <a:pt x="4063" y="8658"/>
                  <a:pt x="3997" y="8470"/>
                  <a:pt x="4049" y="8317"/>
                </a:cubicBezTo>
                <a:cubicBezTo>
                  <a:pt x="4100" y="8165"/>
                  <a:pt x="4254" y="8085"/>
                  <a:pt x="4511" y="8085"/>
                </a:cubicBezTo>
                <a:lnTo>
                  <a:pt x="8110" y="8085"/>
                </a:lnTo>
                <a:lnTo>
                  <a:pt x="8110" y="1069"/>
                </a:lnTo>
                <a:cubicBezTo>
                  <a:pt x="8110" y="778"/>
                  <a:pt x="8193" y="525"/>
                  <a:pt x="8362" y="317"/>
                </a:cubicBezTo>
                <a:cubicBezTo>
                  <a:pt x="8529" y="105"/>
                  <a:pt x="8742" y="0"/>
                  <a:pt x="9001" y="0"/>
                </a:cubicBezTo>
                <a:lnTo>
                  <a:pt x="12598" y="0"/>
                </a:lnTo>
                <a:cubicBezTo>
                  <a:pt x="12857" y="0"/>
                  <a:pt x="13073" y="105"/>
                  <a:pt x="13249" y="317"/>
                </a:cubicBezTo>
                <a:cubicBezTo>
                  <a:pt x="13425" y="525"/>
                  <a:pt x="13513" y="778"/>
                  <a:pt x="13513" y="1069"/>
                </a:cubicBezTo>
                <a:lnTo>
                  <a:pt x="13513" y="8085"/>
                </a:lnTo>
                <a:lnTo>
                  <a:pt x="17110" y="8085"/>
                </a:lnTo>
                <a:cubicBezTo>
                  <a:pt x="17352" y="8085"/>
                  <a:pt x="17499" y="8162"/>
                  <a:pt x="17545" y="8317"/>
                </a:cubicBezTo>
                <a:cubicBezTo>
                  <a:pt x="17592" y="8473"/>
                  <a:pt x="17528" y="8658"/>
                  <a:pt x="17357" y="8873"/>
                </a:cubicBezTo>
                <a:lnTo>
                  <a:pt x="11449" y="15987"/>
                </a:lnTo>
                <a:cubicBezTo>
                  <a:pt x="11271" y="16201"/>
                  <a:pt x="11053" y="16307"/>
                  <a:pt x="10798" y="16304"/>
                </a:cubicBezTo>
                <a:cubicBezTo>
                  <a:pt x="10546" y="16298"/>
                  <a:pt x="10328" y="16192"/>
                  <a:pt x="10150" y="15987"/>
                </a:cubicBezTo>
                <a:lnTo>
                  <a:pt x="4242" y="8873"/>
                </a:lnTo>
                <a:close/>
              </a:path>
            </a:pathLst>
          </a:custGeom>
          <a:solidFill>
            <a:srgbClr val="333F4F"/>
          </a:solidFill>
          <a:ln>
            <a:noFill/>
          </a:ln>
          <a:effectLst/>
          <a:extLst/>
        </p:spPr>
        <p:txBody>
          <a:bodyPr lIns="38092" tIns="38092" rIns="38092" bIns="38092" anchor="ctr"/>
          <a:lstStyle/>
          <a:p>
            <a:pPr defTabSz="342823" fontAlgn="auto">
              <a:spcBef>
                <a:spcPts val="0"/>
              </a:spcBef>
              <a:spcAft>
                <a:spcPts val="0"/>
              </a:spcAft>
              <a:defRPr/>
            </a:pPr>
            <a:endParaRPr lang="es-ES" sz="2200" dirty="0">
              <a:solidFill>
                <a:schemeClr val="bg1"/>
              </a:solidFill>
              <a:effectLst>
                <a:outerShdw blurRad="38100" dist="38100" dir="2700000" algn="tl">
                  <a:srgbClr val="000000"/>
                </a:outerShdw>
              </a:effectLst>
              <a:latin typeface="Gill Sans" charset="0"/>
              <a:ea typeface="+mn-ea"/>
              <a:cs typeface="Gill Sans" charset="0"/>
              <a:sym typeface="Gill Sans" charset="0"/>
            </a:endParaRPr>
          </a:p>
        </p:txBody>
      </p:sp>
      <p:sp>
        <p:nvSpPr>
          <p:cNvPr id="75" name="AutoShape 79"/>
          <p:cNvSpPr>
            <a:spLocks/>
          </p:cNvSpPr>
          <p:nvPr/>
        </p:nvSpPr>
        <p:spPr bwMode="auto">
          <a:xfrm>
            <a:off x="5045992" y="2206229"/>
            <a:ext cx="185786" cy="185142"/>
          </a:xfrm>
          <a:custGeom>
            <a:avLst/>
            <a:gdLst>
              <a:gd name="T0" fmla="*/ 10799 w 21598"/>
              <a:gd name="T1" fmla="*/ 10800 h 21600"/>
              <a:gd name="T2" fmla="*/ 10799 w 21598"/>
              <a:gd name="T3" fmla="*/ 10800 h 21600"/>
              <a:gd name="T4" fmla="*/ 10799 w 21598"/>
              <a:gd name="T5" fmla="*/ 10800 h 21600"/>
              <a:gd name="T6" fmla="*/ 10799 w 21598"/>
              <a:gd name="T7" fmla="*/ 10800 h 21600"/>
            </a:gdLst>
            <a:ahLst/>
            <a:cxnLst>
              <a:cxn ang="0">
                <a:pos x="T0" y="T1"/>
              </a:cxn>
              <a:cxn ang="0">
                <a:pos x="T2" y="T3"/>
              </a:cxn>
              <a:cxn ang="0">
                <a:pos x="T4" y="T5"/>
              </a:cxn>
              <a:cxn ang="0">
                <a:pos x="T6" y="T7"/>
              </a:cxn>
            </a:cxnLst>
            <a:rect l="0" t="0" r="r" b="b"/>
            <a:pathLst>
              <a:path w="21598" h="21600">
                <a:moveTo>
                  <a:pt x="17527" y="11039"/>
                </a:moveTo>
                <a:lnTo>
                  <a:pt x="19787" y="8346"/>
                </a:lnTo>
                <a:lnTo>
                  <a:pt x="19787" y="17288"/>
                </a:lnTo>
                <a:cubicBezTo>
                  <a:pt x="19787" y="17878"/>
                  <a:pt x="19689" y="18435"/>
                  <a:pt x="19494" y="18954"/>
                </a:cubicBezTo>
                <a:cubicBezTo>
                  <a:pt x="19298" y="19470"/>
                  <a:pt x="19039" y="19928"/>
                  <a:pt x="18711" y="20324"/>
                </a:cubicBezTo>
                <a:cubicBezTo>
                  <a:pt x="18383" y="20714"/>
                  <a:pt x="18004" y="21028"/>
                  <a:pt x="17574" y="21256"/>
                </a:cubicBezTo>
                <a:cubicBezTo>
                  <a:pt x="17145" y="21485"/>
                  <a:pt x="16681" y="21599"/>
                  <a:pt x="16179" y="21599"/>
                </a:cubicBezTo>
                <a:lnTo>
                  <a:pt x="3593" y="21599"/>
                </a:lnTo>
                <a:cubicBezTo>
                  <a:pt x="3101" y="21599"/>
                  <a:pt x="2634" y="21485"/>
                  <a:pt x="2193" y="21256"/>
                </a:cubicBezTo>
                <a:cubicBezTo>
                  <a:pt x="1753" y="21028"/>
                  <a:pt x="1372" y="20711"/>
                  <a:pt x="1051" y="20324"/>
                </a:cubicBezTo>
                <a:cubicBezTo>
                  <a:pt x="733" y="19928"/>
                  <a:pt x="476" y="19470"/>
                  <a:pt x="286" y="18954"/>
                </a:cubicBezTo>
                <a:cubicBezTo>
                  <a:pt x="95" y="18432"/>
                  <a:pt x="0" y="17878"/>
                  <a:pt x="0" y="17288"/>
                </a:cubicBezTo>
                <a:lnTo>
                  <a:pt x="0" y="4340"/>
                </a:lnTo>
                <a:cubicBezTo>
                  <a:pt x="0" y="3751"/>
                  <a:pt x="95" y="3193"/>
                  <a:pt x="286" y="2662"/>
                </a:cubicBezTo>
                <a:cubicBezTo>
                  <a:pt x="476" y="2134"/>
                  <a:pt x="733" y="1677"/>
                  <a:pt x="1051" y="1293"/>
                </a:cubicBezTo>
                <a:cubicBezTo>
                  <a:pt x="1372" y="914"/>
                  <a:pt x="1753" y="607"/>
                  <a:pt x="2193" y="378"/>
                </a:cubicBezTo>
                <a:cubicBezTo>
                  <a:pt x="2634" y="149"/>
                  <a:pt x="3101" y="35"/>
                  <a:pt x="3593" y="35"/>
                </a:cubicBezTo>
                <a:lnTo>
                  <a:pt x="16179" y="35"/>
                </a:lnTo>
                <a:cubicBezTo>
                  <a:pt x="16211" y="35"/>
                  <a:pt x="16253" y="40"/>
                  <a:pt x="16304" y="46"/>
                </a:cubicBezTo>
                <a:cubicBezTo>
                  <a:pt x="16355" y="58"/>
                  <a:pt x="16395" y="64"/>
                  <a:pt x="16426" y="64"/>
                </a:cubicBezTo>
                <a:lnTo>
                  <a:pt x="14191" y="2745"/>
                </a:lnTo>
                <a:lnTo>
                  <a:pt x="3593" y="2745"/>
                </a:lnTo>
                <a:cubicBezTo>
                  <a:pt x="3226" y="2745"/>
                  <a:pt x="2913" y="2900"/>
                  <a:pt x="2651" y="3214"/>
                </a:cubicBezTo>
                <a:cubicBezTo>
                  <a:pt x="2389" y="3528"/>
                  <a:pt x="2260" y="3906"/>
                  <a:pt x="2260" y="4343"/>
                </a:cubicBezTo>
                <a:lnTo>
                  <a:pt x="2260" y="17288"/>
                </a:lnTo>
                <a:cubicBezTo>
                  <a:pt x="2260" y="17728"/>
                  <a:pt x="2389" y="18107"/>
                  <a:pt x="2651" y="18423"/>
                </a:cubicBezTo>
                <a:cubicBezTo>
                  <a:pt x="2913" y="18731"/>
                  <a:pt x="3226" y="18893"/>
                  <a:pt x="3593" y="18893"/>
                </a:cubicBezTo>
                <a:lnTo>
                  <a:pt x="16179" y="18893"/>
                </a:lnTo>
                <a:cubicBezTo>
                  <a:pt x="16546" y="18893"/>
                  <a:pt x="16864" y="18731"/>
                  <a:pt x="17128" y="18423"/>
                </a:cubicBezTo>
                <a:cubicBezTo>
                  <a:pt x="17395" y="18110"/>
                  <a:pt x="17527" y="17731"/>
                  <a:pt x="17527" y="17288"/>
                </a:cubicBezTo>
                <a:lnTo>
                  <a:pt x="17527" y="11039"/>
                </a:lnTo>
                <a:close/>
                <a:moveTo>
                  <a:pt x="18875" y="6393"/>
                </a:moveTo>
                <a:lnTo>
                  <a:pt x="11251" y="15534"/>
                </a:lnTo>
                <a:lnTo>
                  <a:pt x="7386" y="17054"/>
                </a:lnTo>
                <a:lnTo>
                  <a:pt x="8651" y="12432"/>
                </a:lnTo>
                <a:lnTo>
                  <a:pt x="16287" y="3278"/>
                </a:lnTo>
                <a:lnTo>
                  <a:pt x="18875" y="6393"/>
                </a:lnTo>
                <a:close/>
                <a:moveTo>
                  <a:pt x="16524" y="5607"/>
                </a:moveTo>
                <a:cubicBezTo>
                  <a:pt x="16664" y="5440"/>
                  <a:pt x="16664" y="5281"/>
                  <a:pt x="16524" y="5114"/>
                </a:cubicBezTo>
                <a:cubicBezTo>
                  <a:pt x="16382" y="4964"/>
                  <a:pt x="16245" y="4964"/>
                  <a:pt x="16113" y="5114"/>
                </a:cubicBezTo>
                <a:lnTo>
                  <a:pt x="10140" y="12273"/>
                </a:lnTo>
                <a:cubicBezTo>
                  <a:pt x="10001" y="12446"/>
                  <a:pt x="10001" y="12610"/>
                  <a:pt x="10140" y="12766"/>
                </a:cubicBezTo>
                <a:cubicBezTo>
                  <a:pt x="10189" y="12839"/>
                  <a:pt x="10255" y="12880"/>
                  <a:pt x="10341" y="12880"/>
                </a:cubicBezTo>
                <a:cubicBezTo>
                  <a:pt x="10419" y="12880"/>
                  <a:pt x="10480" y="12839"/>
                  <a:pt x="10527" y="12766"/>
                </a:cubicBezTo>
                <a:lnTo>
                  <a:pt x="16524" y="5607"/>
                </a:lnTo>
                <a:close/>
                <a:moveTo>
                  <a:pt x="21274" y="1677"/>
                </a:moveTo>
                <a:cubicBezTo>
                  <a:pt x="21485" y="1947"/>
                  <a:pt x="21592" y="2255"/>
                  <a:pt x="21597" y="2610"/>
                </a:cubicBezTo>
                <a:cubicBezTo>
                  <a:pt x="21600" y="2959"/>
                  <a:pt x="21492" y="3269"/>
                  <a:pt x="21274" y="3542"/>
                </a:cubicBezTo>
                <a:lnTo>
                  <a:pt x="20161" y="4830"/>
                </a:lnTo>
                <a:lnTo>
                  <a:pt x="17574" y="1724"/>
                </a:lnTo>
                <a:lnTo>
                  <a:pt x="18652" y="407"/>
                </a:lnTo>
                <a:cubicBezTo>
                  <a:pt x="18880" y="137"/>
                  <a:pt x="19144" y="0"/>
                  <a:pt x="19447" y="0"/>
                </a:cubicBezTo>
                <a:cubicBezTo>
                  <a:pt x="19753" y="0"/>
                  <a:pt x="20005" y="137"/>
                  <a:pt x="20208" y="407"/>
                </a:cubicBezTo>
                <a:lnTo>
                  <a:pt x="20748" y="1038"/>
                </a:lnTo>
                <a:lnTo>
                  <a:pt x="21274" y="1677"/>
                </a:lnTo>
                <a:close/>
              </a:path>
            </a:pathLst>
          </a:custGeom>
          <a:solidFill>
            <a:srgbClr val="333F4F"/>
          </a:solidFill>
          <a:ln>
            <a:noFill/>
          </a:ln>
          <a:effectLst/>
          <a:extLst/>
        </p:spPr>
        <p:txBody>
          <a:bodyPr lIns="38092" tIns="38092" rIns="38092" bIns="38092" anchor="ctr"/>
          <a:lstStyle/>
          <a:p>
            <a:pPr defTabSz="342823" fontAlgn="auto">
              <a:spcBef>
                <a:spcPts val="0"/>
              </a:spcBef>
              <a:spcAft>
                <a:spcPts val="0"/>
              </a:spcAft>
              <a:defRPr/>
            </a:pPr>
            <a:endParaRPr lang="es-ES" sz="2200" dirty="0">
              <a:solidFill>
                <a:schemeClr val="bg1"/>
              </a:solidFill>
              <a:effectLst>
                <a:outerShdw blurRad="38100" dist="38100" dir="2700000" algn="tl">
                  <a:srgbClr val="000000"/>
                </a:outerShdw>
              </a:effectLst>
              <a:latin typeface="Gill Sans" charset="0"/>
              <a:ea typeface="+mn-ea"/>
              <a:cs typeface="Gill Sans" charset="0"/>
              <a:sym typeface="Gill Sans" charset="0"/>
            </a:endParaRPr>
          </a:p>
        </p:txBody>
      </p:sp>
      <p:sp>
        <p:nvSpPr>
          <p:cNvPr id="76" name="AutoShape 80"/>
          <p:cNvSpPr>
            <a:spLocks/>
          </p:cNvSpPr>
          <p:nvPr/>
        </p:nvSpPr>
        <p:spPr bwMode="auto">
          <a:xfrm>
            <a:off x="5495571" y="2206229"/>
            <a:ext cx="185190" cy="18514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65" y="0"/>
                </a:moveTo>
                <a:cubicBezTo>
                  <a:pt x="20632" y="0"/>
                  <a:pt x="20946" y="161"/>
                  <a:pt x="21208" y="475"/>
                </a:cubicBezTo>
                <a:cubicBezTo>
                  <a:pt x="21470" y="795"/>
                  <a:pt x="21599" y="1174"/>
                  <a:pt x="21599" y="1618"/>
                </a:cubicBezTo>
                <a:lnTo>
                  <a:pt x="21599" y="19981"/>
                </a:lnTo>
                <a:cubicBezTo>
                  <a:pt x="21599" y="20422"/>
                  <a:pt x="21470" y="20800"/>
                  <a:pt x="21208" y="21118"/>
                </a:cubicBezTo>
                <a:cubicBezTo>
                  <a:pt x="20946" y="21438"/>
                  <a:pt x="20632" y="21599"/>
                  <a:pt x="20265" y="21599"/>
                </a:cubicBezTo>
                <a:lnTo>
                  <a:pt x="1346" y="21599"/>
                </a:lnTo>
                <a:cubicBezTo>
                  <a:pt x="979" y="21599"/>
                  <a:pt x="663" y="21438"/>
                  <a:pt x="396" y="21118"/>
                </a:cubicBezTo>
                <a:cubicBezTo>
                  <a:pt x="132" y="20804"/>
                  <a:pt x="0" y="20425"/>
                  <a:pt x="0" y="19981"/>
                </a:cubicBezTo>
                <a:lnTo>
                  <a:pt x="0" y="1618"/>
                </a:lnTo>
                <a:cubicBezTo>
                  <a:pt x="0" y="1177"/>
                  <a:pt x="132" y="798"/>
                  <a:pt x="396" y="475"/>
                </a:cubicBezTo>
                <a:cubicBezTo>
                  <a:pt x="663" y="161"/>
                  <a:pt x="979" y="0"/>
                  <a:pt x="1346" y="0"/>
                </a:cubicBezTo>
                <a:lnTo>
                  <a:pt x="20265" y="0"/>
                </a:lnTo>
                <a:close/>
                <a:moveTo>
                  <a:pt x="1802" y="2161"/>
                </a:moveTo>
                <a:lnTo>
                  <a:pt x="1802" y="3078"/>
                </a:lnTo>
                <a:cubicBezTo>
                  <a:pt x="1802" y="3365"/>
                  <a:pt x="1855" y="3674"/>
                  <a:pt x="1966" y="3994"/>
                </a:cubicBezTo>
                <a:cubicBezTo>
                  <a:pt x="2073" y="4314"/>
                  <a:pt x="2213" y="4631"/>
                  <a:pt x="2382" y="4928"/>
                </a:cubicBezTo>
                <a:cubicBezTo>
                  <a:pt x="2548" y="5228"/>
                  <a:pt x="2732" y="5507"/>
                  <a:pt x="2933" y="5765"/>
                </a:cubicBezTo>
                <a:cubicBezTo>
                  <a:pt x="3131" y="6024"/>
                  <a:pt x="3329" y="6241"/>
                  <a:pt x="3525" y="6420"/>
                </a:cubicBezTo>
                <a:cubicBezTo>
                  <a:pt x="4304" y="7131"/>
                  <a:pt x="5085" y="7836"/>
                  <a:pt x="5863" y="8538"/>
                </a:cubicBezTo>
                <a:cubicBezTo>
                  <a:pt x="6640" y="9237"/>
                  <a:pt x="7418" y="9948"/>
                  <a:pt x="8202" y="10682"/>
                </a:cubicBezTo>
                <a:cubicBezTo>
                  <a:pt x="8356" y="10832"/>
                  <a:pt x="8545" y="11002"/>
                  <a:pt x="8762" y="11211"/>
                </a:cubicBezTo>
                <a:cubicBezTo>
                  <a:pt x="8983" y="11410"/>
                  <a:pt x="9208" y="11607"/>
                  <a:pt x="9443" y="11795"/>
                </a:cubicBezTo>
                <a:cubicBezTo>
                  <a:pt x="9678" y="11989"/>
                  <a:pt x="9911" y="12156"/>
                  <a:pt x="10141" y="12289"/>
                </a:cubicBezTo>
                <a:cubicBezTo>
                  <a:pt x="10371" y="12427"/>
                  <a:pt x="10584" y="12494"/>
                  <a:pt x="10780" y="12494"/>
                </a:cubicBezTo>
                <a:lnTo>
                  <a:pt x="10802" y="12494"/>
                </a:lnTo>
                <a:lnTo>
                  <a:pt x="10826" y="12494"/>
                </a:lnTo>
                <a:cubicBezTo>
                  <a:pt x="11022" y="12494"/>
                  <a:pt x="11235" y="12427"/>
                  <a:pt x="11465" y="12289"/>
                </a:cubicBezTo>
                <a:cubicBezTo>
                  <a:pt x="11696" y="12156"/>
                  <a:pt x="11926" y="11989"/>
                  <a:pt x="12156" y="11795"/>
                </a:cubicBezTo>
                <a:cubicBezTo>
                  <a:pt x="12386" y="11607"/>
                  <a:pt x="12611" y="11410"/>
                  <a:pt x="12824" y="11211"/>
                </a:cubicBezTo>
                <a:cubicBezTo>
                  <a:pt x="13040" y="11005"/>
                  <a:pt x="13228" y="10832"/>
                  <a:pt x="13392" y="10682"/>
                </a:cubicBezTo>
                <a:cubicBezTo>
                  <a:pt x="14176" y="9948"/>
                  <a:pt x="14954" y="9231"/>
                  <a:pt x="15731" y="8532"/>
                </a:cubicBezTo>
                <a:cubicBezTo>
                  <a:pt x="16509" y="7827"/>
                  <a:pt x="17288" y="7122"/>
                  <a:pt x="18071" y="6420"/>
                </a:cubicBezTo>
                <a:cubicBezTo>
                  <a:pt x="18265" y="6253"/>
                  <a:pt x="18463" y="6035"/>
                  <a:pt x="18661" y="5771"/>
                </a:cubicBezTo>
                <a:cubicBezTo>
                  <a:pt x="18862" y="5507"/>
                  <a:pt x="19043" y="5225"/>
                  <a:pt x="19212" y="4928"/>
                </a:cubicBezTo>
                <a:cubicBezTo>
                  <a:pt x="19381" y="4628"/>
                  <a:pt x="19521" y="4314"/>
                  <a:pt x="19636" y="3994"/>
                </a:cubicBezTo>
                <a:cubicBezTo>
                  <a:pt x="19748" y="3674"/>
                  <a:pt x="19805" y="3362"/>
                  <a:pt x="19805" y="3078"/>
                </a:cubicBezTo>
                <a:lnTo>
                  <a:pt x="19805" y="2161"/>
                </a:lnTo>
                <a:lnTo>
                  <a:pt x="1802" y="2161"/>
                </a:lnTo>
                <a:close/>
                <a:moveTo>
                  <a:pt x="19805" y="19429"/>
                </a:moveTo>
                <a:lnTo>
                  <a:pt x="19805" y="7451"/>
                </a:lnTo>
                <a:cubicBezTo>
                  <a:pt x="19562" y="7745"/>
                  <a:pt x="19337" y="7974"/>
                  <a:pt x="19124" y="8150"/>
                </a:cubicBezTo>
                <a:cubicBezTo>
                  <a:pt x="18297" y="8902"/>
                  <a:pt x="17467" y="9648"/>
                  <a:pt x="16634" y="10394"/>
                </a:cubicBezTo>
                <a:cubicBezTo>
                  <a:pt x="15802" y="11140"/>
                  <a:pt x="14977" y="11910"/>
                  <a:pt x="14154" y="12694"/>
                </a:cubicBezTo>
                <a:cubicBezTo>
                  <a:pt x="13679" y="13152"/>
                  <a:pt x="13165" y="13596"/>
                  <a:pt x="12614" y="14013"/>
                </a:cubicBezTo>
                <a:cubicBezTo>
                  <a:pt x="12063" y="14439"/>
                  <a:pt x="11451" y="14650"/>
                  <a:pt x="10780" y="14650"/>
                </a:cubicBezTo>
                <a:cubicBezTo>
                  <a:pt x="10138" y="14650"/>
                  <a:pt x="9541" y="14438"/>
                  <a:pt x="8988" y="14013"/>
                </a:cubicBezTo>
                <a:cubicBezTo>
                  <a:pt x="8432" y="13593"/>
                  <a:pt x="7915" y="13152"/>
                  <a:pt x="7440" y="12694"/>
                </a:cubicBezTo>
                <a:cubicBezTo>
                  <a:pt x="6627" y="11907"/>
                  <a:pt x="5802" y="11140"/>
                  <a:pt x="4965" y="10388"/>
                </a:cubicBezTo>
                <a:cubicBezTo>
                  <a:pt x="4130" y="9636"/>
                  <a:pt x="3298" y="8896"/>
                  <a:pt x="2470" y="8150"/>
                </a:cubicBezTo>
                <a:cubicBezTo>
                  <a:pt x="2257" y="7989"/>
                  <a:pt x="2037" y="7748"/>
                  <a:pt x="1802" y="7451"/>
                </a:cubicBezTo>
                <a:lnTo>
                  <a:pt x="1802" y="19429"/>
                </a:lnTo>
                <a:lnTo>
                  <a:pt x="19805" y="19429"/>
                </a:lnTo>
                <a:close/>
              </a:path>
            </a:pathLst>
          </a:custGeom>
          <a:solidFill>
            <a:srgbClr val="333F4F"/>
          </a:solidFill>
          <a:ln>
            <a:noFill/>
          </a:ln>
          <a:effectLst/>
          <a:extLst/>
        </p:spPr>
        <p:txBody>
          <a:bodyPr lIns="38092" tIns="38092" rIns="38092" bIns="38092" anchor="ctr"/>
          <a:lstStyle/>
          <a:p>
            <a:pPr defTabSz="342823" fontAlgn="auto">
              <a:spcBef>
                <a:spcPts val="0"/>
              </a:spcBef>
              <a:spcAft>
                <a:spcPts val="0"/>
              </a:spcAft>
              <a:defRPr/>
            </a:pPr>
            <a:endParaRPr lang="es-ES" sz="2200" dirty="0">
              <a:solidFill>
                <a:schemeClr val="bg1"/>
              </a:solidFill>
              <a:effectLst>
                <a:outerShdw blurRad="38100" dist="38100" dir="2700000" algn="tl">
                  <a:srgbClr val="000000"/>
                </a:outerShdw>
              </a:effectLst>
              <a:latin typeface="Gill Sans" charset="0"/>
              <a:ea typeface="+mn-ea"/>
              <a:cs typeface="Gill Sans" charset="0"/>
              <a:sym typeface="Gill Sans" charset="0"/>
            </a:endParaRPr>
          </a:p>
        </p:txBody>
      </p:sp>
      <p:sp>
        <p:nvSpPr>
          <p:cNvPr id="77" name="AutoShape 81"/>
          <p:cNvSpPr>
            <a:spLocks/>
          </p:cNvSpPr>
          <p:nvPr/>
        </p:nvSpPr>
        <p:spPr bwMode="auto">
          <a:xfrm>
            <a:off x="5893938" y="2206229"/>
            <a:ext cx="185191" cy="18514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782" y="15633"/>
                </a:moveTo>
                <a:cubicBezTo>
                  <a:pt x="11211" y="15633"/>
                  <a:pt x="11622" y="15565"/>
                  <a:pt x="12011" y="15416"/>
                </a:cubicBezTo>
                <a:cubicBezTo>
                  <a:pt x="12403" y="15272"/>
                  <a:pt x="12778" y="15084"/>
                  <a:pt x="13138" y="14855"/>
                </a:cubicBezTo>
                <a:cubicBezTo>
                  <a:pt x="13498" y="14626"/>
                  <a:pt x="13845" y="14361"/>
                  <a:pt x="14181" y="14073"/>
                </a:cubicBezTo>
                <a:cubicBezTo>
                  <a:pt x="14516" y="13774"/>
                  <a:pt x="14844" y="13471"/>
                  <a:pt x="15168" y="13160"/>
                </a:cubicBezTo>
                <a:cubicBezTo>
                  <a:pt x="16142" y="12226"/>
                  <a:pt x="17126" y="11306"/>
                  <a:pt x="18120" y="10410"/>
                </a:cubicBezTo>
                <a:cubicBezTo>
                  <a:pt x="19112" y="9515"/>
                  <a:pt x="20113" y="8616"/>
                  <a:pt x="21120" y="7714"/>
                </a:cubicBezTo>
                <a:cubicBezTo>
                  <a:pt x="21198" y="7640"/>
                  <a:pt x="21279" y="7570"/>
                  <a:pt x="21360" y="7496"/>
                </a:cubicBezTo>
                <a:cubicBezTo>
                  <a:pt x="21443" y="7429"/>
                  <a:pt x="21524" y="7347"/>
                  <a:pt x="21599" y="7250"/>
                </a:cubicBezTo>
                <a:lnTo>
                  <a:pt x="21599" y="19981"/>
                </a:lnTo>
                <a:cubicBezTo>
                  <a:pt x="21599" y="20416"/>
                  <a:pt x="21470" y="20800"/>
                  <a:pt x="21208" y="21118"/>
                </a:cubicBezTo>
                <a:cubicBezTo>
                  <a:pt x="20946" y="21438"/>
                  <a:pt x="20632" y="21599"/>
                  <a:pt x="20265" y="21599"/>
                </a:cubicBezTo>
                <a:lnTo>
                  <a:pt x="1346" y="21599"/>
                </a:lnTo>
                <a:cubicBezTo>
                  <a:pt x="979" y="21599"/>
                  <a:pt x="663" y="21438"/>
                  <a:pt x="396" y="21118"/>
                </a:cubicBezTo>
                <a:cubicBezTo>
                  <a:pt x="132" y="20803"/>
                  <a:pt x="0" y="20419"/>
                  <a:pt x="0" y="19981"/>
                </a:cubicBezTo>
                <a:lnTo>
                  <a:pt x="0" y="7250"/>
                </a:lnTo>
                <a:cubicBezTo>
                  <a:pt x="75" y="7347"/>
                  <a:pt x="156" y="7429"/>
                  <a:pt x="239" y="7496"/>
                </a:cubicBezTo>
                <a:cubicBezTo>
                  <a:pt x="320" y="7570"/>
                  <a:pt x="401" y="7640"/>
                  <a:pt x="479" y="7714"/>
                </a:cubicBezTo>
                <a:cubicBezTo>
                  <a:pt x="1488" y="8616"/>
                  <a:pt x="2487" y="9514"/>
                  <a:pt x="3481" y="10410"/>
                </a:cubicBezTo>
                <a:cubicBezTo>
                  <a:pt x="4473" y="11306"/>
                  <a:pt x="5457" y="12223"/>
                  <a:pt x="6434" y="13160"/>
                </a:cubicBezTo>
                <a:cubicBezTo>
                  <a:pt x="6738" y="13454"/>
                  <a:pt x="7058" y="13744"/>
                  <a:pt x="7394" y="14038"/>
                </a:cubicBezTo>
                <a:cubicBezTo>
                  <a:pt x="7729" y="14338"/>
                  <a:pt x="8079" y="14599"/>
                  <a:pt x="8437" y="14840"/>
                </a:cubicBezTo>
                <a:cubicBezTo>
                  <a:pt x="8797" y="15075"/>
                  <a:pt x="9174" y="15269"/>
                  <a:pt x="9568" y="15413"/>
                </a:cubicBezTo>
                <a:cubicBezTo>
                  <a:pt x="9965" y="15563"/>
                  <a:pt x="10371" y="15633"/>
                  <a:pt x="10782" y="15633"/>
                </a:cubicBezTo>
                <a:moveTo>
                  <a:pt x="10782" y="12413"/>
                </a:moveTo>
                <a:cubicBezTo>
                  <a:pt x="10540" y="12413"/>
                  <a:pt x="10278" y="12334"/>
                  <a:pt x="9996" y="12167"/>
                </a:cubicBezTo>
                <a:cubicBezTo>
                  <a:pt x="9715" y="12005"/>
                  <a:pt x="9441" y="11806"/>
                  <a:pt x="9171" y="11576"/>
                </a:cubicBezTo>
                <a:cubicBezTo>
                  <a:pt x="8900" y="11347"/>
                  <a:pt x="8638" y="11106"/>
                  <a:pt x="8380" y="10854"/>
                </a:cubicBezTo>
                <a:cubicBezTo>
                  <a:pt x="8121" y="10601"/>
                  <a:pt x="7896" y="10390"/>
                  <a:pt x="7700" y="10222"/>
                </a:cubicBezTo>
                <a:cubicBezTo>
                  <a:pt x="6752" y="9356"/>
                  <a:pt x="5819" y="8507"/>
                  <a:pt x="4891" y="7664"/>
                </a:cubicBezTo>
                <a:cubicBezTo>
                  <a:pt x="3966" y="6815"/>
                  <a:pt x="3023" y="5960"/>
                  <a:pt x="2061" y="5087"/>
                </a:cubicBezTo>
                <a:cubicBezTo>
                  <a:pt x="1882" y="4920"/>
                  <a:pt x="1672" y="4691"/>
                  <a:pt x="1434" y="4406"/>
                </a:cubicBezTo>
                <a:cubicBezTo>
                  <a:pt x="1194" y="4118"/>
                  <a:pt x="974" y="3804"/>
                  <a:pt x="766" y="3460"/>
                </a:cubicBezTo>
                <a:cubicBezTo>
                  <a:pt x="560" y="3110"/>
                  <a:pt x="384" y="2761"/>
                  <a:pt x="239" y="2405"/>
                </a:cubicBezTo>
                <a:cubicBezTo>
                  <a:pt x="95" y="2050"/>
                  <a:pt x="22" y="1724"/>
                  <a:pt x="22" y="1436"/>
                </a:cubicBezTo>
                <a:cubicBezTo>
                  <a:pt x="22" y="1051"/>
                  <a:pt x="164" y="713"/>
                  <a:pt x="443" y="425"/>
                </a:cubicBezTo>
                <a:cubicBezTo>
                  <a:pt x="727" y="143"/>
                  <a:pt x="1025" y="0"/>
                  <a:pt x="1346" y="0"/>
                </a:cubicBezTo>
                <a:lnTo>
                  <a:pt x="20265" y="0"/>
                </a:lnTo>
                <a:cubicBezTo>
                  <a:pt x="20583" y="0"/>
                  <a:pt x="20882" y="143"/>
                  <a:pt x="21161" y="425"/>
                </a:cubicBezTo>
                <a:cubicBezTo>
                  <a:pt x="21438" y="713"/>
                  <a:pt x="21577" y="1051"/>
                  <a:pt x="21577" y="1436"/>
                </a:cubicBezTo>
                <a:cubicBezTo>
                  <a:pt x="21577" y="1724"/>
                  <a:pt x="21504" y="2050"/>
                  <a:pt x="21360" y="2405"/>
                </a:cubicBezTo>
                <a:cubicBezTo>
                  <a:pt x="21215" y="2761"/>
                  <a:pt x="21039" y="3110"/>
                  <a:pt x="20833" y="3460"/>
                </a:cubicBezTo>
                <a:cubicBezTo>
                  <a:pt x="20627" y="3804"/>
                  <a:pt x="20402" y="4121"/>
                  <a:pt x="20165" y="4406"/>
                </a:cubicBezTo>
                <a:cubicBezTo>
                  <a:pt x="19927" y="4691"/>
                  <a:pt x="19717" y="4923"/>
                  <a:pt x="19538" y="5087"/>
                </a:cubicBezTo>
                <a:cubicBezTo>
                  <a:pt x="18578" y="5948"/>
                  <a:pt x="17633" y="6803"/>
                  <a:pt x="16708" y="7652"/>
                </a:cubicBezTo>
                <a:cubicBezTo>
                  <a:pt x="15782" y="8501"/>
                  <a:pt x="14844" y="9356"/>
                  <a:pt x="13899" y="10222"/>
                </a:cubicBezTo>
                <a:cubicBezTo>
                  <a:pt x="13703" y="10390"/>
                  <a:pt x="13481" y="10601"/>
                  <a:pt x="13226" y="10854"/>
                </a:cubicBezTo>
                <a:cubicBezTo>
                  <a:pt x="12971" y="11106"/>
                  <a:pt x="12709" y="11347"/>
                  <a:pt x="12435" y="11576"/>
                </a:cubicBezTo>
                <a:cubicBezTo>
                  <a:pt x="12161" y="11806"/>
                  <a:pt x="11884" y="12005"/>
                  <a:pt x="11603" y="12167"/>
                </a:cubicBezTo>
                <a:cubicBezTo>
                  <a:pt x="11321" y="12334"/>
                  <a:pt x="11064" y="12413"/>
                  <a:pt x="10829" y="12413"/>
                </a:cubicBezTo>
                <a:lnTo>
                  <a:pt x="10804" y="12413"/>
                </a:lnTo>
                <a:lnTo>
                  <a:pt x="10782" y="12413"/>
                </a:lnTo>
                <a:close/>
              </a:path>
            </a:pathLst>
          </a:custGeom>
          <a:solidFill>
            <a:srgbClr val="333F4F"/>
          </a:solidFill>
          <a:ln>
            <a:noFill/>
          </a:ln>
          <a:effectLst/>
          <a:extLst/>
        </p:spPr>
        <p:txBody>
          <a:bodyPr lIns="38092" tIns="38092" rIns="38092" bIns="38092" anchor="ctr"/>
          <a:lstStyle/>
          <a:p>
            <a:pPr defTabSz="342823" fontAlgn="auto">
              <a:spcBef>
                <a:spcPts val="0"/>
              </a:spcBef>
              <a:spcAft>
                <a:spcPts val="0"/>
              </a:spcAft>
              <a:defRPr/>
            </a:pPr>
            <a:endParaRPr lang="es-ES" sz="2200" dirty="0">
              <a:solidFill>
                <a:schemeClr val="bg1"/>
              </a:solidFill>
              <a:effectLst>
                <a:outerShdw blurRad="38100" dist="38100" dir="2700000" algn="tl">
                  <a:srgbClr val="000000"/>
                </a:outerShdw>
              </a:effectLst>
              <a:latin typeface="Gill Sans" charset="0"/>
              <a:ea typeface="+mn-ea"/>
              <a:cs typeface="Gill Sans" charset="0"/>
              <a:sym typeface="Gill Sans" charset="0"/>
            </a:endParaRPr>
          </a:p>
        </p:txBody>
      </p:sp>
      <p:sp>
        <p:nvSpPr>
          <p:cNvPr id="78" name="AutoShape 82"/>
          <p:cNvSpPr>
            <a:spLocks/>
          </p:cNvSpPr>
          <p:nvPr/>
        </p:nvSpPr>
        <p:spPr bwMode="auto">
          <a:xfrm>
            <a:off x="8387756" y="2528292"/>
            <a:ext cx="185786" cy="1857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3767" y="5419"/>
                </a:moveTo>
                <a:cubicBezTo>
                  <a:pt x="4051" y="5419"/>
                  <a:pt x="4271" y="5505"/>
                  <a:pt x="4428" y="5687"/>
                </a:cubicBezTo>
                <a:cubicBezTo>
                  <a:pt x="4586" y="5865"/>
                  <a:pt x="4701" y="6078"/>
                  <a:pt x="4766" y="6326"/>
                </a:cubicBezTo>
                <a:cubicBezTo>
                  <a:pt x="4835" y="6574"/>
                  <a:pt x="4879" y="6836"/>
                  <a:pt x="4893" y="7106"/>
                </a:cubicBezTo>
                <a:cubicBezTo>
                  <a:pt x="4910" y="7377"/>
                  <a:pt x="4917" y="7596"/>
                  <a:pt x="4917" y="7760"/>
                </a:cubicBezTo>
                <a:lnTo>
                  <a:pt x="4917" y="9856"/>
                </a:lnTo>
                <a:cubicBezTo>
                  <a:pt x="4809" y="9928"/>
                  <a:pt x="4720" y="10015"/>
                  <a:pt x="4646" y="10110"/>
                </a:cubicBezTo>
                <a:cubicBezTo>
                  <a:pt x="4574" y="10208"/>
                  <a:pt x="4468" y="10257"/>
                  <a:pt x="4329" y="10257"/>
                </a:cubicBezTo>
                <a:lnTo>
                  <a:pt x="561" y="10257"/>
                </a:lnTo>
                <a:cubicBezTo>
                  <a:pt x="439" y="10257"/>
                  <a:pt x="338" y="10208"/>
                  <a:pt x="256" y="10110"/>
                </a:cubicBezTo>
                <a:cubicBezTo>
                  <a:pt x="177" y="10015"/>
                  <a:pt x="93" y="9928"/>
                  <a:pt x="0" y="9856"/>
                </a:cubicBezTo>
                <a:lnTo>
                  <a:pt x="0" y="7760"/>
                </a:lnTo>
                <a:cubicBezTo>
                  <a:pt x="0" y="7596"/>
                  <a:pt x="4" y="7377"/>
                  <a:pt x="12" y="7106"/>
                </a:cubicBezTo>
                <a:cubicBezTo>
                  <a:pt x="19" y="6836"/>
                  <a:pt x="57" y="6574"/>
                  <a:pt x="124" y="6326"/>
                </a:cubicBezTo>
                <a:cubicBezTo>
                  <a:pt x="196" y="6078"/>
                  <a:pt x="309" y="5865"/>
                  <a:pt x="465" y="5687"/>
                </a:cubicBezTo>
                <a:cubicBezTo>
                  <a:pt x="624" y="5508"/>
                  <a:pt x="842" y="5419"/>
                  <a:pt x="1123" y="5419"/>
                </a:cubicBezTo>
                <a:cubicBezTo>
                  <a:pt x="782" y="5151"/>
                  <a:pt x="508" y="4803"/>
                  <a:pt x="304" y="4377"/>
                </a:cubicBezTo>
                <a:cubicBezTo>
                  <a:pt x="103" y="3950"/>
                  <a:pt x="0" y="3469"/>
                  <a:pt x="0" y="2937"/>
                </a:cubicBezTo>
                <a:cubicBezTo>
                  <a:pt x="0" y="2539"/>
                  <a:pt x="64" y="2162"/>
                  <a:pt x="189" y="1805"/>
                </a:cubicBezTo>
                <a:cubicBezTo>
                  <a:pt x="316" y="1448"/>
                  <a:pt x="491" y="1134"/>
                  <a:pt x="717" y="861"/>
                </a:cubicBezTo>
                <a:cubicBezTo>
                  <a:pt x="943" y="590"/>
                  <a:pt x="1207" y="380"/>
                  <a:pt x="1504" y="227"/>
                </a:cubicBezTo>
                <a:cubicBezTo>
                  <a:pt x="1804" y="77"/>
                  <a:pt x="2119" y="0"/>
                  <a:pt x="2445" y="0"/>
                </a:cubicBezTo>
                <a:cubicBezTo>
                  <a:pt x="2793" y="0"/>
                  <a:pt x="3115" y="77"/>
                  <a:pt x="3412" y="227"/>
                </a:cubicBezTo>
                <a:cubicBezTo>
                  <a:pt x="3712" y="380"/>
                  <a:pt x="3969" y="590"/>
                  <a:pt x="4188" y="861"/>
                </a:cubicBezTo>
                <a:cubicBezTo>
                  <a:pt x="4406" y="1134"/>
                  <a:pt x="4584" y="1448"/>
                  <a:pt x="4716" y="1805"/>
                </a:cubicBezTo>
                <a:cubicBezTo>
                  <a:pt x="4850" y="2162"/>
                  <a:pt x="4917" y="2539"/>
                  <a:pt x="4917" y="2937"/>
                </a:cubicBezTo>
                <a:cubicBezTo>
                  <a:pt x="4917" y="3458"/>
                  <a:pt x="4814" y="3939"/>
                  <a:pt x="4603" y="4371"/>
                </a:cubicBezTo>
                <a:cubicBezTo>
                  <a:pt x="4392" y="4800"/>
                  <a:pt x="4115" y="5151"/>
                  <a:pt x="3767" y="5419"/>
                </a:cubicBezTo>
                <a:moveTo>
                  <a:pt x="18165" y="12062"/>
                </a:moveTo>
                <a:cubicBezTo>
                  <a:pt x="18672" y="12604"/>
                  <a:pt x="19070" y="13142"/>
                  <a:pt x="19356" y="13669"/>
                </a:cubicBezTo>
                <a:cubicBezTo>
                  <a:pt x="19641" y="14196"/>
                  <a:pt x="19788" y="14801"/>
                  <a:pt x="19788" y="15480"/>
                </a:cubicBezTo>
                <a:lnTo>
                  <a:pt x="19788" y="20816"/>
                </a:lnTo>
                <a:cubicBezTo>
                  <a:pt x="19694" y="20868"/>
                  <a:pt x="19620" y="20931"/>
                  <a:pt x="19557" y="20995"/>
                </a:cubicBezTo>
                <a:cubicBezTo>
                  <a:pt x="19497" y="21061"/>
                  <a:pt x="19425" y="21122"/>
                  <a:pt x="19344" y="21191"/>
                </a:cubicBezTo>
                <a:cubicBezTo>
                  <a:pt x="19262" y="21251"/>
                  <a:pt x="19173" y="21317"/>
                  <a:pt x="19075" y="21386"/>
                </a:cubicBezTo>
                <a:cubicBezTo>
                  <a:pt x="18976" y="21455"/>
                  <a:pt x="18835" y="21528"/>
                  <a:pt x="18662" y="21599"/>
                </a:cubicBezTo>
                <a:lnTo>
                  <a:pt x="2942" y="21599"/>
                </a:lnTo>
                <a:cubicBezTo>
                  <a:pt x="2675" y="21599"/>
                  <a:pt x="2467" y="21499"/>
                  <a:pt x="2318" y="21291"/>
                </a:cubicBezTo>
                <a:cubicBezTo>
                  <a:pt x="2167" y="21081"/>
                  <a:pt x="2003" y="20926"/>
                  <a:pt x="1819" y="20816"/>
                </a:cubicBezTo>
                <a:lnTo>
                  <a:pt x="1819" y="15480"/>
                </a:lnTo>
                <a:cubicBezTo>
                  <a:pt x="1819" y="14763"/>
                  <a:pt x="1989" y="14127"/>
                  <a:pt x="2335" y="13571"/>
                </a:cubicBezTo>
                <a:cubicBezTo>
                  <a:pt x="2678" y="13018"/>
                  <a:pt x="3052" y="12511"/>
                  <a:pt x="3460" y="12062"/>
                </a:cubicBezTo>
                <a:cubicBezTo>
                  <a:pt x="3535" y="11970"/>
                  <a:pt x="3633" y="11869"/>
                  <a:pt x="3753" y="11766"/>
                </a:cubicBezTo>
                <a:cubicBezTo>
                  <a:pt x="3873" y="11659"/>
                  <a:pt x="4000" y="11590"/>
                  <a:pt x="4137" y="11553"/>
                </a:cubicBezTo>
                <a:cubicBezTo>
                  <a:pt x="4276" y="11495"/>
                  <a:pt x="4432" y="11466"/>
                  <a:pt x="4610" y="11455"/>
                </a:cubicBezTo>
                <a:cubicBezTo>
                  <a:pt x="4785" y="11446"/>
                  <a:pt x="4956" y="11423"/>
                  <a:pt x="5126" y="11388"/>
                </a:cubicBezTo>
                <a:cubicBezTo>
                  <a:pt x="5594" y="11299"/>
                  <a:pt x="6091" y="11210"/>
                  <a:pt x="6621" y="11121"/>
                </a:cubicBezTo>
                <a:cubicBezTo>
                  <a:pt x="7149" y="11034"/>
                  <a:pt x="7665" y="10945"/>
                  <a:pt x="8172" y="10853"/>
                </a:cubicBezTo>
                <a:cubicBezTo>
                  <a:pt x="7483" y="10326"/>
                  <a:pt x="6928" y="9632"/>
                  <a:pt x="6513" y="8762"/>
                </a:cubicBezTo>
                <a:cubicBezTo>
                  <a:pt x="6093" y="7896"/>
                  <a:pt x="5884" y="6940"/>
                  <a:pt x="5884" y="5903"/>
                </a:cubicBezTo>
                <a:cubicBezTo>
                  <a:pt x="5884" y="5097"/>
                  <a:pt x="6016" y="4331"/>
                  <a:pt x="6275" y="3608"/>
                </a:cubicBezTo>
                <a:cubicBezTo>
                  <a:pt x="6535" y="2885"/>
                  <a:pt x="6887" y="2260"/>
                  <a:pt x="7331" y="1733"/>
                </a:cubicBezTo>
                <a:cubicBezTo>
                  <a:pt x="7778" y="1203"/>
                  <a:pt x="8299" y="786"/>
                  <a:pt x="8894" y="472"/>
                </a:cubicBezTo>
                <a:cubicBezTo>
                  <a:pt x="9494" y="158"/>
                  <a:pt x="10125" y="3"/>
                  <a:pt x="10802" y="3"/>
                </a:cubicBezTo>
                <a:cubicBezTo>
                  <a:pt x="11476" y="3"/>
                  <a:pt x="12112" y="158"/>
                  <a:pt x="12710" y="472"/>
                </a:cubicBezTo>
                <a:cubicBezTo>
                  <a:pt x="13307" y="786"/>
                  <a:pt x="13826" y="1203"/>
                  <a:pt x="14272" y="1733"/>
                </a:cubicBezTo>
                <a:cubicBezTo>
                  <a:pt x="14716" y="2260"/>
                  <a:pt x="15067" y="2885"/>
                  <a:pt x="15328" y="3608"/>
                </a:cubicBezTo>
                <a:cubicBezTo>
                  <a:pt x="15590" y="4331"/>
                  <a:pt x="15719" y="5097"/>
                  <a:pt x="15719" y="5903"/>
                </a:cubicBezTo>
                <a:cubicBezTo>
                  <a:pt x="15719" y="6939"/>
                  <a:pt x="15513" y="7890"/>
                  <a:pt x="15100" y="8757"/>
                </a:cubicBezTo>
                <a:cubicBezTo>
                  <a:pt x="14685" y="9620"/>
                  <a:pt x="14128" y="10320"/>
                  <a:pt x="13432" y="10853"/>
                </a:cubicBezTo>
                <a:cubicBezTo>
                  <a:pt x="13936" y="10945"/>
                  <a:pt x="14452" y="11031"/>
                  <a:pt x="14978" y="11115"/>
                </a:cubicBezTo>
                <a:cubicBezTo>
                  <a:pt x="15504" y="11198"/>
                  <a:pt x="16005" y="11288"/>
                  <a:pt x="16478" y="11388"/>
                </a:cubicBezTo>
                <a:cubicBezTo>
                  <a:pt x="16653" y="11426"/>
                  <a:pt x="16826" y="11449"/>
                  <a:pt x="16994" y="11455"/>
                </a:cubicBezTo>
                <a:cubicBezTo>
                  <a:pt x="17162" y="11466"/>
                  <a:pt x="17323" y="11495"/>
                  <a:pt x="17467" y="11553"/>
                </a:cubicBezTo>
                <a:cubicBezTo>
                  <a:pt x="17603" y="11590"/>
                  <a:pt x="17731" y="11659"/>
                  <a:pt x="17851" y="11766"/>
                </a:cubicBezTo>
                <a:cubicBezTo>
                  <a:pt x="17966" y="11869"/>
                  <a:pt x="18074" y="11970"/>
                  <a:pt x="18165" y="12062"/>
                </a:cubicBezTo>
                <a:moveTo>
                  <a:pt x="20474" y="5419"/>
                </a:moveTo>
                <a:cubicBezTo>
                  <a:pt x="20757" y="5419"/>
                  <a:pt x="20973" y="5505"/>
                  <a:pt x="21124" y="5687"/>
                </a:cubicBezTo>
                <a:cubicBezTo>
                  <a:pt x="21271" y="5865"/>
                  <a:pt x="21381" y="6078"/>
                  <a:pt x="21448" y="6326"/>
                </a:cubicBezTo>
                <a:cubicBezTo>
                  <a:pt x="21520" y="6574"/>
                  <a:pt x="21561" y="6836"/>
                  <a:pt x="21576" y="7106"/>
                </a:cubicBezTo>
                <a:cubicBezTo>
                  <a:pt x="21592" y="7377"/>
                  <a:pt x="21599" y="7596"/>
                  <a:pt x="21599" y="7760"/>
                </a:cubicBezTo>
                <a:lnTo>
                  <a:pt x="21599" y="9856"/>
                </a:lnTo>
                <a:cubicBezTo>
                  <a:pt x="21508" y="9928"/>
                  <a:pt x="21422" y="10015"/>
                  <a:pt x="21340" y="10110"/>
                </a:cubicBezTo>
                <a:cubicBezTo>
                  <a:pt x="21261" y="10208"/>
                  <a:pt x="21158" y="10257"/>
                  <a:pt x="21036" y="10257"/>
                </a:cubicBezTo>
                <a:lnTo>
                  <a:pt x="17268" y="10257"/>
                </a:lnTo>
                <a:cubicBezTo>
                  <a:pt x="17131" y="10257"/>
                  <a:pt x="17023" y="10208"/>
                  <a:pt x="16953" y="10110"/>
                </a:cubicBezTo>
                <a:cubicBezTo>
                  <a:pt x="16879" y="10015"/>
                  <a:pt x="16790" y="9928"/>
                  <a:pt x="16682" y="9856"/>
                </a:cubicBezTo>
                <a:lnTo>
                  <a:pt x="16682" y="7760"/>
                </a:lnTo>
                <a:cubicBezTo>
                  <a:pt x="16682" y="7596"/>
                  <a:pt x="16692" y="7377"/>
                  <a:pt x="16706" y="7106"/>
                </a:cubicBezTo>
                <a:cubicBezTo>
                  <a:pt x="16720" y="6836"/>
                  <a:pt x="16766" y="6574"/>
                  <a:pt x="16836" y="6326"/>
                </a:cubicBezTo>
                <a:cubicBezTo>
                  <a:pt x="16912" y="6078"/>
                  <a:pt x="17023" y="5865"/>
                  <a:pt x="17183" y="5687"/>
                </a:cubicBezTo>
                <a:cubicBezTo>
                  <a:pt x="17337" y="5508"/>
                  <a:pt x="17556" y="5419"/>
                  <a:pt x="17829" y="5419"/>
                </a:cubicBezTo>
                <a:cubicBezTo>
                  <a:pt x="17488" y="5151"/>
                  <a:pt x="17210" y="4803"/>
                  <a:pt x="16999" y="4377"/>
                </a:cubicBezTo>
                <a:cubicBezTo>
                  <a:pt x="16788" y="3950"/>
                  <a:pt x="16682" y="3469"/>
                  <a:pt x="16682" y="2937"/>
                </a:cubicBezTo>
                <a:cubicBezTo>
                  <a:pt x="16682" y="2539"/>
                  <a:pt x="16744" y="2162"/>
                  <a:pt x="16872" y="1805"/>
                </a:cubicBezTo>
                <a:cubicBezTo>
                  <a:pt x="16999" y="1448"/>
                  <a:pt x="17174" y="1134"/>
                  <a:pt x="17400" y="861"/>
                </a:cubicBezTo>
                <a:cubicBezTo>
                  <a:pt x="17625" y="590"/>
                  <a:pt x="17889" y="380"/>
                  <a:pt x="18187" y="227"/>
                </a:cubicBezTo>
                <a:cubicBezTo>
                  <a:pt x="18487" y="77"/>
                  <a:pt x="18808" y="0"/>
                  <a:pt x="19152" y="0"/>
                </a:cubicBezTo>
                <a:cubicBezTo>
                  <a:pt x="19480" y="0"/>
                  <a:pt x="19795" y="77"/>
                  <a:pt x="20095" y="227"/>
                </a:cubicBezTo>
                <a:cubicBezTo>
                  <a:pt x="20395" y="380"/>
                  <a:pt x="20656" y="590"/>
                  <a:pt x="20882" y="861"/>
                </a:cubicBezTo>
                <a:cubicBezTo>
                  <a:pt x="21108" y="1134"/>
                  <a:pt x="21285" y="1448"/>
                  <a:pt x="21412" y="1805"/>
                </a:cubicBezTo>
                <a:cubicBezTo>
                  <a:pt x="21537" y="2162"/>
                  <a:pt x="21599" y="2539"/>
                  <a:pt x="21599" y="2937"/>
                </a:cubicBezTo>
                <a:cubicBezTo>
                  <a:pt x="21599" y="3458"/>
                  <a:pt x="21499" y="3939"/>
                  <a:pt x="21295" y="4371"/>
                </a:cubicBezTo>
                <a:cubicBezTo>
                  <a:pt x="21093" y="4800"/>
                  <a:pt x="20820" y="5151"/>
                  <a:pt x="20474" y="5419"/>
                </a:cubicBezTo>
              </a:path>
            </a:pathLst>
          </a:custGeom>
          <a:solidFill>
            <a:srgbClr val="333F4F"/>
          </a:solidFill>
          <a:ln>
            <a:noFill/>
          </a:ln>
          <a:effectLst/>
          <a:extLst/>
        </p:spPr>
        <p:txBody>
          <a:bodyPr lIns="38092" tIns="38092" rIns="38092" bIns="38092" anchor="ctr"/>
          <a:lstStyle/>
          <a:p>
            <a:pPr defTabSz="342823" fontAlgn="auto">
              <a:spcBef>
                <a:spcPts val="0"/>
              </a:spcBef>
              <a:spcAft>
                <a:spcPts val="0"/>
              </a:spcAft>
              <a:defRPr/>
            </a:pPr>
            <a:endParaRPr lang="es-ES" sz="2200" dirty="0">
              <a:solidFill>
                <a:schemeClr val="bg1"/>
              </a:solidFill>
              <a:effectLst>
                <a:outerShdw blurRad="38100" dist="38100" dir="2700000" algn="tl">
                  <a:srgbClr val="000000"/>
                </a:outerShdw>
              </a:effectLst>
              <a:latin typeface="Gill Sans" charset="0"/>
              <a:ea typeface="+mn-ea"/>
              <a:cs typeface="Gill Sans" charset="0"/>
              <a:sym typeface="Gill Sans" charset="0"/>
            </a:endParaRPr>
          </a:p>
        </p:txBody>
      </p:sp>
      <p:sp>
        <p:nvSpPr>
          <p:cNvPr id="79" name="AutoShape 83"/>
          <p:cNvSpPr>
            <a:spLocks/>
          </p:cNvSpPr>
          <p:nvPr/>
        </p:nvSpPr>
        <p:spPr bwMode="auto">
          <a:xfrm>
            <a:off x="6232164" y="3644503"/>
            <a:ext cx="184595" cy="1857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302" y="0"/>
                </a:moveTo>
                <a:cubicBezTo>
                  <a:pt x="16818" y="0"/>
                  <a:pt x="17288" y="190"/>
                  <a:pt x="17719" y="566"/>
                </a:cubicBezTo>
                <a:cubicBezTo>
                  <a:pt x="18150" y="942"/>
                  <a:pt x="18441" y="1424"/>
                  <a:pt x="18598" y="2014"/>
                </a:cubicBezTo>
                <a:lnTo>
                  <a:pt x="21387" y="12236"/>
                </a:lnTo>
                <a:cubicBezTo>
                  <a:pt x="21436" y="12453"/>
                  <a:pt x="21482" y="12665"/>
                  <a:pt x="21531" y="12873"/>
                </a:cubicBezTo>
                <a:cubicBezTo>
                  <a:pt x="21575" y="13088"/>
                  <a:pt x="21599" y="13299"/>
                  <a:pt x="21599" y="13516"/>
                </a:cubicBezTo>
                <a:lnTo>
                  <a:pt x="21599" y="18885"/>
                </a:lnTo>
                <a:cubicBezTo>
                  <a:pt x="21599" y="19270"/>
                  <a:pt x="21541" y="19626"/>
                  <a:pt x="21418" y="19955"/>
                </a:cubicBezTo>
                <a:cubicBezTo>
                  <a:pt x="21296" y="20284"/>
                  <a:pt x="21139" y="20566"/>
                  <a:pt x="20939" y="20806"/>
                </a:cubicBezTo>
                <a:cubicBezTo>
                  <a:pt x="20735" y="21044"/>
                  <a:pt x="20500" y="21238"/>
                  <a:pt x="20224" y="21382"/>
                </a:cubicBezTo>
                <a:cubicBezTo>
                  <a:pt x="19945" y="21529"/>
                  <a:pt x="19653" y="21599"/>
                  <a:pt x="19350" y="21599"/>
                </a:cubicBezTo>
                <a:lnTo>
                  <a:pt x="2262" y="21599"/>
                </a:lnTo>
                <a:cubicBezTo>
                  <a:pt x="1637" y="21599"/>
                  <a:pt x="1104" y="21335"/>
                  <a:pt x="663" y="20807"/>
                </a:cubicBezTo>
                <a:cubicBezTo>
                  <a:pt x="220" y="20278"/>
                  <a:pt x="0" y="19637"/>
                  <a:pt x="0" y="18886"/>
                </a:cubicBezTo>
                <a:lnTo>
                  <a:pt x="0" y="13517"/>
                </a:lnTo>
                <a:cubicBezTo>
                  <a:pt x="0" y="13299"/>
                  <a:pt x="24" y="13088"/>
                  <a:pt x="70" y="12873"/>
                </a:cubicBezTo>
                <a:cubicBezTo>
                  <a:pt x="119" y="12665"/>
                  <a:pt x="164" y="12450"/>
                  <a:pt x="210" y="12236"/>
                </a:cubicBezTo>
                <a:lnTo>
                  <a:pt x="2998" y="2015"/>
                </a:lnTo>
                <a:cubicBezTo>
                  <a:pt x="3155" y="1424"/>
                  <a:pt x="3451" y="943"/>
                  <a:pt x="3887" y="567"/>
                </a:cubicBezTo>
                <a:cubicBezTo>
                  <a:pt x="4316" y="191"/>
                  <a:pt x="4795" y="0"/>
                  <a:pt x="5310" y="0"/>
                </a:cubicBezTo>
                <a:lnTo>
                  <a:pt x="16302" y="0"/>
                </a:lnTo>
                <a:close/>
                <a:moveTo>
                  <a:pt x="19807" y="13516"/>
                </a:moveTo>
                <a:cubicBezTo>
                  <a:pt x="19807" y="13366"/>
                  <a:pt x="19761" y="13234"/>
                  <a:pt x="19670" y="13129"/>
                </a:cubicBezTo>
                <a:cubicBezTo>
                  <a:pt x="19582" y="13020"/>
                  <a:pt x="19475" y="12967"/>
                  <a:pt x="19350" y="12967"/>
                </a:cubicBezTo>
                <a:lnTo>
                  <a:pt x="2262" y="12967"/>
                </a:lnTo>
                <a:cubicBezTo>
                  <a:pt x="2137" y="12967"/>
                  <a:pt x="2029" y="13017"/>
                  <a:pt x="1941" y="13120"/>
                </a:cubicBezTo>
                <a:cubicBezTo>
                  <a:pt x="1850" y="13223"/>
                  <a:pt x="1804" y="13355"/>
                  <a:pt x="1804" y="13516"/>
                </a:cubicBezTo>
                <a:lnTo>
                  <a:pt x="1804" y="18885"/>
                </a:lnTo>
                <a:cubicBezTo>
                  <a:pt x="1804" y="19035"/>
                  <a:pt x="1848" y="19167"/>
                  <a:pt x="1934" y="19273"/>
                </a:cubicBezTo>
                <a:cubicBezTo>
                  <a:pt x="2019" y="19382"/>
                  <a:pt x="2129" y="19438"/>
                  <a:pt x="2262" y="19438"/>
                </a:cubicBezTo>
                <a:lnTo>
                  <a:pt x="19350" y="19438"/>
                </a:lnTo>
                <a:cubicBezTo>
                  <a:pt x="19475" y="19438"/>
                  <a:pt x="19582" y="19385"/>
                  <a:pt x="19670" y="19282"/>
                </a:cubicBezTo>
                <a:cubicBezTo>
                  <a:pt x="19761" y="19179"/>
                  <a:pt x="19807" y="19047"/>
                  <a:pt x="19807" y="18885"/>
                </a:cubicBezTo>
                <a:lnTo>
                  <a:pt x="19807" y="13516"/>
                </a:lnTo>
                <a:close/>
                <a:moveTo>
                  <a:pt x="5312" y="2167"/>
                </a:moveTo>
                <a:cubicBezTo>
                  <a:pt x="5185" y="2167"/>
                  <a:pt x="5062" y="2211"/>
                  <a:pt x="4940" y="2305"/>
                </a:cubicBezTo>
                <a:cubicBezTo>
                  <a:pt x="4822" y="2402"/>
                  <a:pt x="4739" y="2523"/>
                  <a:pt x="4702" y="2672"/>
                </a:cubicBezTo>
                <a:lnTo>
                  <a:pt x="2497" y="10799"/>
                </a:lnTo>
                <a:lnTo>
                  <a:pt x="19105" y="10799"/>
                </a:lnTo>
                <a:lnTo>
                  <a:pt x="16902" y="2672"/>
                </a:lnTo>
                <a:cubicBezTo>
                  <a:pt x="16870" y="2523"/>
                  <a:pt x="16794" y="2402"/>
                  <a:pt x="16674" y="2305"/>
                </a:cubicBezTo>
                <a:cubicBezTo>
                  <a:pt x="16554" y="2211"/>
                  <a:pt x="16431" y="2167"/>
                  <a:pt x="16304" y="2167"/>
                </a:cubicBezTo>
                <a:lnTo>
                  <a:pt x="5312" y="2167"/>
                </a:lnTo>
                <a:close/>
                <a:moveTo>
                  <a:pt x="13511" y="14864"/>
                </a:moveTo>
                <a:cubicBezTo>
                  <a:pt x="13817" y="14864"/>
                  <a:pt x="14076" y="14994"/>
                  <a:pt x="14292" y="15252"/>
                </a:cubicBezTo>
                <a:cubicBezTo>
                  <a:pt x="14507" y="15511"/>
                  <a:pt x="14613" y="15822"/>
                  <a:pt x="14613" y="16186"/>
                </a:cubicBezTo>
                <a:cubicBezTo>
                  <a:pt x="14613" y="16571"/>
                  <a:pt x="14507" y="16891"/>
                  <a:pt x="14292" y="17149"/>
                </a:cubicBezTo>
                <a:cubicBezTo>
                  <a:pt x="14076" y="17408"/>
                  <a:pt x="13817" y="17537"/>
                  <a:pt x="13511" y="17537"/>
                </a:cubicBezTo>
                <a:cubicBezTo>
                  <a:pt x="13190" y="17537"/>
                  <a:pt x="12923" y="17408"/>
                  <a:pt x="12708" y="17149"/>
                </a:cubicBezTo>
                <a:cubicBezTo>
                  <a:pt x="12492" y="16891"/>
                  <a:pt x="12387" y="16571"/>
                  <a:pt x="12387" y="16186"/>
                </a:cubicBezTo>
                <a:cubicBezTo>
                  <a:pt x="12387" y="15822"/>
                  <a:pt x="12492" y="15511"/>
                  <a:pt x="12708" y="15252"/>
                </a:cubicBezTo>
                <a:cubicBezTo>
                  <a:pt x="12923" y="14994"/>
                  <a:pt x="13190" y="14864"/>
                  <a:pt x="13511" y="14864"/>
                </a:cubicBezTo>
                <a:moveTo>
                  <a:pt x="17112" y="14864"/>
                </a:moveTo>
                <a:cubicBezTo>
                  <a:pt x="17416" y="14864"/>
                  <a:pt x="17675" y="14994"/>
                  <a:pt x="17891" y="15252"/>
                </a:cubicBezTo>
                <a:cubicBezTo>
                  <a:pt x="18104" y="15511"/>
                  <a:pt x="18211" y="15822"/>
                  <a:pt x="18211" y="16186"/>
                </a:cubicBezTo>
                <a:cubicBezTo>
                  <a:pt x="18211" y="16571"/>
                  <a:pt x="18104" y="16891"/>
                  <a:pt x="17891" y="17149"/>
                </a:cubicBezTo>
                <a:cubicBezTo>
                  <a:pt x="17675" y="17408"/>
                  <a:pt x="17416" y="17537"/>
                  <a:pt x="17112" y="17537"/>
                </a:cubicBezTo>
                <a:cubicBezTo>
                  <a:pt x="16791" y="17537"/>
                  <a:pt x="16525" y="17408"/>
                  <a:pt x="16309" y="17149"/>
                </a:cubicBezTo>
                <a:cubicBezTo>
                  <a:pt x="16094" y="16891"/>
                  <a:pt x="15986" y="16571"/>
                  <a:pt x="15986" y="16186"/>
                </a:cubicBezTo>
                <a:cubicBezTo>
                  <a:pt x="15986" y="15822"/>
                  <a:pt x="16094" y="15511"/>
                  <a:pt x="16309" y="15252"/>
                </a:cubicBezTo>
                <a:cubicBezTo>
                  <a:pt x="16527" y="14994"/>
                  <a:pt x="16794" y="14864"/>
                  <a:pt x="17112" y="14864"/>
                </a:cubicBezTo>
              </a:path>
            </a:pathLst>
          </a:custGeom>
          <a:solidFill>
            <a:srgbClr val="333F4F"/>
          </a:solidFill>
          <a:ln>
            <a:noFill/>
          </a:ln>
          <a:effectLst/>
          <a:extLst/>
        </p:spPr>
        <p:txBody>
          <a:bodyPr lIns="38092" tIns="38092" rIns="38092" bIns="38092" anchor="ctr"/>
          <a:lstStyle/>
          <a:p>
            <a:pPr defTabSz="342823" fontAlgn="auto">
              <a:spcBef>
                <a:spcPts val="0"/>
              </a:spcBef>
              <a:spcAft>
                <a:spcPts val="0"/>
              </a:spcAft>
              <a:defRPr/>
            </a:pPr>
            <a:endParaRPr lang="es-ES" sz="2200" dirty="0">
              <a:solidFill>
                <a:schemeClr val="bg1"/>
              </a:solidFill>
              <a:effectLst>
                <a:outerShdw blurRad="38100" dist="38100" dir="2700000" algn="tl">
                  <a:srgbClr val="000000"/>
                </a:outerShdw>
              </a:effectLst>
              <a:latin typeface="Gill Sans" charset="0"/>
              <a:ea typeface="+mn-ea"/>
              <a:cs typeface="Gill Sans" charset="0"/>
              <a:sym typeface="Gill Sans" charset="0"/>
            </a:endParaRPr>
          </a:p>
        </p:txBody>
      </p:sp>
      <p:sp>
        <p:nvSpPr>
          <p:cNvPr id="80" name="AutoShape 84"/>
          <p:cNvSpPr>
            <a:spLocks/>
          </p:cNvSpPr>
          <p:nvPr/>
        </p:nvSpPr>
        <p:spPr bwMode="auto">
          <a:xfrm>
            <a:off x="4621424" y="2526506"/>
            <a:ext cx="184595" cy="18633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792" y="0"/>
                </a:moveTo>
                <a:cubicBezTo>
                  <a:pt x="12101" y="0"/>
                  <a:pt x="13398" y="296"/>
                  <a:pt x="14685" y="897"/>
                </a:cubicBezTo>
                <a:cubicBezTo>
                  <a:pt x="15972" y="1496"/>
                  <a:pt x="17128" y="2309"/>
                  <a:pt x="18152" y="3337"/>
                </a:cubicBezTo>
                <a:cubicBezTo>
                  <a:pt x="19173" y="4365"/>
                  <a:pt x="20002" y="5565"/>
                  <a:pt x="20642" y="6941"/>
                </a:cubicBezTo>
                <a:cubicBezTo>
                  <a:pt x="21277" y="8313"/>
                  <a:pt x="21599" y="9784"/>
                  <a:pt x="21599" y="11354"/>
                </a:cubicBezTo>
                <a:cubicBezTo>
                  <a:pt x="21599" y="12995"/>
                  <a:pt x="21305" y="14571"/>
                  <a:pt x="20722" y="16085"/>
                </a:cubicBezTo>
                <a:lnTo>
                  <a:pt x="20416" y="16895"/>
                </a:lnTo>
                <a:lnTo>
                  <a:pt x="18455" y="17245"/>
                </a:lnTo>
                <a:cubicBezTo>
                  <a:pt x="18253" y="18183"/>
                  <a:pt x="17836" y="18965"/>
                  <a:pt x="17210" y="19589"/>
                </a:cubicBezTo>
                <a:cubicBezTo>
                  <a:pt x="16584" y="20207"/>
                  <a:pt x="15843" y="20521"/>
                  <a:pt x="14996" y="20521"/>
                </a:cubicBezTo>
                <a:lnTo>
                  <a:pt x="14996" y="21074"/>
                </a:lnTo>
                <a:cubicBezTo>
                  <a:pt x="14996" y="21218"/>
                  <a:pt x="14953" y="21343"/>
                  <a:pt x="14862" y="21447"/>
                </a:cubicBezTo>
                <a:cubicBezTo>
                  <a:pt x="14770" y="21549"/>
                  <a:pt x="14664" y="21599"/>
                  <a:pt x="14534" y="21599"/>
                </a:cubicBezTo>
                <a:lnTo>
                  <a:pt x="13633" y="21599"/>
                </a:lnTo>
                <a:cubicBezTo>
                  <a:pt x="13513" y="21599"/>
                  <a:pt x="13407" y="21549"/>
                  <a:pt x="13322" y="21447"/>
                </a:cubicBezTo>
                <a:cubicBezTo>
                  <a:pt x="13238" y="21343"/>
                  <a:pt x="13193" y="21218"/>
                  <a:pt x="13193" y="21074"/>
                </a:cubicBezTo>
                <a:lnTo>
                  <a:pt x="13193" y="11354"/>
                </a:lnTo>
                <a:cubicBezTo>
                  <a:pt x="13193" y="11210"/>
                  <a:pt x="13238" y="11081"/>
                  <a:pt x="13322" y="10970"/>
                </a:cubicBezTo>
                <a:cubicBezTo>
                  <a:pt x="13407" y="10857"/>
                  <a:pt x="13513" y="10798"/>
                  <a:pt x="13633" y="10798"/>
                </a:cubicBezTo>
                <a:lnTo>
                  <a:pt x="14534" y="10798"/>
                </a:lnTo>
                <a:cubicBezTo>
                  <a:pt x="14654" y="10798"/>
                  <a:pt x="14763" y="10857"/>
                  <a:pt x="14857" y="10970"/>
                </a:cubicBezTo>
                <a:cubicBezTo>
                  <a:pt x="14949" y="11081"/>
                  <a:pt x="14996" y="11210"/>
                  <a:pt x="14996" y="11354"/>
                </a:cubicBezTo>
                <a:lnTo>
                  <a:pt x="14996" y="11880"/>
                </a:lnTo>
                <a:cubicBezTo>
                  <a:pt x="15655" y="11880"/>
                  <a:pt x="16262" y="12077"/>
                  <a:pt x="16810" y="12476"/>
                </a:cubicBezTo>
                <a:cubicBezTo>
                  <a:pt x="17359" y="12874"/>
                  <a:pt x="17787" y="13396"/>
                  <a:pt x="18095" y="14046"/>
                </a:cubicBezTo>
                <a:lnTo>
                  <a:pt x="18533" y="13947"/>
                </a:lnTo>
                <a:cubicBezTo>
                  <a:pt x="18782" y="13136"/>
                  <a:pt x="18900" y="12272"/>
                  <a:pt x="18893" y="11354"/>
                </a:cubicBezTo>
                <a:cubicBezTo>
                  <a:pt x="18893" y="10228"/>
                  <a:pt x="18648" y="9177"/>
                  <a:pt x="18156" y="8194"/>
                </a:cubicBezTo>
                <a:cubicBezTo>
                  <a:pt x="17665" y="7220"/>
                  <a:pt x="17024" y="6362"/>
                  <a:pt x="16238" y="5622"/>
                </a:cubicBezTo>
                <a:cubicBezTo>
                  <a:pt x="15455" y="4882"/>
                  <a:pt x="14584" y="4300"/>
                  <a:pt x="13621" y="3877"/>
                </a:cubicBezTo>
                <a:cubicBezTo>
                  <a:pt x="12659" y="3456"/>
                  <a:pt x="11717" y="3241"/>
                  <a:pt x="10792" y="3241"/>
                </a:cubicBezTo>
                <a:cubicBezTo>
                  <a:pt x="9868" y="3241"/>
                  <a:pt x="8929" y="3456"/>
                  <a:pt x="7971" y="3877"/>
                </a:cubicBezTo>
                <a:cubicBezTo>
                  <a:pt x="7015" y="4300"/>
                  <a:pt x="6140" y="4879"/>
                  <a:pt x="5358" y="5608"/>
                </a:cubicBezTo>
                <a:cubicBezTo>
                  <a:pt x="4572" y="6336"/>
                  <a:pt x="3934" y="7198"/>
                  <a:pt x="3443" y="8183"/>
                </a:cubicBezTo>
                <a:cubicBezTo>
                  <a:pt x="2951" y="9171"/>
                  <a:pt x="2704" y="10219"/>
                  <a:pt x="2704" y="11329"/>
                </a:cubicBezTo>
                <a:cubicBezTo>
                  <a:pt x="2704" y="12267"/>
                  <a:pt x="2824" y="13136"/>
                  <a:pt x="3066" y="13947"/>
                </a:cubicBezTo>
                <a:lnTo>
                  <a:pt x="3504" y="14046"/>
                </a:lnTo>
                <a:cubicBezTo>
                  <a:pt x="3812" y="13396"/>
                  <a:pt x="4240" y="12874"/>
                  <a:pt x="4789" y="12476"/>
                </a:cubicBezTo>
                <a:cubicBezTo>
                  <a:pt x="5337" y="12077"/>
                  <a:pt x="5942" y="11880"/>
                  <a:pt x="6603" y="11880"/>
                </a:cubicBezTo>
                <a:lnTo>
                  <a:pt x="6603" y="11354"/>
                </a:lnTo>
                <a:cubicBezTo>
                  <a:pt x="6603" y="11210"/>
                  <a:pt x="6646" y="11081"/>
                  <a:pt x="6737" y="10970"/>
                </a:cubicBezTo>
                <a:cubicBezTo>
                  <a:pt x="6827" y="10857"/>
                  <a:pt x="6935" y="10798"/>
                  <a:pt x="7065" y="10798"/>
                </a:cubicBezTo>
                <a:lnTo>
                  <a:pt x="7966" y="10798"/>
                </a:lnTo>
                <a:cubicBezTo>
                  <a:pt x="8086" y="10798"/>
                  <a:pt x="8187" y="10857"/>
                  <a:pt x="8270" y="10970"/>
                </a:cubicBezTo>
                <a:cubicBezTo>
                  <a:pt x="8352" y="11081"/>
                  <a:pt x="8392" y="11210"/>
                  <a:pt x="8392" y="11354"/>
                </a:cubicBezTo>
                <a:lnTo>
                  <a:pt x="8392" y="21074"/>
                </a:lnTo>
                <a:cubicBezTo>
                  <a:pt x="8392" y="21218"/>
                  <a:pt x="8352" y="21343"/>
                  <a:pt x="8270" y="21447"/>
                </a:cubicBezTo>
                <a:cubicBezTo>
                  <a:pt x="8187" y="21549"/>
                  <a:pt x="8086" y="21599"/>
                  <a:pt x="7966" y="21599"/>
                </a:cubicBezTo>
                <a:lnTo>
                  <a:pt x="7065" y="21599"/>
                </a:lnTo>
                <a:cubicBezTo>
                  <a:pt x="6945" y="21599"/>
                  <a:pt x="6836" y="21549"/>
                  <a:pt x="6742" y="21447"/>
                </a:cubicBezTo>
                <a:cubicBezTo>
                  <a:pt x="6650" y="21343"/>
                  <a:pt x="6603" y="21218"/>
                  <a:pt x="6603" y="21074"/>
                </a:cubicBezTo>
                <a:lnTo>
                  <a:pt x="6603" y="20521"/>
                </a:lnTo>
                <a:cubicBezTo>
                  <a:pt x="6189" y="20521"/>
                  <a:pt x="5789" y="20436"/>
                  <a:pt x="5403" y="20270"/>
                </a:cubicBezTo>
                <a:cubicBezTo>
                  <a:pt x="5015" y="20103"/>
                  <a:pt x="4671" y="19877"/>
                  <a:pt x="4370" y="19589"/>
                </a:cubicBezTo>
                <a:cubicBezTo>
                  <a:pt x="4073" y="19298"/>
                  <a:pt x="3814" y="18956"/>
                  <a:pt x="3598" y="18558"/>
                </a:cubicBezTo>
                <a:cubicBezTo>
                  <a:pt x="3388" y="18163"/>
                  <a:pt x="3233" y="17725"/>
                  <a:pt x="3144" y="17245"/>
                </a:cubicBezTo>
                <a:lnTo>
                  <a:pt x="1172" y="16895"/>
                </a:lnTo>
                <a:lnTo>
                  <a:pt x="877" y="16085"/>
                </a:lnTo>
                <a:cubicBezTo>
                  <a:pt x="294" y="14571"/>
                  <a:pt x="0" y="12987"/>
                  <a:pt x="0" y="11326"/>
                </a:cubicBezTo>
                <a:cubicBezTo>
                  <a:pt x="0" y="9776"/>
                  <a:pt x="320" y="8310"/>
                  <a:pt x="957" y="6938"/>
                </a:cubicBezTo>
                <a:cubicBezTo>
                  <a:pt x="1595" y="5563"/>
                  <a:pt x="2426" y="4363"/>
                  <a:pt x="3447" y="3335"/>
                </a:cubicBezTo>
                <a:cubicBezTo>
                  <a:pt x="4469" y="2307"/>
                  <a:pt x="5622" y="1493"/>
                  <a:pt x="6909" y="895"/>
                </a:cubicBezTo>
                <a:cubicBezTo>
                  <a:pt x="8192" y="296"/>
                  <a:pt x="9486" y="0"/>
                  <a:pt x="10792" y="0"/>
                </a:cubicBezTo>
              </a:path>
            </a:pathLst>
          </a:custGeom>
          <a:solidFill>
            <a:srgbClr val="333F4F"/>
          </a:solidFill>
          <a:ln>
            <a:noFill/>
          </a:ln>
          <a:effectLst/>
          <a:extLst/>
        </p:spPr>
        <p:txBody>
          <a:bodyPr lIns="38092" tIns="38092" rIns="38092" bIns="38092" anchor="ctr"/>
          <a:lstStyle/>
          <a:p>
            <a:pPr defTabSz="342823" fontAlgn="auto">
              <a:spcBef>
                <a:spcPts val="0"/>
              </a:spcBef>
              <a:spcAft>
                <a:spcPts val="0"/>
              </a:spcAft>
              <a:defRPr/>
            </a:pPr>
            <a:endParaRPr lang="es-ES" sz="2200" dirty="0">
              <a:solidFill>
                <a:schemeClr val="bg1"/>
              </a:solidFill>
              <a:effectLst>
                <a:outerShdw blurRad="38100" dist="38100" dir="2700000" algn="tl">
                  <a:srgbClr val="000000"/>
                </a:outerShdw>
              </a:effectLst>
              <a:latin typeface="Gill Sans" charset="0"/>
              <a:ea typeface="+mn-ea"/>
              <a:cs typeface="Gill Sans" charset="0"/>
              <a:sym typeface="Gill Sans" charset="0"/>
            </a:endParaRPr>
          </a:p>
        </p:txBody>
      </p:sp>
      <p:sp>
        <p:nvSpPr>
          <p:cNvPr id="81" name="AutoShape 85"/>
          <p:cNvSpPr>
            <a:spLocks/>
          </p:cNvSpPr>
          <p:nvPr/>
        </p:nvSpPr>
        <p:spPr bwMode="auto">
          <a:xfrm>
            <a:off x="5029319" y="2526506"/>
            <a:ext cx="185786" cy="18633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738" y="0"/>
                </a:moveTo>
                <a:cubicBezTo>
                  <a:pt x="16640" y="0"/>
                  <a:pt x="17458" y="155"/>
                  <a:pt x="18184" y="471"/>
                </a:cubicBezTo>
                <a:cubicBezTo>
                  <a:pt x="18910" y="787"/>
                  <a:pt x="19526" y="1231"/>
                  <a:pt x="20035" y="1804"/>
                </a:cubicBezTo>
                <a:cubicBezTo>
                  <a:pt x="20543" y="2377"/>
                  <a:pt x="20928" y="3077"/>
                  <a:pt x="21199" y="3905"/>
                </a:cubicBezTo>
                <a:cubicBezTo>
                  <a:pt x="21464" y="4735"/>
                  <a:pt x="21599" y="5659"/>
                  <a:pt x="21599" y="6675"/>
                </a:cubicBezTo>
                <a:cubicBezTo>
                  <a:pt x="21599" y="7271"/>
                  <a:pt x="21527" y="7855"/>
                  <a:pt x="21377" y="8432"/>
                </a:cubicBezTo>
                <a:cubicBezTo>
                  <a:pt x="21226" y="9010"/>
                  <a:pt x="21026" y="9572"/>
                  <a:pt x="20766" y="10115"/>
                </a:cubicBezTo>
                <a:cubicBezTo>
                  <a:pt x="20505" y="10660"/>
                  <a:pt x="20210" y="11179"/>
                  <a:pt x="19872" y="11671"/>
                </a:cubicBezTo>
                <a:cubicBezTo>
                  <a:pt x="19539" y="12162"/>
                  <a:pt x="19188" y="12611"/>
                  <a:pt x="18830" y="13015"/>
                </a:cubicBezTo>
                <a:lnTo>
                  <a:pt x="11457" y="21289"/>
                </a:lnTo>
                <a:cubicBezTo>
                  <a:pt x="11276" y="21495"/>
                  <a:pt x="11056" y="21599"/>
                  <a:pt x="10798" y="21599"/>
                </a:cubicBezTo>
                <a:cubicBezTo>
                  <a:pt x="10553" y="21599"/>
                  <a:pt x="10323" y="21495"/>
                  <a:pt x="10117" y="21289"/>
                </a:cubicBezTo>
                <a:lnTo>
                  <a:pt x="2746" y="12989"/>
                </a:lnTo>
                <a:cubicBezTo>
                  <a:pt x="2386" y="12583"/>
                  <a:pt x="2038" y="12137"/>
                  <a:pt x="1702" y="11642"/>
                </a:cubicBezTo>
                <a:cubicBezTo>
                  <a:pt x="1367" y="11151"/>
                  <a:pt x="1074" y="10640"/>
                  <a:pt x="821" y="10103"/>
                </a:cubicBezTo>
                <a:cubicBezTo>
                  <a:pt x="568" y="9570"/>
                  <a:pt x="370" y="9005"/>
                  <a:pt x="222" y="8426"/>
                </a:cubicBezTo>
                <a:cubicBezTo>
                  <a:pt x="72" y="7844"/>
                  <a:pt x="0" y="7263"/>
                  <a:pt x="0" y="6675"/>
                </a:cubicBezTo>
                <a:cubicBezTo>
                  <a:pt x="0" y="5659"/>
                  <a:pt x="137" y="4732"/>
                  <a:pt x="408" y="3905"/>
                </a:cubicBezTo>
                <a:cubicBezTo>
                  <a:pt x="678" y="3078"/>
                  <a:pt x="1071" y="2377"/>
                  <a:pt x="1577" y="1804"/>
                </a:cubicBezTo>
                <a:cubicBezTo>
                  <a:pt x="2083" y="1231"/>
                  <a:pt x="2699" y="787"/>
                  <a:pt x="3417" y="471"/>
                </a:cubicBezTo>
                <a:cubicBezTo>
                  <a:pt x="4136" y="155"/>
                  <a:pt x="4942" y="0"/>
                  <a:pt x="5838" y="0"/>
                </a:cubicBezTo>
                <a:cubicBezTo>
                  <a:pt x="6306" y="0"/>
                  <a:pt x="6777" y="81"/>
                  <a:pt x="7238" y="248"/>
                </a:cubicBezTo>
                <a:cubicBezTo>
                  <a:pt x="7701" y="412"/>
                  <a:pt x="8142" y="635"/>
                  <a:pt x="8557" y="903"/>
                </a:cubicBezTo>
                <a:cubicBezTo>
                  <a:pt x="8973" y="1174"/>
                  <a:pt x="9369" y="1482"/>
                  <a:pt x="9744" y="1830"/>
                </a:cubicBezTo>
                <a:cubicBezTo>
                  <a:pt x="10122" y="2177"/>
                  <a:pt x="10470" y="2527"/>
                  <a:pt x="10798" y="2880"/>
                </a:cubicBezTo>
                <a:cubicBezTo>
                  <a:pt x="11109" y="2527"/>
                  <a:pt x="11457" y="2177"/>
                  <a:pt x="11842" y="1830"/>
                </a:cubicBezTo>
                <a:cubicBezTo>
                  <a:pt x="12225" y="1482"/>
                  <a:pt x="12626" y="1174"/>
                  <a:pt x="13047" y="903"/>
                </a:cubicBezTo>
                <a:cubicBezTo>
                  <a:pt x="13467" y="635"/>
                  <a:pt x="13903" y="412"/>
                  <a:pt x="14351" y="248"/>
                </a:cubicBezTo>
                <a:cubicBezTo>
                  <a:pt x="14804" y="84"/>
                  <a:pt x="15267" y="0"/>
                  <a:pt x="15738" y="0"/>
                </a:cubicBezTo>
              </a:path>
            </a:pathLst>
          </a:custGeom>
          <a:solidFill>
            <a:srgbClr val="333F4F"/>
          </a:solidFill>
          <a:ln>
            <a:noFill/>
          </a:ln>
          <a:effectLst/>
          <a:extLst/>
        </p:spPr>
        <p:txBody>
          <a:bodyPr lIns="38092" tIns="38092" rIns="38092" bIns="38092" anchor="ctr"/>
          <a:lstStyle/>
          <a:p>
            <a:pPr defTabSz="342823" fontAlgn="auto">
              <a:spcBef>
                <a:spcPts val="0"/>
              </a:spcBef>
              <a:spcAft>
                <a:spcPts val="0"/>
              </a:spcAft>
              <a:defRPr/>
            </a:pPr>
            <a:endParaRPr lang="es-ES" sz="2200" dirty="0">
              <a:solidFill>
                <a:schemeClr val="bg1"/>
              </a:solidFill>
              <a:effectLst>
                <a:outerShdw blurRad="38100" dist="38100" dir="2700000" algn="tl">
                  <a:srgbClr val="000000"/>
                </a:outerShdw>
              </a:effectLst>
              <a:latin typeface="Gill Sans" charset="0"/>
              <a:ea typeface="+mn-ea"/>
              <a:cs typeface="Gill Sans" charset="0"/>
              <a:sym typeface="Gill Sans" charset="0"/>
            </a:endParaRPr>
          </a:p>
        </p:txBody>
      </p:sp>
      <p:sp>
        <p:nvSpPr>
          <p:cNvPr id="82" name="AutoShape 86"/>
          <p:cNvSpPr>
            <a:spLocks/>
          </p:cNvSpPr>
          <p:nvPr/>
        </p:nvSpPr>
        <p:spPr bwMode="auto">
          <a:xfrm>
            <a:off x="5500929" y="2526506"/>
            <a:ext cx="185786" cy="18633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1482" y="21286"/>
                </a:moveTo>
                <a:cubicBezTo>
                  <a:pt x="11276" y="21495"/>
                  <a:pt x="11046" y="21599"/>
                  <a:pt x="10801" y="21599"/>
                </a:cubicBezTo>
                <a:cubicBezTo>
                  <a:pt x="10538" y="21599"/>
                  <a:pt x="10318" y="21495"/>
                  <a:pt x="10142" y="21286"/>
                </a:cubicBezTo>
                <a:lnTo>
                  <a:pt x="2746" y="12989"/>
                </a:lnTo>
                <a:cubicBezTo>
                  <a:pt x="2714" y="12972"/>
                  <a:pt x="2556" y="12786"/>
                  <a:pt x="2270" y="12436"/>
                </a:cubicBezTo>
                <a:cubicBezTo>
                  <a:pt x="1987" y="12086"/>
                  <a:pt x="1677" y="11623"/>
                  <a:pt x="1344" y="11049"/>
                </a:cubicBezTo>
                <a:cubicBezTo>
                  <a:pt x="1009" y="10476"/>
                  <a:pt x="698" y="9819"/>
                  <a:pt x="420" y="9068"/>
                </a:cubicBezTo>
                <a:cubicBezTo>
                  <a:pt x="142" y="8325"/>
                  <a:pt x="0" y="7523"/>
                  <a:pt x="0" y="6679"/>
                </a:cubicBezTo>
                <a:cubicBezTo>
                  <a:pt x="0" y="5443"/>
                  <a:pt x="172" y="4401"/>
                  <a:pt x="515" y="3548"/>
                </a:cubicBezTo>
                <a:cubicBezTo>
                  <a:pt x="861" y="2696"/>
                  <a:pt x="1311" y="2007"/>
                  <a:pt x="1862" y="1482"/>
                </a:cubicBezTo>
                <a:cubicBezTo>
                  <a:pt x="2421" y="954"/>
                  <a:pt x="3047" y="576"/>
                  <a:pt x="3740" y="344"/>
                </a:cubicBezTo>
                <a:cubicBezTo>
                  <a:pt x="4436" y="115"/>
                  <a:pt x="5145" y="0"/>
                  <a:pt x="5863" y="0"/>
                </a:cubicBezTo>
                <a:cubicBezTo>
                  <a:pt x="6367" y="0"/>
                  <a:pt x="6865" y="98"/>
                  <a:pt x="7361" y="290"/>
                </a:cubicBezTo>
                <a:cubicBezTo>
                  <a:pt x="7856" y="485"/>
                  <a:pt x="8315" y="725"/>
                  <a:pt x="8738" y="1016"/>
                </a:cubicBezTo>
                <a:cubicBezTo>
                  <a:pt x="9161" y="1304"/>
                  <a:pt x="9551" y="1620"/>
                  <a:pt x="9902" y="1962"/>
                </a:cubicBezTo>
                <a:cubicBezTo>
                  <a:pt x="10252" y="2303"/>
                  <a:pt x="10553" y="2611"/>
                  <a:pt x="10801" y="2882"/>
                </a:cubicBezTo>
                <a:cubicBezTo>
                  <a:pt x="11046" y="2600"/>
                  <a:pt x="11349" y="2292"/>
                  <a:pt x="11712" y="1956"/>
                </a:cubicBezTo>
                <a:cubicBezTo>
                  <a:pt x="12070" y="1617"/>
                  <a:pt x="12463" y="1304"/>
                  <a:pt x="12886" y="1016"/>
                </a:cubicBezTo>
                <a:cubicBezTo>
                  <a:pt x="13312" y="725"/>
                  <a:pt x="13760" y="485"/>
                  <a:pt x="14246" y="290"/>
                </a:cubicBezTo>
                <a:cubicBezTo>
                  <a:pt x="14729" y="98"/>
                  <a:pt x="15235" y="0"/>
                  <a:pt x="15761" y="0"/>
                </a:cubicBezTo>
                <a:cubicBezTo>
                  <a:pt x="16464" y="0"/>
                  <a:pt x="17165" y="115"/>
                  <a:pt x="17859" y="344"/>
                </a:cubicBezTo>
                <a:cubicBezTo>
                  <a:pt x="18555" y="575"/>
                  <a:pt x="19178" y="954"/>
                  <a:pt x="19737" y="1482"/>
                </a:cubicBezTo>
                <a:cubicBezTo>
                  <a:pt x="20293" y="2007"/>
                  <a:pt x="20738" y="2696"/>
                  <a:pt x="21084" y="3548"/>
                </a:cubicBezTo>
                <a:cubicBezTo>
                  <a:pt x="21429" y="4401"/>
                  <a:pt x="21599" y="5443"/>
                  <a:pt x="21599" y="6679"/>
                </a:cubicBezTo>
                <a:cubicBezTo>
                  <a:pt x="21599" y="7523"/>
                  <a:pt x="21462" y="8325"/>
                  <a:pt x="21186" y="9068"/>
                </a:cubicBezTo>
                <a:cubicBezTo>
                  <a:pt x="20911" y="9818"/>
                  <a:pt x="20606" y="10476"/>
                  <a:pt x="20270" y="11049"/>
                </a:cubicBezTo>
                <a:cubicBezTo>
                  <a:pt x="19932" y="11622"/>
                  <a:pt x="19619" y="12085"/>
                  <a:pt x="19321" y="12436"/>
                </a:cubicBezTo>
                <a:cubicBezTo>
                  <a:pt x="19028" y="12786"/>
                  <a:pt x="18870" y="12980"/>
                  <a:pt x="18855" y="13017"/>
                </a:cubicBezTo>
                <a:lnTo>
                  <a:pt x="11482" y="21286"/>
                </a:lnTo>
                <a:close/>
                <a:moveTo>
                  <a:pt x="5863" y="2165"/>
                </a:moveTo>
                <a:lnTo>
                  <a:pt x="5863" y="2165"/>
                </a:lnTo>
                <a:cubicBezTo>
                  <a:pt x="5405" y="2165"/>
                  <a:pt x="4944" y="2224"/>
                  <a:pt x="4476" y="2346"/>
                </a:cubicBezTo>
                <a:cubicBezTo>
                  <a:pt x="4011" y="2467"/>
                  <a:pt x="3585" y="2696"/>
                  <a:pt x="3202" y="3023"/>
                </a:cubicBezTo>
                <a:cubicBezTo>
                  <a:pt x="2816" y="3351"/>
                  <a:pt x="2508" y="3805"/>
                  <a:pt x="2270" y="4387"/>
                </a:cubicBezTo>
                <a:cubicBezTo>
                  <a:pt x="2038" y="4968"/>
                  <a:pt x="1917" y="5733"/>
                  <a:pt x="1917" y="6679"/>
                </a:cubicBezTo>
                <a:cubicBezTo>
                  <a:pt x="1917" y="7289"/>
                  <a:pt x="2030" y="7879"/>
                  <a:pt x="2250" y="8449"/>
                </a:cubicBezTo>
                <a:cubicBezTo>
                  <a:pt x="2471" y="9017"/>
                  <a:pt x="2714" y="9522"/>
                  <a:pt x="2986" y="9968"/>
                </a:cubicBezTo>
                <a:cubicBezTo>
                  <a:pt x="3257" y="10414"/>
                  <a:pt x="3510" y="10773"/>
                  <a:pt x="3740" y="11044"/>
                </a:cubicBezTo>
                <a:lnTo>
                  <a:pt x="4076" y="11433"/>
                </a:lnTo>
                <a:lnTo>
                  <a:pt x="10801" y="18991"/>
                </a:lnTo>
                <a:lnTo>
                  <a:pt x="17523" y="11433"/>
                </a:lnTo>
                <a:lnTo>
                  <a:pt x="17874" y="11044"/>
                </a:lnTo>
                <a:cubicBezTo>
                  <a:pt x="18104" y="10773"/>
                  <a:pt x="18352" y="10414"/>
                  <a:pt x="18623" y="9968"/>
                </a:cubicBezTo>
                <a:cubicBezTo>
                  <a:pt x="18888" y="9522"/>
                  <a:pt x="19133" y="9014"/>
                  <a:pt x="19354" y="8441"/>
                </a:cubicBezTo>
                <a:cubicBezTo>
                  <a:pt x="19571" y="7871"/>
                  <a:pt x="19684" y="7283"/>
                  <a:pt x="19684" y="6679"/>
                </a:cubicBezTo>
                <a:cubicBezTo>
                  <a:pt x="19684" y="5742"/>
                  <a:pt x="19566" y="4980"/>
                  <a:pt x="19329" y="4393"/>
                </a:cubicBezTo>
                <a:cubicBezTo>
                  <a:pt x="19091" y="3808"/>
                  <a:pt x="18783" y="3351"/>
                  <a:pt x="18400" y="3023"/>
                </a:cubicBezTo>
                <a:cubicBezTo>
                  <a:pt x="18017" y="2696"/>
                  <a:pt x="17591" y="2467"/>
                  <a:pt x="17123" y="2346"/>
                </a:cubicBezTo>
                <a:cubicBezTo>
                  <a:pt x="16657" y="2224"/>
                  <a:pt x="16201" y="2165"/>
                  <a:pt x="15761" y="2165"/>
                </a:cubicBezTo>
                <a:cubicBezTo>
                  <a:pt x="15340" y="2165"/>
                  <a:pt x="14909" y="2278"/>
                  <a:pt x="14474" y="2507"/>
                </a:cubicBezTo>
                <a:cubicBezTo>
                  <a:pt x="14041" y="2738"/>
                  <a:pt x="13630" y="3015"/>
                  <a:pt x="13244" y="3340"/>
                </a:cubicBezTo>
                <a:cubicBezTo>
                  <a:pt x="12861" y="3664"/>
                  <a:pt x="12518" y="3997"/>
                  <a:pt x="12215" y="4342"/>
                </a:cubicBezTo>
                <a:cubicBezTo>
                  <a:pt x="11912" y="4684"/>
                  <a:pt x="11687" y="4952"/>
                  <a:pt x="11544" y="5152"/>
                </a:cubicBezTo>
                <a:cubicBezTo>
                  <a:pt x="11344" y="5429"/>
                  <a:pt x="11096" y="5570"/>
                  <a:pt x="10801" y="5570"/>
                </a:cubicBezTo>
                <a:cubicBezTo>
                  <a:pt x="10505" y="5570"/>
                  <a:pt x="10260" y="5429"/>
                  <a:pt x="10070" y="5152"/>
                </a:cubicBezTo>
                <a:cubicBezTo>
                  <a:pt x="9927" y="4943"/>
                  <a:pt x="9699" y="4672"/>
                  <a:pt x="9391" y="4333"/>
                </a:cubicBezTo>
                <a:cubicBezTo>
                  <a:pt x="9086" y="3995"/>
                  <a:pt x="8738" y="3664"/>
                  <a:pt x="8355" y="3340"/>
                </a:cubicBezTo>
                <a:cubicBezTo>
                  <a:pt x="7971" y="3015"/>
                  <a:pt x="7561" y="2738"/>
                  <a:pt x="7125" y="2507"/>
                </a:cubicBezTo>
                <a:cubicBezTo>
                  <a:pt x="6690" y="2278"/>
                  <a:pt x="6269" y="2165"/>
                  <a:pt x="5863" y="2165"/>
                </a:cubicBezTo>
              </a:path>
            </a:pathLst>
          </a:custGeom>
          <a:solidFill>
            <a:srgbClr val="333F4F"/>
          </a:solidFill>
          <a:ln>
            <a:noFill/>
          </a:ln>
          <a:effectLst/>
          <a:extLst/>
        </p:spPr>
        <p:txBody>
          <a:bodyPr lIns="38092" tIns="38092" rIns="38092" bIns="38092" anchor="ctr"/>
          <a:lstStyle/>
          <a:p>
            <a:pPr defTabSz="342823" fontAlgn="auto">
              <a:spcBef>
                <a:spcPts val="0"/>
              </a:spcBef>
              <a:spcAft>
                <a:spcPts val="0"/>
              </a:spcAft>
              <a:defRPr/>
            </a:pPr>
            <a:endParaRPr lang="es-ES" sz="2200" dirty="0">
              <a:solidFill>
                <a:schemeClr val="bg1"/>
              </a:solidFill>
              <a:effectLst>
                <a:outerShdw blurRad="38100" dist="38100" dir="2700000" algn="tl">
                  <a:srgbClr val="000000"/>
                </a:outerShdw>
              </a:effectLst>
              <a:latin typeface="Gill Sans" charset="0"/>
              <a:ea typeface="+mn-ea"/>
              <a:cs typeface="Gill Sans" charset="0"/>
              <a:sym typeface="Gill Sans" charset="0"/>
            </a:endParaRPr>
          </a:p>
        </p:txBody>
      </p:sp>
      <p:sp>
        <p:nvSpPr>
          <p:cNvPr id="83" name="AutoShape 87"/>
          <p:cNvSpPr>
            <a:spLocks/>
          </p:cNvSpPr>
          <p:nvPr/>
        </p:nvSpPr>
        <p:spPr bwMode="auto">
          <a:xfrm>
            <a:off x="5893938" y="2521744"/>
            <a:ext cx="185191" cy="185142"/>
          </a:xfrm>
          <a:custGeom>
            <a:avLst/>
            <a:gdLst>
              <a:gd name="T0" fmla="+- 0 10798 9"/>
              <a:gd name="T1" fmla="*/ T0 w 21578"/>
              <a:gd name="T2" fmla="*/ 10800 h 21600"/>
              <a:gd name="T3" fmla="+- 0 10798 9"/>
              <a:gd name="T4" fmla="*/ T3 w 21578"/>
              <a:gd name="T5" fmla="*/ 10800 h 21600"/>
              <a:gd name="T6" fmla="+- 0 10798 9"/>
              <a:gd name="T7" fmla="*/ T6 w 21578"/>
              <a:gd name="T8" fmla="*/ 10800 h 21600"/>
              <a:gd name="T9" fmla="+- 0 10798 9"/>
              <a:gd name="T10" fmla="*/ T9 w 21578"/>
              <a:gd name="T11" fmla="*/ 10800 h 21600"/>
            </a:gdLst>
            <a:ahLst/>
            <a:cxnLst>
              <a:cxn ang="0">
                <a:pos x="T1" y="T2"/>
              </a:cxn>
              <a:cxn ang="0">
                <a:pos x="T4" y="T5"/>
              </a:cxn>
              <a:cxn ang="0">
                <a:pos x="T7" y="T8"/>
              </a:cxn>
              <a:cxn ang="0">
                <a:pos x="T10" y="T11"/>
              </a:cxn>
            </a:cxnLst>
            <a:rect l="0" t="0" r="r" b="b"/>
            <a:pathLst>
              <a:path w="21578" h="21600">
                <a:moveTo>
                  <a:pt x="21416" y="10074"/>
                </a:moveTo>
                <a:cubicBezTo>
                  <a:pt x="21507" y="10166"/>
                  <a:pt x="21562" y="10284"/>
                  <a:pt x="21574" y="10428"/>
                </a:cubicBezTo>
                <a:cubicBezTo>
                  <a:pt x="21590" y="10569"/>
                  <a:pt x="21562" y="10702"/>
                  <a:pt x="21483" y="10820"/>
                </a:cubicBezTo>
                <a:lnTo>
                  <a:pt x="20967" y="11551"/>
                </a:lnTo>
                <a:cubicBezTo>
                  <a:pt x="20891" y="11678"/>
                  <a:pt x="20778" y="11744"/>
                  <a:pt x="20634" y="11744"/>
                </a:cubicBezTo>
                <a:lnTo>
                  <a:pt x="19889" y="11744"/>
                </a:lnTo>
                <a:cubicBezTo>
                  <a:pt x="19769" y="11744"/>
                  <a:pt x="19671" y="11704"/>
                  <a:pt x="19601" y="11632"/>
                </a:cubicBezTo>
                <a:lnTo>
                  <a:pt x="11078" y="3253"/>
                </a:lnTo>
                <a:cubicBezTo>
                  <a:pt x="10884" y="3072"/>
                  <a:pt x="10695" y="3072"/>
                  <a:pt x="10503" y="3253"/>
                </a:cubicBezTo>
                <a:lnTo>
                  <a:pt x="1980" y="11632"/>
                </a:lnTo>
                <a:cubicBezTo>
                  <a:pt x="1918" y="11704"/>
                  <a:pt x="1819" y="11744"/>
                  <a:pt x="1692" y="11744"/>
                </a:cubicBezTo>
                <a:lnTo>
                  <a:pt x="944" y="11744"/>
                </a:lnTo>
                <a:cubicBezTo>
                  <a:pt x="808" y="11744"/>
                  <a:pt x="695" y="11678"/>
                  <a:pt x="611" y="11551"/>
                </a:cubicBezTo>
                <a:lnTo>
                  <a:pt x="96" y="10820"/>
                </a:lnTo>
                <a:cubicBezTo>
                  <a:pt x="19" y="10710"/>
                  <a:pt x="-9" y="10584"/>
                  <a:pt x="2" y="10440"/>
                </a:cubicBezTo>
                <a:cubicBezTo>
                  <a:pt x="19" y="10298"/>
                  <a:pt x="74" y="10175"/>
                  <a:pt x="165" y="10074"/>
                </a:cubicBezTo>
                <a:lnTo>
                  <a:pt x="10112" y="287"/>
                </a:lnTo>
                <a:cubicBezTo>
                  <a:pt x="10321" y="106"/>
                  <a:pt x="10546" y="8"/>
                  <a:pt x="10788" y="0"/>
                </a:cubicBezTo>
                <a:cubicBezTo>
                  <a:pt x="11042" y="0"/>
                  <a:pt x="11267" y="97"/>
                  <a:pt x="11469" y="287"/>
                </a:cubicBezTo>
                <a:lnTo>
                  <a:pt x="14220" y="2991"/>
                </a:lnTo>
                <a:lnTo>
                  <a:pt x="14220" y="1586"/>
                </a:lnTo>
                <a:cubicBezTo>
                  <a:pt x="14220" y="1436"/>
                  <a:pt x="14266" y="1313"/>
                  <a:pt x="14352" y="1206"/>
                </a:cubicBezTo>
                <a:cubicBezTo>
                  <a:pt x="14441" y="1099"/>
                  <a:pt x="14546" y="1048"/>
                  <a:pt x="14669" y="1048"/>
                </a:cubicBezTo>
                <a:lnTo>
                  <a:pt x="17226" y="1048"/>
                </a:lnTo>
                <a:cubicBezTo>
                  <a:pt x="17348" y="1048"/>
                  <a:pt x="17451" y="1099"/>
                  <a:pt x="17530" y="1206"/>
                </a:cubicBezTo>
                <a:cubicBezTo>
                  <a:pt x="17609" y="1312"/>
                  <a:pt x="17653" y="1436"/>
                  <a:pt x="17653" y="1586"/>
                </a:cubicBezTo>
                <a:lnTo>
                  <a:pt x="17653" y="6383"/>
                </a:lnTo>
                <a:lnTo>
                  <a:pt x="21416" y="10074"/>
                </a:lnTo>
                <a:close/>
                <a:moveTo>
                  <a:pt x="18523" y="11977"/>
                </a:moveTo>
                <a:lnTo>
                  <a:pt x="18523" y="20551"/>
                </a:lnTo>
                <a:cubicBezTo>
                  <a:pt x="18523" y="20854"/>
                  <a:pt x="18441" y="21104"/>
                  <a:pt x="18276" y="21300"/>
                </a:cubicBezTo>
                <a:cubicBezTo>
                  <a:pt x="18110" y="21502"/>
                  <a:pt x="17904" y="21599"/>
                  <a:pt x="17653" y="21599"/>
                </a:cubicBezTo>
                <a:lnTo>
                  <a:pt x="12809" y="21599"/>
                </a:lnTo>
                <a:lnTo>
                  <a:pt x="12809" y="14736"/>
                </a:lnTo>
                <a:lnTo>
                  <a:pt x="8772" y="14736"/>
                </a:lnTo>
                <a:lnTo>
                  <a:pt x="8772" y="21599"/>
                </a:lnTo>
                <a:lnTo>
                  <a:pt x="3928" y="21599"/>
                </a:lnTo>
                <a:cubicBezTo>
                  <a:pt x="3677" y="21599"/>
                  <a:pt x="3468" y="21502"/>
                  <a:pt x="3303" y="21300"/>
                </a:cubicBezTo>
                <a:cubicBezTo>
                  <a:pt x="3140" y="21104"/>
                  <a:pt x="3056" y="20854"/>
                  <a:pt x="3056" y="20551"/>
                </a:cubicBezTo>
                <a:lnTo>
                  <a:pt x="3056" y="11977"/>
                </a:lnTo>
                <a:lnTo>
                  <a:pt x="10788" y="4356"/>
                </a:lnTo>
                <a:lnTo>
                  <a:pt x="18523" y="11977"/>
                </a:lnTo>
                <a:close/>
              </a:path>
            </a:pathLst>
          </a:custGeom>
          <a:solidFill>
            <a:srgbClr val="333F4F"/>
          </a:solidFill>
          <a:ln>
            <a:noFill/>
          </a:ln>
          <a:effectLst/>
          <a:extLst/>
        </p:spPr>
        <p:txBody>
          <a:bodyPr lIns="38092" tIns="38092" rIns="38092" bIns="38092" anchor="ctr"/>
          <a:lstStyle/>
          <a:p>
            <a:pPr defTabSz="342823" fontAlgn="auto">
              <a:spcBef>
                <a:spcPts val="0"/>
              </a:spcBef>
              <a:spcAft>
                <a:spcPts val="0"/>
              </a:spcAft>
              <a:defRPr/>
            </a:pPr>
            <a:endParaRPr lang="es-ES" sz="2200" dirty="0">
              <a:solidFill>
                <a:schemeClr val="bg1"/>
              </a:solidFill>
              <a:effectLst>
                <a:outerShdw blurRad="38100" dist="38100" dir="2700000" algn="tl">
                  <a:srgbClr val="000000"/>
                </a:outerShdw>
              </a:effectLst>
              <a:latin typeface="Gill Sans" charset="0"/>
              <a:ea typeface="+mn-ea"/>
              <a:cs typeface="Gill Sans" charset="0"/>
              <a:sym typeface="Gill Sans" charset="0"/>
            </a:endParaRPr>
          </a:p>
        </p:txBody>
      </p:sp>
      <p:sp>
        <p:nvSpPr>
          <p:cNvPr id="84" name="AutoShape 88"/>
          <p:cNvSpPr>
            <a:spLocks/>
          </p:cNvSpPr>
          <p:nvPr/>
        </p:nvSpPr>
        <p:spPr bwMode="auto">
          <a:xfrm>
            <a:off x="2421767" y="2516386"/>
            <a:ext cx="185786" cy="20359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237" y="10309"/>
                </a:moveTo>
                <a:cubicBezTo>
                  <a:pt x="21330" y="10579"/>
                  <a:pt x="21413" y="10917"/>
                  <a:pt x="21487" y="11320"/>
                </a:cubicBezTo>
                <a:cubicBezTo>
                  <a:pt x="21563" y="11725"/>
                  <a:pt x="21599" y="12080"/>
                  <a:pt x="21599" y="12392"/>
                </a:cubicBezTo>
                <a:lnTo>
                  <a:pt x="21599" y="20504"/>
                </a:lnTo>
                <a:cubicBezTo>
                  <a:pt x="21599" y="20812"/>
                  <a:pt x="21511" y="21077"/>
                  <a:pt x="21335" y="21285"/>
                </a:cubicBezTo>
                <a:cubicBezTo>
                  <a:pt x="21159" y="21497"/>
                  <a:pt x="20951" y="21599"/>
                  <a:pt x="20708" y="21599"/>
                </a:cubicBezTo>
                <a:lnTo>
                  <a:pt x="913" y="21599"/>
                </a:lnTo>
                <a:cubicBezTo>
                  <a:pt x="656" y="21599"/>
                  <a:pt x="438" y="21497"/>
                  <a:pt x="261" y="21285"/>
                </a:cubicBezTo>
                <a:cubicBezTo>
                  <a:pt x="88" y="21077"/>
                  <a:pt x="0" y="20815"/>
                  <a:pt x="0" y="20504"/>
                </a:cubicBezTo>
                <a:lnTo>
                  <a:pt x="0" y="12392"/>
                </a:lnTo>
                <a:cubicBezTo>
                  <a:pt x="0" y="12080"/>
                  <a:pt x="34" y="11725"/>
                  <a:pt x="105" y="11320"/>
                </a:cubicBezTo>
                <a:cubicBezTo>
                  <a:pt x="176" y="10917"/>
                  <a:pt x="261" y="10579"/>
                  <a:pt x="362" y="10309"/>
                </a:cubicBezTo>
                <a:lnTo>
                  <a:pt x="3691" y="984"/>
                </a:lnTo>
                <a:cubicBezTo>
                  <a:pt x="3787" y="714"/>
                  <a:pt x="3958" y="478"/>
                  <a:pt x="4208" y="287"/>
                </a:cubicBezTo>
                <a:cubicBezTo>
                  <a:pt x="4455" y="94"/>
                  <a:pt x="4705" y="0"/>
                  <a:pt x="4945" y="0"/>
                </a:cubicBezTo>
                <a:lnTo>
                  <a:pt x="16654" y="0"/>
                </a:lnTo>
                <a:cubicBezTo>
                  <a:pt x="16897" y="0"/>
                  <a:pt x="17141" y="93"/>
                  <a:pt x="17391" y="287"/>
                </a:cubicBezTo>
                <a:cubicBezTo>
                  <a:pt x="17643" y="478"/>
                  <a:pt x="17815" y="714"/>
                  <a:pt x="17908" y="984"/>
                </a:cubicBezTo>
                <a:lnTo>
                  <a:pt x="21237" y="10309"/>
                </a:lnTo>
                <a:close/>
                <a:moveTo>
                  <a:pt x="2834" y="11602"/>
                </a:moveTo>
                <a:cubicBezTo>
                  <a:pt x="2820" y="11622"/>
                  <a:pt x="2812" y="11657"/>
                  <a:pt x="2812" y="11707"/>
                </a:cubicBezTo>
                <a:cubicBezTo>
                  <a:pt x="2812" y="11760"/>
                  <a:pt x="2805" y="11804"/>
                  <a:pt x="2788" y="11840"/>
                </a:cubicBezTo>
                <a:lnTo>
                  <a:pt x="7324" y="11840"/>
                </a:lnTo>
                <a:lnTo>
                  <a:pt x="8661" y="15092"/>
                </a:lnTo>
                <a:lnTo>
                  <a:pt x="13149" y="15092"/>
                </a:lnTo>
                <a:lnTo>
                  <a:pt x="14519" y="11840"/>
                </a:lnTo>
                <a:lnTo>
                  <a:pt x="18821" y="11840"/>
                </a:lnTo>
                <a:cubicBezTo>
                  <a:pt x="18804" y="11804"/>
                  <a:pt x="18799" y="11760"/>
                  <a:pt x="18799" y="11707"/>
                </a:cubicBezTo>
                <a:cubicBezTo>
                  <a:pt x="18799" y="11657"/>
                  <a:pt x="18791" y="11610"/>
                  <a:pt x="18777" y="11575"/>
                </a:cubicBezTo>
                <a:lnTo>
                  <a:pt x="15773" y="3220"/>
                </a:lnTo>
                <a:lnTo>
                  <a:pt x="5838" y="3220"/>
                </a:lnTo>
                <a:lnTo>
                  <a:pt x="2834" y="11602"/>
                </a:lnTo>
                <a:close/>
              </a:path>
            </a:pathLst>
          </a:custGeom>
          <a:solidFill>
            <a:srgbClr val="333F4F"/>
          </a:solidFill>
          <a:ln>
            <a:noFill/>
          </a:ln>
          <a:effectLst/>
          <a:extLst/>
        </p:spPr>
        <p:txBody>
          <a:bodyPr lIns="38092" tIns="38092" rIns="38092" bIns="38092" anchor="ctr"/>
          <a:lstStyle/>
          <a:p>
            <a:pPr defTabSz="342823" fontAlgn="auto">
              <a:spcBef>
                <a:spcPts val="0"/>
              </a:spcBef>
              <a:spcAft>
                <a:spcPts val="0"/>
              </a:spcAft>
              <a:defRPr/>
            </a:pPr>
            <a:endParaRPr lang="es-ES" sz="2200" dirty="0">
              <a:solidFill>
                <a:schemeClr val="bg1"/>
              </a:solidFill>
              <a:effectLst>
                <a:outerShdw blurRad="38100" dist="38100" dir="2700000" algn="tl">
                  <a:srgbClr val="000000"/>
                </a:outerShdw>
              </a:effectLst>
              <a:latin typeface="Gill Sans" charset="0"/>
              <a:ea typeface="+mn-ea"/>
              <a:cs typeface="Gill Sans" charset="0"/>
              <a:sym typeface="Gill Sans" charset="0"/>
            </a:endParaRPr>
          </a:p>
        </p:txBody>
      </p:sp>
      <p:sp>
        <p:nvSpPr>
          <p:cNvPr id="85" name="AutoShape 89"/>
          <p:cNvSpPr>
            <a:spLocks/>
          </p:cNvSpPr>
          <p:nvPr/>
        </p:nvSpPr>
        <p:spPr bwMode="auto">
          <a:xfrm>
            <a:off x="2856458" y="2521744"/>
            <a:ext cx="185786" cy="20419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5" y="0"/>
                </a:moveTo>
                <a:cubicBezTo>
                  <a:pt x="12303" y="0"/>
                  <a:pt x="13704" y="279"/>
                  <a:pt x="15013" y="844"/>
                </a:cubicBezTo>
                <a:cubicBezTo>
                  <a:pt x="16321" y="1409"/>
                  <a:pt x="17465" y="2177"/>
                  <a:pt x="18449" y="3157"/>
                </a:cubicBezTo>
                <a:cubicBezTo>
                  <a:pt x="19432" y="4134"/>
                  <a:pt x="20204" y="5277"/>
                  <a:pt x="20760" y="6588"/>
                </a:cubicBezTo>
                <a:cubicBezTo>
                  <a:pt x="21323" y="7901"/>
                  <a:pt x="21599" y="9304"/>
                  <a:pt x="21599" y="10801"/>
                </a:cubicBezTo>
                <a:cubicBezTo>
                  <a:pt x="21599" y="12295"/>
                  <a:pt x="21323" y="13698"/>
                  <a:pt x="20760" y="15009"/>
                </a:cubicBezTo>
                <a:cubicBezTo>
                  <a:pt x="20204" y="16322"/>
                  <a:pt x="19432" y="17465"/>
                  <a:pt x="18449" y="18445"/>
                </a:cubicBezTo>
                <a:cubicBezTo>
                  <a:pt x="17465" y="19422"/>
                  <a:pt x="16321" y="20193"/>
                  <a:pt x="15013" y="20755"/>
                </a:cubicBezTo>
                <a:cubicBezTo>
                  <a:pt x="13704" y="21320"/>
                  <a:pt x="12303" y="21599"/>
                  <a:pt x="10805" y="21599"/>
                </a:cubicBezTo>
                <a:cubicBezTo>
                  <a:pt x="9310" y="21599"/>
                  <a:pt x="7906" y="21320"/>
                  <a:pt x="6595" y="20755"/>
                </a:cubicBezTo>
                <a:cubicBezTo>
                  <a:pt x="5281" y="20193"/>
                  <a:pt x="4136" y="19422"/>
                  <a:pt x="3156" y="18445"/>
                </a:cubicBezTo>
                <a:cubicBezTo>
                  <a:pt x="2178" y="17465"/>
                  <a:pt x="1407" y="16322"/>
                  <a:pt x="844" y="15009"/>
                </a:cubicBezTo>
                <a:cubicBezTo>
                  <a:pt x="279" y="13698"/>
                  <a:pt x="0" y="12295"/>
                  <a:pt x="0" y="10801"/>
                </a:cubicBezTo>
                <a:cubicBezTo>
                  <a:pt x="0" y="9304"/>
                  <a:pt x="279" y="7901"/>
                  <a:pt x="844" y="6588"/>
                </a:cubicBezTo>
                <a:cubicBezTo>
                  <a:pt x="1407" y="5277"/>
                  <a:pt x="2178" y="4134"/>
                  <a:pt x="3156" y="3157"/>
                </a:cubicBezTo>
                <a:cubicBezTo>
                  <a:pt x="4136" y="2177"/>
                  <a:pt x="5281" y="1409"/>
                  <a:pt x="6595" y="844"/>
                </a:cubicBezTo>
                <a:cubicBezTo>
                  <a:pt x="7906" y="279"/>
                  <a:pt x="9308" y="0"/>
                  <a:pt x="10805" y="0"/>
                </a:cubicBezTo>
                <a:moveTo>
                  <a:pt x="14063" y="15898"/>
                </a:moveTo>
                <a:cubicBezTo>
                  <a:pt x="14063" y="15635"/>
                  <a:pt x="13936" y="15506"/>
                  <a:pt x="13685" y="15506"/>
                </a:cubicBezTo>
                <a:lnTo>
                  <a:pt x="12631" y="15506"/>
                </a:lnTo>
                <a:lnTo>
                  <a:pt x="12631" y="7703"/>
                </a:lnTo>
                <a:cubicBezTo>
                  <a:pt x="12631" y="7596"/>
                  <a:pt x="12597" y="7497"/>
                  <a:pt x="12520" y="7415"/>
                </a:cubicBezTo>
                <a:cubicBezTo>
                  <a:pt x="12450" y="7328"/>
                  <a:pt x="12354" y="7285"/>
                  <a:pt x="12238" y="7285"/>
                </a:cubicBezTo>
                <a:lnTo>
                  <a:pt x="8140" y="7285"/>
                </a:lnTo>
                <a:cubicBezTo>
                  <a:pt x="8033" y="7285"/>
                  <a:pt x="7937" y="7328"/>
                  <a:pt x="7861" y="7407"/>
                </a:cubicBezTo>
                <a:cubicBezTo>
                  <a:pt x="7784" y="7486"/>
                  <a:pt x="7745" y="7585"/>
                  <a:pt x="7745" y="7703"/>
                </a:cubicBezTo>
                <a:lnTo>
                  <a:pt x="7745" y="9581"/>
                </a:lnTo>
                <a:cubicBezTo>
                  <a:pt x="7745" y="9844"/>
                  <a:pt x="7878" y="9973"/>
                  <a:pt x="8140" y="9973"/>
                </a:cubicBezTo>
                <a:lnTo>
                  <a:pt x="9302" y="9973"/>
                </a:lnTo>
                <a:lnTo>
                  <a:pt x="9302" y="15505"/>
                </a:lnTo>
                <a:lnTo>
                  <a:pt x="8248" y="15505"/>
                </a:lnTo>
                <a:cubicBezTo>
                  <a:pt x="8140" y="15505"/>
                  <a:pt x="8042" y="15545"/>
                  <a:pt x="7962" y="15618"/>
                </a:cubicBezTo>
                <a:cubicBezTo>
                  <a:pt x="7883" y="15695"/>
                  <a:pt x="7841" y="15788"/>
                  <a:pt x="7841" y="15898"/>
                </a:cubicBezTo>
                <a:lnTo>
                  <a:pt x="7841" y="17776"/>
                </a:lnTo>
                <a:cubicBezTo>
                  <a:pt x="7841" y="17883"/>
                  <a:pt x="7883" y="17982"/>
                  <a:pt x="7962" y="18064"/>
                </a:cubicBezTo>
                <a:cubicBezTo>
                  <a:pt x="8042" y="18154"/>
                  <a:pt x="8140" y="18194"/>
                  <a:pt x="8248" y="18194"/>
                </a:cubicBezTo>
                <a:lnTo>
                  <a:pt x="13685" y="18194"/>
                </a:lnTo>
                <a:cubicBezTo>
                  <a:pt x="13795" y="18194"/>
                  <a:pt x="13882" y="18154"/>
                  <a:pt x="13956" y="18064"/>
                </a:cubicBezTo>
                <a:cubicBezTo>
                  <a:pt x="14029" y="17982"/>
                  <a:pt x="14063" y="17883"/>
                  <a:pt x="14063" y="17776"/>
                </a:cubicBezTo>
                <a:lnTo>
                  <a:pt x="14063" y="15898"/>
                </a:lnTo>
                <a:close/>
                <a:moveTo>
                  <a:pt x="9276" y="5622"/>
                </a:moveTo>
                <a:cubicBezTo>
                  <a:pt x="9276" y="5729"/>
                  <a:pt x="9322" y="5825"/>
                  <a:pt x="9406" y="5916"/>
                </a:cubicBezTo>
                <a:cubicBezTo>
                  <a:pt x="9491" y="5997"/>
                  <a:pt x="9590" y="6040"/>
                  <a:pt x="9695" y="6040"/>
                </a:cubicBezTo>
                <a:lnTo>
                  <a:pt x="12241" y="6040"/>
                </a:lnTo>
                <a:cubicBezTo>
                  <a:pt x="12351" y="6040"/>
                  <a:pt x="12441" y="5997"/>
                  <a:pt x="12515" y="5916"/>
                </a:cubicBezTo>
                <a:cubicBezTo>
                  <a:pt x="12594" y="5825"/>
                  <a:pt x="12633" y="5729"/>
                  <a:pt x="12633" y="5622"/>
                </a:cubicBezTo>
                <a:lnTo>
                  <a:pt x="12633" y="3377"/>
                </a:lnTo>
                <a:cubicBezTo>
                  <a:pt x="12633" y="3117"/>
                  <a:pt x="12503" y="2984"/>
                  <a:pt x="12241" y="2984"/>
                </a:cubicBezTo>
                <a:lnTo>
                  <a:pt x="9695" y="2984"/>
                </a:lnTo>
                <a:cubicBezTo>
                  <a:pt x="9590" y="2984"/>
                  <a:pt x="9491" y="3024"/>
                  <a:pt x="9406" y="3100"/>
                </a:cubicBezTo>
                <a:cubicBezTo>
                  <a:pt x="9322" y="3179"/>
                  <a:pt x="9276" y="3270"/>
                  <a:pt x="9276" y="3377"/>
                </a:cubicBezTo>
                <a:lnTo>
                  <a:pt x="9276" y="5622"/>
                </a:lnTo>
                <a:close/>
              </a:path>
            </a:pathLst>
          </a:custGeom>
          <a:solidFill>
            <a:srgbClr val="333F4F"/>
          </a:solidFill>
          <a:ln>
            <a:noFill/>
          </a:ln>
          <a:effectLst/>
          <a:extLst/>
        </p:spPr>
        <p:txBody>
          <a:bodyPr lIns="38092" tIns="38092" rIns="38092" bIns="38092" anchor="ctr"/>
          <a:lstStyle/>
          <a:p>
            <a:pPr defTabSz="342823" fontAlgn="auto">
              <a:spcBef>
                <a:spcPts val="0"/>
              </a:spcBef>
              <a:spcAft>
                <a:spcPts val="0"/>
              </a:spcAft>
              <a:defRPr/>
            </a:pPr>
            <a:endParaRPr lang="es-ES" sz="2200" dirty="0">
              <a:solidFill>
                <a:schemeClr val="bg1"/>
              </a:solidFill>
              <a:effectLst>
                <a:outerShdw blurRad="38100" dist="38100" dir="2700000" algn="tl">
                  <a:srgbClr val="000000"/>
                </a:outerShdw>
              </a:effectLst>
              <a:latin typeface="Gill Sans" charset="0"/>
              <a:ea typeface="+mn-ea"/>
              <a:cs typeface="Gill Sans" charset="0"/>
              <a:sym typeface="Gill Sans" charset="0"/>
            </a:endParaRPr>
          </a:p>
        </p:txBody>
      </p:sp>
      <p:sp>
        <p:nvSpPr>
          <p:cNvPr id="86" name="AutoShape 90"/>
          <p:cNvSpPr>
            <a:spLocks/>
          </p:cNvSpPr>
          <p:nvPr/>
        </p:nvSpPr>
        <p:spPr bwMode="auto">
          <a:xfrm>
            <a:off x="3304250" y="2516386"/>
            <a:ext cx="185190" cy="203597"/>
          </a:xfrm>
          <a:custGeom>
            <a:avLst/>
            <a:gdLst>
              <a:gd name="T0" fmla="+- 0 10811 37"/>
              <a:gd name="T1" fmla="*/ T0 w 21549"/>
              <a:gd name="T2" fmla="+- 0 10807 66"/>
              <a:gd name="T3" fmla="*/ 10807 h 21483"/>
              <a:gd name="T4" fmla="+- 0 10811 37"/>
              <a:gd name="T5" fmla="*/ T4 w 21549"/>
              <a:gd name="T6" fmla="+- 0 10807 66"/>
              <a:gd name="T7" fmla="*/ 10807 h 21483"/>
              <a:gd name="T8" fmla="+- 0 10811 37"/>
              <a:gd name="T9" fmla="*/ T8 w 21549"/>
              <a:gd name="T10" fmla="+- 0 10807 66"/>
              <a:gd name="T11" fmla="*/ 10807 h 21483"/>
              <a:gd name="T12" fmla="+- 0 10811 37"/>
              <a:gd name="T13" fmla="*/ T12 w 21549"/>
              <a:gd name="T14" fmla="+- 0 10807 66"/>
              <a:gd name="T15" fmla="*/ 10807 h 21483"/>
            </a:gdLst>
            <a:ahLst/>
            <a:cxnLst>
              <a:cxn ang="0">
                <a:pos x="T1" y="T3"/>
              </a:cxn>
              <a:cxn ang="0">
                <a:pos x="T5" y="T7"/>
              </a:cxn>
              <a:cxn ang="0">
                <a:pos x="T9" y="T11"/>
              </a:cxn>
              <a:cxn ang="0">
                <a:pos x="T13" y="T15"/>
              </a:cxn>
            </a:cxnLst>
            <a:rect l="0" t="0" r="r" b="b"/>
            <a:pathLst>
              <a:path w="21549" h="21483">
                <a:moveTo>
                  <a:pt x="19089" y="14101"/>
                </a:moveTo>
                <a:lnTo>
                  <a:pt x="17953" y="15971"/>
                </a:lnTo>
                <a:lnTo>
                  <a:pt x="20739" y="18367"/>
                </a:lnTo>
                <a:cubicBezTo>
                  <a:pt x="21060" y="18645"/>
                  <a:pt x="21257" y="19019"/>
                  <a:pt x="21330" y="19486"/>
                </a:cubicBezTo>
                <a:cubicBezTo>
                  <a:pt x="21401" y="19953"/>
                  <a:pt x="21321" y="20378"/>
                  <a:pt x="21086" y="20766"/>
                </a:cubicBezTo>
                <a:cubicBezTo>
                  <a:pt x="20842" y="21148"/>
                  <a:pt x="20527" y="21382"/>
                  <a:pt x="20145" y="21458"/>
                </a:cubicBezTo>
                <a:cubicBezTo>
                  <a:pt x="19762" y="21534"/>
                  <a:pt x="19408" y="21432"/>
                  <a:pt x="19089" y="21154"/>
                </a:cubicBezTo>
                <a:lnTo>
                  <a:pt x="10067" y="13440"/>
                </a:lnTo>
                <a:cubicBezTo>
                  <a:pt x="9482" y="14157"/>
                  <a:pt x="8844" y="14739"/>
                  <a:pt x="8154" y="15189"/>
                </a:cubicBezTo>
                <a:cubicBezTo>
                  <a:pt x="7466" y="15642"/>
                  <a:pt x="6769" y="15949"/>
                  <a:pt x="6060" y="16112"/>
                </a:cubicBezTo>
                <a:cubicBezTo>
                  <a:pt x="5354" y="16278"/>
                  <a:pt x="4657" y="16289"/>
                  <a:pt x="3976" y="16140"/>
                </a:cubicBezTo>
                <a:cubicBezTo>
                  <a:pt x="3295" y="15994"/>
                  <a:pt x="2666" y="15670"/>
                  <a:pt x="2098" y="15175"/>
                </a:cubicBezTo>
                <a:cubicBezTo>
                  <a:pt x="1455" y="14630"/>
                  <a:pt x="958" y="13921"/>
                  <a:pt x="606" y="13058"/>
                </a:cubicBezTo>
                <a:cubicBezTo>
                  <a:pt x="251" y="12192"/>
                  <a:pt x="54" y="11258"/>
                  <a:pt x="9" y="10257"/>
                </a:cubicBezTo>
                <a:cubicBezTo>
                  <a:pt x="-37" y="9256"/>
                  <a:pt x="78" y="8221"/>
                  <a:pt x="347" y="7155"/>
                </a:cubicBezTo>
                <a:cubicBezTo>
                  <a:pt x="615" y="6084"/>
                  <a:pt x="1040" y="5063"/>
                  <a:pt x="1617" y="4084"/>
                </a:cubicBezTo>
                <a:cubicBezTo>
                  <a:pt x="2199" y="3106"/>
                  <a:pt x="2873" y="2299"/>
                  <a:pt x="3633" y="1663"/>
                </a:cubicBezTo>
                <a:cubicBezTo>
                  <a:pt x="4394" y="1025"/>
                  <a:pt x="5175" y="566"/>
                  <a:pt x="5983" y="291"/>
                </a:cubicBezTo>
                <a:cubicBezTo>
                  <a:pt x="6785" y="10"/>
                  <a:pt x="7583" y="-66"/>
                  <a:pt x="8374" y="55"/>
                </a:cubicBezTo>
                <a:cubicBezTo>
                  <a:pt x="9163" y="173"/>
                  <a:pt x="9884" y="510"/>
                  <a:pt x="10524" y="1056"/>
                </a:cubicBezTo>
                <a:cubicBezTo>
                  <a:pt x="11095" y="1531"/>
                  <a:pt x="11550" y="2133"/>
                  <a:pt x="11886" y="2861"/>
                </a:cubicBezTo>
                <a:cubicBezTo>
                  <a:pt x="12224" y="3584"/>
                  <a:pt x="12444" y="4380"/>
                  <a:pt x="12547" y="5235"/>
                </a:cubicBezTo>
                <a:cubicBezTo>
                  <a:pt x="12653" y="6092"/>
                  <a:pt x="12639" y="6984"/>
                  <a:pt x="12505" y="7912"/>
                </a:cubicBezTo>
                <a:cubicBezTo>
                  <a:pt x="12367" y="8843"/>
                  <a:pt x="12116" y="9757"/>
                  <a:pt x="11740" y="10654"/>
                </a:cubicBezTo>
                <a:lnTo>
                  <a:pt x="16392" y="14653"/>
                </a:lnTo>
                <a:lnTo>
                  <a:pt x="17526" y="12780"/>
                </a:lnTo>
                <a:lnTo>
                  <a:pt x="16347" y="11784"/>
                </a:lnTo>
                <a:cubicBezTo>
                  <a:pt x="16242" y="11694"/>
                  <a:pt x="16176" y="11570"/>
                  <a:pt x="16155" y="11416"/>
                </a:cubicBezTo>
                <a:cubicBezTo>
                  <a:pt x="16134" y="11258"/>
                  <a:pt x="16160" y="11109"/>
                  <a:pt x="16235" y="10977"/>
                </a:cubicBezTo>
                <a:lnTo>
                  <a:pt x="16807" y="10049"/>
                </a:lnTo>
                <a:cubicBezTo>
                  <a:pt x="16882" y="9923"/>
                  <a:pt x="16981" y="9844"/>
                  <a:pt x="17105" y="9813"/>
                </a:cubicBezTo>
                <a:cubicBezTo>
                  <a:pt x="17230" y="9782"/>
                  <a:pt x="17350" y="9813"/>
                  <a:pt x="17469" y="9911"/>
                </a:cubicBezTo>
                <a:lnTo>
                  <a:pt x="21335" y="13238"/>
                </a:lnTo>
                <a:cubicBezTo>
                  <a:pt x="21455" y="13328"/>
                  <a:pt x="21525" y="13452"/>
                  <a:pt x="21541" y="13609"/>
                </a:cubicBezTo>
                <a:cubicBezTo>
                  <a:pt x="21563" y="13767"/>
                  <a:pt x="21534" y="13910"/>
                  <a:pt x="21457" y="14045"/>
                </a:cubicBezTo>
                <a:lnTo>
                  <a:pt x="20908" y="14976"/>
                </a:lnTo>
                <a:cubicBezTo>
                  <a:pt x="20835" y="15102"/>
                  <a:pt x="20729" y="15179"/>
                  <a:pt x="20600" y="15212"/>
                </a:cubicBezTo>
                <a:cubicBezTo>
                  <a:pt x="20466" y="15243"/>
                  <a:pt x="20347" y="15212"/>
                  <a:pt x="20234" y="15125"/>
                </a:cubicBezTo>
                <a:lnTo>
                  <a:pt x="19089" y="14101"/>
                </a:lnTo>
                <a:close/>
                <a:moveTo>
                  <a:pt x="9557" y="7732"/>
                </a:moveTo>
                <a:cubicBezTo>
                  <a:pt x="9761" y="7402"/>
                  <a:pt x="9895" y="7045"/>
                  <a:pt x="9963" y="6669"/>
                </a:cubicBezTo>
                <a:cubicBezTo>
                  <a:pt x="10029" y="6292"/>
                  <a:pt x="10036" y="5915"/>
                  <a:pt x="9987" y="5538"/>
                </a:cubicBezTo>
                <a:cubicBezTo>
                  <a:pt x="9930" y="5161"/>
                  <a:pt x="9820" y="4807"/>
                  <a:pt x="9654" y="4475"/>
                </a:cubicBezTo>
                <a:cubicBezTo>
                  <a:pt x="9485" y="4143"/>
                  <a:pt x="9262" y="3859"/>
                  <a:pt x="8985" y="3626"/>
                </a:cubicBezTo>
                <a:cubicBezTo>
                  <a:pt x="8708" y="3384"/>
                  <a:pt x="8412" y="3221"/>
                  <a:pt x="8097" y="3139"/>
                </a:cubicBezTo>
                <a:cubicBezTo>
                  <a:pt x="7781" y="3061"/>
                  <a:pt x="7468" y="3052"/>
                  <a:pt x="7154" y="3114"/>
                </a:cubicBezTo>
                <a:cubicBezTo>
                  <a:pt x="6839" y="3179"/>
                  <a:pt x="6544" y="3311"/>
                  <a:pt x="6267" y="3514"/>
                </a:cubicBezTo>
                <a:cubicBezTo>
                  <a:pt x="5987" y="3713"/>
                  <a:pt x="5753" y="3980"/>
                  <a:pt x="5558" y="4312"/>
                </a:cubicBezTo>
                <a:cubicBezTo>
                  <a:pt x="5281" y="4788"/>
                  <a:pt x="5135" y="5305"/>
                  <a:pt x="5119" y="5853"/>
                </a:cubicBezTo>
                <a:cubicBezTo>
                  <a:pt x="5105" y="6407"/>
                  <a:pt x="5201" y="6919"/>
                  <a:pt x="5410" y="7397"/>
                </a:cubicBezTo>
                <a:cubicBezTo>
                  <a:pt x="4971" y="7307"/>
                  <a:pt x="4532" y="7363"/>
                  <a:pt x="4103" y="7563"/>
                </a:cubicBezTo>
                <a:cubicBezTo>
                  <a:pt x="3671" y="7766"/>
                  <a:pt x="3312" y="8106"/>
                  <a:pt x="3018" y="8581"/>
                </a:cubicBezTo>
                <a:cubicBezTo>
                  <a:pt x="2817" y="8913"/>
                  <a:pt x="2680" y="9267"/>
                  <a:pt x="2615" y="9644"/>
                </a:cubicBezTo>
                <a:cubicBezTo>
                  <a:pt x="2547" y="10021"/>
                  <a:pt x="2542" y="10392"/>
                  <a:pt x="2596" y="10760"/>
                </a:cubicBezTo>
                <a:cubicBezTo>
                  <a:pt x="2655" y="11129"/>
                  <a:pt x="2765" y="11478"/>
                  <a:pt x="2936" y="11812"/>
                </a:cubicBezTo>
                <a:cubicBezTo>
                  <a:pt x="3103" y="12141"/>
                  <a:pt x="3321" y="12428"/>
                  <a:pt x="3591" y="12659"/>
                </a:cubicBezTo>
                <a:cubicBezTo>
                  <a:pt x="3868" y="12901"/>
                  <a:pt x="4164" y="13064"/>
                  <a:pt x="4481" y="13145"/>
                </a:cubicBezTo>
                <a:cubicBezTo>
                  <a:pt x="4793" y="13224"/>
                  <a:pt x="5105" y="13235"/>
                  <a:pt x="5410" y="13170"/>
                </a:cubicBezTo>
                <a:cubicBezTo>
                  <a:pt x="5718" y="13109"/>
                  <a:pt x="6011" y="12977"/>
                  <a:pt x="6286" y="12774"/>
                </a:cubicBezTo>
                <a:cubicBezTo>
                  <a:pt x="6567" y="12571"/>
                  <a:pt x="6804" y="12307"/>
                  <a:pt x="7006" y="11973"/>
                </a:cubicBezTo>
                <a:cubicBezTo>
                  <a:pt x="7299" y="11497"/>
                  <a:pt x="7452" y="10983"/>
                  <a:pt x="7468" y="10432"/>
                </a:cubicBezTo>
                <a:cubicBezTo>
                  <a:pt x="7482" y="9880"/>
                  <a:pt x="7382" y="9366"/>
                  <a:pt x="7163" y="8891"/>
                </a:cubicBezTo>
                <a:cubicBezTo>
                  <a:pt x="7607" y="8978"/>
                  <a:pt x="8041" y="8930"/>
                  <a:pt x="8473" y="8736"/>
                </a:cubicBezTo>
                <a:cubicBezTo>
                  <a:pt x="8907" y="8541"/>
                  <a:pt x="9266" y="8210"/>
                  <a:pt x="9557" y="7732"/>
                </a:cubicBezTo>
              </a:path>
            </a:pathLst>
          </a:custGeom>
          <a:solidFill>
            <a:srgbClr val="333F4F"/>
          </a:solidFill>
          <a:ln>
            <a:noFill/>
          </a:ln>
          <a:effectLst/>
          <a:extLst/>
        </p:spPr>
        <p:txBody>
          <a:bodyPr lIns="38092" tIns="38092" rIns="38092" bIns="38092" anchor="ctr"/>
          <a:lstStyle/>
          <a:p>
            <a:pPr defTabSz="342823" fontAlgn="auto">
              <a:spcBef>
                <a:spcPts val="0"/>
              </a:spcBef>
              <a:spcAft>
                <a:spcPts val="0"/>
              </a:spcAft>
              <a:defRPr/>
            </a:pPr>
            <a:endParaRPr lang="es-ES" sz="2200" dirty="0">
              <a:solidFill>
                <a:schemeClr val="bg1"/>
              </a:solidFill>
              <a:effectLst>
                <a:outerShdw blurRad="38100" dist="38100" dir="2700000" algn="tl">
                  <a:srgbClr val="000000"/>
                </a:outerShdw>
              </a:effectLst>
              <a:latin typeface="Gill Sans" charset="0"/>
              <a:ea typeface="+mn-ea"/>
              <a:cs typeface="Gill Sans" charset="0"/>
              <a:sym typeface="Gill Sans" charset="0"/>
            </a:endParaRPr>
          </a:p>
        </p:txBody>
      </p:sp>
      <p:sp>
        <p:nvSpPr>
          <p:cNvPr id="87" name="AutoShape 91"/>
          <p:cNvSpPr>
            <a:spLocks/>
          </p:cNvSpPr>
          <p:nvPr/>
        </p:nvSpPr>
        <p:spPr bwMode="auto">
          <a:xfrm>
            <a:off x="3737750" y="2516386"/>
            <a:ext cx="184595" cy="203597"/>
          </a:xfrm>
          <a:custGeom>
            <a:avLst/>
            <a:gdLst>
              <a:gd name="T0" fmla="+- 0 10795 54"/>
              <a:gd name="T1" fmla="*/ T0 w 21483"/>
              <a:gd name="T2" fmla="*/ 10800 h 21600"/>
              <a:gd name="T3" fmla="+- 0 10795 54"/>
              <a:gd name="T4" fmla="*/ T3 w 21483"/>
              <a:gd name="T5" fmla="*/ 10800 h 21600"/>
              <a:gd name="T6" fmla="+- 0 10795 54"/>
              <a:gd name="T7" fmla="*/ T6 w 21483"/>
              <a:gd name="T8" fmla="*/ 10800 h 21600"/>
              <a:gd name="T9" fmla="+- 0 10795 54"/>
              <a:gd name="T10" fmla="*/ T9 w 21483"/>
              <a:gd name="T11" fmla="*/ 10800 h 21600"/>
            </a:gdLst>
            <a:ahLst/>
            <a:cxnLst>
              <a:cxn ang="0">
                <a:pos x="T1" y="T2"/>
              </a:cxn>
              <a:cxn ang="0">
                <a:pos x="T4" y="T5"/>
              </a:cxn>
              <a:cxn ang="0">
                <a:pos x="T7" y="T8"/>
              </a:cxn>
              <a:cxn ang="0">
                <a:pos x="T10" y="T11"/>
              </a:cxn>
            </a:cxnLst>
            <a:rect l="0" t="0" r="r" b="b"/>
            <a:pathLst>
              <a:path w="21483" h="21600">
                <a:moveTo>
                  <a:pt x="20490" y="581"/>
                </a:moveTo>
                <a:cubicBezTo>
                  <a:pt x="20984" y="1781"/>
                  <a:pt x="21295" y="3048"/>
                  <a:pt x="21421" y="4387"/>
                </a:cubicBezTo>
                <a:cubicBezTo>
                  <a:pt x="21545" y="5722"/>
                  <a:pt x="21482" y="7179"/>
                  <a:pt x="21220" y="8744"/>
                </a:cubicBezTo>
                <a:cubicBezTo>
                  <a:pt x="20549" y="13134"/>
                  <a:pt x="18385" y="16469"/>
                  <a:pt x="14732" y="18748"/>
                </a:cubicBezTo>
                <a:cubicBezTo>
                  <a:pt x="13010" y="19857"/>
                  <a:pt x="11265" y="20408"/>
                  <a:pt x="9505" y="20408"/>
                </a:cubicBezTo>
                <a:cubicBezTo>
                  <a:pt x="8354" y="20408"/>
                  <a:pt x="7208" y="20165"/>
                  <a:pt x="6064" y="19682"/>
                </a:cubicBezTo>
                <a:cubicBezTo>
                  <a:pt x="5893" y="19609"/>
                  <a:pt x="5725" y="19519"/>
                  <a:pt x="5556" y="19411"/>
                </a:cubicBezTo>
                <a:cubicBezTo>
                  <a:pt x="5388" y="19301"/>
                  <a:pt x="5221" y="19191"/>
                  <a:pt x="5058" y="19075"/>
                </a:cubicBezTo>
                <a:cubicBezTo>
                  <a:pt x="4840" y="18928"/>
                  <a:pt x="4625" y="18790"/>
                  <a:pt x="4414" y="18660"/>
                </a:cubicBezTo>
                <a:cubicBezTo>
                  <a:pt x="4199" y="18527"/>
                  <a:pt x="4017" y="18465"/>
                  <a:pt x="3857" y="18465"/>
                </a:cubicBezTo>
                <a:cubicBezTo>
                  <a:pt x="3785" y="18485"/>
                  <a:pt x="3698" y="18561"/>
                  <a:pt x="3598" y="18700"/>
                </a:cubicBezTo>
                <a:cubicBezTo>
                  <a:pt x="3497" y="18841"/>
                  <a:pt x="3392" y="18996"/>
                  <a:pt x="3287" y="19174"/>
                </a:cubicBezTo>
                <a:cubicBezTo>
                  <a:pt x="3184" y="19349"/>
                  <a:pt x="3085" y="19536"/>
                  <a:pt x="2989" y="19728"/>
                </a:cubicBezTo>
                <a:cubicBezTo>
                  <a:pt x="2898" y="19922"/>
                  <a:pt x="2821" y="20072"/>
                  <a:pt x="2760" y="20179"/>
                </a:cubicBezTo>
                <a:cubicBezTo>
                  <a:pt x="2655" y="20388"/>
                  <a:pt x="2557" y="20575"/>
                  <a:pt x="2463" y="20741"/>
                </a:cubicBezTo>
                <a:cubicBezTo>
                  <a:pt x="2372" y="20908"/>
                  <a:pt x="2285" y="21055"/>
                  <a:pt x="2213" y="21182"/>
                </a:cubicBezTo>
                <a:cubicBezTo>
                  <a:pt x="2025" y="21461"/>
                  <a:pt x="1787" y="21599"/>
                  <a:pt x="1494" y="21599"/>
                </a:cubicBezTo>
                <a:lnTo>
                  <a:pt x="1450" y="21599"/>
                </a:lnTo>
                <a:cubicBezTo>
                  <a:pt x="1235" y="21583"/>
                  <a:pt x="1050" y="21526"/>
                  <a:pt x="895" y="21433"/>
                </a:cubicBezTo>
                <a:cubicBezTo>
                  <a:pt x="743" y="21334"/>
                  <a:pt x="617" y="21224"/>
                  <a:pt x="521" y="21097"/>
                </a:cubicBezTo>
                <a:cubicBezTo>
                  <a:pt x="425" y="20975"/>
                  <a:pt x="348" y="20846"/>
                  <a:pt x="292" y="20716"/>
                </a:cubicBezTo>
                <a:cubicBezTo>
                  <a:pt x="236" y="20586"/>
                  <a:pt x="198" y="20484"/>
                  <a:pt x="184" y="20408"/>
                </a:cubicBezTo>
                <a:cubicBezTo>
                  <a:pt x="-17" y="20077"/>
                  <a:pt x="-54" y="19724"/>
                  <a:pt x="74" y="19355"/>
                </a:cubicBezTo>
                <a:cubicBezTo>
                  <a:pt x="222" y="18877"/>
                  <a:pt x="430" y="18479"/>
                  <a:pt x="699" y="18152"/>
                </a:cubicBezTo>
                <a:cubicBezTo>
                  <a:pt x="970" y="17827"/>
                  <a:pt x="1235" y="17536"/>
                  <a:pt x="1494" y="17276"/>
                </a:cubicBezTo>
                <a:cubicBezTo>
                  <a:pt x="1712" y="17068"/>
                  <a:pt x="1901" y="16873"/>
                  <a:pt x="2061" y="16692"/>
                </a:cubicBezTo>
                <a:cubicBezTo>
                  <a:pt x="2222" y="16511"/>
                  <a:pt x="2325" y="16319"/>
                  <a:pt x="2367" y="16113"/>
                </a:cubicBezTo>
                <a:cubicBezTo>
                  <a:pt x="2383" y="16057"/>
                  <a:pt x="2383" y="16003"/>
                  <a:pt x="2367" y="15949"/>
                </a:cubicBezTo>
                <a:cubicBezTo>
                  <a:pt x="2353" y="15899"/>
                  <a:pt x="2318" y="15783"/>
                  <a:pt x="2257" y="15611"/>
                </a:cubicBezTo>
                <a:cubicBezTo>
                  <a:pt x="2213" y="15503"/>
                  <a:pt x="2168" y="15379"/>
                  <a:pt x="2128" y="15241"/>
                </a:cubicBezTo>
                <a:cubicBezTo>
                  <a:pt x="2086" y="15100"/>
                  <a:pt x="2051" y="14941"/>
                  <a:pt x="2021" y="14761"/>
                </a:cubicBezTo>
                <a:cubicBezTo>
                  <a:pt x="1836" y="13321"/>
                  <a:pt x="1883" y="11988"/>
                  <a:pt x="2166" y="10774"/>
                </a:cubicBezTo>
                <a:cubicBezTo>
                  <a:pt x="2449" y="9557"/>
                  <a:pt x="2898" y="8464"/>
                  <a:pt x="3509" y="7493"/>
                </a:cubicBezTo>
                <a:cubicBezTo>
                  <a:pt x="4122" y="6527"/>
                  <a:pt x="4852" y="5689"/>
                  <a:pt x="5694" y="4986"/>
                </a:cubicBezTo>
                <a:cubicBezTo>
                  <a:pt x="6539" y="4283"/>
                  <a:pt x="7416" y="3741"/>
                  <a:pt x="8326" y="3351"/>
                </a:cubicBezTo>
                <a:cubicBezTo>
                  <a:pt x="8939" y="3091"/>
                  <a:pt x="9611" y="2939"/>
                  <a:pt x="10336" y="2894"/>
                </a:cubicBezTo>
                <a:cubicBezTo>
                  <a:pt x="11066" y="2848"/>
                  <a:pt x="11826" y="2817"/>
                  <a:pt x="12617" y="2798"/>
                </a:cubicBezTo>
                <a:cubicBezTo>
                  <a:pt x="13073" y="2798"/>
                  <a:pt x="13546" y="2789"/>
                  <a:pt x="14037" y="2772"/>
                </a:cubicBezTo>
                <a:cubicBezTo>
                  <a:pt x="14531" y="2752"/>
                  <a:pt x="15008" y="2704"/>
                  <a:pt x="15469" y="2623"/>
                </a:cubicBezTo>
                <a:cubicBezTo>
                  <a:pt x="15926" y="2541"/>
                  <a:pt x="16351" y="2414"/>
                  <a:pt x="16740" y="2239"/>
                </a:cubicBezTo>
                <a:cubicBezTo>
                  <a:pt x="17128" y="2064"/>
                  <a:pt x="17446" y="1815"/>
                  <a:pt x="17692" y="1499"/>
                </a:cubicBezTo>
                <a:cubicBezTo>
                  <a:pt x="17839" y="1321"/>
                  <a:pt x="17984" y="1135"/>
                  <a:pt x="18125" y="948"/>
                </a:cubicBezTo>
                <a:cubicBezTo>
                  <a:pt x="18261" y="756"/>
                  <a:pt x="18403" y="595"/>
                  <a:pt x="18548" y="460"/>
                </a:cubicBezTo>
                <a:cubicBezTo>
                  <a:pt x="18696" y="324"/>
                  <a:pt x="18855" y="214"/>
                  <a:pt x="19028" y="129"/>
                </a:cubicBezTo>
                <a:cubicBezTo>
                  <a:pt x="19206" y="42"/>
                  <a:pt x="19423" y="0"/>
                  <a:pt x="19688" y="0"/>
                </a:cubicBezTo>
                <a:cubicBezTo>
                  <a:pt x="19856" y="0"/>
                  <a:pt x="20015" y="50"/>
                  <a:pt x="20163" y="155"/>
                </a:cubicBezTo>
                <a:cubicBezTo>
                  <a:pt x="20308" y="261"/>
                  <a:pt x="20418" y="400"/>
                  <a:pt x="20490" y="581"/>
                </a:cubicBezTo>
                <a:moveTo>
                  <a:pt x="15350" y="9977"/>
                </a:moveTo>
                <a:cubicBezTo>
                  <a:pt x="15596" y="10017"/>
                  <a:pt x="15811" y="9927"/>
                  <a:pt x="15993" y="9712"/>
                </a:cubicBezTo>
                <a:cubicBezTo>
                  <a:pt x="16178" y="9503"/>
                  <a:pt x="16276" y="9249"/>
                  <a:pt x="16291" y="8953"/>
                </a:cubicBezTo>
                <a:cubicBezTo>
                  <a:pt x="16305" y="8636"/>
                  <a:pt x="16230" y="8374"/>
                  <a:pt x="16064" y="8159"/>
                </a:cubicBezTo>
                <a:cubicBezTo>
                  <a:pt x="15893" y="7947"/>
                  <a:pt x="15680" y="7832"/>
                  <a:pt x="15418" y="7815"/>
                </a:cubicBezTo>
                <a:cubicBezTo>
                  <a:pt x="14321" y="7761"/>
                  <a:pt x="13284" y="7834"/>
                  <a:pt x="12315" y="8038"/>
                </a:cubicBezTo>
                <a:cubicBezTo>
                  <a:pt x="11344" y="8241"/>
                  <a:pt x="10425" y="8571"/>
                  <a:pt x="9550" y="9032"/>
                </a:cubicBezTo>
                <a:cubicBezTo>
                  <a:pt x="8673" y="9492"/>
                  <a:pt x="7842" y="10090"/>
                  <a:pt x="7046" y="10830"/>
                </a:cubicBezTo>
                <a:cubicBezTo>
                  <a:pt x="6249" y="11567"/>
                  <a:pt x="5479" y="12465"/>
                  <a:pt x="4732" y="13518"/>
                </a:cubicBezTo>
                <a:cubicBezTo>
                  <a:pt x="4562" y="13764"/>
                  <a:pt x="4482" y="14032"/>
                  <a:pt x="4496" y="14323"/>
                </a:cubicBezTo>
                <a:cubicBezTo>
                  <a:pt x="4510" y="14617"/>
                  <a:pt x="4620" y="14862"/>
                  <a:pt x="4821" y="15063"/>
                </a:cubicBezTo>
                <a:cubicBezTo>
                  <a:pt x="4971" y="15221"/>
                  <a:pt x="5163" y="15311"/>
                  <a:pt x="5392" y="15317"/>
                </a:cubicBezTo>
                <a:cubicBezTo>
                  <a:pt x="5668" y="15317"/>
                  <a:pt x="5900" y="15195"/>
                  <a:pt x="6087" y="14953"/>
                </a:cubicBezTo>
                <a:cubicBezTo>
                  <a:pt x="6759" y="14035"/>
                  <a:pt x="7435" y="13244"/>
                  <a:pt x="8116" y="12586"/>
                </a:cubicBezTo>
                <a:cubicBezTo>
                  <a:pt x="8794" y="11929"/>
                  <a:pt x="9510" y="11401"/>
                  <a:pt x="10259" y="11005"/>
                </a:cubicBezTo>
                <a:cubicBezTo>
                  <a:pt x="11010" y="10610"/>
                  <a:pt x="11801" y="10330"/>
                  <a:pt x="12636" y="10167"/>
                </a:cubicBezTo>
                <a:cubicBezTo>
                  <a:pt x="13467" y="10003"/>
                  <a:pt x="14372" y="9938"/>
                  <a:pt x="15350" y="9977"/>
                </a:cubicBezTo>
              </a:path>
            </a:pathLst>
          </a:custGeom>
          <a:solidFill>
            <a:srgbClr val="333F4F"/>
          </a:solidFill>
          <a:ln>
            <a:noFill/>
          </a:ln>
          <a:effectLst/>
          <a:extLst/>
        </p:spPr>
        <p:txBody>
          <a:bodyPr lIns="38092" tIns="38092" rIns="38092" bIns="38092" anchor="ctr"/>
          <a:lstStyle/>
          <a:p>
            <a:pPr defTabSz="342823" fontAlgn="auto">
              <a:spcBef>
                <a:spcPts val="0"/>
              </a:spcBef>
              <a:spcAft>
                <a:spcPts val="0"/>
              </a:spcAft>
              <a:defRPr/>
            </a:pPr>
            <a:endParaRPr lang="es-ES" sz="2200" dirty="0">
              <a:solidFill>
                <a:schemeClr val="bg1"/>
              </a:solidFill>
              <a:effectLst>
                <a:outerShdw blurRad="38100" dist="38100" dir="2700000" algn="tl">
                  <a:srgbClr val="000000"/>
                </a:outerShdw>
              </a:effectLst>
              <a:latin typeface="Gill Sans" charset="0"/>
              <a:ea typeface="+mn-ea"/>
              <a:cs typeface="Gill Sans" charset="0"/>
              <a:sym typeface="Gill Sans" charset="0"/>
            </a:endParaRPr>
          </a:p>
        </p:txBody>
      </p:sp>
      <p:sp>
        <p:nvSpPr>
          <p:cNvPr id="88" name="AutoShape 92"/>
          <p:cNvSpPr>
            <a:spLocks/>
          </p:cNvSpPr>
          <p:nvPr/>
        </p:nvSpPr>
        <p:spPr bwMode="auto">
          <a:xfrm>
            <a:off x="4185542" y="2521744"/>
            <a:ext cx="185786" cy="20419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287" y="12517"/>
                </a:moveTo>
                <a:cubicBezTo>
                  <a:pt x="14687" y="12517"/>
                  <a:pt x="15037" y="12647"/>
                  <a:pt x="15346" y="12910"/>
                </a:cubicBezTo>
                <a:lnTo>
                  <a:pt x="20700" y="17164"/>
                </a:lnTo>
                <a:cubicBezTo>
                  <a:pt x="20976" y="17407"/>
                  <a:pt x="21197" y="17703"/>
                  <a:pt x="21357" y="18051"/>
                </a:cubicBezTo>
                <a:cubicBezTo>
                  <a:pt x="21517" y="18398"/>
                  <a:pt x="21599" y="18779"/>
                  <a:pt x="21599" y="19191"/>
                </a:cubicBezTo>
                <a:cubicBezTo>
                  <a:pt x="21599" y="19860"/>
                  <a:pt x="21402" y="20428"/>
                  <a:pt x="21006" y="20896"/>
                </a:cubicBezTo>
                <a:cubicBezTo>
                  <a:pt x="20613" y="21365"/>
                  <a:pt x="20143" y="21599"/>
                  <a:pt x="19594" y="21599"/>
                </a:cubicBezTo>
                <a:cubicBezTo>
                  <a:pt x="19182" y="21599"/>
                  <a:pt x="18810" y="21458"/>
                  <a:pt x="18478" y="21179"/>
                </a:cubicBezTo>
                <a:lnTo>
                  <a:pt x="13128" y="16924"/>
                </a:lnTo>
                <a:cubicBezTo>
                  <a:pt x="12599" y="16498"/>
                  <a:pt x="12319" y="15908"/>
                  <a:pt x="12281" y="15154"/>
                </a:cubicBezTo>
                <a:lnTo>
                  <a:pt x="9713" y="13096"/>
                </a:lnTo>
                <a:lnTo>
                  <a:pt x="8518" y="15233"/>
                </a:lnTo>
                <a:cubicBezTo>
                  <a:pt x="8412" y="15411"/>
                  <a:pt x="8273" y="15504"/>
                  <a:pt x="8101" y="15504"/>
                </a:cubicBezTo>
                <a:cubicBezTo>
                  <a:pt x="7995" y="15504"/>
                  <a:pt x="7901" y="15468"/>
                  <a:pt x="7819" y="15397"/>
                </a:cubicBezTo>
                <a:cubicBezTo>
                  <a:pt x="8233" y="15747"/>
                  <a:pt x="8445" y="16199"/>
                  <a:pt x="8452" y="16746"/>
                </a:cubicBezTo>
                <a:cubicBezTo>
                  <a:pt x="8452" y="16972"/>
                  <a:pt x="8412" y="17187"/>
                  <a:pt x="8334" y="17390"/>
                </a:cubicBezTo>
                <a:cubicBezTo>
                  <a:pt x="8254" y="17591"/>
                  <a:pt x="8150" y="17777"/>
                  <a:pt x="8016" y="17944"/>
                </a:cubicBezTo>
                <a:cubicBezTo>
                  <a:pt x="7884" y="18107"/>
                  <a:pt x="7736" y="18240"/>
                  <a:pt x="7567" y="18342"/>
                </a:cubicBezTo>
                <a:cubicBezTo>
                  <a:pt x="7395" y="18440"/>
                  <a:pt x="7221" y="18488"/>
                  <a:pt x="7042" y="18488"/>
                </a:cubicBezTo>
                <a:cubicBezTo>
                  <a:pt x="6781" y="18488"/>
                  <a:pt x="6545" y="18409"/>
                  <a:pt x="6343" y="18246"/>
                </a:cubicBezTo>
                <a:lnTo>
                  <a:pt x="550" y="13627"/>
                </a:lnTo>
                <a:cubicBezTo>
                  <a:pt x="183" y="13328"/>
                  <a:pt x="0" y="12915"/>
                  <a:pt x="0" y="12379"/>
                </a:cubicBezTo>
                <a:cubicBezTo>
                  <a:pt x="0" y="11939"/>
                  <a:pt x="136" y="11529"/>
                  <a:pt x="416" y="11151"/>
                </a:cubicBezTo>
                <a:cubicBezTo>
                  <a:pt x="694" y="10773"/>
                  <a:pt x="1023" y="10581"/>
                  <a:pt x="1407" y="10581"/>
                </a:cubicBezTo>
                <a:cubicBezTo>
                  <a:pt x="1673" y="10581"/>
                  <a:pt x="1925" y="10682"/>
                  <a:pt x="2174" y="10880"/>
                </a:cubicBezTo>
                <a:cubicBezTo>
                  <a:pt x="2024" y="10756"/>
                  <a:pt x="1944" y="10586"/>
                  <a:pt x="1939" y="10380"/>
                </a:cubicBezTo>
                <a:cubicBezTo>
                  <a:pt x="1939" y="10310"/>
                  <a:pt x="1967" y="10202"/>
                  <a:pt x="2026" y="10058"/>
                </a:cubicBezTo>
                <a:lnTo>
                  <a:pt x="5792" y="3271"/>
                </a:lnTo>
                <a:cubicBezTo>
                  <a:pt x="5898" y="3094"/>
                  <a:pt x="6034" y="2998"/>
                  <a:pt x="6209" y="2989"/>
                </a:cubicBezTo>
                <a:cubicBezTo>
                  <a:pt x="6329" y="2989"/>
                  <a:pt x="6418" y="3029"/>
                  <a:pt x="6479" y="3111"/>
                </a:cubicBezTo>
                <a:cubicBezTo>
                  <a:pt x="6293" y="2947"/>
                  <a:pt x="6140" y="2755"/>
                  <a:pt x="6027" y="2529"/>
                </a:cubicBezTo>
                <a:cubicBezTo>
                  <a:pt x="5914" y="2303"/>
                  <a:pt x="5860" y="2052"/>
                  <a:pt x="5860" y="1770"/>
                </a:cubicBezTo>
                <a:cubicBezTo>
                  <a:pt x="5860" y="1329"/>
                  <a:pt x="6001" y="926"/>
                  <a:pt x="6289" y="556"/>
                </a:cubicBezTo>
                <a:cubicBezTo>
                  <a:pt x="6573" y="189"/>
                  <a:pt x="6898" y="0"/>
                  <a:pt x="7268" y="0"/>
                </a:cubicBezTo>
                <a:cubicBezTo>
                  <a:pt x="7515" y="0"/>
                  <a:pt x="7750" y="90"/>
                  <a:pt x="7964" y="259"/>
                </a:cubicBezTo>
                <a:lnTo>
                  <a:pt x="13757" y="4881"/>
                </a:lnTo>
                <a:cubicBezTo>
                  <a:pt x="13931" y="5025"/>
                  <a:pt x="14065" y="5205"/>
                  <a:pt x="14162" y="5426"/>
                </a:cubicBezTo>
                <a:cubicBezTo>
                  <a:pt x="14258" y="5646"/>
                  <a:pt x="14310" y="5889"/>
                  <a:pt x="14310" y="6151"/>
                </a:cubicBezTo>
                <a:cubicBezTo>
                  <a:pt x="14310" y="6374"/>
                  <a:pt x="14270" y="6594"/>
                  <a:pt x="14190" y="6806"/>
                </a:cubicBezTo>
                <a:cubicBezTo>
                  <a:pt x="14112" y="7021"/>
                  <a:pt x="14014" y="7204"/>
                  <a:pt x="13891" y="7368"/>
                </a:cubicBezTo>
                <a:cubicBezTo>
                  <a:pt x="13771" y="7529"/>
                  <a:pt x="13623" y="7662"/>
                  <a:pt x="13442" y="7763"/>
                </a:cubicBezTo>
                <a:cubicBezTo>
                  <a:pt x="13260" y="7871"/>
                  <a:pt x="13081" y="7921"/>
                  <a:pt x="12900" y="7921"/>
                </a:cubicBezTo>
                <a:cubicBezTo>
                  <a:pt x="12655" y="7921"/>
                  <a:pt x="12397" y="7820"/>
                  <a:pt x="12135" y="7611"/>
                </a:cubicBezTo>
                <a:cubicBezTo>
                  <a:pt x="12284" y="7738"/>
                  <a:pt x="12366" y="7902"/>
                  <a:pt x="12373" y="8111"/>
                </a:cubicBezTo>
                <a:cubicBezTo>
                  <a:pt x="12373" y="8238"/>
                  <a:pt x="12342" y="8348"/>
                  <a:pt x="12281" y="8449"/>
                </a:cubicBezTo>
                <a:lnTo>
                  <a:pt x="11100" y="10581"/>
                </a:lnTo>
                <a:lnTo>
                  <a:pt x="13656" y="12625"/>
                </a:lnTo>
                <a:cubicBezTo>
                  <a:pt x="13762" y="12588"/>
                  <a:pt x="13865" y="12563"/>
                  <a:pt x="13971" y="12546"/>
                </a:cubicBezTo>
                <a:cubicBezTo>
                  <a:pt x="14077" y="12526"/>
                  <a:pt x="14183" y="12517"/>
                  <a:pt x="14287" y="12517"/>
                </a:cubicBezTo>
              </a:path>
            </a:pathLst>
          </a:custGeom>
          <a:solidFill>
            <a:srgbClr val="333F4F"/>
          </a:solidFill>
          <a:ln>
            <a:noFill/>
          </a:ln>
          <a:effectLst/>
          <a:extLst/>
        </p:spPr>
        <p:txBody>
          <a:bodyPr lIns="38092" tIns="38092" rIns="38092" bIns="38092" anchor="ctr"/>
          <a:lstStyle/>
          <a:p>
            <a:pPr defTabSz="342823" fontAlgn="auto">
              <a:spcBef>
                <a:spcPts val="0"/>
              </a:spcBef>
              <a:spcAft>
                <a:spcPts val="0"/>
              </a:spcAft>
              <a:defRPr/>
            </a:pPr>
            <a:endParaRPr lang="es-ES" sz="2200" dirty="0">
              <a:solidFill>
                <a:schemeClr val="bg1"/>
              </a:solidFill>
              <a:effectLst>
                <a:outerShdw blurRad="38100" dist="38100" dir="2700000" algn="tl">
                  <a:srgbClr val="000000"/>
                </a:outerShdw>
              </a:effectLst>
              <a:latin typeface="Gill Sans" charset="0"/>
              <a:ea typeface="+mn-ea"/>
              <a:cs typeface="Gill Sans" charset="0"/>
              <a:sym typeface="Gill Sans" charset="0"/>
            </a:endParaRPr>
          </a:p>
        </p:txBody>
      </p:sp>
      <p:sp>
        <p:nvSpPr>
          <p:cNvPr id="89" name="AutoShape 93"/>
          <p:cNvSpPr>
            <a:spLocks/>
          </p:cNvSpPr>
          <p:nvPr/>
        </p:nvSpPr>
        <p:spPr bwMode="auto">
          <a:xfrm>
            <a:off x="6245860" y="2526506"/>
            <a:ext cx="185190" cy="186333"/>
          </a:xfrm>
          <a:custGeom>
            <a:avLst/>
            <a:gdLst>
              <a:gd name="T0" fmla="+- 0 10794 7"/>
              <a:gd name="T1" fmla="*/ T0 w 21575"/>
              <a:gd name="T2" fmla="*/ 10800 h 21600"/>
              <a:gd name="T3" fmla="+- 0 10794 7"/>
              <a:gd name="T4" fmla="*/ T3 w 21575"/>
              <a:gd name="T5" fmla="*/ 10800 h 21600"/>
              <a:gd name="T6" fmla="+- 0 10794 7"/>
              <a:gd name="T7" fmla="*/ T6 w 21575"/>
              <a:gd name="T8" fmla="*/ 10800 h 21600"/>
              <a:gd name="T9" fmla="+- 0 10794 7"/>
              <a:gd name="T10" fmla="*/ T9 w 21575"/>
              <a:gd name="T11" fmla="*/ 10800 h 21600"/>
            </a:gdLst>
            <a:ahLst/>
            <a:cxnLst>
              <a:cxn ang="0">
                <a:pos x="T1" y="T2"/>
              </a:cxn>
              <a:cxn ang="0">
                <a:pos x="T4" y="T5"/>
              </a:cxn>
              <a:cxn ang="0">
                <a:pos x="T7" y="T8"/>
              </a:cxn>
              <a:cxn ang="0">
                <a:pos x="T10" y="T11"/>
              </a:cxn>
            </a:cxnLst>
            <a:rect l="0" t="0" r="r" b="b"/>
            <a:pathLst>
              <a:path w="21575" h="21600">
                <a:moveTo>
                  <a:pt x="12386" y="0"/>
                </a:moveTo>
                <a:lnTo>
                  <a:pt x="12386" y="0"/>
                </a:lnTo>
                <a:cubicBezTo>
                  <a:pt x="12913" y="0"/>
                  <a:pt x="13415" y="44"/>
                  <a:pt x="13894" y="126"/>
                </a:cubicBezTo>
                <a:cubicBezTo>
                  <a:pt x="14374" y="211"/>
                  <a:pt x="14850" y="305"/>
                  <a:pt x="15324" y="407"/>
                </a:cubicBezTo>
                <a:cubicBezTo>
                  <a:pt x="15691" y="481"/>
                  <a:pt x="16070" y="551"/>
                  <a:pt x="16465" y="619"/>
                </a:cubicBezTo>
                <a:cubicBezTo>
                  <a:pt x="16860" y="683"/>
                  <a:pt x="17275" y="716"/>
                  <a:pt x="17713" y="716"/>
                </a:cubicBezTo>
                <a:lnTo>
                  <a:pt x="17741" y="716"/>
                </a:lnTo>
                <a:cubicBezTo>
                  <a:pt x="17999" y="716"/>
                  <a:pt x="18279" y="692"/>
                  <a:pt x="18579" y="648"/>
                </a:cubicBezTo>
                <a:cubicBezTo>
                  <a:pt x="18876" y="601"/>
                  <a:pt x="19176" y="575"/>
                  <a:pt x="19470" y="575"/>
                </a:cubicBezTo>
                <a:cubicBezTo>
                  <a:pt x="19695" y="575"/>
                  <a:pt x="19899" y="604"/>
                  <a:pt x="20079" y="660"/>
                </a:cubicBezTo>
                <a:cubicBezTo>
                  <a:pt x="20267" y="715"/>
                  <a:pt x="20409" y="833"/>
                  <a:pt x="20516" y="1012"/>
                </a:cubicBezTo>
                <a:cubicBezTo>
                  <a:pt x="20723" y="1299"/>
                  <a:pt x="20841" y="1637"/>
                  <a:pt x="20866" y="2018"/>
                </a:cubicBezTo>
                <a:cubicBezTo>
                  <a:pt x="20894" y="2393"/>
                  <a:pt x="20883" y="2751"/>
                  <a:pt x="20841" y="3077"/>
                </a:cubicBezTo>
                <a:cubicBezTo>
                  <a:pt x="20802" y="3403"/>
                  <a:pt x="20768" y="3734"/>
                  <a:pt x="20732" y="4075"/>
                </a:cubicBezTo>
                <a:cubicBezTo>
                  <a:pt x="20698" y="4412"/>
                  <a:pt x="20704" y="4746"/>
                  <a:pt x="20757" y="5081"/>
                </a:cubicBezTo>
                <a:cubicBezTo>
                  <a:pt x="20796" y="5301"/>
                  <a:pt x="20847" y="5483"/>
                  <a:pt x="20911" y="5638"/>
                </a:cubicBezTo>
                <a:cubicBezTo>
                  <a:pt x="20979" y="5794"/>
                  <a:pt x="21049" y="5964"/>
                  <a:pt x="21119" y="6152"/>
                </a:cubicBezTo>
                <a:cubicBezTo>
                  <a:pt x="21194" y="6319"/>
                  <a:pt x="21242" y="6509"/>
                  <a:pt x="21267" y="6712"/>
                </a:cubicBezTo>
                <a:cubicBezTo>
                  <a:pt x="21295" y="6917"/>
                  <a:pt x="21326" y="7117"/>
                  <a:pt x="21363" y="7301"/>
                </a:cubicBezTo>
                <a:cubicBezTo>
                  <a:pt x="21525" y="8275"/>
                  <a:pt x="21592" y="9191"/>
                  <a:pt x="21570" y="10050"/>
                </a:cubicBezTo>
                <a:cubicBezTo>
                  <a:pt x="21548" y="10904"/>
                  <a:pt x="21444" y="11702"/>
                  <a:pt x="21262" y="12444"/>
                </a:cubicBezTo>
                <a:cubicBezTo>
                  <a:pt x="21079" y="13183"/>
                  <a:pt x="20827" y="13876"/>
                  <a:pt x="20505" y="14530"/>
                </a:cubicBezTo>
                <a:cubicBezTo>
                  <a:pt x="20182" y="15178"/>
                  <a:pt x="19818" y="15800"/>
                  <a:pt x="19417" y="16390"/>
                </a:cubicBezTo>
                <a:cubicBezTo>
                  <a:pt x="19086" y="16847"/>
                  <a:pt x="18733" y="17302"/>
                  <a:pt x="18357" y="17760"/>
                </a:cubicBezTo>
                <a:cubicBezTo>
                  <a:pt x="17982" y="18214"/>
                  <a:pt x="17570" y="18640"/>
                  <a:pt x="17121" y="19044"/>
                </a:cubicBezTo>
                <a:cubicBezTo>
                  <a:pt x="16673" y="19446"/>
                  <a:pt x="16182" y="19807"/>
                  <a:pt x="15638" y="20130"/>
                </a:cubicBezTo>
                <a:cubicBezTo>
                  <a:pt x="15097" y="20456"/>
                  <a:pt x="14494" y="20731"/>
                  <a:pt x="13836" y="20966"/>
                </a:cubicBezTo>
                <a:cubicBezTo>
                  <a:pt x="13152" y="21218"/>
                  <a:pt x="12445" y="21379"/>
                  <a:pt x="11708" y="21447"/>
                </a:cubicBezTo>
                <a:cubicBezTo>
                  <a:pt x="10968" y="21509"/>
                  <a:pt x="10258" y="21561"/>
                  <a:pt x="9580" y="21599"/>
                </a:cubicBezTo>
                <a:lnTo>
                  <a:pt x="9165" y="21599"/>
                </a:lnTo>
                <a:cubicBezTo>
                  <a:pt x="8234" y="21599"/>
                  <a:pt x="7363" y="21520"/>
                  <a:pt x="6555" y="21365"/>
                </a:cubicBezTo>
                <a:cubicBezTo>
                  <a:pt x="5745" y="21212"/>
                  <a:pt x="4882" y="21136"/>
                  <a:pt x="3970" y="21136"/>
                </a:cubicBezTo>
                <a:lnTo>
                  <a:pt x="3917" y="21136"/>
                </a:lnTo>
                <a:cubicBezTo>
                  <a:pt x="3603" y="21136"/>
                  <a:pt x="3258" y="21186"/>
                  <a:pt x="2880" y="21283"/>
                </a:cubicBezTo>
                <a:cubicBezTo>
                  <a:pt x="2510" y="21382"/>
                  <a:pt x="2137" y="21441"/>
                  <a:pt x="1770" y="21456"/>
                </a:cubicBezTo>
                <a:lnTo>
                  <a:pt x="1742" y="21456"/>
                </a:lnTo>
                <a:cubicBezTo>
                  <a:pt x="1411" y="21456"/>
                  <a:pt x="1117" y="21377"/>
                  <a:pt x="864" y="21212"/>
                </a:cubicBezTo>
                <a:cubicBezTo>
                  <a:pt x="609" y="21051"/>
                  <a:pt x="416" y="20848"/>
                  <a:pt x="292" y="20614"/>
                </a:cubicBezTo>
                <a:cubicBezTo>
                  <a:pt x="113" y="20288"/>
                  <a:pt x="35" y="19951"/>
                  <a:pt x="57" y="19599"/>
                </a:cubicBezTo>
                <a:cubicBezTo>
                  <a:pt x="79" y="19247"/>
                  <a:pt x="138" y="18924"/>
                  <a:pt x="225" y="18637"/>
                </a:cubicBezTo>
                <a:cubicBezTo>
                  <a:pt x="312" y="18346"/>
                  <a:pt x="363" y="18035"/>
                  <a:pt x="368" y="17701"/>
                </a:cubicBezTo>
                <a:cubicBezTo>
                  <a:pt x="371" y="17369"/>
                  <a:pt x="349" y="17017"/>
                  <a:pt x="298" y="16642"/>
                </a:cubicBezTo>
                <a:cubicBezTo>
                  <a:pt x="250" y="16266"/>
                  <a:pt x="192" y="15888"/>
                  <a:pt x="133" y="15503"/>
                </a:cubicBezTo>
                <a:cubicBezTo>
                  <a:pt x="68" y="15119"/>
                  <a:pt x="29" y="14735"/>
                  <a:pt x="12" y="14353"/>
                </a:cubicBezTo>
                <a:cubicBezTo>
                  <a:pt x="-7" y="14025"/>
                  <a:pt x="-5" y="13705"/>
                  <a:pt x="23" y="13388"/>
                </a:cubicBezTo>
                <a:cubicBezTo>
                  <a:pt x="51" y="13077"/>
                  <a:pt x="82" y="12728"/>
                  <a:pt x="119" y="12344"/>
                </a:cubicBezTo>
                <a:cubicBezTo>
                  <a:pt x="155" y="12018"/>
                  <a:pt x="186" y="11678"/>
                  <a:pt x="211" y="11332"/>
                </a:cubicBezTo>
                <a:cubicBezTo>
                  <a:pt x="239" y="10986"/>
                  <a:pt x="284" y="10681"/>
                  <a:pt x="346" y="10405"/>
                </a:cubicBezTo>
                <a:cubicBezTo>
                  <a:pt x="472" y="9789"/>
                  <a:pt x="609" y="9190"/>
                  <a:pt x="758" y="8610"/>
                </a:cubicBezTo>
                <a:cubicBezTo>
                  <a:pt x="904" y="8026"/>
                  <a:pt x="1103" y="7483"/>
                  <a:pt x="1352" y="6967"/>
                </a:cubicBezTo>
                <a:cubicBezTo>
                  <a:pt x="1532" y="6583"/>
                  <a:pt x="1731" y="6201"/>
                  <a:pt x="1955" y="5826"/>
                </a:cubicBezTo>
                <a:cubicBezTo>
                  <a:pt x="2179" y="5453"/>
                  <a:pt x="2420" y="5080"/>
                  <a:pt x="2681" y="4717"/>
                </a:cubicBezTo>
                <a:cubicBezTo>
                  <a:pt x="2771" y="4588"/>
                  <a:pt x="2866" y="4473"/>
                  <a:pt x="2964" y="4374"/>
                </a:cubicBezTo>
                <a:cubicBezTo>
                  <a:pt x="3062" y="4277"/>
                  <a:pt x="3169" y="4183"/>
                  <a:pt x="3286" y="4086"/>
                </a:cubicBezTo>
                <a:cubicBezTo>
                  <a:pt x="3491" y="3872"/>
                  <a:pt x="3690" y="3658"/>
                  <a:pt x="3889" y="3449"/>
                </a:cubicBezTo>
                <a:cubicBezTo>
                  <a:pt x="4085" y="3238"/>
                  <a:pt x="4304" y="3036"/>
                  <a:pt x="4545" y="2851"/>
                </a:cubicBezTo>
                <a:cubicBezTo>
                  <a:pt x="4786" y="2663"/>
                  <a:pt x="5044" y="2493"/>
                  <a:pt x="5319" y="2338"/>
                </a:cubicBezTo>
                <a:cubicBezTo>
                  <a:pt x="5591" y="2182"/>
                  <a:pt x="5885" y="2027"/>
                  <a:pt x="6199" y="1868"/>
                </a:cubicBezTo>
                <a:cubicBezTo>
                  <a:pt x="6494" y="1719"/>
                  <a:pt x="6796" y="1581"/>
                  <a:pt x="7102" y="1455"/>
                </a:cubicBezTo>
                <a:cubicBezTo>
                  <a:pt x="7413" y="1329"/>
                  <a:pt x="7733" y="1197"/>
                  <a:pt x="8063" y="1065"/>
                </a:cubicBezTo>
                <a:cubicBezTo>
                  <a:pt x="8691" y="795"/>
                  <a:pt x="9387" y="554"/>
                  <a:pt x="10158" y="349"/>
                </a:cubicBezTo>
                <a:lnTo>
                  <a:pt x="10186" y="323"/>
                </a:lnTo>
                <a:cubicBezTo>
                  <a:pt x="10584" y="211"/>
                  <a:pt x="10968" y="129"/>
                  <a:pt x="11324" y="76"/>
                </a:cubicBezTo>
                <a:cubicBezTo>
                  <a:pt x="11683" y="26"/>
                  <a:pt x="12036" y="0"/>
                  <a:pt x="12386" y="0"/>
                </a:cubicBezTo>
              </a:path>
            </a:pathLst>
          </a:custGeom>
          <a:solidFill>
            <a:srgbClr val="333F4F"/>
          </a:solidFill>
          <a:ln>
            <a:noFill/>
          </a:ln>
          <a:effectLst/>
          <a:extLst/>
        </p:spPr>
        <p:txBody>
          <a:bodyPr lIns="38092" tIns="38092" rIns="38092" bIns="38092" anchor="ctr"/>
          <a:lstStyle/>
          <a:p>
            <a:pPr defTabSz="342823" fontAlgn="auto">
              <a:spcBef>
                <a:spcPts val="0"/>
              </a:spcBef>
              <a:spcAft>
                <a:spcPts val="0"/>
              </a:spcAft>
              <a:defRPr/>
            </a:pPr>
            <a:endParaRPr lang="es-ES" sz="2200" dirty="0">
              <a:solidFill>
                <a:schemeClr val="bg1"/>
              </a:solidFill>
              <a:effectLst>
                <a:outerShdw blurRad="38100" dist="38100" dir="2700000" algn="tl">
                  <a:srgbClr val="000000"/>
                </a:outerShdw>
              </a:effectLst>
              <a:latin typeface="Gill Sans" charset="0"/>
              <a:ea typeface="+mn-ea"/>
              <a:cs typeface="Gill Sans" charset="0"/>
              <a:sym typeface="Gill Sans" charset="0"/>
            </a:endParaRPr>
          </a:p>
        </p:txBody>
      </p:sp>
      <p:sp>
        <p:nvSpPr>
          <p:cNvPr id="90" name="AutoShape 94"/>
          <p:cNvSpPr>
            <a:spLocks/>
          </p:cNvSpPr>
          <p:nvPr/>
        </p:nvSpPr>
        <p:spPr bwMode="auto">
          <a:xfrm>
            <a:off x="6649587" y="2521744"/>
            <a:ext cx="185190" cy="18514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71" y="9829"/>
                </a:moveTo>
                <a:cubicBezTo>
                  <a:pt x="20671" y="9939"/>
                  <a:pt x="20995" y="10131"/>
                  <a:pt x="21232" y="10408"/>
                </a:cubicBezTo>
                <a:cubicBezTo>
                  <a:pt x="21481" y="10681"/>
                  <a:pt x="21599" y="11001"/>
                  <a:pt x="21599" y="11358"/>
                </a:cubicBezTo>
                <a:lnTo>
                  <a:pt x="21599" y="19987"/>
                </a:lnTo>
                <a:cubicBezTo>
                  <a:pt x="21599" y="20419"/>
                  <a:pt x="21398" y="20796"/>
                  <a:pt x="21002" y="21116"/>
                </a:cubicBezTo>
                <a:cubicBezTo>
                  <a:pt x="20606" y="21438"/>
                  <a:pt x="20138" y="21599"/>
                  <a:pt x="19598" y="21599"/>
                </a:cubicBezTo>
                <a:lnTo>
                  <a:pt x="2016" y="21599"/>
                </a:lnTo>
                <a:cubicBezTo>
                  <a:pt x="1476" y="21599"/>
                  <a:pt x="1004" y="21438"/>
                  <a:pt x="604" y="21116"/>
                </a:cubicBezTo>
                <a:cubicBezTo>
                  <a:pt x="198" y="20796"/>
                  <a:pt x="0" y="20419"/>
                  <a:pt x="0" y="19987"/>
                </a:cubicBezTo>
                <a:lnTo>
                  <a:pt x="0" y="11358"/>
                </a:lnTo>
                <a:cubicBezTo>
                  <a:pt x="0" y="11001"/>
                  <a:pt x="122" y="10681"/>
                  <a:pt x="367" y="10408"/>
                </a:cubicBezTo>
                <a:cubicBezTo>
                  <a:pt x="619" y="10131"/>
                  <a:pt x="939" y="9938"/>
                  <a:pt x="1346" y="9829"/>
                </a:cubicBezTo>
                <a:lnTo>
                  <a:pt x="1346" y="7566"/>
                </a:lnTo>
                <a:cubicBezTo>
                  <a:pt x="1346" y="6530"/>
                  <a:pt x="1591" y="5551"/>
                  <a:pt x="2084" y="4632"/>
                </a:cubicBezTo>
                <a:cubicBezTo>
                  <a:pt x="2581" y="3711"/>
                  <a:pt x="3254" y="2908"/>
                  <a:pt x="4108" y="2219"/>
                </a:cubicBezTo>
                <a:cubicBezTo>
                  <a:pt x="4968" y="1531"/>
                  <a:pt x="5973" y="990"/>
                  <a:pt x="7125" y="593"/>
                </a:cubicBezTo>
                <a:cubicBezTo>
                  <a:pt x="8281" y="198"/>
                  <a:pt x="9509" y="0"/>
                  <a:pt x="10809" y="0"/>
                </a:cubicBezTo>
                <a:cubicBezTo>
                  <a:pt x="12105" y="0"/>
                  <a:pt x="13329" y="198"/>
                  <a:pt x="14478" y="593"/>
                </a:cubicBezTo>
                <a:cubicBezTo>
                  <a:pt x="15630" y="990"/>
                  <a:pt x="16634" y="1531"/>
                  <a:pt x="17495" y="2219"/>
                </a:cubicBezTo>
                <a:cubicBezTo>
                  <a:pt x="18355" y="2908"/>
                  <a:pt x="19036" y="3714"/>
                  <a:pt x="19533" y="4641"/>
                </a:cubicBezTo>
                <a:cubicBezTo>
                  <a:pt x="20022" y="5562"/>
                  <a:pt x="20271" y="6538"/>
                  <a:pt x="20271" y="7566"/>
                </a:cubicBezTo>
                <a:lnTo>
                  <a:pt x="20271" y="9829"/>
                </a:lnTo>
                <a:close/>
                <a:moveTo>
                  <a:pt x="16202" y="7566"/>
                </a:moveTo>
                <a:cubicBezTo>
                  <a:pt x="16202" y="6961"/>
                  <a:pt x="16062" y="6394"/>
                  <a:pt x="15781" y="5870"/>
                </a:cubicBezTo>
                <a:cubicBezTo>
                  <a:pt x="15496" y="5349"/>
                  <a:pt x="15108" y="4894"/>
                  <a:pt x="14614" y="4508"/>
                </a:cubicBezTo>
                <a:cubicBezTo>
                  <a:pt x="14125" y="4123"/>
                  <a:pt x="13545" y="3817"/>
                  <a:pt x="12886" y="3593"/>
                </a:cubicBezTo>
                <a:cubicBezTo>
                  <a:pt x="12224" y="3365"/>
                  <a:pt x="11532" y="3253"/>
                  <a:pt x="10809" y="3253"/>
                </a:cubicBezTo>
                <a:cubicBezTo>
                  <a:pt x="10049" y="3253"/>
                  <a:pt x="9347" y="3365"/>
                  <a:pt x="8706" y="3593"/>
                </a:cubicBezTo>
                <a:cubicBezTo>
                  <a:pt x="8061" y="3817"/>
                  <a:pt x="7489" y="4123"/>
                  <a:pt x="6988" y="4508"/>
                </a:cubicBezTo>
                <a:cubicBezTo>
                  <a:pt x="6488" y="4894"/>
                  <a:pt x="6099" y="5352"/>
                  <a:pt x="5818" y="5879"/>
                </a:cubicBezTo>
                <a:cubicBezTo>
                  <a:pt x="5537" y="6406"/>
                  <a:pt x="5397" y="6970"/>
                  <a:pt x="5397" y="7566"/>
                </a:cubicBezTo>
                <a:lnTo>
                  <a:pt x="5397" y="9717"/>
                </a:lnTo>
                <a:lnTo>
                  <a:pt x="16202" y="9717"/>
                </a:lnTo>
                <a:lnTo>
                  <a:pt x="16202" y="7566"/>
                </a:lnTo>
                <a:close/>
                <a:moveTo>
                  <a:pt x="11964" y="15409"/>
                </a:moveTo>
                <a:cubicBezTo>
                  <a:pt x="12296" y="15245"/>
                  <a:pt x="12569" y="15020"/>
                  <a:pt x="12782" y="14744"/>
                </a:cubicBezTo>
                <a:cubicBezTo>
                  <a:pt x="12990" y="14462"/>
                  <a:pt x="13098" y="14159"/>
                  <a:pt x="13098" y="13840"/>
                </a:cubicBezTo>
                <a:cubicBezTo>
                  <a:pt x="13098" y="13333"/>
                  <a:pt x="12875" y="12898"/>
                  <a:pt x="12429" y="12530"/>
                </a:cubicBezTo>
                <a:cubicBezTo>
                  <a:pt x="11979" y="12161"/>
                  <a:pt x="11439" y="11980"/>
                  <a:pt x="10809" y="11980"/>
                </a:cubicBezTo>
                <a:cubicBezTo>
                  <a:pt x="10175" y="11980"/>
                  <a:pt x="9638" y="12161"/>
                  <a:pt x="9188" y="12530"/>
                </a:cubicBezTo>
                <a:cubicBezTo>
                  <a:pt x="8738" y="12898"/>
                  <a:pt x="8515" y="13333"/>
                  <a:pt x="8515" y="13840"/>
                </a:cubicBezTo>
                <a:cubicBezTo>
                  <a:pt x="8515" y="14159"/>
                  <a:pt x="8616" y="14462"/>
                  <a:pt x="8825" y="14744"/>
                </a:cubicBezTo>
                <a:cubicBezTo>
                  <a:pt x="9033" y="15020"/>
                  <a:pt x="9300" y="15233"/>
                  <a:pt x="9638" y="15383"/>
                </a:cubicBezTo>
                <a:lnTo>
                  <a:pt x="8515" y="19339"/>
                </a:lnTo>
                <a:lnTo>
                  <a:pt x="13098" y="19339"/>
                </a:lnTo>
                <a:lnTo>
                  <a:pt x="11964" y="15409"/>
                </a:lnTo>
                <a:close/>
              </a:path>
            </a:pathLst>
          </a:custGeom>
          <a:solidFill>
            <a:srgbClr val="333F4F"/>
          </a:solidFill>
          <a:ln>
            <a:noFill/>
          </a:ln>
          <a:effectLst/>
          <a:extLst/>
        </p:spPr>
        <p:txBody>
          <a:bodyPr lIns="38092" tIns="38092" rIns="38092" bIns="38092" anchor="ctr"/>
          <a:lstStyle/>
          <a:p>
            <a:pPr defTabSz="342823" fontAlgn="auto">
              <a:spcBef>
                <a:spcPts val="0"/>
              </a:spcBef>
              <a:spcAft>
                <a:spcPts val="0"/>
              </a:spcAft>
              <a:defRPr/>
            </a:pPr>
            <a:endParaRPr lang="es-ES" sz="2200" dirty="0">
              <a:solidFill>
                <a:schemeClr val="bg1"/>
              </a:solidFill>
              <a:effectLst>
                <a:outerShdw blurRad="38100" dist="38100" dir="2700000" algn="tl">
                  <a:srgbClr val="000000"/>
                </a:outerShdw>
              </a:effectLst>
              <a:latin typeface="Gill Sans" charset="0"/>
              <a:ea typeface="+mn-ea"/>
              <a:cs typeface="Gill Sans" charset="0"/>
              <a:sym typeface="Gill Sans" charset="0"/>
            </a:endParaRPr>
          </a:p>
        </p:txBody>
      </p:sp>
      <p:sp>
        <p:nvSpPr>
          <p:cNvPr id="91" name="AutoShape 95"/>
          <p:cNvSpPr>
            <a:spLocks/>
          </p:cNvSpPr>
          <p:nvPr/>
        </p:nvSpPr>
        <p:spPr bwMode="auto">
          <a:xfrm>
            <a:off x="636555" y="2864644"/>
            <a:ext cx="185786" cy="18514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292" y="0"/>
                </a:moveTo>
                <a:cubicBezTo>
                  <a:pt x="16156" y="0"/>
                  <a:pt x="16975" y="198"/>
                  <a:pt x="17745" y="593"/>
                </a:cubicBezTo>
                <a:cubicBezTo>
                  <a:pt x="18516" y="987"/>
                  <a:pt x="19185" y="1531"/>
                  <a:pt x="19756" y="2219"/>
                </a:cubicBezTo>
                <a:cubicBezTo>
                  <a:pt x="20325" y="2908"/>
                  <a:pt x="20776" y="3714"/>
                  <a:pt x="21107" y="4641"/>
                </a:cubicBezTo>
                <a:cubicBezTo>
                  <a:pt x="21434" y="5562"/>
                  <a:pt x="21599" y="6538"/>
                  <a:pt x="21599" y="7566"/>
                </a:cubicBezTo>
                <a:lnTo>
                  <a:pt x="21599" y="9662"/>
                </a:lnTo>
                <a:cubicBezTo>
                  <a:pt x="21599" y="9965"/>
                  <a:pt x="21516" y="10221"/>
                  <a:pt x="21340" y="10428"/>
                </a:cubicBezTo>
                <a:cubicBezTo>
                  <a:pt x="21168" y="10635"/>
                  <a:pt x="20956" y="10736"/>
                  <a:pt x="20704" y="10736"/>
                </a:cubicBezTo>
                <a:lnTo>
                  <a:pt x="19785" y="10736"/>
                </a:lnTo>
                <a:cubicBezTo>
                  <a:pt x="19531" y="10736"/>
                  <a:pt x="19322" y="10632"/>
                  <a:pt x="19152" y="10422"/>
                </a:cubicBezTo>
                <a:cubicBezTo>
                  <a:pt x="18984" y="10209"/>
                  <a:pt x="18900" y="9956"/>
                  <a:pt x="18900" y="9662"/>
                </a:cubicBezTo>
                <a:lnTo>
                  <a:pt x="18900" y="7566"/>
                </a:lnTo>
                <a:cubicBezTo>
                  <a:pt x="18900" y="6961"/>
                  <a:pt x="18806" y="6394"/>
                  <a:pt x="18614" y="5870"/>
                </a:cubicBezTo>
                <a:cubicBezTo>
                  <a:pt x="18422" y="5349"/>
                  <a:pt x="18163" y="4894"/>
                  <a:pt x="17844" y="4508"/>
                </a:cubicBezTo>
                <a:cubicBezTo>
                  <a:pt x="17522" y="4123"/>
                  <a:pt x="17140" y="3817"/>
                  <a:pt x="16706" y="3593"/>
                </a:cubicBezTo>
                <a:cubicBezTo>
                  <a:pt x="16269" y="3365"/>
                  <a:pt x="15796" y="3253"/>
                  <a:pt x="15292" y="3253"/>
                </a:cubicBezTo>
                <a:cubicBezTo>
                  <a:pt x="14788" y="3253"/>
                  <a:pt x="14320" y="3365"/>
                  <a:pt x="13891" y="3593"/>
                </a:cubicBezTo>
                <a:cubicBezTo>
                  <a:pt x="13461" y="3817"/>
                  <a:pt x="13082" y="4123"/>
                  <a:pt x="12753" y="4508"/>
                </a:cubicBezTo>
                <a:cubicBezTo>
                  <a:pt x="12422" y="4894"/>
                  <a:pt x="12165" y="5352"/>
                  <a:pt x="11978" y="5876"/>
                </a:cubicBezTo>
                <a:cubicBezTo>
                  <a:pt x="11788" y="6406"/>
                  <a:pt x="11695" y="6970"/>
                  <a:pt x="11695" y="7566"/>
                </a:cubicBezTo>
                <a:lnTo>
                  <a:pt x="11695" y="9717"/>
                </a:lnTo>
                <a:lnTo>
                  <a:pt x="13063" y="9717"/>
                </a:lnTo>
                <a:cubicBezTo>
                  <a:pt x="13423" y="9717"/>
                  <a:pt x="13735" y="9875"/>
                  <a:pt x="14001" y="10192"/>
                </a:cubicBezTo>
                <a:cubicBezTo>
                  <a:pt x="14263" y="10511"/>
                  <a:pt x="14395" y="10900"/>
                  <a:pt x="14395" y="11358"/>
                </a:cubicBezTo>
                <a:lnTo>
                  <a:pt x="14395" y="19987"/>
                </a:lnTo>
                <a:cubicBezTo>
                  <a:pt x="14395" y="20419"/>
                  <a:pt x="14263" y="20796"/>
                  <a:pt x="14001" y="21116"/>
                </a:cubicBezTo>
                <a:cubicBezTo>
                  <a:pt x="13735" y="21438"/>
                  <a:pt x="13423" y="21599"/>
                  <a:pt x="13063" y="21599"/>
                </a:cubicBezTo>
                <a:lnTo>
                  <a:pt x="1343" y="21599"/>
                </a:lnTo>
                <a:cubicBezTo>
                  <a:pt x="983" y="21599"/>
                  <a:pt x="669" y="21438"/>
                  <a:pt x="403" y="21116"/>
                </a:cubicBezTo>
                <a:cubicBezTo>
                  <a:pt x="134" y="20796"/>
                  <a:pt x="0" y="20419"/>
                  <a:pt x="0" y="19987"/>
                </a:cubicBezTo>
                <a:lnTo>
                  <a:pt x="0" y="11358"/>
                </a:lnTo>
                <a:cubicBezTo>
                  <a:pt x="0" y="10909"/>
                  <a:pt x="134" y="10523"/>
                  <a:pt x="403" y="10201"/>
                </a:cubicBezTo>
                <a:cubicBezTo>
                  <a:pt x="669" y="9878"/>
                  <a:pt x="984" y="9717"/>
                  <a:pt x="1343" y="9717"/>
                </a:cubicBezTo>
                <a:lnTo>
                  <a:pt x="8985" y="9717"/>
                </a:lnTo>
                <a:lnTo>
                  <a:pt x="8985" y="7566"/>
                </a:lnTo>
                <a:cubicBezTo>
                  <a:pt x="8985" y="6529"/>
                  <a:pt x="9148" y="5550"/>
                  <a:pt x="9477" y="4632"/>
                </a:cubicBezTo>
                <a:cubicBezTo>
                  <a:pt x="9808" y="3711"/>
                  <a:pt x="10260" y="2907"/>
                  <a:pt x="10833" y="2219"/>
                </a:cubicBezTo>
                <a:cubicBezTo>
                  <a:pt x="11409" y="1531"/>
                  <a:pt x="12079" y="987"/>
                  <a:pt x="12844" y="592"/>
                </a:cubicBezTo>
                <a:cubicBezTo>
                  <a:pt x="13615" y="198"/>
                  <a:pt x="14426" y="0"/>
                  <a:pt x="15292" y="0"/>
                </a:cubicBezTo>
                <a:moveTo>
                  <a:pt x="7972" y="15409"/>
                </a:moveTo>
                <a:cubicBezTo>
                  <a:pt x="8195" y="15245"/>
                  <a:pt x="8375" y="15021"/>
                  <a:pt x="8519" y="14741"/>
                </a:cubicBezTo>
                <a:cubicBezTo>
                  <a:pt x="8661" y="14462"/>
                  <a:pt x="8731" y="14160"/>
                  <a:pt x="8731" y="13840"/>
                </a:cubicBezTo>
                <a:cubicBezTo>
                  <a:pt x="8731" y="13333"/>
                  <a:pt x="8582" y="12896"/>
                  <a:pt x="8282" y="12530"/>
                </a:cubicBezTo>
                <a:cubicBezTo>
                  <a:pt x="7987" y="12162"/>
                  <a:pt x="7624" y="11980"/>
                  <a:pt x="7204" y="11980"/>
                </a:cubicBezTo>
                <a:cubicBezTo>
                  <a:pt x="6782" y="11980"/>
                  <a:pt x="6422" y="12162"/>
                  <a:pt x="6122" y="12530"/>
                </a:cubicBezTo>
                <a:cubicBezTo>
                  <a:pt x="5824" y="12896"/>
                  <a:pt x="5675" y="13333"/>
                  <a:pt x="5675" y="13840"/>
                </a:cubicBezTo>
                <a:cubicBezTo>
                  <a:pt x="5675" y="14160"/>
                  <a:pt x="5745" y="14462"/>
                  <a:pt x="5882" y="14741"/>
                </a:cubicBezTo>
                <a:cubicBezTo>
                  <a:pt x="6021" y="15021"/>
                  <a:pt x="6201" y="15234"/>
                  <a:pt x="6422" y="15380"/>
                </a:cubicBezTo>
                <a:lnTo>
                  <a:pt x="5675" y="19339"/>
                </a:lnTo>
                <a:lnTo>
                  <a:pt x="8731" y="19339"/>
                </a:lnTo>
                <a:lnTo>
                  <a:pt x="7972" y="15409"/>
                </a:lnTo>
                <a:close/>
              </a:path>
            </a:pathLst>
          </a:custGeom>
          <a:solidFill>
            <a:srgbClr val="333F4F"/>
          </a:solidFill>
          <a:ln>
            <a:noFill/>
          </a:ln>
          <a:effectLst/>
          <a:extLst/>
        </p:spPr>
        <p:txBody>
          <a:bodyPr lIns="38092" tIns="38092" rIns="38092" bIns="38092" anchor="ctr"/>
          <a:lstStyle/>
          <a:p>
            <a:pPr defTabSz="342823" fontAlgn="auto">
              <a:spcBef>
                <a:spcPts val="0"/>
              </a:spcBef>
              <a:spcAft>
                <a:spcPts val="0"/>
              </a:spcAft>
              <a:defRPr/>
            </a:pPr>
            <a:endParaRPr lang="es-ES" sz="2200" dirty="0">
              <a:solidFill>
                <a:schemeClr val="bg1"/>
              </a:solidFill>
              <a:effectLst>
                <a:outerShdw blurRad="38100" dist="38100" dir="2700000" algn="tl">
                  <a:srgbClr val="000000"/>
                </a:outerShdw>
              </a:effectLst>
              <a:latin typeface="Gill Sans" charset="0"/>
              <a:ea typeface="+mn-ea"/>
              <a:cs typeface="Gill Sans" charset="0"/>
              <a:sym typeface="Gill Sans" charset="0"/>
            </a:endParaRPr>
          </a:p>
        </p:txBody>
      </p:sp>
      <p:sp>
        <p:nvSpPr>
          <p:cNvPr id="92" name="AutoShape 96"/>
          <p:cNvSpPr>
            <a:spLocks/>
          </p:cNvSpPr>
          <p:nvPr/>
        </p:nvSpPr>
        <p:spPr bwMode="auto">
          <a:xfrm>
            <a:off x="1068269" y="2864644"/>
            <a:ext cx="185191" cy="18514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45" y="434"/>
                </a:moveTo>
                <a:cubicBezTo>
                  <a:pt x="19000" y="276"/>
                  <a:pt x="19186" y="194"/>
                  <a:pt x="19399" y="194"/>
                </a:cubicBezTo>
                <a:cubicBezTo>
                  <a:pt x="19670" y="194"/>
                  <a:pt x="19900" y="332"/>
                  <a:pt x="20087" y="602"/>
                </a:cubicBezTo>
                <a:cubicBezTo>
                  <a:pt x="20165" y="716"/>
                  <a:pt x="20282" y="872"/>
                  <a:pt x="20432" y="1072"/>
                </a:cubicBezTo>
                <a:cubicBezTo>
                  <a:pt x="20586" y="1274"/>
                  <a:pt x="20733" y="1483"/>
                  <a:pt x="20880" y="1692"/>
                </a:cubicBezTo>
                <a:cubicBezTo>
                  <a:pt x="21024" y="1903"/>
                  <a:pt x="21147" y="2127"/>
                  <a:pt x="21252" y="2359"/>
                </a:cubicBezTo>
                <a:cubicBezTo>
                  <a:pt x="21357" y="2597"/>
                  <a:pt x="21411" y="2796"/>
                  <a:pt x="21411" y="2967"/>
                </a:cubicBezTo>
                <a:cubicBezTo>
                  <a:pt x="21411" y="3334"/>
                  <a:pt x="21298" y="3616"/>
                  <a:pt x="21071" y="3825"/>
                </a:cubicBezTo>
                <a:lnTo>
                  <a:pt x="2568" y="21376"/>
                </a:lnTo>
                <a:cubicBezTo>
                  <a:pt x="2408" y="21526"/>
                  <a:pt x="2227" y="21599"/>
                  <a:pt x="2017" y="21599"/>
                </a:cubicBezTo>
                <a:cubicBezTo>
                  <a:pt x="1725" y="21599"/>
                  <a:pt x="1495" y="21464"/>
                  <a:pt x="1324" y="21194"/>
                </a:cubicBezTo>
                <a:cubicBezTo>
                  <a:pt x="1248" y="21082"/>
                  <a:pt x="1128" y="20924"/>
                  <a:pt x="971" y="20724"/>
                </a:cubicBezTo>
                <a:cubicBezTo>
                  <a:pt x="817" y="20521"/>
                  <a:pt x="668" y="20316"/>
                  <a:pt x="528" y="20104"/>
                </a:cubicBezTo>
                <a:cubicBezTo>
                  <a:pt x="386" y="19893"/>
                  <a:pt x="261" y="19672"/>
                  <a:pt x="156" y="19443"/>
                </a:cubicBezTo>
                <a:cubicBezTo>
                  <a:pt x="51" y="19214"/>
                  <a:pt x="0" y="19008"/>
                  <a:pt x="0" y="18832"/>
                </a:cubicBezTo>
                <a:cubicBezTo>
                  <a:pt x="0" y="18465"/>
                  <a:pt x="115" y="18177"/>
                  <a:pt x="337" y="17971"/>
                </a:cubicBezTo>
                <a:lnTo>
                  <a:pt x="18845" y="434"/>
                </a:lnTo>
                <a:close/>
                <a:moveTo>
                  <a:pt x="4372" y="9154"/>
                </a:moveTo>
                <a:lnTo>
                  <a:pt x="2998" y="8634"/>
                </a:lnTo>
                <a:lnTo>
                  <a:pt x="4372" y="8126"/>
                </a:lnTo>
                <a:lnTo>
                  <a:pt x="4805" y="6484"/>
                </a:lnTo>
                <a:lnTo>
                  <a:pt x="5204" y="8126"/>
                </a:lnTo>
                <a:lnTo>
                  <a:pt x="6597" y="8634"/>
                </a:lnTo>
                <a:lnTo>
                  <a:pt x="5204" y="9154"/>
                </a:lnTo>
                <a:lnTo>
                  <a:pt x="4805" y="10800"/>
                </a:lnTo>
                <a:lnTo>
                  <a:pt x="4372" y="9154"/>
                </a:lnTo>
                <a:close/>
                <a:moveTo>
                  <a:pt x="7126" y="5329"/>
                </a:moveTo>
                <a:lnTo>
                  <a:pt x="4372" y="4316"/>
                </a:lnTo>
                <a:lnTo>
                  <a:pt x="7126" y="3317"/>
                </a:lnTo>
                <a:lnTo>
                  <a:pt x="7971" y="0"/>
                </a:lnTo>
                <a:lnTo>
                  <a:pt x="8810" y="3317"/>
                </a:lnTo>
                <a:lnTo>
                  <a:pt x="11565" y="4316"/>
                </a:lnTo>
                <a:lnTo>
                  <a:pt x="8810" y="5329"/>
                </a:lnTo>
                <a:lnTo>
                  <a:pt x="7971" y="8634"/>
                </a:lnTo>
                <a:lnTo>
                  <a:pt x="7126" y="5329"/>
                </a:lnTo>
                <a:close/>
                <a:moveTo>
                  <a:pt x="12412" y="2670"/>
                </a:moveTo>
                <a:lnTo>
                  <a:pt x="11041" y="2162"/>
                </a:lnTo>
                <a:lnTo>
                  <a:pt x="12412" y="1642"/>
                </a:lnTo>
                <a:lnTo>
                  <a:pt x="12845" y="0"/>
                </a:lnTo>
                <a:lnTo>
                  <a:pt x="13278" y="1642"/>
                </a:lnTo>
                <a:lnTo>
                  <a:pt x="14637" y="2162"/>
                </a:lnTo>
                <a:lnTo>
                  <a:pt x="13278" y="2670"/>
                </a:lnTo>
                <a:lnTo>
                  <a:pt x="12845" y="4316"/>
                </a:lnTo>
                <a:lnTo>
                  <a:pt x="12412" y="2670"/>
                </a:lnTo>
                <a:close/>
                <a:moveTo>
                  <a:pt x="20498" y="2993"/>
                </a:moveTo>
                <a:lnTo>
                  <a:pt x="19399" y="1289"/>
                </a:lnTo>
                <a:lnTo>
                  <a:pt x="15070" y="5385"/>
                </a:lnTo>
                <a:lnTo>
                  <a:pt x="16172" y="7086"/>
                </a:lnTo>
                <a:lnTo>
                  <a:pt x="20498" y="2993"/>
                </a:lnTo>
                <a:close/>
                <a:moveTo>
                  <a:pt x="21599" y="9154"/>
                </a:moveTo>
                <a:lnTo>
                  <a:pt x="20229" y="9674"/>
                </a:lnTo>
                <a:lnTo>
                  <a:pt x="19807" y="11320"/>
                </a:lnTo>
                <a:lnTo>
                  <a:pt x="19374" y="9674"/>
                </a:lnTo>
                <a:lnTo>
                  <a:pt x="18001" y="9154"/>
                </a:lnTo>
                <a:lnTo>
                  <a:pt x="19374" y="8661"/>
                </a:lnTo>
                <a:lnTo>
                  <a:pt x="19807" y="7004"/>
                </a:lnTo>
                <a:lnTo>
                  <a:pt x="20229" y="8661"/>
                </a:lnTo>
                <a:lnTo>
                  <a:pt x="21599" y="9154"/>
                </a:lnTo>
                <a:close/>
              </a:path>
            </a:pathLst>
          </a:custGeom>
          <a:solidFill>
            <a:srgbClr val="333F4F"/>
          </a:solidFill>
          <a:ln>
            <a:noFill/>
          </a:ln>
          <a:effectLst/>
          <a:extLst/>
        </p:spPr>
        <p:txBody>
          <a:bodyPr lIns="38092" tIns="38092" rIns="38092" bIns="38092" anchor="ctr"/>
          <a:lstStyle/>
          <a:p>
            <a:pPr defTabSz="342823" fontAlgn="auto">
              <a:spcBef>
                <a:spcPts val="0"/>
              </a:spcBef>
              <a:spcAft>
                <a:spcPts val="0"/>
              </a:spcAft>
              <a:defRPr/>
            </a:pPr>
            <a:endParaRPr lang="es-ES" sz="2200" dirty="0">
              <a:solidFill>
                <a:schemeClr val="bg1"/>
              </a:solidFill>
              <a:effectLst>
                <a:outerShdw blurRad="38100" dist="38100" dir="2700000" algn="tl">
                  <a:srgbClr val="000000"/>
                </a:outerShdw>
              </a:effectLst>
              <a:latin typeface="Gill Sans" charset="0"/>
              <a:ea typeface="+mn-ea"/>
              <a:cs typeface="Gill Sans" charset="0"/>
              <a:sym typeface="Gill Sans" charset="0"/>
            </a:endParaRPr>
          </a:p>
        </p:txBody>
      </p:sp>
      <p:sp>
        <p:nvSpPr>
          <p:cNvPr id="93" name="AutoShape 97"/>
          <p:cNvSpPr>
            <a:spLocks/>
          </p:cNvSpPr>
          <p:nvPr/>
        </p:nvSpPr>
        <p:spPr bwMode="auto">
          <a:xfrm>
            <a:off x="1528565" y="2864644"/>
            <a:ext cx="185786" cy="18514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535" y="6463"/>
                </a:moveTo>
                <a:cubicBezTo>
                  <a:pt x="385" y="6463"/>
                  <a:pt x="262" y="6412"/>
                  <a:pt x="155" y="6305"/>
                </a:cubicBezTo>
                <a:cubicBezTo>
                  <a:pt x="48" y="6201"/>
                  <a:pt x="0" y="6075"/>
                  <a:pt x="0" y="5925"/>
                </a:cubicBezTo>
                <a:lnTo>
                  <a:pt x="0" y="538"/>
                </a:lnTo>
                <a:cubicBezTo>
                  <a:pt x="0" y="388"/>
                  <a:pt x="48" y="265"/>
                  <a:pt x="155" y="158"/>
                </a:cubicBezTo>
                <a:cubicBezTo>
                  <a:pt x="262" y="51"/>
                  <a:pt x="385" y="0"/>
                  <a:pt x="535" y="0"/>
                </a:cubicBezTo>
                <a:lnTo>
                  <a:pt x="5925" y="0"/>
                </a:lnTo>
                <a:cubicBezTo>
                  <a:pt x="6072" y="0"/>
                  <a:pt x="6201" y="51"/>
                  <a:pt x="6319" y="158"/>
                </a:cubicBezTo>
                <a:cubicBezTo>
                  <a:pt x="6432" y="264"/>
                  <a:pt x="6486" y="388"/>
                  <a:pt x="6486" y="538"/>
                </a:cubicBezTo>
                <a:lnTo>
                  <a:pt x="6486" y="5925"/>
                </a:lnTo>
                <a:cubicBezTo>
                  <a:pt x="6486" y="6075"/>
                  <a:pt x="6432" y="6201"/>
                  <a:pt x="6319" y="6305"/>
                </a:cubicBezTo>
                <a:cubicBezTo>
                  <a:pt x="6201" y="6412"/>
                  <a:pt x="6072" y="6463"/>
                  <a:pt x="5925" y="6463"/>
                </a:cubicBezTo>
                <a:lnTo>
                  <a:pt x="535" y="6463"/>
                </a:lnTo>
                <a:close/>
                <a:moveTo>
                  <a:pt x="21058" y="8105"/>
                </a:moveTo>
                <a:cubicBezTo>
                  <a:pt x="21205" y="8105"/>
                  <a:pt x="21335" y="8156"/>
                  <a:pt x="21438" y="8257"/>
                </a:cubicBezTo>
                <a:cubicBezTo>
                  <a:pt x="21542" y="8358"/>
                  <a:pt x="21599" y="8487"/>
                  <a:pt x="21599" y="8643"/>
                </a:cubicBezTo>
                <a:lnTo>
                  <a:pt x="21599" y="12613"/>
                </a:lnTo>
                <a:cubicBezTo>
                  <a:pt x="21599" y="13854"/>
                  <a:pt x="21314" y="15020"/>
                  <a:pt x="20750" y="16114"/>
                </a:cubicBezTo>
                <a:cubicBezTo>
                  <a:pt x="20183" y="17209"/>
                  <a:pt x="19411" y="18159"/>
                  <a:pt x="18432" y="18968"/>
                </a:cubicBezTo>
                <a:cubicBezTo>
                  <a:pt x="17453" y="19774"/>
                  <a:pt x="16313" y="20416"/>
                  <a:pt x="15000" y="20891"/>
                </a:cubicBezTo>
                <a:cubicBezTo>
                  <a:pt x="13690" y="21363"/>
                  <a:pt x="12291" y="21599"/>
                  <a:pt x="10802" y="21599"/>
                </a:cubicBezTo>
                <a:cubicBezTo>
                  <a:pt x="9297" y="21599"/>
                  <a:pt x="7891" y="21363"/>
                  <a:pt x="6587" y="20891"/>
                </a:cubicBezTo>
                <a:cubicBezTo>
                  <a:pt x="5283" y="20416"/>
                  <a:pt x="4140" y="19774"/>
                  <a:pt x="3161" y="18968"/>
                </a:cubicBezTo>
                <a:cubicBezTo>
                  <a:pt x="2182" y="18159"/>
                  <a:pt x="1410" y="17212"/>
                  <a:pt x="843" y="16120"/>
                </a:cubicBezTo>
                <a:cubicBezTo>
                  <a:pt x="279" y="15032"/>
                  <a:pt x="0" y="13866"/>
                  <a:pt x="0" y="12613"/>
                </a:cubicBezTo>
                <a:lnTo>
                  <a:pt x="0" y="8643"/>
                </a:lnTo>
                <a:cubicBezTo>
                  <a:pt x="0" y="8496"/>
                  <a:pt x="48" y="8369"/>
                  <a:pt x="155" y="8263"/>
                </a:cubicBezTo>
                <a:cubicBezTo>
                  <a:pt x="262" y="8159"/>
                  <a:pt x="385" y="8104"/>
                  <a:pt x="535" y="8104"/>
                </a:cubicBezTo>
                <a:lnTo>
                  <a:pt x="5925" y="8104"/>
                </a:lnTo>
                <a:cubicBezTo>
                  <a:pt x="6072" y="8104"/>
                  <a:pt x="6201" y="8156"/>
                  <a:pt x="6319" y="8257"/>
                </a:cubicBezTo>
                <a:cubicBezTo>
                  <a:pt x="6432" y="8358"/>
                  <a:pt x="6486" y="8487"/>
                  <a:pt x="6486" y="8643"/>
                </a:cubicBezTo>
                <a:lnTo>
                  <a:pt x="6486" y="12613"/>
                </a:lnTo>
                <a:cubicBezTo>
                  <a:pt x="6486" y="12881"/>
                  <a:pt x="6596" y="13154"/>
                  <a:pt x="6800" y="13439"/>
                </a:cubicBezTo>
                <a:cubicBezTo>
                  <a:pt x="7005" y="13725"/>
                  <a:pt x="7298" y="13992"/>
                  <a:pt x="7676" y="14246"/>
                </a:cubicBezTo>
                <a:cubicBezTo>
                  <a:pt x="8050" y="14499"/>
                  <a:pt x="8505" y="14704"/>
                  <a:pt x="9032" y="14865"/>
                </a:cubicBezTo>
                <a:cubicBezTo>
                  <a:pt x="9561" y="15029"/>
                  <a:pt x="10152" y="15107"/>
                  <a:pt x="10802" y="15107"/>
                </a:cubicBezTo>
                <a:cubicBezTo>
                  <a:pt x="11447" y="15107"/>
                  <a:pt x="12038" y="15029"/>
                  <a:pt x="12576" y="14865"/>
                </a:cubicBezTo>
                <a:cubicBezTo>
                  <a:pt x="13112" y="14704"/>
                  <a:pt x="13566" y="14499"/>
                  <a:pt x="13944" y="14246"/>
                </a:cubicBezTo>
                <a:cubicBezTo>
                  <a:pt x="14321" y="13992"/>
                  <a:pt x="14615" y="13722"/>
                  <a:pt x="14822" y="13439"/>
                </a:cubicBezTo>
                <a:cubicBezTo>
                  <a:pt x="15029" y="13154"/>
                  <a:pt x="15130" y="12881"/>
                  <a:pt x="15130" y="12613"/>
                </a:cubicBezTo>
                <a:lnTo>
                  <a:pt x="15130" y="8643"/>
                </a:lnTo>
                <a:cubicBezTo>
                  <a:pt x="15130" y="8286"/>
                  <a:pt x="15311" y="8104"/>
                  <a:pt x="15671" y="8104"/>
                </a:cubicBezTo>
                <a:lnTo>
                  <a:pt x="21058" y="8104"/>
                </a:lnTo>
                <a:close/>
                <a:moveTo>
                  <a:pt x="21058" y="2"/>
                </a:moveTo>
                <a:cubicBezTo>
                  <a:pt x="21205" y="2"/>
                  <a:pt x="21335" y="54"/>
                  <a:pt x="21438" y="161"/>
                </a:cubicBezTo>
                <a:cubicBezTo>
                  <a:pt x="21542" y="267"/>
                  <a:pt x="21599" y="391"/>
                  <a:pt x="21599" y="541"/>
                </a:cubicBezTo>
                <a:lnTo>
                  <a:pt x="21599" y="5928"/>
                </a:lnTo>
                <a:cubicBezTo>
                  <a:pt x="21599" y="6077"/>
                  <a:pt x="21542" y="6204"/>
                  <a:pt x="21438" y="6308"/>
                </a:cubicBezTo>
                <a:cubicBezTo>
                  <a:pt x="21335" y="6414"/>
                  <a:pt x="21205" y="6466"/>
                  <a:pt x="21058" y="6466"/>
                </a:cubicBezTo>
                <a:lnTo>
                  <a:pt x="15671" y="6466"/>
                </a:lnTo>
                <a:cubicBezTo>
                  <a:pt x="15311" y="6466"/>
                  <a:pt x="15130" y="6288"/>
                  <a:pt x="15130" y="5928"/>
                </a:cubicBezTo>
                <a:lnTo>
                  <a:pt x="15130" y="541"/>
                </a:lnTo>
                <a:cubicBezTo>
                  <a:pt x="15130" y="391"/>
                  <a:pt x="15182" y="267"/>
                  <a:pt x="15282" y="161"/>
                </a:cubicBezTo>
                <a:cubicBezTo>
                  <a:pt x="15383" y="54"/>
                  <a:pt x="15513" y="2"/>
                  <a:pt x="15671" y="2"/>
                </a:cubicBezTo>
                <a:lnTo>
                  <a:pt x="21058" y="2"/>
                </a:lnTo>
                <a:close/>
              </a:path>
            </a:pathLst>
          </a:custGeom>
          <a:solidFill>
            <a:srgbClr val="333F4F"/>
          </a:solidFill>
          <a:ln>
            <a:noFill/>
          </a:ln>
          <a:effectLst/>
          <a:extLst/>
        </p:spPr>
        <p:txBody>
          <a:bodyPr lIns="38092" tIns="38092" rIns="38092" bIns="38092" anchor="ctr"/>
          <a:lstStyle/>
          <a:p>
            <a:pPr defTabSz="342823" fontAlgn="auto">
              <a:spcBef>
                <a:spcPts val="0"/>
              </a:spcBef>
              <a:spcAft>
                <a:spcPts val="0"/>
              </a:spcAft>
              <a:defRPr/>
            </a:pPr>
            <a:endParaRPr lang="es-ES" sz="2200" dirty="0">
              <a:solidFill>
                <a:schemeClr val="bg1"/>
              </a:solidFill>
              <a:effectLst>
                <a:outerShdw blurRad="38100" dist="38100" dir="2700000" algn="tl">
                  <a:srgbClr val="000000"/>
                </a:outerShdw>
              </a:effectLst>
              <a:latin typeface="Gill Sans" charset="0"/>
              <a:ea typeface="+mn-ea"/>
              <a:cs typeface="Gill Sans" charset="0"/>
              <a:sym typeface="Gill Sans" charset="0"/>
            </a:endParaRPr>
          </a:p>
        </p:txBody>
      </p:sp>
      <p:sp>
        <p:nvSpPr>
          <p:cNvPr id="94" name="AutoShape 98"/>
          <p:cNvSpPr>
            <a:spLocks/>
          </p:cNvSpPr>
          <p:nvPr/>
        </p:nvSpPr>
        <p:spPr bwMode="auto">
          <a:xfrm>
            <a:off x="1982312" y="2864644"/>
            <a:ext cx="185786" cy="18514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599" y="7647"/>
                </a:moveTo>
                <a:cubicBezTo>
                  <a:pt x="21599" y="8410"/>
                  <a:pt x="21443" y="9124"/>
                  <a:pt x="21132" y="9804"/>
                </a:cubicBezTo>
                <a:cubicBezTo>
                  <a:pt x="20820" y="10488"/>
                  <a:pt x="20404" y="11134"/>
                  <a:pt x="19880" y="11747"/>
                </a:cubicBezTo>
                <a:lnTo>
                  <a:pt x="12619" y="20679"/>
                </a:lnTo>
                <a:cubicBezTo>
                  <a:pt x="12095" y="21292"/>
                  <a:pt x="11491" y="21599"/>
                  <a:pt x="10804" y="21599"/>
                </a:cubicBezTo>
                <a:cubicBezTo>
                  <a:pt x="10112" y="21599"/>
                  <a:pt x="9520" y="21292"/>
                  <a:pt x="9024" y="20679"/>
                </a:cubicBezTo>
                <a:lnTo>
                  <a:pt x="1727" y="11718"/>
                </a:lnTo>
                <a:cubicBezTo>
                  <a:pt x="1203" y="11106"/>
                  <a:pt x="783" y="10462"/>
                  <a:pt x="472" y="9782"/>
                </a:cubicBezTo>
                <a:cubicBezTo>
                  <a:pt x="156" y="9110"/>
                  <a:pt x="0" y="8398"/>
                  <a:pt x="0" y="7647"/>
                </a:cubicBezTo>
                <a:cubicBezTo>
                  <a:pt x="0" y="6594"/>
                  <a:pt x="279" y="5601"/>
                  <a:pt x="843" y="4669"/>
                </a:cubicBezTo>
                <a:cubicBezTo>
                  <a:pt x="1403" y="3737"/>
                  <a:pt x="2179" y="2921"/>
                  <a:pt x="3164" y="2227"/>
                </a:cubicBezTo>
                <a:cubicBezTo>
                  <a:pt x="4143" y="1538"/>
                  <a:pt x="5296" y="990"/>
                  <a:pt x="6615" y="595"/>
                </a:cubicBezTo>
                <a:cubicBezTo>
                  <a:pt x="7936" y="197"/>
                  <a:pt x="9344" y="0"/>
                  <a:pt x="10819" y="0"/>
                </a:cubicBezTo>
                <a:cubicBezTo>
                  <a:pt x="12315" y="0"/>
                  <a:pt x="13719" y="197"/>
                  <a:pt x="15023" y="595"/>
                </a:cubicBezTo>
                <a:cubicBezTo>
                  <a:pt x="16335" y="993"/>
                  <a:pt x="17475" y="1538"/>
                  <a:pt x="18451" y="2227"/>
                </a:cubicBezTo>
                <a:cubicBezTo>
                  <a:pt x="19427" y="2921"/>
                  <a:pt x="20200" y="3737"/>
                  <a:pt x="20756" y="4669"/>
                </a:cubicBezTo>
                <a:cubicBezTo>
                  <a:pt x="21320" y="5603"/>
                  <a:pt x="21599" y="6594"/>
                  <a:pt x="21599" y="7647"/>
                </a:cubicBezTo>
                <a:moveTo>
                  <a:pt x="10819" y="11408"/>
                </a:moveTo>
                <a:cubicBezTo>
                  <a:pt x="11547" y="11408"/>
                  <a:pt x="12240" y="11309"/>
                  <a:pt x="12900" y="11114"/>
                </a:cubicBezTo>
                <a:cubicBezTo>
                  <a:pt x="13556" y="10922"/>
                  <a:pt x="14127" y="10651"/>
                  <a:pt x="14612" y="10310"/>
                </a:cubicBezTo>
                <a:cubicBezTo>
                  <a:pt x="15096" y="9968"/>
                  <a:pt x="15476" y="9564"/>
                  <a:pt x="15748" y="9107"/>
                </a:cubicBezTo>
                <a:cubicBezTo>
                  <a:pt x="16028" y="8650"/>
                  <a:pt x="16164" y="8158"/>
                  <a:pt x="16164" y="7645"/>
                </a:cubicBezTo>
                <a:cubicBezTo>
                  <a:pt x="16164" y="7131"/>
                  <a:pt x="16028" y="6642"/>
                  <a:pt x="15748" y="6176"/>
                </a:cubicBezTo>
                <a:cubicBezTo>
                  <a:pt x="15476" y="5713"/>
                  <a:pt x="15096" y="5304"/>
                  <a:pt x="14612" y="4951"/>
                </a:cubicBezTo>
                <a:cubicBezTo>
                  <a:pt x="14128" y="4604"/>
                  <a:pt x="13564" y="4327"/>
                  <a:pt x="12908" y="4135"/>
                </a:cubicBezTo>
                <a:cubicBezTo>
                  <a:pt x="12256" y="3943"/>
                  <a:pt x="11564" y="3842"/>
                  <a:pt x="10820" y="3842"/>
                </a:cubicBezTo>
                <a:cubicBezTo>
                  <a:pt x="10068" y="3842"/>
                  <a:pt x="9376" y="3940"/>
                  <a:pt x="8736" y="4135"/>
                </a:cubicBezTo>
                <a:cubicBezTo>
                  <a:pt x="8092" y="4327"/>
                  <a:pt x="7528" y="4604"/>
                  <a:pt x="7032" y="4951"/>
                </a:cubicBezTo>
                <a:cubicBezTo>
                  <a:pt x="6532" y="5304"/>
                  <a:pt x="6148" y="5713"/>
                  <a:pt x="5872" y="6171"/>
                </a:cubicBezTo>
                <a:cubicBezTo>
                  <a:pt x="5596" y="6628"/>
                  <a:pt x="5460" y="7119"/>
                  <a:pt x="5460" y="7642"/>
                </a:cubicBezTo>
                <a:cubicBezTo>
                  <a:pt x="5460" y="8155"/>
                  <a:pt x="5596" y="8644"/>
                  <a:pt x="5872" y="9104"/>
                </a:cubicBezTo>
                <a:cubicBezTo>
                  <a:pt x="6148" y="9561"/>
                  <a:pt x="6532" y="9965"/>
                  <a:pt x="7032" y="10307"/>
                </a:cubicBezTo>
                <a:cubicBezTo>
                  <a:pt x="7528" y="10648"/>
                  <a:pt x="8092" y="10919"/>
                  <a:pt x="8736" y="11111"/>
                </a:cubicBezTo>
                <a:cubicBezTo>
                  <a:pt x="9376" y="11309"/>
                  <a:pt x="10068" y="11408"/>
                  <a:pt x="10819" y="11408"/>
                </a:cubicBezTo>
              </a:path>
            </a:pathLst>
          </a:custGeom>
          <a:solidFill>
            <a:srgbClr val="333F4F"/>
          </a:solidFill>
          <a:ln>
            <a:noFill/>
          </a:ln>
          <a:effectLst/>
          <a:extLst/>
        </p:spPr>
        <p:txBody>
          <a:bodyPr lIns="38092" tIns="38092" rIns="38092" bIns="38092" anchor="ctr"/>
          <a:lstStyle/>
          <a:p>
            <a:pPr defTabSz="342823" fontAlgn="auto">
              <a:spcBef>
                <a:spcPts val="0"/>
              </a:spcBef>
              <a:spcAft>
                <a:spcPts val="0"/>
              </a:spcAft>
              <a:defRPr/>
            </a:pPr>
            <a:endParaRPr lang="es-ES" sz="2200" dirty="0">
              <a:solidFill>
                <a:schemeClr val="bg1"/>
              </a:solidFill>
              <a:effectLst>
                <a:outerShdw blurRad="38100" dist="38100" dir="2700000" algn="tl">
                  <a:srgbClr val="000000"/>
                </a:outerShdw>
              </a:effectLst>
              <a:latin typeface="Gill Sans" charset="0"/>
              <a:ea typeface="+mn-ea"/>
              <a:cs typeface="Gill Sans" charset="0"/>
              <a:sym typeface="Gill Sans" charset="0"/>
            </a:endParaRPr>
          </a:p>
        </p:txBody>
      </p:sp>
      <p:sp>
        <p:nvSpPr>
          <p:cNvPr id="95" name="AutoShape 99"/>
          <p:cNvSpPr>
            <a:spLocks/>
          </p:cNvSpPr>
          <p:nvPr/>
        </p:nvSpPr>
        <p:spPr bwMode="auto">
          <a:xfrm>
            <a:off x="7056886" y="2870002"/>
            <a:ext cx="185190" cy="18514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75" y="0"/>
                </a:moveTo>
                <a:cubicBezTo>
                  <a:pt x="20642" y="0"/>
                  <a:pt x="20950" y="611"/>
                  <a:pt x="21209" y="1807"/>
                </a:cubicBezTo>
                <a:cubicBezTo>
                  <a:pt x="21467" y="3004"/>
                  <a:pt x="21599" y="4431"/>
                  <a:pt x="21599" y="6130"/>
                </a:cubicBezTo>
                <a:lnTo>
                  <a:pt x="21599" y="15496"/>
                </a:lnTo>
                <a:cubicBezTo>
                  <a:pt x="21599" y="17168"/>
                  <a:pt x="21467" y="18623"/>
                  <a:pt x="21209" y="19819"/>
                </a:cubicBezTo>
                <a:cubicBezTo>
                  <a:pt x="20950" y="21015"/>
                  <a:pt x="20642" y="21599"/>
                  <a:pt x="20275" y="21599"/>
                </a:cubicBezTo>
                <a:lnTo>
                  <a:pt x="1348" y="21599"/>
                </a:lnTo>
                <a:cubicBezTo>
                  <a:pt x="963" y="21599"/>
                  <a:pt x="640" y="21015"/>
                  <a:pt x="384" y="19873"/>
                </a:cubicBezTo>
                <a:cubicBezTo>
                  <a:pt x="126" y="18731"/>
                  <a:pt x="0" y="17277"/>
                  <a:pt x="0" y="15496"/>
                </a:cubicBezTo>
                <a:lnTo>
                  <a:pt x="0" y="6130"/>
                </a:lnTo>
                <a:cubicBezTo>
                  <a:pt x="0" y="4431"/>
                  <a:pt x="126" y="3004"/>
                  <a:pt x="384" y="1807"/>
                </a:cubicBezTo>
                <a:cubicBezTo>
                  <a:pt x="640" y="611"/>
                  <a:pt x="954" y="0"/>
                  <a:pt x="1318" y="0"/>
                </a:cubicBezTo>
                <a:lnTo>
                  <a:pt x="20275" y="0"/>
                </a:lnTo>
                <a:close/>
              </a:path>
            </a:pathLst>
          </a:custGeom>
          <a:solidFill>
            <a:srgbClr val="333F4F"/>
          </a:solidFill>
          <a:ln>
            <a:noFill/>
          </a:ln>
          <a:effectLst/>
          <a:extLst/>
        </p:spPr>
        <p:txBody>
          <a:bodyPr lIns="38092" tIns="38092" rIns="38092" bIns="38092" anchor="ctr"/>
          <a:lstStyle/>
          <a:p>
            <a:pPr defTabSz="342823" fontAlgn="auto">
              <a:spcBef>
                <a:spcPts val="0"/>
              </a:spcBef>
              <a:spcAft>
                <a:spcPts val="0"/>
              </a:spcAft>
              <a:defRPr/>
            </a:pPr>
            <a:endParaRPr lang="es-ES" sz="2200" dirty="0">
              <a:solidFill>
                <a:schemeClr val="bg1"/>
              </a:solidFill>
              <a:effectLst>
                <a:outerShdw blurRad="38100" dist="38100" dir="2700000" algn="tl">
                  <a:srgbClr val="000000"/>
                </a:outerShdw>
              </a:effectLst>
              <a:latin typeface="Gill Sans" charset="0"/>
              <a:ea typeface="+mn-ea"/>
              <a:cs typeface="Gill Sans" charset="0"/>
              <a:sym typeface="Gill Sans" charset="0"/>
            </a:endParaRPr>
          </a:p>
        </p:txBody>
      </p:sp>
      <p:sp>
        <p:nvSpPr>
          <p:cNvPr id="96" name="AutoShape 100"/>
          <p:cNvSpPr>
            <a:spLocks/>
          </p:cNvSpPr>
          <p:nvPr/>
        </p:nvSpPr>
        <p:spPr bwMode="auto">
          <a:xfrm>
            <a:off x="7501700" y="2867025"/>
            <a:ext cx="185191" cy="18514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5" y="0"/>
                </a:moveTo>
                <a:cubicBezTo>
                  <a:pt x="12303" y="0"/>
                  <a:pt x="13704" y="282"/>
                  <a:pt x="15013" y="844"/>
                </a:cubicBezTo>
                <a:cubicBezTo>
                  <a:pt x="16321" y="1406"/>
                  <a:pt x="17465" y="2179"/>
                  <a:pt x="18449" y="3153"/>
                </a:cubicBezTo>
                <a:cubicBezTo>
                  <a:pt x="19432" y="4127"/>
                  <a:pt x="20204" y="5277"/>
                  <a:pt x="20760" y="6590"/>
                </a:cubicBezTo>
                <a:cubicBezTo>
                  <a:pt x="21323" y="7897"/>
                  <a:pt x="21599" y="9303"/>
                  <a:pt x="21599" y="10797"/>
                </a:cubicBezTo>
                <a:cubicBezTo>
                  <a:pt x="21599" y="12290"/>
                  <a:pt x="21323" y="13696"/>
                  <a:pt x="20760" y="15009"/>
                </a:cubicBezTo>
                <a:cubicBezTo>
                  <a:pt x="20204" y="16317"/>
                  <a:pt x="19432" y="17463"/>
                  <a:pt x="18449" y="18440"/>
                </a:cubicBezTo>
                <a:cubicBezTo>
                  <a:pt x="17465" y="19423"/>
                  <a:pt x="16321" y="20188"/>
                  <a:pt x="15013" y="20750"/>
                </a:cubicBezTo>
                <a:cubicBezTo>
                  <a:pt x="13704" y="21311"/>
                  <a:pt x="12303" y="21599"/>
                  <a:pt x="10805" y="21599"/>
                </a:cubicBezTo>
                <a:cubicBezTo>
                  <a:pt x="9310" y="21599"/>
                  <a:pt x="7906" y="21312"/>
                  <a:pt x="6595" y="20750"/>
                </a:cubicBezTo>
                <a:cubicBezTo>
                  <a:pt x="5281" y="20188"/>
                  <a:pt x="4136" y="19420"/>
                  <a:pt x="3156" y="18440"/>
                </a:cubicBezTo>
                <a:cubicBezTo>
                  <a:pt x="2178" y="17463"/>
                  <a:pt x="1407" y="16317"/>
                  <a:pt x="844" y="15009"/>
                </a:cubicBezTo>
                <a:cubicBezTo>
                  <a:pt x="279" y="13696"/>
                  <a:pt x="0" y="12290"/>
                  <a:pt x="0" y="10797"/>
                </a:cubicBezTo>
                <a:cubicBezTo>
                  <a:pt x="0" y="9303"/>
                  <a:pt x="279" y="7897"/>
                  <a:pt x="844" y="6590"/>
                </a:cubicBezTo>
                <a:cubicBezTo>
                  <a:pt x="1407" y="5277"/>
                  <a:pt x="2178" y="4130"/>
                  <a:pt x="3156" y="3153"/>
                </a:cubicBezTo>
                <a:cubicBezTo>
                  <a:pt x="4136" y="2176"/>
                  <a:pt x="5281" y="1406"/>
                  <a:pt x="6595" y="844"/>
                </a:cubicBezTo>
                <a:cubicBezTo>
                  <a:pt x="7906" y="279"/>
                  <a:pt x="9310" y="0"/>
                  <a:pt x="10805" y="0"/>
                </a:cubicBezTo>
                <a:moveTo>
                  <a:pt x="17042" y="9743"/>
                </a:moveTo>
                <a:cubicBezTo>
                  <a:pt x="17042" y="9616"/>
                  <a:pt x="16996" y="9512"/>
                  <a:pt x="16900" y="9424"/>
                </a:cubicBezTo>
                <a:cubicBezTo>
                  <a:pt x="16804" y="9343"/>
                  <a:pt x="16705" y="9297"/>
                  <a:pt x="16595" y="9297"/>
                </a:cubicBezTo>
                <a:lnTo>
                  <a:pt x="5015" y="9297"/>
                </a:lnTo>
                <a:cubicBezTo>
                  <a:pt x="4719" y="9297"/>
                  <a:pt x="4569" y="9453"/>
                  <a:pt x="4569" y="9744"/>
                </a:cubicBezTo>
                <a:lnTo>
                  <a:pt x="4569" y="11878"/>
                </a:lnTo>
                <a:cubicBezTo>
                  <a:pt x="4569" y="12175"/>
                  <a:pt x="4719" y="12324"/>
                  <a:pt x="5015" y="12324"/>
                </a:cubicBezTo>
                <a:lnTo>
                  <a:pt x="16595" y="12324"/>
                </a:lnTo>
                <a:cubicBezTo>
                  <a:pt x="16705" y="12324"/>
                  <a:pt x="16804" y="12279"/>
                  <a:pt x="16900" y="12197"/>
                </a:cubicBezTo>
                <a:cubicBezTo>
                  <a:pt x="16996" y="12110"/>
                  <a:pt x="17042" y="12005"/>
                  <a:pt x="17042" y="11878"/>
                </a:cubicBezTo>
                <a:lnTo>
                  <a:pt x="17042" y="9743"/>
                </a:lnTo>
                <a:close/>
              </a:path>
            </a:pathLst>
          </a:custGeom>
          <a:solidFill>
            <a:srgbClr val="333F4F"/>
          </a:solidFill>
          <a:ln>
            <a:noFill/>
          </a:ln>
          <a:effectLst/>
          <a:extLst/>
        </p:spPr>
        <p:txBody>
          <a:bodyPr lIns="38092" tIns="38092" rIns="38092" bIns="38092" anchor="ctr"/>
          <a:lstStyle/>
          <a:p>
            <a:pPr defTabSz="342823" fontAlgn="auto">
              <a:spcBef>
                <a:spcPts val="0"/>
              </a:spcBef>
              <a:spcAft>
                <a:spcPts val="0"/>
              </a:spcAft>
              <a:defRPr/>
            </a:pPr>
            <a:endParaRPr lang="es-ES" sz="2200" dirty="0">
              <a:solidFill>
                <a:schemeClr val="bg1"/>
              </a:solidFill>
              <a:effectLst>
                <a:outerShdw blurRad="38100" dist="38100" dir="2700000" algn="tl">
                  <a:srgbClr val="000000"/>
                </a:outerShdw>
              </a:effectLst>
              <a:latin typeface="Gill Sans" charset="0"/>
              <a:ea typeface="+mn-ea"/>
              <a:cs typeface="Gill Sans" charset="0"/>
              <a:sym typeface="Gill Sans" charset="0"/>
            </a:endParaRPr>
          </a:p>
        </p:txBody>
      </p:sp>
      <p:sp>
        <p:nvSpPr>
          <p:cNvPr id="97" name="AutoShape 101"/>
          <p:cNvSpPr>
            <a:spLocks/>
          </p:cNvSpPr>
          <p:nvPr/>
        </p:nvSpPr>
        <p:spPr bwMode="auto">
          <a:xfrm>
            <a:off x="640723" y="1524000"/>
            <a:ext cx="185786" cy="1857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9817" y="0"/>
                </a:lnTo>
                <a:lnTo>
                  <a:pt x="9817" y="9815"/>
                </a:lnTo>
                <a:lnTo>
                  <a:pt x="0" y="9815"/>
                </a:lnTo>
                <a:lnTo>
                  <a:pt x="0" y="0"/>
                </a:lnTo>
                <a:close/>
                <a:moveTo>
                  <a:pt x="0" y="11784"/>
                </a:moveTo>
                <a:lnTo>
                  <a:pt x="9817" y="11784"/>
                </a:lnTo>
                <a:lnTo>
                  <a:pt x="9817" y="21599"/>
                </a:lnTo>
                <a:lnTo>
                  <a:pt x="0" y="21599"/>
                </a:lnTo>
                <a:lnTo>
                  <a:pt x="0" y="11784"/>
                </a:lnTo>
                <a:close/>
                <a:moveTo>
                  <a:pt x="1956" y="7859"/>
                </a:moveTo>
                <a:lnTo>
                  <a:pt x="7860" y="7859"/>
                </a:lnTo>
                <a:lnTo>
                  <a:pt x="7860" y="1950"/>
                </a:lnTo>
                <a:lnTo>
                  <a:pt x="1956" y="1950"/>
                </a:lnTo>
                <a:lnTo>
                  <a:pt x="1956" y="7859"/>
                </a:lnTo>
                <a:close/>
                <a:moveTo>
                  <a:pt x="1956" y="19646"/>
                </a:moveTo>
                <a:lnTo>
                  <a:pt x="7860" y="19646"/>
                </a:lnTo>
                <a:lnTo>
                  <a:pt x="7860" y="13738"/>
                </a:lnTo>
                <a:lnTo>
                  <a:pt x="1956" y="13738"/>
                </a:lnTo>
                <a:lnTo>
                  <a:pt x="1956" y="19646"/>
                </a:lnTo>
                <a:close/>
                <a:moveTo>
                  <a:pt x="3924" y="3948"/>
                </a:moveTo>
                <a:lnTo>
                  <a:pt x="5907" y="3948"/>
                </a:lnTo>
                <a:lnTo>
                  <a:pt x="5907" y="5905"/>
                </a:lnTo>
                <a:lnTo>
                  <a:pt x="3924" y="5905"/>
                </a:lnTo>
                <a:lnTo>
                  <a:pt x="3924" y="3948"/>
                </a:lnTo>
                <a:close/>
                <a:moveTo>
                  <a:pt x="3924" y="15694"/>
                </a:moveTo>
                <a:lnTo>
                  <a:pt x="5907" y="15694"/>
                </a:lnTo>
                <a:lnTo>
                  <a:pt x="5907" y="17677"/>
                </a:lnTo>
                <a:lnTo>
                  <a:pt x="3924" y="17677"/>
                </a:lnTo>
                <a:lnTo>
                  <a:pt x="3924" y="15694"/>
                </a:lnTo>
                <a:close/>
                <a:moveTo>
                  <a:pt x="21599" y="9815"/>
                </a:moveTo>
                <a:lnTo>
                  <a:pt x="11782" y="9815"/>
                </a:lnTo>
                <a:lnTo>
                  <a:pt x="11782" y="0"/>
                </a:lnTo>
                <a:lnTo>
                  <a:pt x="21599" y="0"/>
                </a:lnTo>
                <a:lnTo>
                  <a:pt x="21599" y="9815"/>
                </a:lnTo>
                <a:close/>
                <a:moveTo>
                  <a:pt x="19643" y="11784"/>
                </a:moveTo>
                <a:lnTo>
                  <a:pt x="21599" y="11784"/>
                </a:lnTo>
                <a:lnTo>
                  <a:pt x="21599" y="17677"/>
                </a:lnTo>
                <a:lnTo>
                  <a:pt x="15692" y="17677"/>
                </a:lnTo>
                <a:lnTo>
                  <a:pt x="15692" y="15724"/>
                </a:lnTo>
                <a:lnTo>
                  <a:pt x="13739" y="15724"/>
                </a:lnTo>
                <a:lnTo>
                  <a:pt x="13739" y="21599"/>
                </a:lnTo>
                <a:lnTo>
                  <a:pt x="11782" y="21599"/>
                </a:lnTo>
                <a:lnTo>
                  <a:pt x="11782" y="11784"/>
                </a:lnTo>
                <a:lnTo>
                  <a:pt x="17646" y="11784"/>
                </a:lnTo>
                <a:lnTo>
                  <a:pt x="17646" y="13738"/>
                </a:lnTo>
                <a:lnTo>
                  <a:pt x="19643" y="13738"/>
                </a:lnTo>
                <a:lnTo>
                  <a:pt x="19643" y="11784"/>
                </a:lnTo>
                <a:close/>
                <a:moveTo>
                  <a:pt x="19643" y="1953"/>
                </a:moveTo>
                <a:lnTo>
                  <a:pt x="13739" y="1953"/>
                </a:lnTo>
                <a:lnTo>
                  <a:pt x="13739" y="7861"/>
                </a:lnTo>
                <a:lnTo>
                  <a:pt x="19643" y="7861"/>
                </a:lnTo>
                <a:lnTo>
                  <a:pt x="19643" y="1953"/>
                </a:lnTo>
                <a:close/>
                <a:moveTo>
                  <a:pt x="17646" y="5905"/>
                </a:moveTo>
                <a:lnTo>
                  <a:pt x="15692" y="5905"/>
                </a:lnTo>
                <a:lnTo>
                  <a:pt x="15692" y="3948"/>
                </a:lnTo>
                <a:lnTo>
                  <a:pt x="17646" y="3948"/>
                </a:lnTo>
                <a:lnTo>
                  <a:pt x="17646" y="5905"/>
                </a:lnTo>
                <a:close/>
                <a:moveTo>
                  <a:pt x="15692" y="19646"/>
                </a:moveTo>
                <a:lnTo>
                  <a:pt x="17646" y="19646"/>
                </a:lnTo>
                <a:lnTo>
                  <a:pt x="17646" y="21599"/>
                </a:lnTo>
                <a:lnTo>
                  <a:pt x="15692" y="21599"/>
                </a:lnTo>
                <a:lnTo>
                  <a:pt x="15692" y="19646"/>
                </a:lnTo>
                <a:close/>
                <a:moveTo>
                  <a:pt x="19643" y="19646"/>
                </a:moveTo>
                <a:lnTo>
                  <a:pt x="21599" y="19646"/>
                </a:lnTo>
                <a:lnTo>
                  <a:pt x="21599" y="21599"/>
                </a:lnTo>
                <a:lnTo>
                  <a:pt x="19643" y="21599"/>
                </a:lnTo>
                <a:lnTo>
                  <a:pt x="19643" y="19646"/>
                </a:lnTo>
                <a:close/>
              </a:path>
            </a:pathLst>
          </a:custGeom>
          <a:solidFill>
            <a:srgbClr val="333F4F"/>
          </a:solidFill>
          <a:ln>
            <a:noFill/>
          </a:ln>
          <a:effectLst/>
          <a:extLst/>
        </p:spPr>
        <p:txBody>
          <a:bodyPr lIns="38092" tIns="38092" rIns="38092" bIns="38092" anchor="ctr"/>
          <a:lstStyle/>
          <a:p>
            <a:pPr defTabSz="342823" fontAlgn="auto">
              <a:spcBef>
                <a:spcPts val="0"/>
              </a:spcBef>
              <a:spcAft>
                <a:spcPts val="0"/>
              </a:spcAft>
              <a:defRPr/>
            </a:pPr>
            <a:endParaRPr lang="es-ES" sz="2200" dirty="0">
              <a:solidFill>
                <a:schemeClr val="bg1"/>
              </a:solidFill>
              <a:effectLst>
                <a:outerShdw blurRad="38100" dist="38100" dir="2700000" algn="tl">
                  <a:srgbClr val="000000"/>
                </a:outerShdw>
              </a:effectLst>
              <a:latin typeface="Gill Sans" charset="0"/>
              <a:ea typeface="+mn-ea"/>
              <a:cs typeface="Gill Sans" charset="0"/>
              <a:sym typeface="Gill Sans" charset="0"/>
            </a:endParaRPr>
          </a:p>
        </p:txBody>
      </p:sp>
      <p:sp>
        <p:nvSpPr>
          <p:cNvPr id="98" name="AutoShape 102"/>
          <p:cNvSpPr>
            <a:spLocks/>
          </p:cNvSpPr>
          <p:nvPr/>
        </p:nvSpPr>
        <p:spPr bwMode="auto">
          <a:xfrm>
            <a:off x="1071842" y="1518642"/>
            <a:ext cx="185786" cy="1857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7" y="0"/>
                </a:moveTo>
                <a:cubicBezTo>
                  <a:pt x="12301" y="0"/>
                  <a:pt x="13705" y="282"/>
                  <a:pt x="15011" y="844"/>
                </a:cubicBezTo>
                <a:cubicBezTo>
                  <a:pt x="16319" y="1409"/>
                  <a:pt x="17463" y="2179"/>
                  <a:pt x="18449" y="3156"/>
                </a:cubicBezTo>
                <a:cubicBezTo>
                  <a:pt x="19432" y="4133"/>
                  <a:pt x="20201" y="5277"/>
                  <a:pt x="20760" y="6587"/>
                </a:cubicBezTo>
                <a:cubicBezTo>
                  <a:pt x="21317" y="7900"/>
                  <a:pt x="21599" y="9303"/>
                  <a:pt x="21599" y="10800"/>
                </a:cubicBezTo>
                <a:cubicBezTo>
                  <a:pt x="21599" y="12296"/>
                  <a:pt x="21317" y="13699"/>
                  <a:pt x="20760" y="15009"/>
                </a:cubicBezTo>
                <a:cubicBezTo>
                  <a:pt x="20201" y="16319"/>
                  <a:pt x="19430" y="17466"/>
                  <a:pt x="18449" y="18443"/>
                </a:cubicBezTo>
                <a:cubicBezTo>
                  <a:pt x="17463" y="19420"/>
                  <a:pt x="16319" y="20193"/>
                  <a:pt x="15011" y="20755"/>
                </a:cubicBezTo>
                <a:cubicBezTo>
                  <a:pt x="13705" y="21317"/>
                  <a:pt x="12301" y="21599"/>
                  <a:pt x="10807" y="21599"/>
                </a:cubicBezTo>
                <a:cubicBezTo>
                  <a:pt x="9309" y="21599"/>
                  <a:pt x="7905" y="21317"/>
                  <a:pt x="6594" y="20755"/>
                </a:cubicBezTo>
                <a:cubicBezTo>
                  <a:pt x="5280" y="20193"/>
                  <a:pt x="4136" y="19420"/>
                  <a:pt x="3158" y="18443"/>
                </a:cubicBezTo>
                <a:cubicBezTo>
                  <a:pt x="2178" y="17466"/>
                  <a:pt x="1409" y="16319"/>
                  <a:pt x="847" y="15009"/>
                </a:cubicBezTo>
                <a:cubicBezTo>
                  <a:pt x="282" y="13699"/>
                  <a:pt x="0" y="12296"/>
                  <a:pt x="0" y="10800"/>
                </a:cubicBezTo>
                <a:cubicBezTo>
                  <a:pt x="0" y="9303"/>
                  <a:pt x="282" y="7900"/>
                  <a:pt x="847" y="6587"/>
                </a:cubicBezTo>
                <a:cubicBezTo>
                  <a:pt x="1409" y="5277"/>
                  <a:pt x="2181" y="4133"/>
                  <a:pt x="3158" y="3156"/>
                </a:cubicBezTo>
                <a:cubicBezTo>
                  <a:pt x="4136" y="2179"/>
                  <a:pt x="5280" y="1409"/>
                  <a:pt x="6594" y="844"/>
                </a:cubicBezTo>
                <a:cubicBezTo>
                  <a:pt x="7902" y="279"/>
                  <a:pt x="9306" y="0"/>
                  <a:pt x="10807" y="0"/>
                </a:cubicBezTo>
                <a:moveTo>
                  <a:pt x="13296" y="11689"/>
                </a:moveTo>
                <a:lnTo>
                  <a:pt x="13296" y="11689"/>
                </a:lnTo>
                <a:cubicBezTo>
                  <a:pt x="13522" y="11511"/>
                  <a:pt x="13742" y="11299"/>
                  <a:pt x="13965" y="11068"/>
                </a:cubicBezTo>
                <a:cubicBezTo>
                  <a:pt x="14186" y="10831"/>
                  <a:pt x="14392" y="10576"/>
                  <a:pt x="14587" y="10297"/>
                </a:cubicBezTo>
                <a:cubicBezTo>
                  <a:pt x="14782" y="10017"/>
                  <a:pt x="14937" y="9707"/>
                  <a:pt x="15053" y="9359"/>
                </a:cubicBezTo>
                <a:cubicBezTo>
                  <a:pt x="15172" y="9012"/>
                  <a:pt x="15228" y="8603"/>
                  <a:pt x="15228" y="8134"/>
                </a:cubicBezTo>
                <a:cubicBezTo>
                  <a:pt x="15228" y="7521"/>
                  <a:pt x="15107" y="6976"/>
                  <a:pt x="14855" y="6496"/>
                </a:cubicBezTo>
                <a:cubicBezTo>
                  <a:pt x="14607" y="6022"/>
                  <a:pt x="14276" y="5624"/>
                  <a:pt x="13861" y="5316"/>
                </a:cubicBezTo>
                <a:cubicBezTo>
                  <a:pt x="13445" y="5006"/>
                  <a:pt x="12979" y="4766"/>
                  <a:pt x="12459" y="4599"/>
                </a:cubicBezTo>
                <a:cubicBezTo>
                  <a:pt x="11940" y="4433"/>
                  <a:pt x="11425" y="4348"/>
                  <a:pt x="10911" y="4348"/>
                </a:cubicBezTo>
                <a:cubicBezTo>
                  <a:pt x="10343" y="4348"/>
                  <a:pt x="9832" y="4424"/>
                  <a:pt x="9377" y="4571"/>
                </a:cubicBezTo>
                <a:cubicBezTo>
                  <a:pt x="8922" y="4721"/>
                  <a:pt x="8535" y="4881"/>
                  <a:pt x="8221" y="5051"/>
                </a:cubicBezTo>
                <a:cubicBezTo>
                  <a:pt x="7905" y="5223"/>
                  <a:pt x="7668" y="5381"/>
                  <a:pt x="7504" y="5531"/>
                </a:cubicBezTo>
                <a:cubicBezTo>
                  <a:pt x="7340" y="5681"/>
                  <a:pt x="7249" y="5763"/>
                  <a:pt x="7232" y="5782"/>
                </a:cubicBezTo>
                <a:cubicBezTo>
                  <a:pt x="7086" y="5926"/>
                  <a:pt x="7074" y="6101"/>
                  <a:pt x="7190" y="6307"/>
                </a:cubicBezTo>
                <a:lnTo>
                  <a:pt x="8476" y="7863"/>
                </a:lnTo>
                <a:cubicBezTo>
                  <a:pt x="8512" y="7937"/>
                  <a:pt x="8600" y="7990"/>
                  <a:pt x="8747" y="8024"/>
                </a:cubicBezTo>
                <a:cubicBezTo>
                  <a:pt x="8854" y="8024"/>
                  <a:pt x="8959" y="7999"/>
                  <a:pt x="9058" y="7945"/>
                </a:cubicBezTo>
                <a:lnTo>
                  <a:pt x="9193" y="7838"/>
                </a:lnTo>
                <a:cubicBezTo>
                  <a:pt x="9281" y="7764"/>
                  <a:pt x="9405" y="7685"/>
                  <a:pt x="9563" y="7601"/>
                </a:cubicBezTo>
                <a:cubicBezTo>
                  <a:pt x="9724" y="7513"/>
                  <a:pt x="9897" y="7440"/>
                  <a:pt x="10095" y="7375"/>
                </a:cubicBezTo>
                <a:cubicBezTo>
                  <a:pt x="10287" y="7313"/>
                  <a:pt x="10499" y="7282"/>
                  <a:pt x="10725" y="7282"/>
                </a:cubicBezTo>
                <a:cubicBezTo>
                  <a:pt x="11092" y="7282"/>
                  <a:pt x="11406" y="7383"/>
                  <a:pt x="11663" y="7587"/>
                </a:cubicBezTo>
                <a:cubicBezTo>
                  <a:pt x="11920" y="7790"/>
                  <a:pt x="12050" y="8050"/>
                  <a:pt x="12050" y="8363"/>
                </a:cubicBezTo>
                <a:cubicBezTo>
                  <a:pt x="12050" y="8696"/>
                  <a:pt x="11940" y="8990"/>
                  <a:pt x="11719" y="9235"/>
                </a:cubicBezTo>
                <a:cubicBezTo>
                  <a:pt x="11499" y="9484"/>
                  <a:pt x="11222" y="9755"/>
                  <a:pt x="10886" y="10054"/>
                </a:cubicBezTo>
                <a:cubicBezTo>
                  <a:pt x="10679" y="10215"/>
                  <a:pt x="10470" y="10399"/>
                  <a:pt x="10256" y="10599"/>
                </a:cubicBezTo>
                <a:cubicBezTo>
                  <a:pt x="10047" y="10802"/>
                  <a:pt x="9849" y="11034"/>
                  <a:pt x="9676" y="11297"/>
                </a:cubicBezTo>
                <a:cubicBezTo>
                  <a:pt x="9501" y="11559"/>
                  <a:pt x="9357" y="11844"/>
                  <a:pt x="9250" y="12155"/>
                </a:cubicBezTo>
                <a:cubicBezTo>
                  <a:pt x="9142" y="12465"/>
                  <a:pt x="9086" y="12824"/>
                  <a:pt x="9086" y="13231"/>
                </a:cubicBezTo>
                <a:lnTo>
                  <a:pt x="9086" y="14095"/>
                </a:lnTo>
                <a:cubicBezTo>
                  <a:pt x="9086" y="14202"/>
                  <a:pt x="9128" y="14298"/>
                  <a:pt x="9210" y="14377"/>
                </a:cubicBezTo>
                <a:cubicBezTo>
                  <a:pt x="9289" y="14459"/>
                  <a:pt x="9385" y="14498"/>
                  <a:pt x="9493" y="14498"/>
                </a:cubicBezTo>
                <a:lnTo>
                  <a:pt x="11711" y="14498"/>
                </a:lnTo>
                <a:cubicBezTo>
                  <a:pt x="11821" y="14498"/>
                  <a:pt x="11911" y="14459"/>
                  <a:pt x="11990" y="14377"/>
                </a:cubicBezTo>
                <a:cubicBezTo>
                  <a:pt x="12067" y="14298"/>
                  <a:pt x="12106" y="14202"/>
                  <a:pt x="12106" y="14095"/>
                </a:cubicBezTo>
                <a:lnTo>
                  <a:pt x="12106" y="13406"/>
                </a:lnTo>
                <a:cubicBezTo>
                  <a:pt x="12106" y="13053"/>
                  <a:pt x="12219" y="12756"/>
                  <a:pt x="12451" y="12508"/>
                </a:cubicBezTo>
                <a:cubicBezTo>
                  <a:pt x="12680" y="12259"/>
                  <a:pt x="12960" y="11988"/>
                  <a:pt x="13296" y="11689"/>
                </a:cubicBezTo>
                <a:moveTo>
                  <a:pt x="12106" y="15664"/>
                </a:moveTo>
                <a:cubicBezTo>
                  <a:pt x="12106" y="15557"/>
                  <a:pt x="12067" y="15464"/>
                  <a:pt x="11996" y="15382"/>
                </a:cubicBezTo>
                <a:cubicBezTo>
                  <a:pt x="11928" y="15300"/>
                  <a:pt x="11829" y="15258"/>
                  <a:pt x="11711" y="15258"/>
                </a:cubicBezTo>
                <a:lnTo>
                  <a:pt x="9493" y="15258"/>
                </a:lnTo>
                <a:cubicBezTo>
                  <a:pt x="9385" y="15258"/>
                  <a:pt x="9292" y="15300"/>
                  <a:pt x="9210" y="15382"/>
                </a:cubicBezTo>
                <a:cubicBezTo>
                  <a:pt x="9128" y="15464"/>
                  <a:pt x="9086" y="15557"/>
                  <a:pt x="9086" y="15664"/>
                </a:cubicBezTo>
                <a:lnTo>
                  <a:pt x="9086" y="17774"/>
                </a:lnTo>
                <a:cubicBezTo>
                  <a:pt x="9086" y="17881"/>
                  <a:pt x="9128" y="17980"/>
                  <a:pt x="9210" y="18064"/>
                </a:cubicBezTo>
                <a:cubicBezTo>
                  <a:pt x="9289" y="18152"/>
                  <a:pt x="9385" y="18194"/>
                  <a:pt x="9493" y="18194"/>
                </a:cubicBezTo>
                <a:lnTo>
                  <a:pt x="11711" y="18194"/>
                </a:lnTo>
                <a:cubicBezTo>
                  <a:pt x="11821" y="18194"/>
                  <a:pt x="11911" y="18152"/>
                  <a:pt x="11990" y="18064"/>
                </a:cubicBezTo>
                <a:cubicBezTo>
                  <a:pt x="12067" y="17980"/>
                  <a:pt x="12106" y="17881"/>
                  <a:pt x="12106" y="17774"/>
                </a:cubicBezTo>
                <a:lnTo>
                  <a:pt x="12106" y="15664"/>
                </a:lnTo>
                <a:close/>
              </a:path>
            </a:pathLst>
          </a:custGeom>
          <a:solidFill>
            <a:srgbClr val="333F4F"/>
          </a:solidFill>
          <a:ln>
            <a:noFill/>
          </a:ln>
          <a:effectLst/>
          <a:extLst/>
        </p:spPr>
        <p:txBody>
          <a:bodyPr lIns="38092" tIns="38092" rIns="38092" bIns="38092" anchor="ctr"/>
          <a:lstStyle/>
          <a:p>
            <a:pPr defTabSz="342823" fontAlgn="auto">
              <a:spcBef>
                <a:spcPts val="0"/>
              </a:spcBef>
              <a:spcAft>
                <a:spcPts val="0"/>
              </a:spcAft>
              <a:defRPr/>
            </a:pPr>
            <a:endParaRPr lang="es-ES" sz="2200" dirty="0">
              <a:solidFill>
                <a:schemeClr val="bg1"/>
              </a:solidFill>
              <a:effectLst>
                <a:outerShdw blurRad="38100" dist="38100" dir="2700000" algn="tl">
                  <a:srgbClr val="000000"/>
                </a:outerShdw>
              </a:effectLst>
              <a:latin typeface="Gill Sans" charset="0"/>
              <a:ea typeface="+mn-ea"/>
              <a:cs typeface="Gill Sans" charset="0"/>
              <a:sym typeface="Gill Sans" charset="0"/>
            </a:endParaRPr>
          </a:p>
        </p:txBody>
      </p:sp>
      <p:sp>
        <p:nvSpPr>
          <p:cNvPr id="99" name="AutoShape 103"/>
          <p:cNvSpPr>
            <a:spLocks/>
          </p:cNvSpPr>
          <p:nvPr/>
        </p:nvSpPr>
        <p:spPr bwMode="auto">
          <a:xfrm>
            <a:off x="1527374" y="1518642"/>
            <a:ext cx="185786" cy="185738"/>
          </a:xfrm>
          <a:custGeom>
            <a:avLst/>
            <a:gdLst>
              <a:gd name="T0" fmla="*/ 10795 w 21591"/>
              <a:gd name="T1" fmla="+- 0 10799 50"/>
              <a:gd name="T2" fmla="*/ 10799 h 21498"/>
              <a:gd name="T3" fmla="*/ 10795 w 21591"/>
              <a:gd name="T4" fmla="+- 0 10799 50"/>
              <a:gd name="T5" fmla="*/ 10799 h 21498"/>
              <a:gd name="T6" fmla="*/ 10795 w 21591"/>
              <a:gd name="T7" fmla="+- 0 10799 50"/>
              <a:gd name="T8" fmla="*/ 10799 h 21498"/>
              <a:gd name="T9" fmla="*/ 10795 w 21591"/>
              <a:gd name="T10" fmla="+- 0 10799 50"/>
              <a:gd name="T11" fmla="*/ 10799 h 21498"/>
            </a:gdLst>
            <a:ahLst/>
            <a:cxnLst>
              <a:cxn ang="0">
                <a:pos x="T0" y="T2"/>
              </a:cxn>
              <a:cxn ang="0">
                <a:pos x="T3" y="T5"/>
              </a:cxn>
              <a:cxn ang="0">
                <a:pos x="T6" y="T8"/>
              </a:cxn>
              <a:cxn ang="0">
                <a:pos x="T9" y="T11"/>
              </a:cxn>
            </a:cxnLst>
            <a:rect l="0" t="0" r="r" b="b"/>
            <a:pathLst>
              <a:path w="21591" h="21498">
                <a:moveTo>
                  <a:pt x="14059" y="6524"/>
                </a:moveTo>
                <a:cubicBezTo>
                  <a:pt x="13645" y="6524"/>
                  <a:pt x="13256" y="6670"/>
                  <a:pt x="12887" y="6962"/>
                </a:cubicBezTo>
                <a:cubicBezTo>
                  <a:pt x="12520" y="7257"/>
                  <a:pt x="12155" y="7651"/>
                  <a:pt x="11798" y="8138"/>
                </a:cubicBezTo>
                <a:cubicBezTo>
                  <a:pt x="11441" y="8626"/>
                  <a:pt x="11081" y="9183"/>
                  <a:pt x="10726" y="9814"/>
                </a:cubicBezTo>
                <a:cubicBezTo>
                  <a:pt x="10371" y="10445"/>
                  <a:pt x="10017" y="11093"/>
                  <a:pt x="9664" y="11764"/>
                </a:cubicBezTo>
                <a:cubicBezTo>
                  <a:pt x="9234" y="12584"/>
                  <a:pt x="8793" y="13393"/>
                  <a:pt x="8336" y="14196"/>
                </a:cubicBezTo>
                <a:cubicBezTo>
                  <a:pt x="7876" y="14996"/>
                  <a:pt x="7384" y="15717"/>
                  <a:pt x="6858" y="16356"/>
                </a:cubicBezTo>
                <a:cubicBezTo>
                  <a:pt x="6329" y="16995"/>
                  <a:pt x="5752" y="17509"/>
                  <a:pt x="5118" y="17898"/>
                </a:cubicBezTo>
                <a:cubicBezTo>
                  <a:pt x="4484" y="18289"/>
                  <a:pt x="3787" y="18487"/>
                  <a:pt x="3021" y="18487"/>
                </a:cubicBezTo>
                <a:lnTo>
                  <a:pt x="457" y="18487"/>
                </a:lnTo>
                <a:cubicBezTo>
                  <a:pt x="332" y="18487"/>
                  <a:pt x="225" y="18432"/>
                  <a:pt x="134" y="18324"/>
                </a:cubicBezTo>
                <a:cubicBezTo>
                  <a:pt x="44" y="18219"/>
                  <a:pt x="0" y="18090"/>
                  <a:pt x="0" y="17941"/>
                </a:cubicBezTo>
                <a:lnTo>
                  <a:pt x="0" y="15790"/>
                </a:lnTo>
                <a:cubicBezTo>
                  <a:pt x="0" y="15638"/>
                  <a:pt x="44" y="15512"/>
                  <a:pt x="134" y="15410"/>
                </a:cubicBezTo>
                <a:cubicBezTo>
                  <a:pt x="225" y="15311"/>
                  <a:pt x="332" y="15255"/>
                  <a:pt x="457" y="15255"/>
                </a:cubicBezTo>
                <a:lnTo>
                  <a:pt x="3021" y="15255"/>
                </a:lnTo>
                <a:cubicBezTo>
                  <a:pt x="3420" y="15255"/>
                  <a:pt x="3809" y="15112"/>
                  <a:pt x="4188" y="14823"/>
                </a:cubicBezTo>
                <a:cubicBezTo>
                  <a:pt x="4568" y="14537"/>
                  <a:pt x="4932" y="14149"/>
                  <a:pt x="5285" y="13664"/>
                </a:cubicBezTo>
                <a:cubicBezTo>
                  <a:pt x="5637" y="13180"/>
                  <a:pt x="5984" y="12622"/>
                  <a:pt x="6339" y="11995"/>
                </a:cubicBezTo>
                <a:cubicBezTo>
                  <a:pt x="6691" y="11367"/>
                  <a:pt x="7041" y="10716"/>
                  <a:pt x="7394" y="10044"/>
                </a:cubicBezTo>
                <a:cubicBezTo>
                  <a:pt x="7822" y="9224"/>
                  <a:pt x="8270" y="8407"/>
                  <a:pt x="8734" y="7598"/>
                </a:cubicBezTo>
                <a:cubicBezTo>
                  <a:pt x="9199" y="6789"/>
                  <a:pt x="9696" y="6063"/>
                  <a:pt x="10222" y="5420"/>
                </a:cubicBezTo>
                <a:cubicBezTo>
                  <a:pt x="10748" y="4775"/>
                  <a:pt x="11323" y="4261"/>
                  <a:pt x="11949" y="3876"/>
                </a:cubicBezTo>
                <a:cubicBezTo>
                  <a:pt x="12573" y="3488"/>
                  <a:pt x="13276" y="3292"/>
                  <a:pt x="14056" y="3292"/>
                </a:cubicBezTo>
                <a:lnTo>
                  <a:pt x="16434" y="3292"/>
                </a:lnTo>
                <a:lnTo>
                  <a:pt x="16434" y="711"/>
                </a:lnTo>
                <a:cubicBezTo>
                  <a:pt x="16434" y="329"/>
                  <a:pt x="16530" y="101"/>
                  <a:pt x="16721" y="22"/>
                </a:cubicBezTo>
                <a:cubicBezTo>
                  <a:pt x="16914" y="-50"/>
                  <a:pt x="17146" y="49"/>
                  <a:pt x="17418" y="317"/>
                </a:cubicBezTo>
                <a:lnTo>
                  <a:pt x="21330" y="4203"/>
                </a:lnTo>
                <a:cubicBezTo>
                  <a:pt x="21511" y="4372"/>
                  <a:pt x="21597" y="4582"/>
                  <a:pt x="21587" y="4834"/>
                </a:cubicBezTo>
                <a:cubicBezTo>
                  <a:pt x="21587" y="5102"/>
                  <a:pt x="21502" y="5321"/>
                  <a:pt x="21330" y="5487"/>
                </a:cubicBezTo>
                <a:lnTo>
                  <a:pt x="17418" y="9361"/>
                </a:lnTo>
                <a:cubicBezTo>
                  <a:pt x="17146" y="9630"/>
                  <a:pt x="16914" y="9726"/>
                  <a:pt x="16721" y="9644"/>
                </a:cubicBezTo>
                <a:cubicBezTo>
                  <a:pt x="16530" y="9569"/>
                  <a:pt x="16434" y="9338"/>
                  <a:pt x="16434" y="8956"/>
                </a:cubicBezTo>
                <a:lnTo>
                  <a:pt x="16434" y="6524"/>
                </a:lnTo>
                <a:lnTo>
                  <a:pt x="14059" y="6524"/>
                </a:lnTo>
                <a:close/>
                <a:moveTo>
                  <a:pt x="462" y="6495"/>
                </a:moveTo>
                <a:cubicBezTo>
                  <a:pt x="337" y="6495"/>
                  <a:pt x="229" y="6448"/>
                  <a:pt x="139" y="6349"/>
                </a:cubicBezTo>
                <a:cubicBezTo>
                  <a:pt x="48" y="6250"/>
                  <a:pt x="4" y="6127"/>
                  <a:pt x="4" y="5978"/>
                </a:cubicBezTo>
                <a:lnTo>
                  <a:pt x="4" y="3823"/>
                </a:lnTo>
                <a:cubicBezTo>
                  <a:pt x="4" y="3462"/>
                  <a:pt x="156" y="3286"/>
                  <a:pt x="462" y="3292"/>
                </a:cubicBezTo>
                <a:lnTo>
                  <a:pt x="3026" y="3292"/>
                </a:lnTo>
                <a:cubicBezTo>
                  <a:pt x="3560" y="3292"/>
                  <a:pt x="4054" y="3388"/>
                  <a:pt x="4514" y="3572"/>
                </a:cubicBezTo>
                <a:cubicBezTo>
                  <a:pt x="4974" y="3762"/>
                  <a:pt x="5409" y="4022"/>
                  <a:pt x="5820" y="4358"/>
                </a:cubicBezTo>
                <a:cubicBezTo>
                  <a:pt x="6229" y="4691"/>
                  <a:pt x="6608" y="5085"/>
                  <a:pt x="6963" y="5531"/>
                </a:cubicBezTo>
                <a:cubicBezTo>
                  <a:pt x="7318" y="5978"/>
                  <a:pt x="7655" y="6463"/>
                  <a:pt x="7993" y="6982"/>
                </a:cubicBezTo>
                <a:cubicBezTo>
                  <a:pt x="7518" y="7823"/>
                  <a:pt x="7058" y="8652"/>
                  <a:pt x="6620" y="9472"/>
                </a:cubicBezTo>
                <a:cubicBezTo>
                  <a:pt x="6589" y="9548"/>
                  <a:pt x="6557" y="9610"/>
                  <a:pt x="6515" y="9668"/>
                </a:cubicBezTo>
                <a:cubicBezTo>
                  <a:pt x="6476" y="9726"/>
                  <a:pt x="6442" y="9794"/>
                  <a:pt x="6410" y="9875"/>
                </a:cubicBezTo>
                <a:cubicBezTo>
                  <a:pt x="5862" y="8926"/>
                  <a:pt x="5319" y="8127"/>
                  <a:pt x="4776" y="7473"/>
                </a:cubicBezTo>
                <a:cubicBezTo>
                  <a:pt x="4232" y="6822"/>
                  <a:pt x="3650" y="6495"/>
                  <a:pt x="3024" y="6495"/>
                </a:cubicBezTo>
                <a:lnTo>
                  <a:pt x="462" y="6495"/>
                </a:lnTo>
                <a:close/>
                <a:moveTo>
                  <a:pt x="21333" y="15997"/>
                </a:moveTo>
                <a:cubicBezTo>
                  <a:pt x="21514" y="16166"/>
                  <a:pt x="21599" y="16385"/>
                  <a:pt x="21590" y="16657"/>
                </a:cubicBezTo>
                <a:cubicBezTo>
                  <a:pt x="21590" y="16908"/>
                  <a:pt x="21504" y="17115"/>
                  <a:pt x="21333" y="17284"/>
                </a:cubicBezTo>
                <a:lnTo>
                  <a:pt x="17420" y="21182"/>
                </a:lnTo>
                <a:cubicBezTo>
                  <a:pt x="17149" y="21453"/>
                  <a:pt x="16916" y="21550"/>
                  <a:pt x="16723" y="21471"/>
                </a:cubicBezTo>
                <a:cubicBezTo>
                  <a:pt x="16532" y="21392"/>
                  <a:pt x="16437" y="21161"/>
                  <a:pt x="16437" y="20779"/>
                </a:cubicBezTo>
                <a:lnTo>
                  <a:pt x="16437" y="18432"/>
                </a:lnTo>
                <a:lnTo>
                  <a:pt x="14059" y="18432"/>
                </a:lnTo>
                <a:cubicBezTo>
                  <a:pt x="13528" y="18432"/>
                  <a:pt x="13031" y="18335"/>
                  <a:pt x="12573" y="18143"/>
                </a:cubicBezTo>
                <a:cubicBezTo>
                  <a:pt x="12113" y="17953"/>
                  <a:pt x="11680" y="17690"/>
                  <a:pt x="11279" y="17354"/>
                </a:cubicBezTo>
                <a:cubicBezTo>
                  <a:pt x="10878" y="17019"/>
                  <a:pt x="10496" y="16628"/>
                  <a:pt x="10136" y="16181"/>
                </a:cubicBezTo>
                <a:cubicBezTo>
                  <a:pt x="9779" y="15731"/>
                  <a:pt x="9439" y="15253"/>
                  <a:pt x="9119" y="14739"/>
                </a:cubicBezTo>
                <a:cubicBezTo>
                  <a:pt x="9344" y="14359"/>
                  <a:pt x="9566" y="13962"/>
                  <a:pt x="9779" y="13551"/>
                </a:cubicBezTo>
                <a:cubicBezTo>
                  <a:pt x="9994" y="13142"/>
                  <a:pt x="10217" y="12739"/>
                  <a:pt x="10442" y="12336"/>
                </a:cubicBezTo>
                <a:cubicBezTo>
                  <a:pt x="10474" y="12246"/>
                  <a:pt x="10513" y="12164"/>
                  <a:pt x="10560" y="12091"/>
                </a:cubicBezTo>
                <a:cubicBezTo>
                  <a:pt x="10609" y="12024"/>
                  <a:pt x="10645" y="11939"/>
                  <a:pt x="10680" y="11846"/>
                </a:cubicBezTo>
                <a:cubicBezTo>
                  <a:pt x="11225" y="12797"/>
                  <a:pt x="11768" y="13591"/>
                  <a:pt x="12314" y="14231"/>
                </a:cubicBezTo>
                <a:cubicBezTo>
                  <a:pt x="12855" y="14867"/>
                  <a:pt x="13440" y="15188"/>
                  <a:pt x="14063" y="15188"/>
                </a:cubicBezTo>
                <a:lnTo>
                  <a:pt x="16442" y="15188"/>
                </a:lnTo>
                <a:lnTo>
                  <a:pt x="16442" y="12532"/>
                </a:lnTo>
                <a:cubicBezTo>
                  <a:pt x="16442" y="12152"/>
                  <a:pt x="16537" y="11922"/>
                  <a:pt x="16728" y="11846"/>
                </a:cubicBezTo>
                <a:cubicBezTo>
                  <a:pt x="16921" y="11773"/>
                  <a:pt x="17154" y="11866"/>
                  <a:pt x="17425" y="12126"/>
                </a:cubicBezTo>
                <a:lnTo>
                  <a:pt x="21333" y="15997"/>
                </a:lnTo>
                <a:close/>
              </a:path>
            </a:pathLst>
          </a:custGeom>
          <a:solidFill>
            <a:srgbClr val="333F4F"/>
          </a:solidFill>
          <a:ln>
            <a:noFill/>
          </a:ln>
          <a:effectLst/>
          <a:extLst/>
        </p:spPr>
        <p:txBody>
          <a:bodyPr lIns="38092" tIns="38092" rIns="38092" bIns="38092" anchor="ctr"/>
          <a:lstStyle/>
          <a:p>
            <a:pPr defTabSz="342823" fontAlgn="auto">
              <a:spcBef>
                <a:spcPts val="0"/>
              </a:spcBef>
              <a:spcAft>
                <a:spcPts val="0"/>
              </a:spcAft>
              <a:defRPr/>
            </a:pPr>
            <a:endParaRPr lang="es-ES" sz="2200" dirty="0">
              <a:solidFill>
                <a:schemeClr val="bg1"/>
              </a:solidFill>
              <a:effectLst>
                <a:outerShdw blurRad="38100" dist="38100" dir="2700000" algn="tl">
                  <a:srgbClr val="000000"/>
                </a:outerShdw>
              </a:effectLst>
              <a:latin typeface="Gill Sans" charset="0"/>
              <a:ea typeface="+mn-ea"/>
              <a:cs typeface="Gill Sans" charset="0"/>
              <a:sym typeface="Gill Sans" charset="0"/>
            </a:endParaRPr>
          </a:p>
        </p:txBody>
      </p:sp>
      <p:sp>
        <p:nvSpPr>
          <p:cNvPr id="100" name="AutoShape 104"/>
          <p:cNvSpPr>
            <a:spLocks/>
          </p:cNvSpPr>
          <p:nvPr/>
        </p:nvSpPr>
        <p:spPr bwMode="auto">
          <a:xfrm>
            <a:off x="1982312" y="1518642"/>
            <a:ext cx="185786" cy="185738"/>
          </a:xfrm>
          <a:custGeom>
            <a:avLst/>
            <a:gdLst>
              <a:gd name="T0" fmla="+- 0 10800 41"/>
              <a:gd name="T1" fmla="*/ T0 w 21518"/>
              <a:gd name="T2" fmla="+- 0 10800 84"/>
              <a:gd name="T3" fmla="*/ 10800 h 21432"/>
              <a:gd name="T4" fmla="+- 0 10800 41"/>
              <a:gd name="T5" fmla="*/ T4 w 21518"/>
              <a:gd name="T6" fmla="+- 0 10800 84"/>
              <a:gd name="T7" fmla="*/ 10800 h 21432"/>
              <a:gd name="T8" fmla="+- 0 10800 41"/>
              <a:gd name="T9" fmla="*/ T8 w 21518"/>
              <a:gd name="T10" fmla="+- 0 10800 84"/>
              <a:gd name="T11" fmla="*/ 10800 h 21432"/>
              <a:gd name="T12" fmla="+- 0 10800 41"/>
              <a:gd name="T13" fmla="*/ T12 w 21518"/>
              <a:gd name="T14" fmla="+- 0 10800 84"/>
              <a:gd name="T15" fmla="*/ 10800 h 21432"/>
            </a:gdLst>
            <a:ahLst/>
            <a:cxnLst>
              <a:cxn ang="0">
                <a:pos x="T1" y="T3"/>
              </a:cxn>
              <a:cxn ang="0">
                <a:pos x="T5" y="T7"/>
              </a:cxn>
              <a:cxn ang="0">
                <a:pos x="T9" y="T11"/>
              </a:cxn>
              <a:cxn ang="0">
                <a:pos x="T13" y="T15"/>
              </a:cxn>
            </a:cxnLst>
            <a:rect l="0" t="0" r="r" b="b"/>
            <a:pathLst>
              <a:path w="21518" h="21432">
                <a:moveTo>
                  <a:pt x="18959" y="13478"/>
                </a:moveTo>
                <a:cubicBezTo>
                  <a:pt x="19078" y="13531"/>
                  <a:pt x="19165" y="13624"/>
                  <a:pt x="19216" y="13755"/>
                </a:cubicBezTo>
                <a:cubicBezTo>
                  <a:pt x="19268" y="13884"/>
                  <a:pt x="19272" y="14021"/>
                  <a:pt x="19228" y="14164"/>
                </a:cubicBezTo>
                <a:cubicBezTo>
                  <a:pt x="18832" y="15579"/>
                  <a:pt x="18235" y="16805"/>
                  <a:pt x="17439" y="17841"/>
                </a:cubicBezTo>
                <a:cubicBezTo>
                  <a:pt x="16642" y="18886"/>
                  <a:pt x="15731" y="19706"/>
                  <a:pt x="14707" y="20308"/>
                </a:cubicBezTo>
                <a:cubicBezTo>
                  <a:pt x="13684" y="20911"/>
                  <a:pt x="12578" y="21275"/>
                  <a:pt x="11389" y="21395"/>
                </a:cubicBezTo>
                <a:cubicBezTo>
                  <a:pt x="10201" y="21516"/>
                  <a:pt x="9023" y="21336"/>
                  <a:pt x="7856" y="20866"/>
                </a:cubicBezTo>
                <a:cubicBezTo>
                  <a:pt x="6847" y="20443"/>
                  <a:pt x="5945" y="19849"/>
                  <a:pt x="5149" y="19068"/>
                </a:cubicBezTo>
                <a:cubicBezTo>
                  <a:pt x="4353" y="18292"/>
                  <a:pt x="3683" y="17362"/>
                  <a:pt x="3137" y="16281"/>
                </a:cubicBezTo>
                <a:lnTo>
                  <a:pt x="839" y="17623"/>
                </a:lnTo>
                <a:cubicBezTo>
                  <a:pt x="518" y="17827"/>
                  <a:pt x="282" y="17853"/>
                  <a:pt x="129" y="17693"/>
                </a:cubicBezTo>
                <a:cubicBezTo>
                  <a:pt x="-25" y="17539"/>
                  <a:pt x="-41" y="17250"/>
                  <a:pt x="78" y="16828"/>
                </a:cubicBezTo>
                <a:lnTo>
                  <a:pt x="1760" y="10972"/>
                </a:lnTo>
                <a:cubicBezTo>
                  <a:pt x="1835" y="10675"/>
                  <a:pt x="1985" y="10476"/>
                  <a:pt x="2200" y="10370"/>
                </a:cubicBezTo>
                <a:cubicBezTo>
                  <a:pt x="2416" y="10260"/>
                  <a:pt x="2638" y="10244"/>
                  <a:pt x="2863" y="10314"/>
                </a:cubicBezTo>
                <a:lnTo>
                  <a:pt x="7772" y="12327"/>
                </a:lnTo>
                <a:cubicBezTo>
                  <a:pt x="8109" y="12470"/>
                  <a:pt x="8280" y="12649"/>
                  <a:pt x="8287" y="12868"/>
                </a:cubicBezTo>
                <a:cubicBezTo>
                  <a:pt x="8297" y="13089"/>
                  <a:pt x="8140" y="13302"/>
                  <a:pt x="7819" y="13506"/>
                </a:cubicBezTo>
                <a:lnTo>
                  <a:pt x="5552" y="14845"/>
                </a:lnTo>
                <a:cubicBezTo>
                  <a:pt x="5948" y="15542"/>
                  <a:pt x="6409" y="16144"/>
                  <a:pt x="6938" y="16648"/>
                </a:cubicBezTo>
                <a:cubicBezTo>
                  <a:pt x="7465" y="17155"/>
                  <a:pt x="8063" y="17539"/>
                  <a:pt x="8739" y="17808"/>
                </a:cubicBezTo>
                <a:cubicBezTo>
                  <a:pt x="9569" y="18141"/>
                  <a:pt x="10395" y="18264"/>
                  <a:pt x="11222" y="18186"/>
                </a:cubicBezTo>
                <a:cubicBezTo>
                  <a:pt x="12049" y="18105"/>
                  <a:pt x="12827" y="17855"/>
                  <a:pt x="13543" y="17432"/>
                </a:cubicBezTo>
                <a:cubicBezTo>
                  <a:pt x="14265" y="17015"/>
                  <a:pt x="14900" y="16438"/>
                  <a:pt x="15448" y="15702"/>
                </a:cubicBezTo>
                <a:cubicBezTo>
                  <a:pt x="15998" y="14971"/>
                  <a:pt x="16410" y="14111"/>
                  <a:pt x="16687" y="13114"/>
                </a:cubicBezTo>
                <a:cubicBezTo>
                  <a:pt x="16734" y="12971"/>
                  <a:pt x="16808" y="12873"/>
                  <a:pt x="16919" y="12823"/>
                </a:cubicBezTo>
                <a:cubicBezTo>
                  <a:pt x="17026" y="12767"/>
                  <a:pt x="17141" y="12758"/>
                  <a:pt x="17261" y="12795"/>
                </a:cubicBezTo>
                <a:lnTo>
                  <a:pt x="18959" y="13478"/>
                </a:lnTo>
                <a:close/>
                <a:moveTo>
                  <a:pt x="20675" y="3811"/>
                </a:moveTo>
                <a:cubicBezTo>
                  <a:pt x="20999" y="3609"/>
                  <a:pt x="21235" y="3581"/>
                  <a:pt x="21390" y="3741"/>
                </a:cubicBezTo>
                <a:cubicBezTo>
                  <a:pt x="21542" y="3895"/>
                  <a:pt x="21558" y="4175"/>
                  <a:pt x="21439" y="4576"/>
                </a:cubicBezTo>
                <a:lnTo>
                  <a:pt x="19755" y="10462"/>
                </a:lnTo>
                <a:cubicBezTo>
                  <a:pt x="19682" y="10756"/>
                  <a:pt x="19535" y="10961"/>
                  <a:pt x="19317" y="11064"/>
                </a:cubicBezTo>
                <a:cubicBezTo>
                  <a:pt x="19099" y="11173"/>
                  <a:pt x="18879" y="11190"/>
                  <a:pt x="18656" y="11117"/>
                </a:cubicBezTo>
                <a:lnTo>
                  <a:pt x="13745" y="9109"/>
                </a:lnTo>
                <a:cubicBezTo>
                  <a:pt x="13408" y="8964"/>
                  <a:pt x="13234" y="8782"/>
                  <a:pt x="13227" y="8563"/>
                </a:cubicBezTo>
                <a:cubicBezTo>
                  <a:pt x="13220" y="8345"/>
                  <a:pt x="13370" y="8132"/>
                  <a:pt x="13675" y="7928"/>
                </a:cubicBezTo>
                <a:lnTo>
                  <a:pt x="15942" y="6586"/>
                </a:lnTo>
                <a:cubicBezTo>
                  <a:pt x="15560" y="5889"/>
                  <a:pt x="15103" y="5287"/>
                  <a:pt x="14569" y="4786"/>
                </a:cubicBezTo>
                <a:cubicBezTo>
                  <a:pt x="14033" y="4279"/>
                  <a:pt x="13438" y="3892"/>
                  <a:pt x="12778" y="3626"/>
                </a:cubicBezTo>
                <a:cubicBezTo>
                  <a:pt x="11948" y="3293"/>
                  <a:pt x="11119" y="3170"/>
                  <a:pt x="10292" y="3248"/>
                </a:cubicBezTo>
                <a:cubicBezTo>
                  <a:pt x="9466" y="3329"/>
                  <a:pt x="8693" y="3581"/>
                  <a:pt x="7974" y="3999"/>
                </a:cubicBezTo>
                <a:cubicBezTo>
                  <a:pt x="7252" y="4421"/>
                  <a:pt x="6615" y="4998"/>
                  <a:pt x="6067" y="5732"/>
                </a:cubicBezTo>
                <a:cubicBezTo>
                  <a:pt x="5519" y="6463"/>
                  <a:pt x="5107" y="7326"/>
                  <a:pt x="4830" y="8317"/>
                </a:cubicBezTo>
                <a:cubicBezTo>
                  <a:pt x="4784" y="8460"/>
                  <a:pt x="4706" y="8558"/>
                  <a:pt x="4598" y="8614"/>
                </a:cubicBezTo>
                <a:cubicBezTo>
                  <a:pt x="4491" y="8664"/>
                  <a:pt x="4376" y="8672"/>
                  <a:pt x="4257" y="8639"/>
                </a:cubicBezTo>
                <a:lnTo>
                  <a:pt x="2549" y="7953"/>
                </a:lnTo>
                <a:cubicBezTo>
                  <a:pt x="2430" y="7902"/>
                  <a:pt x="2345" y="7810"/>
                  <a:pt x="2294" y="7681"/>
                </a:cubicBezTo>
                <a:cubicBezTo>
                  <a:pt x="2242" y="7552"/>
                  <a:pt x="2238" y="7415"/>
                  <a:pt x="2282" y="7270"/>
                </a:cubicBezTo>
                <a:cubicBezTo>
                  <a:pt x="2678" y="5878"/>
                  <a:pt x="3275" y="4654"/>
                  <a:pt x="4071" y="3604"/>
                </a:cubicBezTo>
                <a:cubicBezTo>
                  <a:pt x="4868" y="2554"/>
                  <a:pt x="5779" y="1727"/>
                  <a:pt x="6800" y="1125"/>
                </a:cubicBezTo>
                <a:cubicBezTo>
                  <a:pt x="7826" y="520"/>
                  <a:pt x="8927" y="156"/>
                  <a:pt x="10107" y="36"/>
                </a:cubicBezTo>
                <a:cubicBezTo>
                  <a:pt x="11290" y="-84"/>
                  <a:pt x="12471" y="95"/>
                  <a:pt x="13654" y="568"/>
                </a:cubicBezTo>
                <a:cubicBezTo>
                  <a:pt x="14647" y="988"/>
                  <a:pt x="15548" y="1587"/>
                  <a:pt x="16349" y="2363"/>
                </a:cubicBezTo>
                <a:cubicBezTo>
                  <a:pt x="17153" y="3144"/>
                  <a:pt x="17827" y="4071"/>
                  <a:pt x="18373" y="5152"/>
                </a:cubicBezTo>
                <a:lnTo>
                  <a:pt x="20675" y="3811"/>
                </a:lnTo>
                <a:close/>
              </a:path>
            </a:pathLst>
          </a:custGeom>
          <a:solidFill>
            <a:srgbClr val="333F4F"/>
          </a:solidFill>
          <a:ln>
            <a:noFill/>
          </a:ln>
          <a:effectLst/>
          <a:extLst/>
        </p:spPr>
        <p:txBody>
          <a:bodyPr lIns="38092" tIns="38092" rIns="38092" bIns="38092" anchor="ctr"/>
          <a:lstStyle/>
          <a:p>
            <a:pPr defTabSz="342823" fontAlgn="auto">
              <a:spcBef>
                <a:spcPts val="0"/>
              </a:spcBef>
              <a:spcAft>
                <a:spcPts val="0"/>
              </a:spcAft>
              <a:defRPr/>
            </a:pPr>
            <a:endParaRPr lang="es-ES" sz="2200" dirty="0">
              <a:solidFill>
                <a:schemeClr val="bg1"/>
              </a:solidFill>
              <a:effectLst>
                <a:outerShdw blurRad="38100" dist="38100" dir="2700000" algn="tl">
                  <a:srgbClr val="000000"/>
                </a:outerShdw>
              </a:effectLst>
              <a:latin typeface="Gill Sans" charset="0"/>
              <a:ea typeface="+mn-ea"/>
              <a:cs typeface="Gill Sans" charset="0"/>
              <a:sym typeface="Gill Sans" charset="0"/>
            </a:endParaRPr>
          </a:p>
        </p:txBody>
      </p:sp>
      <p:sp>
        <p:nvSpPr>
          <p:cNvPr id="101" name="AutoShape 105"/>
          <p:cNvSpPr>
            <a:spLocks/>
          </p:cNvSpPr>
          <p:nvPr/>
        </p:nvSpPr>
        <p:spPr bwMode="auto">
          <a:xfrm>
            <a:off x="7056886" y="1525786"/>
            <a:ext cx="185190" cy="1857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191" y="17891"/>
                </a:moveTo>
                <a:cubicBezTo>
                  <a:pt x="21461" y="18164"/>
                  <a:pt x="21599" y="18475"/>
                  <a:pt x="21599" y="18824"/>
                </a:cubicBezTo>
                <a:cubicBezTo>
                  <a:pt x="21599" y="19176"/>
                  <a:pt x="21461" y="19490"/>
                  <a:pt x="21191" y="19760"/>
                </a:cubicBezTo>
                <a:lnTo>
                  <a:pt x="19784" y="21192"/>
                </a:lnTo>
                <a:cubicBezTo>
                  <a:pt x="19514" y="21465"/>
                  <a:pt x="19196" y="21599"/>
                  <a:pt x="18829" y="21599"/>
                </a:cubicBezTo>
                <a:cubicBezTo>
                  <a:pt x="18465" y="21599"/>
                  <a:pt x="18150" y="21465"/>
                  <a:pt x="17889" y="21192"/>
                </a:cubicBezTo>
                <a:lnTo>
                  <a:pt x="10800" y="14101"/>
                </a:lnTo>
                <a:lnTo>
                  <a:pt x="3684" y="21192"/>
                </a:lnTo>
                <a:cubicBezTo>
                  <a:pt x="3410" y="21465"/>
                  <a:pt x="3099" y="21599"/>
                  <a:pt x="2749" y="21599"/>
                </a:cubicBezTo>
                <a:cubicBezTo>
                  <a:pt x="2397" y="21599"/>
                  <a:pt x="2083" y="21465"/>
                  <a:pt x="1815" y="21192"/>
                </a:cubicBezTo>
                <a:lnTo>
                  <a:pt x="408" y="19787"/>
                </a:lnTo>
                <a:cubicBezTo>
                  <a:pt x="135" y="19520"/>
                  <a:pt x="0" y="19200"/>
                  <a:pt x="0" y="18839"/>
                </a:cubicBezTo>
                <a:cubicBezTo>
                  <a:pt x="0" y="18481"/>
                  <a:pt x="135" y="18164"/>
                  <a:pt x="408" y="17891"/>
                </a:cubicBezTo>
                <a:lnTo>
                  <a:pt x="7556" y="10731"/>
                </a:lnTo>
                <a:lnTo>
                  <a:pt x="408" y="3708"/>
                </a:lnTo>
                <a:cubicBezTo>
                  <a:pt x="135" y="3435"/>
                  <a:pt x="0" y="3121"/>
                  <a:pt x="0" y="2760"/>
                </a:cubicBezTo>
                <a:cubicBezTo>
                  <a:pt x="0" y="2399"/>
                  <a:pt x="135" y="2082"/>
                  <a:pt x="408" y="1815"/>
                </a:cubicBezTo>
                <a:lnTo>
                  <a:pt x="1815" y="407"/>
                </a:lnTo>
                <a:cubicBezTo>
                  <a:pt x="2085" y="135"/>
                  <a:pt x="2403" y="0"/>
                  <a:pt x="2770" y="0"/>
                </a:cubicBezTo>
                <a:cubicBezTo>
                  <a:pt x="3134" y="0"/>
                  <a:pt x="3449" y="134"/>
                  <a:pt x="3710" y="407"/>
                </a:cubicBezTo>
                <a:lnTo>
                  <a:pt x="10800" y="7486"/>
                </a:lnTo>
                <a:lnTo>
                  <a:pt x="17889" y="407"/>
                </a:lnTo>
                <a:cubicBezTo>
                  <a:pt x="18159" y="135"/>
                  <a:pt x="18476" y="0"/>
                  <a:pt x="18838" y="0"/>
                </a:cubicBezTo>
                <a:cubicBezTo>
                  <a:pt x="19196" y="0"/>
                  <a:pt x="19514" y="134"/>
                  <a:pt x="19784" y="407"/>
                </a:cubicBezTo>
                <a:lnTo>
                  <a:pt x="21191" y="1815"/>
                </a:lnTo>
                <a:cubicBezTo>
                  <a:pt x="21461" y="2082"/>
                  <a:pt x="21599" y="2402"/>
                  <a:pt x="21599" y="2769"/>
                </a:cubicBezTo>
                <a:cubicBezTo>
                  <a:pt x="21599" y="3133"/>
                  <a:pt x="21461" y="3447"/>
                  <a:pt x="21191" y="3708"/>
                </a:cubicBezTo>
                <a:lnTo>
                  <a:pt x="14043" y="10869"/>
                </a:lnTo>
                <a:lnTo>
                  <a:pt x="21191" y="17891"/>
                </a:lnTo>
                <a:close/>
              </a:path>
            </a:pathLst>
          </a:custGeom>
          <a:solidFill>
            <a:srgbClr val="333F4F"/>
          </a:solidFill>
          <a:ln>
            <a:noFill/>
          </a:ln>
          <a:effectLst/>
          <a:extLst/>
        </p:spPr>
        <p:txBody>
          <a:bodyPr lIns="38092" tIns="38092" rIns="38092" bIns="38092" anchor="ctr"/>
          <a:lstStyle/>
          <a:p>
            <a:pPr defTabSz="342823" fontAlgn="auto">
              <a:spcBef>
                <a:spcPts val="0"/>
              </a:spcBef>
              <a:spcAft>
                <a:spcPts val="0"/>
              </a:spcAft>
              <a:defRPr/>
            </a:pPr>
            <a:endParaRPr lang="es-ES" sz="2200" dirty="0">
              <a:solidFill>
                <a:schemeClr val="bg1"/>
              </a:solidFill>
              <a:effectLst>
                <a:outerShdw blurRad="38100" dist="38100" dir="2700000" algn="tl">
                  <a:srgbClr val="000000"/>
                </a:outerShdw>
              </a:effectLst>
              <a:latin typeface="Gill Sans" charset="0"/>
              <a:ea typeface="+mn-ea"/>
              <a:cs typeface="Gill Sans" charset="0"/>
              <a:sym typeface="Gill Sans" charset="0"/>
            </a:endParaRPr>
          </a:p>
        </p:txBody>
      </p:sp>
      <p:sp>
        <p:nvSpPr>
          <p:cNvPr id="102" name="AutoShape 106"/>
          <p:cNvSpPr>
            <a:spLocks/>
          </p:cNvSpPr>
          <p:nvPr/>
        </p:nvSpPr>
        <p:spPr bwMode="auto">
          <a:xfrm>
            <a:off x="7498128" y="1525786"/>
            <a:ext cx="185786" cy="1857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7" y="0"/>
                </a:moveTo>
                <a:cubicBezTo>
                  <a:pt x="12301" y="0"/>
                  <a:pt x="13705" y="282"/>
                  <a:pt x="15011" y="847"/>
                </a:cubicBezTo>
                <a:cubicBezTo>
                  <a:pt x="16319" y="1408"/>
                  <a:pt x="17463" y="2179"/>
                  <a:pt x="18449" y="3156"/>
                </a:cubicBezTo>
                <a:cubicBezTo>
                  <a:pt x="19432" y="4133"/>
                  <a:pt x="20201" y="5279"/>
                  <a:pt x="20760" y="6590"/>
                </a:cubicBezTo>
                <a:cubicBezTo>
                  <a:pt x="21317" y="7900"/>
                  <a:pt x="21599" y="9306"/>
                  <a:pt x="21599" y="10800"/>
                </a:cubicBezTo>
                <a:cubicBezTo>
                  <a:pt x="21599" y="12296"/>
                  <a:pt x="21317" y="13702"/>
                  <a:pt x="20760" y="15012"/>
                </a:cubicBezTo>
                <a:cubicBezTo>
                  <a:pt x="20201" y="16320"/>
                  <a:pt x="19430" y="17469"/>
                  <a:pt x="18449" y="18443"/>
                </a:cubicBezTo>
                <a:cubicBezTo>
                  <a:pt x="17463" y="19420"/>
                  <a:pt x="16319" y="20193"/>
                  <a:pt x="15011" y="20755"/>
                </a:cubicBezTo>
                <a:cubicBezTo>
                  <a:pt x="13705" y="21317"/>
                  <a:pt x="12301" y="21599"/>
                  <a:pt x="10807" y="21599"/>
                </a:cubicBezTo>
                <a:cubicBezTo>
                  <a:pt x="9309" y="21599"/>
                  <a:pt x="7905" y="21317"/>
                  <a:pt x="6594" y="20755"/>
                </a:cubicBezTo>
                <a:cubicBezTo>
                  <a:pt x="5280" y="20193"/>
                  <a:pt x="4136" y="19420"/>
                  <a:pt x="3158" y="18443"/>
                </a:cubicBezTo>
                <a:cubicBezTo>
                  <a:pt x="2178" y="17469"/>
                  <a:pt x="1409" y="16320"/>
                  <a:pt x="847" y="15012"/>
                </a:cubicBezTo>
                <a:cubicBezTo>
                  <a:pt x="282" y="13702"/>
                  <a:pt x="0" y="12296"/>
                  <a:pt x="0" y="10800"/>
                </a:cubicBezTo>
                <a:cubicBezTo>
                  <a:pt x="0" y="9306"/>
                  <a:pt x="282" y="7900"/>
                  <a:pt x="847" y="6590"/>
                </a:cubicBezTo>
                <a:cubicBezTo>
                  <a:pt x="1409" y="5279"/>
                  <a:pt x="2181" y="4133"/>
                  <a:pt x="3158" y="3156"/>
                </a:cubicBezTo>
                <a:cubicBezTo>
                  <a:pt x="4136" y="2179"/>
                  <a:pt x="5280" y="1408"/>
                  <a:pt x="6594" y="847"/>
                </a:cubicBezTo>
                <a:cubicBezTo>
                  <a:pt x="7902" y="282"/>
                  <a:pt x="9306" y="0"/>
                  <a:pt x="10807" y="0"/>
                </a:cubicBezTo>
                <a:moveTo>
                  <a:pt x="10807" y="18355"/>
                </a:moveTo>
                <a:cubicBezTo>
                  <a:pt x="11860" y="18355"/>
                  <a:pt x="12844" y="18157"/>
                  <a:pt x="13756" y="17759"/>
                </a:cubicBezTo>
                <a:cubicBezTo>
                  <a:pt x="14666" y="17367"/>
                  <a:pt x="15463" y="16822"/>
                  <a:pt x="16149" y="16139"/>
                </a:cubicBezTo>
                <a:cubicBezTo>
                  <a:pt x="16836" y="15455"/>
                  <a:pt x="17378" y="14656"/>
                  <a:pt x="17774" y="13744"/>
                </a:cubicBezTo>
                <a:cubicBezTo>
                  <a:pt x="18169" y="12835"/>
                  <a:pt x="18367" y="11853"/>
                  <a:pt x="18367" y="10799"/>
                </a:cubicBezTo>
                <a:cubicBezTo>
                  <a:pt x="18367" y="9746"/>
                  <a:pt x="18169" y="8766"/>
                  <a:pt x="17774" y="7852"/>
                </a:cubicBezTo>
                <a:cubicBezTo>
                  <a:pt x="17376" y="6942"/>
                  <a:pt x="16836" y="6146"/>
                  <a:pt x="16149" y="5463"/>
                </a:cubicBezTo>
                <a:cubicBezTo>
                  <a:pt x="15466" y="4777"/>
                  <a:pt x="14666" y="4235"/>
                  <a:pt x="13748" y="3839"/>
                </a:cubicBezTo>
                <a:cubicBezTo>
                  <a:pt x="12830" y="3444"/>
                  <a:pt x="11852" y="3246"/>
                  <a:pt x="10807" y="3246"/>
                </a:cubicBezTo>
                <a:cubicBezTo>
                  <a:pt x="9753" y="3246"/>
                  <a:pt x="8764" y="3444"/>
                  <a:pt x="7851" y="3839"/>
                </a:cubicBezTo>
                <a:cubicBezTo>
                  <a:pt x="6933" y="4235"/>
                  <a:pt x="6139" y="4777"/>
                  <a:pt x="5455" y="5463"/>
                </a:cubicBezTo>
                <a:cubicBezTo>
                  <a:pt x="4774" y="6146"/>
                  <a:pt x="4235" y="6942"/>
                  <a:pt x="3839" y="7852"/>
                </a:cubicBezTo>
                <a:cubicBezTo>
                  <a:pt x="3444" y="8766"/>
                  <a:pt x="3246" y="9746"/>
                  <a:pt x="3246" y="10799"/>
                </a:cubicBezTo>
                <a:cubicBezTo>
                  <a:pt x="3246" y="11852"/>
                  <a:pt x="3444" y="12835"/>
                  <a:pt x="3839" y="13744"/>
                </a:cubicBezTo>
                <a:cubicBezTo>
                  <a:pt x="4238" y="14656"/>
                  <a:pt x="4774" y="15455"/>
                  <a:pt x="5455" y="16139"/>
                </a:cubicBezTo>
                <a:cubicBezTo>
                  <a:pt x="6136" y="16822"/>
                  <a:pt x="6930" y="17367"/>
                  <a:pt x="7851" y="17759"/>
                </a:cubicBezTo>
                <a:cubicBezTo>
                  <a:pt x="8764" y="18158"/>
                  <a:pt x="9753" y="18355"/>
                  <a:pt x="10807" y="18355"/>
                </a:cubicBezTo>
                <a:moveTo>
                  <a:pt x="15350" y="7784"/>
                </a:moveTo>
                <a:cubicBezTo>
                  <a:pt x="15613" y="8049"/>
                  <a:pt x="15613" y="8304"/>
                  <a:pt x="15350" y="8555"/>
                </a:cubicBezTo>
                <a:lnTo>
                  <a:pt x="13104" y="10800"/>
                </a:lnTo>
                <a:lnTo>
                  <a:pt x="15350" y="13044"/>
                </a:lnTo>
                <a:cubicBezTo>
                  <a:pt x="15613" y="13304"/>
                  <a:pt x="15613" y="13564"/>
                  <a:pt x="15350" y="13812"/>
                </a:cubicBezTo>
                <a:lnTo>
                  <a:pt x="13821" y="15340"/>
                </a:lnTo>
                <a:cubicBezTo>
                  <a:pt x="13714" y="15447"/>
                  <a:pt x="13584" y="15501"/>
                  <a:pt x="13434" y="15501"/>
                </a:cubicBezTo>
                <a:cubicBezTo>
                  <a:pt x="13287" y="15501"/>
                  <a:pt x="13157" y="15447"/>
                  <a:pt x="13050" y="15340"/>
                </a:cubicBezTo>
                <a:lnTo>
                  <a:pt x="10804" y="13095"/>
                </a:lnTo>
                <a:lnTo>
                  <a:pt x="8558" y="15340"/>
                </a:lnTo>
                <a:cubicBezTo>
                  <a:pt x="8450" y="15447"/>
                  <a:pt x="8320" y="15501"/>
                  <a:pt x="8170" y="15501"/>
                </a:cubicBezTo>
                <a:cubicBezTo>
                  <a:pt x="8024" y="15501"/>
                  <a:pt x="7888" y="15447"/>
                  <a:pt x="7772" y="15340"/>
                </a:cubicBezTo>
                <a:lnTo>
                  <a:pt x="6258" y="13812"/>
                </a:lnTo>
                <a:cubicBezTo>
                  <a:pt x="6150" y="13705"/>
                  <a:pt x="6094" y="13575"/>
                  <a:pt x="6094" y="13428"/>
                </a:cubicBezTo>
                <a:cubicBezTo>
                  <a:pt x="6094" y="13279"/>
                  <a:pt x="6150" y="13149"/>
                  <a:pt x="6258" y="13041"/>
                </a:cubicBezTo>
                <a:lnTo>
                  <a:pt x="8504" y="10797"/>
                </a:lnTo>
                <a:lnTo>
                  <a:pt x="6258" y="8552"/>
                </a:lnTo>
                <a:cubicBezTo>
                  <a:pt x="6150" y="8445"/>
                  <a:pt x="6094" y="8315"/>
                  <a:pt x="6094" y="8168"/>
                </a:cubicBezTo>
                <a:cubicBezTo>
                  <a:pt x="6094" y="8018"/>
                  <a:pt x="6150" y="7891"/>
                  <a:pt x="6258" y="7781"/>
                </a:cubicBezTo>
                <a:lnTo>
                  <a:pt x="7772" y="6256"/>
                </a:lnTo>
                <a:cubicBezTo>
                  <a:pt x="8035" y="5994"/>
                  <a:pt x="8295" y="5994"/>
                  <a:pt x="8555" y="6256"/>
                </a:cubicBezTo>
                <a:lnTo>
                  <a:pt x="10801" y="8498"/>
                </a:lnTo>
                <a:lnTo>
                  <a:pt x="13047" y="6256"/>
                </a:lnTo>
                <a:cubicBezTo>
                  <a:pt x="13307" y="5994"/>
                  <a:pt x="13567" y="5994"/>
                  <a:pt x="13816" y="6256"/>
                </a:cubicBezTo>
                <a:lnTo>
                  <a:pt x="15350" y="7784"/>
                </a:lnTo>
                <a:close/>
              </a:path>
            </a:pathLst>
          </a:custGeom>
          <a:solidFill>
            <a:srgbClr val="333F4F"/>
          </a:solidFill>
          <a:ln>
            <a:noFill/>
          </a:ln>
          <a:effectLst/>
          <a:extLst/>
        </p:spPr>
        <p:txBody>
          <a:bodyPr lIns="38092" tIns="38092" rIns="38092" bIns="38092" anchor="ctr"/>
          <a:lstStyle/>
          <a:p>
            <a:pPr defTabSz="342823" fontAlgn="auto">
              <a:spcBef>
                <a:spcPts val="0"/>
              </a:spcBef>
              <a:spcAft>
                <a:spcPts val="0"/>
              </a:spcAft>
              <a:defRPr/>
            </a:pPr>
            <a:endParaRPr lang="es-ES" sz="2200" dirty="0">
              <a:solidFill>
                <a:schemeClr val="bg1"/>
              </a:solidFill>
              <a:effectLst>
                <a:outerShdw blurRad="38100" dist="38100" dir="2700000" algn="tl">
                  <a:srgbClr val="000000"/>
                </a:outerShdw>
              </a:effectLst>
              <a:latin typeface="Gill Sans" charset="0"/>
              <a:ea typeface="+mn-ea"/>
              <a:cs typeface="Gill Sans" charset="0"/>
              <a:sym typeface="Gill Sans" charset="0"/>
            </a:endParaRPr>
          </a:p>
        </p:txBody>
      </p:sp>
      <p:sp>
        <p:nvSpPr>
          <p:cNvPr id="103" name="AutoShape 107"/>
          <p:cNvSpPr>
            <a:spLocks/>
          </p:cNvSpPr>
          <p:nvPr/>
        </p:nvSpPr>
        <p:spPr bwMode="auto">
          <a:xfrm>
            <a:off x="7953660" y="1520428"/>
            <a:ext cx="185786" cy="1857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449" y="3162"/>
                </a:moveTo>
                <a:cubicBezTo>
                  <a:pt x="19503" y="4215"/>
                  <a:pt x="20291" y="5407"/>
                  <a:pt x="20817" y="6731"/>
                </a:cubicBezTo>
                <a:cubicBezTo>
                  <a:pt x="21340" y="8058"/>
                  <a:pt x="21599" y="9410"/>
                  <a:pt x="21599" y="10800"/>
                </a:cubicBezTo>
                <a:cubicBezTo>
                  <a:pt x="21599" y="12186"/>
                  <a:pt x="21337" y="13544"/>
                  <a:pt x="20817" y="14871"/>
                </a:cubicBezTo>
                <a:cubicBezTo>
                  <a:pt x="20291" y="16192"/>
                  <a:pt x="19503" y="17381"/>
                  <a:pt x="18449" y="18437"/>
                </a:cubicBezTo>
                <a:cubicBezTo>
                  <a:pt x="17393" y="19490"/>
                  <a:pt x="16200" y="20284"/>
                  <a:pt x="14869" y="20809"/>
                </a:cubicBezTo>
                <a:cubicBezTo>
                  <a:pt x="13539" y="21337"/>
                  <a:pt x="12183" y="21599"/>
                  <a:pt x="10801" y="21599"/>
                </a:cubicBezTo>
                <a:cubicBezTo>
                  <a:pt x="9416" y="21599"/>
                  <a:pt x="8057" y="21337"/>
                  <a:pt x="6730" y="20809"/>
                </a:cubicBezTo>
                <a:cubicBezTo>
                  <a:pt x="5399" y="20284"/>
                  <a:pt x="4206" y="19490"/>
                  <a:pt x="3150" y="18437"/>
                </a:cubicBezTo>
                <a:cubicBezTo>
                  <a:pt x="2099" y="17381"/>
                  <a:pt x="1308" y="16192"/>
                  <a:pt x="782" y="14871"/>
                </a:cubicBezTo>
                <a:cubicBezTo>
                  <a:pt x="259" y="13544"/>
                  <a:pt x="0" y="12186"/>
                  <a:pt x="0" y="10800"/>
                </a:cubicBezTo>
                <a:cubicBezTo>
                  <a:pt x="0" y="9410"/>
                  <a:pt x="265" y="8055"/>
                  <a:pt x="791" y="6725"/>
                </a:cubicBezTo>
                <a:cubicBezTo>
                  <a:pt x="1319" y="5395"/>
                  <a:pt x="2104" y="4210"/>
                  <a:pt x="3150" y="3162"/>
                </a:cubicBezTo>
                <a:cubicBezTo>
                  <a:pt x="4206" y="2109"/>
                  <a:pt x="5399" y="1318"/>
                  <a:pt x="6730" y="790"/>
                </a:cubicBezTo>
                <a:cubicBezTo>
                  <a:pt x="8060" y="262"/>
                  <a:pt x="9416" y="0"/>
                  <a:pt x="10801" y="0"/>
                </a:cubicBezTo>
                <a:cubicBezTo>
                  <a:pt x="12183" y="0"/>
                  <a:pt x="13542" y="262"/>
                  <a:pt x="14869" y="790"/>
                </a:cubicBezTo>
                <a:cubicBezTo>
                  <a:pt x="16197" y="1318"/>
                  <a:pt x="17393" y="2109"/>
                  <a:pt x="18449" y="3162"/>
                </a:cubicBezTo>
                <a:moveTo>
                  <a:pt x="16282" y="7530"/>
                </a:moveTo>
                <a:cubicBezTo>
                  <a:pt x="16488" y="7321"/>
                  <a:pt x="16488" y="7112"/>
                  <a:pt x="16282" y="6892"/>
                </a:cubicBezTo>
                <a:lnTo>
                  <a:pt x="14700" y="5342"/>
                </a:lnTo>
                <a:cubicBezTo>
                  <a:pt x="14474" y="5116"/>
                  <a:pt x="14262" y="5116"/>
                  <a:pt x="14061" y="5342"/>
                </a:cubicBezTo>
                <a:lnTo>
                  <a:pt x="10775" y="8640"/>
                </a:lnTo>
                <a:lnTo>
                  <a:pt x="7775" y="5650"/>
                </a:lnTo>
                <a:cubicBezTo>
                  <a:pt x="7685" y="5562"/>
                  <a:pt x="7583" y="5514"/>
                  <a:pt x="7464" y="5514"/>
                </a:cubicBezTo>
                <a:cubicBezTo>
                  <a:pt x="7348" y="5514"/>
                  <a:pt x="7238" y="5562"/>
                  <a:pt x="7139" y="5650"/>
                </a:cubicBezTo>
                <a:lnTo>
                  <a:pt x="5653" y="7177"/>
                </a:lnTo>
                <a:cubicBezTo>
                  <a:pt x="5427" y="7386"/>
                  <a:pt x="5427" y="7595"/>
                  <a:pt x="5653" y="7812"/>
                </a:cubicBezTo>
                <a:lnTo>
                  <a:pt x="8617" y="10771"/>
                </a:lnTo>
                <a:lnTo>
                  <a:pt x="5345" y="14069"/>
                </a:lnTo>
                <a:cubicBezTo>
                  <a:pt x="5255" y="14162"/>
                  <a:pt x="5207" y="14264"/>
                  <a:pt x="5207" y="14383"/>
                </a:cubicBezTo>
                <a:cubicBezTo>
                  <a:pt x="5207" y="14501"/>
                  <a:pt x="5255" y="14609"/>
                  <a:pt x="5345" y="14705"/>
                </a:cubicBezTo>
                <a:lnTo>
                  <a:pt x="6899" y="16274"/>
                </a:lnTo>
                <a:cubicBezTo>
                  <a:pt x="6990" y="16365"/>
                  <a:pt x="7094" y="16413"/>
                  <a:pt x="7216" y="16416"/>
                </a:cubicBezTo>
                <a:cubicBezTo>
                  <a:pt x="7340" y="16418"/>
                  <a:pt x="7444" y="16373"/>
                  <a:pt x="7535" y="16274"/>
                </a:cubicBezTo>
                <a:lnTo>
                  <a:pt x="10835" y="12991"/>
                </a:lnTo>
                <a:lnTo>
                  <a:pt x="13796" y="15978"/>
                </a:lnTo>
                <a:cubicBezTo>
                  <a:pt x="13886" y="16065"/>
                  <a:pt x="13991" y="16111"/>
                  <a:pt x="14115" y="16111"/>
                </a:cubicBezTo>
                <a:cubicBezTo>
                  <a:pt x="14237" y="16111"/>
                  <a:pt x="14341" y="16065"/>
                  <a:pt x="14432" y="15978"/>
                </a:cubicBezTo>
                <a:lnTo>
                  <a:pt x="15960" y="14450"/>
                </a:lnTo>
                <a:cubicBezTo>
                  <a:pt x="16166" y="14241"/>
                  <a:pt x="16166" y="14032"/>
                  <a:pt x="15960" y="13815"/>
                </a:cubicBezTo>
                <a:lnTo>
                  <a:pt x="12957" y="10856"/>
                </a:lnTo>
                <a:lnTo>
                  <a:pt x="16282" y="7530"/>
                </a:lnTo>
                <a:close/>
              </a:path>
            </a:pathLst>
          </a:custGeom>
          <a:solidFill>
            <a:srgbClr val="333F4F"/>
          </a:solidFill>
          <a:ln>
            <a:noFill/>
          </a:ln>
          <a:effectLst/>
          <a:extLst/>
        </p:spPr>
        <p:txBody>
          <a:bodyPr lIns="38092" tIns="38092" rIns="38092" bIns="38092" anchor="ctr"/>
          <a:lstStyle/>
          <a:p>
            <a:pPr defTabSz="342823" fontAlgn="auto">
              <a:spcBef>
                <a:spcPts val="0"/>
              </a:spcBef>
              <a:spcAft>
                <a:spcPts val="0"/>
              </a:spcAft>
              <a:defRPr/>
            </a:pPr>
            <a:endParaRPr lang="es-ES" sz="2200" dirty="0">
              <a:solidFill>
                <a:schemeClr val="bg1"/>
              </a:solidFill>
              <a:effectLst>
                <a:outerShdw blurRad="38100" dist="38100" dir="2700000" algn="tl">
                  <a:srgbClr val="000000"/>
                </a:outerShdw>
              </a:effectLst>
              <a:latin typeface="Gill Sans" charset="0"/>
              <a:ea typeface="+mn-ea"/>
              <a:cs typeface="Gill Sans" charset="0"/>
              <a:sym typeface="Gill Sans" charset="0"/>
            </a:endParaRPr>
          </a:p>
        </p:txBody>
      </p:sp>
      <p:sp>
        <p:nvSpPr>
          <p:cNvPr id="104" name="AutoShape 108"/>
          <p:cNvSpPr>
            <a:spLocks/>
          </p:cNvSpPr>
          <p:nvPr/>
        </p:nvSpPr>
        <p:spPr bwMode="auto">
          <a:xfrm>
            <a:off x="8384779" y="1520428"/>
            <a:ext cx="185786" cy="1857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711" y="0"/>
                </a:moveTo>
                <a:cubicBezTo>
                  <a:pt x="20953" y="0"/>
                  <a:pt x="21161" y="105"/>
                  <a:pt x="21338" y="317"/>
                </a:cubicBezTo>
                <a:cubicBezTo>
                  <a:pt x="21514" y="525"/>
                  <a:pt x="21599" y="778"/>
                  <a:pt x="21599" y="1066"/>
                </a:cubicBezTo>
                <a:lnTo>
                  <a:pt x="21599" y="4118"/>
                </a:lnTo>
                <a:cubicBezTo>
                  <a:pt x="21599" y="4409"/>
                  <a:pt x="21514" y="4661"/>
                  <a:pt x="21338" y="4870"/>
                </a:cubicBezTo>
                <a:cubicBezTo>
                  <a:pt x="21161" y="5084"/>
                  <a:pt x="20953" y="5190"/>
                  <a:pt x="20711" y="5190"/>
                </a:cubicBezTo>
                <a:lnTo>
                  <a:pt x="913" y="5190"/>
                </a:lnTo>
                <a:cubicBezTo>
                  <a:pt x="656" y="5190"/>
                  <a:pt x="440" y="5084"/>
                  <a:pt x="261" y="4870"/>
                </a:cubicBezTo>
                <a:cubicBezTo>
                  <a:pt x="85" y="4661"/>
                  <a:pt x="0" y="4409"/>
                  <a:pt x="0" y="4118"/>
                </a:cubicBezTo>
                <a:lnTo>
                  <a:pt x="0" y="1066"/>
                </a:lnTo>
                <a:cubicBezTo>
                  <a:pt x="0" y="778"/>
                  <a:pt x="85" y="525"/>
                  <a:pt x="261" y="317"/>
                </a:cubicBezTo>
                <a:cubicBezTo>
                  <a:pt x="438" y="105"/>
                  <a:pt x="653" y="0"/>
                  <a:pt x="913" y="0"/>
                </a:cubicBezTo>
                <a:lnTo>
                  <a:pt x="20711" y="0"/>
                </a:lnTo>
                <a:close/>
                <a:moveTo>
                  <a:pt x="20711" y="8213"/>
                </a:moveTo>
                <a:cubicBezTo>
                  <a:pt x="20953" y="8213"/>
                  <a:pt x="21161" y="8316"/>
                  <a:pt x="21338" y="8527"/>
                </a:cubicBezTo>
                <a:cubicBezTo>
                  <a:pt x="21514" y="8742"/>
                  <a:pt x="21599" y="8985"/>
                  <a:pt x="21599" y="9264"/>
                </a:cubicBezTo>
                <a:lnTo>
                  <a:pt x="21599" y="12331"/>
                </a:lnTo>
                <a:cubicBezTo>
                  <a:pt x="21599" y="12622"/>
                  <a:pt x="21514" y="12872"/>
                  <a:pt x="21338" y="13078"/>
                </a:cubicBezTo>
                <a:cubicBezTo>
                  <a:pt x="21161" y="13286"/>
                  <a:pt x="20953" y="13389"/>
                  <a:pt x="20711" y="13389"/>
                </a:cubicBezTo>
                <a:lnTo>
                  <a:pt x="913" y="13389"/>
                </a:lnTo>
                <a:cubicBezTo>
                  <a:pt x="656" y="13389"/>
                  <a:pt x="440" y="13283"/>
                  <a:pt x="261" y="13069"/>
                </a:cubicBezTo>
                <a:cubicBezTo>
                  <a:pt x="85" y="12860"/>
                  <a:pt x="0" y="12613"/>
                  <a:pt x="0" y="12331"/>
                </a:cubicBezTo>
                <a:lnTo>
                  <a:pt x="0" y="9265"/>
                </a:lnTo>
                <a:cubicBezTo>
                  <a:pt x="0" y="8977"/>
                  <a:pt x="85" y="8730"/>
                  <a:pt x="261" y="8521"/>
                </a:cubicBezTo>
                <a:cubicBezTo>
                  <a:pt x="438" y="8316"/>
                  <a:pt x="653" y="8213"/>
                  <a:pt x="913" y="8213"/>
                </a:cubicBezTo>
                <a:lnTo>
                  <a:pt x="20711" y="8213"/>
                </a:lnTo>
                <a:close/>
                <a:moveTo>
                  <a:pt x="20711" y="16412"/>
                </a:moveTo>
                <a:cubicBezTo>
                  <a:pt x="20953" y="16412"/>
                  <a:pt x="21161" y="16514"/>
                  <a:pt x="21338" y="16726"/>
                </a:cubicBezTo>
                <a:cubicBezTo>
                  <a:pt x="21514" y="16940"/>
                  <a:pt x="21599" y="17190"/>
                  <a:pt x="21599" y="17478"/>
                </a:cubicBezTo>
                <a:lnTo>
                  <a:pt x="21599" y="20504"/>
                </a:lnTo>
                <a:cubicBezTo>
                  <a:pt x="21599" y="20812"/>
                  <a:pt x="21514" y="21071"/>
                  <a:pt x="21338" y="21282"/>
                </a:cubicBezTo>
                <a:cubicBezTo>
                  <a:pt x="21161" y="21494"/>
                  <a:pt x="20953" y="21599"/>
                  <a:pt x="20711" y="21599"/>
                </a:cubicBezTo>
                <a:lnTo>
                  <a:pt x="913" y="21599"/>
                </a:lnTo>
                <a:cubicBezTo>
                  <a:pt x="656" y="21599"/>
                  <a:pt x="440" y="21494"/>
                  <a:pt x="261" y="21282"/>
                </a:cubicBezTo>
                <a:cubicBezTo>
                  <a:pt x="85" y="21071"/>
                  <a:pt x="0" y="20812"/>
                  <a:pt x="0" y="20504"/>
                </a:cubicBezTo>
                <a:lnTo>
                  <a:pt x="0" y="17478"/>
                </a:lnTo>
                <a:cubicBezTo>
                  <a:pt x="0" y="17190"/>
                  <a:pt x="85" y="16940"/>
                  <a:pt x="261" y="16726"/>
                </a:cubicBezTo>
                <a:cubicBezTo>
                  <a:pt x="438" y="16514"/>
                  <a:pt x="653" y="16412"/>
                  <a:pt x="913" y="16412"/>
                </a:cubicBezTo>
                <a:lnTo>
                  <a:pt x="20711" y="16412"/>
                </a:lnTo>
                <a:close/>
              </a:path>
            </a:pathLst>
          </a:custGeom>
          <a:solidFill>
            <a:srgbClr val="333F4F"/>
          </a:solidFill>
          <a:ln>
            <a:noFill/>
          </a:ln>
          <a:effectLst/>
          <a:extLst/>
        </p:spPr>
        <p:txBody>
          <a:bodyPr lIns="38092" tIns="38092" rIns="38092" bIns="38092" anchor="ctr"/>
          <a:lstStyle/>
          <a:p>
            <a:pPr defTabSz="342823" fontAlgn="auto">
              <a:spcBef>
                <a:spcPts val="0"/>
              </a:spcBef>
              <a:spcAft>
                <a:spcPts val="0"/>
              </a:spcAft>
              <a:defRPr/>
            </a:pPr>
            <a:endParaRPr lang="es-ES" sz="2200" dirty="0">
              <a:solidFill>
                <a:schemeClr val="bg1"/>
              </a:solidFill>
              <a:effectLst>
                <a:outerShdw blurRad="38100" dist="38100" dir="2700000" algn="tl">
                  <a:srgbClr val="000000"/>
                </a:outerShdw>
              </a:effectLst>
              <a:latin typeface="Gill Sans" charset="0"/>
              <a:ea typeface="+mn-ea"/>
              <a:cs typeface="Gill Sans" charset="0"/>
              <a:sym typeface="Gill Sans" charset="0"/>
            </a:endParaRPr>
          </a:p>
        </p:txBody>
      </p:sp>
      <p:sp>
        <p:nvSpPr>
          <p:cNvPr id="105" name="AutoShape 109"/>
          <p:cNvSpPr>
            <a:spLocks/>
          </p:cNvSpPr>
          <p:nvPr/>
        </p:nvSpPr>
        <p:spPr bwMode="auto">
          <a:xfrm>
            <a:off x="5018601" y="3644503"/>
            <a:ext cx="184595" cy="185738"/>
          </a:xfrm>
          <a:custGeom>
            <a:avLst/>
            <a:gdLst>
              <a:gd name="T0" fmla="*/ 10796 w 21592"/>
              <a:gd name="T1" fmla="+- 0 10793 111"/>
              <a:gd name="T2" fmla="*/ 10793 h 21365"/>
              <a:gd name="T3" fmla="*/ 10796 w 21592"/>
              <a:gd name="T4" fmla="+- 0 10793 111"/>
              <a:gd name="T5" fmla="*/ 10793 h 21365"/>
              <a:gd name="T6" fmla="*/ 10796 w 21592"/>
              <a:gd name="T7" fmla="+- 0 10793 111"/>
              <a:gd name="T8" fmla="*/ 10793 h 21365"/>
              <a:gd name="T9" fmla="*/ 10796 w 21592"/>
              <a:gd name="T10" fmla="+- 0 10793 111"/>
              <a:gd name="T11" fmla="*/ 10793 h 21365"/>
            </a:gdLst>
            <a:ahLst/>
            <a:cxnLst>
              <a:cxn ang="0">
                <a:pos x="T0" y="T2"/>
              </a:cxn>
              <a:cxn ang="0">
                <a:pos x="T3" y="T5"/>
              </a:cxn>
              <a:cxn ang="0">
                <a:pos x="T6" y="T8"/>
              </a:cxn>
              <a:cxn ang="0">
                <a:pos x="T9" y="T11"/>
              </a:cxn>
            </a:cxnLst>
            <a:rect l="0" t="0" r="r" b="b"/>
            <a:pathLst>
              <a:path w="21592" h="21365">
                <a:moveTo>
                  <a:pt x="5705" y="19760"/>
                </a:moveTo>
                <a:cubicBezTo>
                  <a:pt x="5705" y="20596"/>
                  <a:pt x="5604" y="21104"/>
                  <a:pt x="5403" y="21282"/>
                </a:cubicBezTo>
                <a:cubicBezTo>
                  <a:pt x="5200" y="21466"/>
                  <a:pt x="4940" y="21249"/>
                  <a:pt x="4626" y="20641"/>
                </a:cubicBezTo>
                <a:lnTo>
                  <a:pt x="313" y="12102"/>
                </a:lnTo>
                <a:cubicBezTo>
                  <a:pt x="107" y="11700"/>
                  <a:pt x="0" y="11221"/>
                  <a:pt x="0" y="10686"/>
                </a:cubicBezTo>
                <a:cubicBezTo>
                  <a:pt x="0" y="10134"/>
                  <a:pt x="107" y="9666"/>
                  <a:pt x="313" y="9275"/>
                </a:cubicBezTo>
                <a:lnTo>
                  <a:pt x="4626" y="680"/>
                </a:lnTo>
                <a:cubicBezTo>
                  <a:pt x="4940" y="95"/>
                  <a:pt x="5200" y="-111"/>
                  <a:pt x="5403" y="56"/>
                </a:cubicBezTo>
                <a:cubicBezTo>
                  <a:pt x="5604" y="223"/>
                  <a:pt x="5705" y="725"/>
                  <a:pt x="5705" y="1561"/>
                </a:cubicBezTo>
                <a:lnTo>
                  <a:pt x="5705" y="7035"/>
                </a:lnTo>
                <a:lnTo>
                  <a:pt x="15899" y="7035"/>
                </a:lnTo>
                <a:lnTo>
                  <a:pt x="15899" y="1617"/>
                </a:lnTo>
                <a:cubicBezTo>
                  <a:pt x="15899" y="781"/>
                  <a:pt x="16004" y="268"/>
                  <a:pt x="16202" y="84"/>
                </a:cubicBezTo>
                <a:cubicBezTo>
                  <a:pt x="16405" y="-100"/>
                  <a:pt x="16659" y="95"/>
                  <a:pt x="16967" y="680"/>
                </a:cubicBezTo>
                <a:lnTo>
                  <a:pt x="21294" y="9275"/>
                </a:lnTo>
                <a:cubicBezTo>
                  <a:pt x="21501" y="9682"/>
                  <a:pt x="21600" y="10150"/>
                  <a:pt x="21591" y="10686"/>
                </a:cubicBezTo>
                <a:cubicBezTo>
                  <a:pt x="21591" y="11243"/>
                  <a:pt x="21492" y="11711"/>
                  <a:pt x="21294" y="12102"/>
                </a:cubicBezTo>
                <a:lnTo>
                  <a:pt x="16967" y="20697"/>
                </a:lnTo>
                <a:cubicBezTo>
                  <a:pt x="16654" y="21282"/>
                  <a:pt x="16397" y="21489"/>
                  <a:pt x="16199" y="21293"/>
                </a:cubicBezTo>
                <a:cubicBezTo>
                  <a:pt x="16001" y="21109"/>
                  <a:pt x="15902" y="20596"/>
                  <a:pt x="15902" y="19760"/>
                </a:cubicBezTo>
                <a:lnTo>
                  <a:pt x="15902" y="14342"/>
                </a:lnTo>
                <a:lnTo>
                  <a:pt x="5705" y="14342"/>
                </a:lnTo>
                <a:lnTo>
                  <a:pt x="5705" y="19760"/>
                </a:lnTo>
                <a:close/>
              </a:path>
            </a:pathLst>
          </a:custGeom>
          <a:solidFill>
            <a:srgbClr val="333F4F"/>
          </a:solidFill>
          <a:ln>
            <a:noFill/>
          </a:ln>
          <a:effectLst/>
          <a:extLst/>
        </p:spPr>
        <p:txBody>
          <a:bodyPr lIns="38092" tIns="38092" rIns="38092" bIns="38092" anchor="ctr"/>
          <a:lstStyle/>
          <a:p>
            <a:pPr defTabSz="342823" fontAlgn="auto">
              <a:spcBef>
                <a:spcPts val="0"/>
              </a:spcBef>
              <a:spcAft>
                <a:spcPts val="0"/>
              </a:spcAft>
              <a:defRPr/>
            </a:pPr>
            <a:endParaRPr lang="es-ES" sz="2200" dirty="0">
              <a:solidFill>
                <a:schemeClr val="bg1"/>
              </a:solidFill>
              <a:effectLst>
                <a:outerShdw blurRad="38100" dist="38100" dir="2700000" algn="tl">
                  <a:srgbClr val="000000"/>
                </a:outerShdw>
              </a:effectLst>
              <a:latin typeface="Gill Sans" charset="0"/>
              <a:ea typeface="+mn-ea"/>
              <a:cs typeface="Gill Sans" charset="0"/>
              <a:sym typeface="Gill Sans" charset="0"/>
            </a:endParaRPr>
          </a:p>
        </p:txBody>
      </p:sp>
      <p:sp>
        <p:nvSpPr>
          <p:cNvPr id="106" name="AutoShape 110"/>
          <p:cNvSpPr>
            <a:spLocks/>
          </p:cNvSpPr>
          <p:nvPr/>
        </p:nvSpPr>
        <p:spPr bwMode="auto">
          <a:xfrm>
            <a:off x="4621424" y="1518642"/>
            <a:ext cx="185786" cy="185738"/>
          </a:xfrm>
          <a:custGeom>
            <a:avLst/>
            <a:gdLst>
              <a:gd name="T0" fmla="+- 0 10797 116"/>
              <a:gd name="T1" fmla="*/ T0 w 21363"/>
              <a:gd name="T2" fmla="*/ 10800 h 21600"/>
              <a:gd name="T3" fmla="+- 0 10797 116"/>
              <a:gd name="T4" fmla="*/ T3 w 21363"/>
              <a:gd name="T5" fmla="*/ 10800 h 21600"/>
              <a:gd name="T6" fmla="+- 0 10797 116"/>
              <a:gd name="T7" fmla="*/ T6 w 21363"/>
              <a:gd name="T8" fmla="*/ 10800 h 21600"/>
              <a:gd name="T9" fmla="+- 0 10797 116"/>
              <a:gd name="T10" fmla="*/ T9 w 21363"/>
              <a:gd name="T11" fmla="*/ 10800 h 21600"/>
            </a:gdLst>
            <a:ahLst/>
            <a:cxnLst>
              <a:cxn ang="0">
                <a:pos x="T1" y="T2"/>
              </a:cxn>
              <a:cxn ang="0">
                <a:pos x="T4" y="T5"/>
              </a:cxn>
              <a:cxn ang="0">
                <a:pos x="T7" y="T8"/>
              </a:cxn>
              <a:cxn ang="0">
                <a:pos x="T10" y="T11"/>
              </a:cxn>
            </a:cxnLst>
            <a:rect l="0" t="0" r="r" b="b"/>
            <a:pathLst>
              <a:path w="21363" h="21600">
                <a:moveTo>
                  <a:pt x="19758" y="15897"/>
                </a:moveTo>
                <a:cubicBezTo>
                  <a:pt x="20596" y="15897"/>
                  <a:pt x="21109" y="15995"/>
                  <a:pt x="21294" y="16199"/>
                </a:cubicBezTo>
                <a:cubicBezTo>
                  <a:pt x="21478" y="16402"/>
                  <a:pt x="21260" y="16662"/>
                  <a:pt x="20640" y="16978"/>
                </a:cubicBezTo>
                <a:lnTo>
                  <a:pt x="12115" y="21286"/>
                </a:lnTo>
                <a:cubicBezTo>
                  <a:pt x="11708" y="21492"/>
                  <a:pt x="11228" y="21599"/>
                  <a:pt x="10675" y="21599"/>
                </a:cubicBezTo>
                <a:cubicBezTo>
                  <a:pt x="10117" y="21599"/>
                  <a:pt x="9648" y="21492"/>
                  <a:pt x="9257" y="21286"/>
                </a:cubicBezTo>
                <a:lnTo>
                  <a:pt x="676" y="16978"/>
                </a:lnTo>
                <a:cubicBezTo>
                  <a:pt x="90" y="16662"/>
                  <a:pt x="-116" y="16402"/>
                  <a:pt x="62" y="16199"/>
                </a:cubicBezTo>
                <a:cubicBezTo>
                  <a:pt x="241" y="15995"/>
                  <a:pt x="749" y="15897"/>
                  <a:pt x="1586" y="15897"/>
                </a:cubicBezTo>
                <a:lnTo>
                  <a:pt x="7013" y="15897"/>
                </a:lnTo>
                <a:lnTo>
                  <a:pt x="7013" y="5705"/>
                </a:lnTo>
                <a:lnTo>
                  <a:pt x="1586" y="5705"/>
                </a:lnTo>
                <a:cubicBezTo>
                  <a:pt x="749" y="5705"/>
                  <a:pt x="241" y="5603"/>
                  <a:pt x="62" y="5400"/>
                </a:cubicBezTo>
                <a:cubicBezTo>
                  <a:pt x="-111" y="5197"/>
                  <a:pt x="112" y="4940"/>
                  <a:pt x="732" y="4624"/>
                </a:cubicBezTo>
                <a:lnTo>
                  <a:pt x="9257" y="310"/>
                </a:lnTo>
                <a:cubicBezTo>
                  <a:pt x="9665" y="104"/>
                  <a:pt x="10134" y="0"/>
                  <a:pt x="10675" y="0"/>
                </a:cubicBezTo>
                <a:cubicBezTo>
                  <a:pt x="11228" y="0"/>
                  <a:pt x="11708" y="104"/>
                  <a:pt x="12115" y="310"/>
                </a:cubicBezTo>
                <a:lnTo>
                  <a:pt x="20696" y="4624"/>
                </a:lnTo>
                <a:cubicBezTo>
                  <a:pt x="21283" y="4940"/>
                  <a:pt x="21483" y="5197"/>
                  <a:pt x="21294" y="5400"/>
                </a:cubicBezTo>
                <a:cubicBezTo>
                  <a:pt x="21109" y="5604"/>
                  <a:pt x="20596" y="5705"/>
                  <a:pt x="19758" y="5705"/>
                </a:cubicBezTo>
                <a:lnTo>
                  <a:pt x="14360" y="5705"/>
                </a:lnTo>
                <a:lnTo>
                  <a:pt x="14360" y="15897"/>
                </a:lnTo>
                <a:lnTo>
                  <a:pt x="19758" y="15897"/>
                </a:lnTo>
                <a:close/>
              </a:path>
            </a:pathLst>
          </a:custGeom>
          <a:solidFill>
            <a:srgbClr val="333F4F"/>
          </a:solidFill>
          <a:ln>
            <a:noFill/>
          </a:ln>
          <a:effectLst/>
          <a:extLst/>
        </p:spPr>
        <p:txBody>
          <a:bodyPr lIns="38092" tIns="38092" rIns="38092" bIns="38092" anchor="ctr"/>
          <a:lstStyle/>
          <a:p>
            <a:pPr defTabSz="342823" fontAlgn="auto">
              <a:spcBef>
                <a:spcPts val="0"/>
              </a:spcBef>
              <a:spcAft>
                <a:spcPts val="0"/>
              </a:spcAft>
              <a:defRPr/>
            </a:pPr>
            <a:endParaRPr lang="es-ES" sz="2200" dirty="0">
              <a:solidFill>
                <a:schemeClr val="bg1"/>
              </a:solidFill>
              <a:effectLst>
                <a:outerShdw blurRad="38100" dist="38100" dir="2700000" algn="tl">
                  <a:srgbClr val="000000"/>
                </a:outerShdw>
              </a:effectLst>
              <a:latin typeface="Gill Sans" charset="0"/>
              <a:ea typeface="+mn-ea"/>
              <a:cs typeface="Gill Sans" charset="0"/>
              <a:sym typeface="Gill Sans" charset="0"/>
            </a:endParaRPr>
          </a:p>
        </p:txBody>
      </p:sp>
      <p:sp>
        <p:nvSpPr>
          <p:cNvPr id="107" name="AutoShape 111"/>
          <p:cNvSpPr>
            <a:spLocks/>
          </p:cNvSpPr>
          <p:nvPr/>
        </p:nvSpPr>
        <p:spPr bwMode="auto">
          <a:xfrm>
            <a:off x="5051947" y="1518642"/>
            <a:ext cx="185786" cy="185738"/>
          </a:xfrm>
          <a:custGeom>
            <a:avLst/>
            <a:gdLst>
              <a:gd name="T0" fmla="+- 0 10800 61"/>
              <a:gd name="T1" fmla="*/ T0 w 21478"/>
              <a:gd name="T2" fmla="*/ 10800 h 21600"/>
              <a:gd name="T3" fmla="+- 0 10800 61"/>
              <a:gd name="T4" fmla="*/ T3 w 21478"/>
              <a:gd name="T5" fmla="*/ 10800 h 21600"/>
              <a:gd name="T6" fmla="+- 0 10800 61"/>
              <a:gd name="T7" fmla="*/ T6 w 21478"/>
              <a:gd name="T8" fmla="*/ 10800 h 21600"/>
              <a:gd name="T9" fmla="+- 0 10800 61"/>
              <a:gd name="T10" fmla="*/ T9 w 21478"/>
              <a:gd name="T11" fmla="*/ 10800 h 21600"/>
            </a:gdLst>
            <a:ahLst/>
            <a:cxnLst>
              <a:cxn ang="0">
                <a:pos x="T1" y="T2"/>
              </a:cxn>
              <a:cxn ang="0">
                <a:pos x="T4" y="T5"/>
              </a:cxn>
              <a:cxn ang="0">
                <a:pos x="T7" y="T8"/>
              </a:cxn>
              <a:cxn ang="0">
                <a:pos x="T10" y="T11"/>
              </a:cxn>
            </a:cxnLst>
            <a:rect l="0" t="0" r="r" b="b"/>
            <a:pathLst>
              <a:path w="21478" h="21600">
                <a:moveTo>
                  <a:pt x="9108" y="16746"/>
                </a:moveTo>
                <a:cubicBezTo>
                  <a:pt x="9155" y="16837"/>
                  <a:pt x="9197" y="16924"/>
                  <a:pt x="9243" y="17012"/>
                </a:cubicBezTo>
                <a:cubicBezTo>
                  <a:pt x="9290" y="17097"/>
                  <a:pt x="9351" y="17181"/>
                  <a:pt x="9431" y="17274"/>
                </a:cubicBezTo>
                <a:lnTo>
                  <a:pt x="12259" y="21069"/>
                </a:lnTo>
                <a:lnTo>
                  <a:pt x="4473" y="21069"/>
                </a:lnTo>
                <a:cubicBezTo>
                  <a:pt x="4227" y="21069"/>
                  <a:pt x="4014" y="20964"/>
                  <a:pt x="3839" y="20755"/>
                </a:cubicBezTo>
                <a:cubicBezTo>
                  <a:pt x="3663" y="20543"/>
                  <a:pt x="3574" y="20286"/>
                  <a:pt x="3574" y="19987"/>
                </a:cubicBezTo>
                <a:lnTo>
                  <a:pt x="3574" y="7554"/>
                </a:lnTo>
                <a:lnTo>
                  <a:pt x="788" y="7554"/>
                </a:lnTo>
                <a:cubicBezTo>
                  <a:pt x="376" y="7554"/>
                  <a:pt x="126" y="7419"/>
                  <a:pt x="32" y="7145"/>
                </a:cubicBezTo>
                <a:cubicBezTo>
                  <a:pt x="-61" y="6871"/>
                  <a:pt x="46" y="6529"/>
                  <a:pt x="353" y="6123"/>
                </a:cubicBezTo>
                <a:lnTo>
                  <a:pt x="4665" y="392"/>
                </a:lnTo>
                <a:cubicBezTo>
                  <a:pt x="4850" y="132"/>
                  <a:pt x="5088" y="0"/>
                  <a:pt x="5371" y="0"/>
                </a:cubicBezTo>
                <a:cubicBezTo>
                  <a:pt x="5661" y="0"/>
                  <a:pt x="5902" y="132"/>
                  <a:pt x="6090" y="392"/>
                </a:cubicBezTo>
                <a:lnTo>
                  <a:pt x="10402" y="6123"/>
                </a:lnTo>
                <a:cubicBezTo>
                  <a:pt x="10708" y="6529"/>
                  <a:pt x="10813" y="6871"/>
                  <a:pt x="10722" y="7145"/>
                </a:cubicBezTo>
                <a:cubicBezTo>
                  <a:pt x="10629" y="7419"/>
                  <a:pt x="10376" y="7554"/>
                  <a:pt x="9966" y="7554"/>
                </a:cubicBezTo>
                <a:lnTo>
                  <a:pt x="7166" y="7554"/>
                </a:lnTo>
                <a:lnTo>
                  <a:pt x="7166" y="16746"/>
                </a:lnTo>
                <a:lnTo>
                  <a:pt x="9108" y="16746"/>
                </a:lnTo>
                <a:close/>
                <a:moveTo>
                  <a:pt x="20689" y="14045"/>
                </a:moveTo>
                <a:cubicBezTo>
                  <a:pt x="21101" y="14045"/>
                  <a:pt x="21351" y="14183"/>
                  <a:pt x="21445" y="14457"/>
                </a:cubicBezTo>
                <a:cubicBezTo>
                  <a:pt x="21539" y="14731"/>
                  <a:pt x="21431" y="15069"/>
                  <a:pt x="21127" y="15476"/>
                </a:cubicBezTo>
                <a:lnTo>
                  <a:pt x="16812" y="21207"/>
                </a:lnTo>
                <a:cubicBezTo>
                  <a:pt x="16625" y="21467"/>
                  <a:pt x="16389" y="21599"/>
                  <a:pt x="16106" y="21599"/>
                </a:cubicBezTo>
                <a:cubicBezTo>
                  <a:pt x="15813" y="21599"/>
                  <a:pt x="15575" y="21467"/>
                  <a:pt x="15387" y="21207"/>
                </a:cubicBezTo>
                <a:lnTo>
                  <a:pt x="11075" y="15476"/>
                </a:lnTo>
                <a:cubicBezTo>
                  <a:pt x="10769" y="15070"/>
                  <a:pt x="10661" y="14731"/>
                  <a:pt x="10755" y="14457"/>
                </a:cubicBezTo>
                <a:cubicBezTo>
                  <a:pt x="10848" y="14183"/>
                  <a:pt x="11099" y="14045"/>
                  <a:pt x="11511" y="14045"/>
                </a:cubicBezTo>
                <a:lnTo>
                  <a:pt x="14311" y="14045"/>
                </a:lnTo>
                <a:lnTo>
                  <a:pt x="14311" y="4881"/>
                </a:lnTo>
                <a:lnTo>
                  <a:pt x="12362" y="4881"/>
                </a:lnTo>
                <a:cubicBezTo>
                  <a:pt x="12315" y="4791"/>
                  <a:pt x="12271" y="4697"/>
                  <a:pt x="12220" y="4604"/>
                </a:cubicBezTo>
                <a:cubicBezTo>
                  <a:pt x="12170" y="4508"/>
                  <a:pt x="12117" y="4418"/>
                  <a:pt x="12056" y="4327"/>
                </a:cubicBezTo>
                <a:lnTo>
                  <a:pt x="9213" y="556"/>
                </a:lnTo>
                <a:lnTo>
                  <a:pt x="16997" y="556"/>
                </a:lnTo>
                <a:cubicBezTo>
                  <a:pt x="17243" y="556"/>
                  <a:pt x="17451" y="657"/>
                  <a:pt x="17627" y="861"/>
                </a:cubicBezTo>
                <a:cubicBezTo>
                  <a:pt x="17797" y="1061"/>
                  <a:pt x="17882" y="1321"/>
                  <a:pt x="17882" y="1637"/>
                </a:cubicBezTo>
                <a:lnTo>
                  <a:pt x="17882" y="14045"/>
                </a:lnTo>
                <a:lnTo>
                  <a:pt x="20689" y="14045"/>
                </a:lnTo>
                <a:close/>
              </a:path>
            </a:pathLst>
          </a:custGeom>
          <a:solidFill>
            <a:srgbClr val="333F4F"/>
          </a:solidFill>
          <a:ln>
            <a:noFill/>
          </a:ln>
          <a:effectLst/>
          <a:extLst/>
        </p:spPr>
        <p:txBody>
          <a:bodyPr lIns="38092" tIns="38092" rIns="38092" bIns="38092" anchor="ctr"/>
          <a:lstStyle/>
          <a:p>
            <a:pPr defTabSz="342823" fontAlgn="auto">
              <a:spcBef>
                <a:spcPts val="0"/>
              </a:spcBef>
              <a:spcAft>
                <a:spcPts val="0"/>
              </a:spcAft>
              <a:defRPr/>
            </a:pPr>
            <a:endParaRPr lang="es-ES" sz="2200" dirty="0">
              <a:solidFill>
                <a:schemeClr val="bg1"/>
              </a:solidFill>
              <a:effectLst>
                <a:outerShdw blurRad="38100" dist="38100" dir="2700000" algn="tl">
                  <a:srgbClr val="000000"/>
                </a:outerShdw>
              </a:effectLst>
              <a:latin typeface="Gill Sans" charset="0"/>
              <a:ea typeface="+mn-ea"/>
              <a:cs typeface="Gill Sans" charset="0"/>
              <a:sym typeface="Gill Sans" charset="0"/>
            </a:endParaRPr>
          </a:p>
        </p:txBody>
      </p:sp>
      <p:sp>
        <p:nvSpPr>
          <p:cNvPr id="108" name="AutoShape 112"/>
          <p:cNvSpPr>
            <a:spLocks/>
          </p:cNvSpPr>
          <p:nvPr/>
        </p:nvSpPr>
        <p:spPr bwMode="auto">
          <a:xfrm>
            <a:off x="5500929" y="1519833"/>
            <a:ext cx="185191" cy="185738"/>
          </a:xfrm>
          <a:custGeom>
            <a:avLst/>
            <a:gdLst>
              <a:gd name="T0" fmla="+- 0 10800 15"/>
              <a:gd name="T1" fmla="*/ T0 w 21571"/>
              <a:gd name="T2" fmla="*/ 10800 h 21600"/>
              <a:gd name="T3" fmla="+- 0 10800 15"/>
              <a:gd name="T4" fmla="*/ T3 w 21571"/>
              <a:gd name="T5" fmla="*/ 10800 h 21600"/>
              <a:gd name="T6" fmla="+- 0 10800 15"/>
              <a:gd name="T7" fmla="*/ T6 w 21571"/>
              <a:gd name="T8" fmla="*/ 10800 h 21600"/>
              <a:gd name="T9" fmla="+- 0 10800 15"/>
              <a:gd name="T10" fmla="*/ T9 w 21571"/>
              <a:gd name="T11" fmla="*/ 10800 h 21600"/>
            </a:gdLst>
            <a:ahLst/>
            <a:cxnLst>
              <a:cxn ang="0">
                <a:pos x="T1" y="T2"/>
              </a:cxn>
              <a:cxn ang="0">
                <a:pos x="T4" y="T5"/>
              </a:cxn>
              <a:cxn ang="0">
                <a:pos x="T7" y="T8"/>
              </a:cxn>
              <a:cxn ang="0">
                <a:pos x="T10" y="T11"/>
              </a:cxn>
            </a:cxnLst>
            <a:rect l="0" t="0" r="r" b="b"/>
            <a:pathLst>
              <a:path w="21571" h="21600">
                <a:moveTo>
                  <a:pt x="21538" y="21106"/>
                </a:moveTo>
                <a:cubicBezTo>
                  <a:pt x="21585" y="21238"/>
                  <a:pt x="21580" y="21353"/>
                  <a:pt x="21526" y="21453"/>
                </a:cubicBezTo>
                <a:cubicBezTo>
                  <a:pt x="21472" y="21550"/>
                  <a:pt x="21379" y="21599"/>
                  <a:pt x="21257" y="21599"/>
                </a:cubicBezTo>
                <a:lnTo>
                  <a:pt x="12601" y="21599"/>
                </a:lnTo>
                <a:lnTo>
                  <a:pt x="12298" y="14400"/>
                </a:lnTo>
                <a:lnTo>
                  <a:pt x="9281" y="14400"/>
                </a:lnTo>
                <a:lnTo>
                  <a:pt x="8966" y="21599"/>
                </a:lnTo>
                <a:lnTo>
                  <a:pt x="322" y="21599"/>
                </a:lnTo>
                <a:cubicBezTo>
                  <a:pt x="197" y="21599"/>
                  <a:pt x="104" y="21555"/>
                  <a:pt x="48" y="21461"/>
                </a:cubicBezTo>
                <a:cubicBezTo>
                  <a:pt x="-11" y="21364"/>
                  <a:pt x="-15" y="21247"/>
                  <a:pt x="28" y="21106"/>
                </a:cubicBezTo>
                <a:lnTo>
                  <a:pt x="6979" y="493"/>
                </a:lnTo>
                <a:cubicBezTo>
                  <a:pt x="7026" y="361"/>
                  <a:pt x="7109" y="246"/>
                  <a:pt x="7231" y="149"/>
                </a:cubicBezTo>
                <a:cubicBezTo>
                  <a:pt x="7351" y="50"/>
                  <a:pt x="7475" y="0"/>
                  <a:pt x="7597" y="0"/>
                </a:cubicBezTo>
                <a:lnTo>
                  <a:pt x="9879" y="0"/>
                </a:lnTo>
                <a:lnTo>
                  <a:pt x="9786" y="2391"/>
                </a:lnTo>
                <a:lnTo>
                  <a:pt x="11797" y="2391"/>
                </a:lnTo>
                <a:lnTo>
                  <a:pt x="11692" y="0"/>
                </a:lnTo>
                <a:lnTo>
                  <a:pt x="13974" y="0"/>
                </a:lnTo>
                <a:cubicBezTo>
                  <a:pt x="14099" y="0"/>
                  <a:pt x="14223" y="46"/>
                  <a:pt x="14341" y="140"/>
                </a:cubicBezTo>
                <a:cubicBezTo>
                  <a:pt x="14463" y="234"/>
                  <a:pt x="14546" y="349"/>
                  <a:pt x="14595" y="493"/>
                </a:cubicBezTo>
                <a:lnTo>
                  <a:pt x="21538" y="21106"/>
                </a:lnTo>
                <a:close/>
                <a:moveTo>
                  <a:pt x="12120" y="10393"/>
                </a:moveTo>
                <a:lnTo>
                  <a:pt x="11885" y="4582"/>
                </a:lnTo>
                <a:lnTo>
                  <a:pt x="9677" y="4582"/>
                </a:lnTo>
                <a:lnTo>
                  <a:pt x="9442" y="10393"/>
                </a:lnTo>
                <a:lnTo>
                  <a:pt x="12120" y="10393"/>
                </a:lnTo>
                <a:close/>
              </a:path>
            </a:pathLst>
          </a:custGeom>
          <a:solidFill>
            <a:srgbClr val="333F4F"/>
          </a:solidFill>
          <a:ln>
            <a:noFill/>
          </a:ln>
          <a:effectLst/>
          <a:extLst/>
        </p:spPr>
        <p:txBody>
          <a:bodyPr lIns="38092" tIns="38092" rIns="38092" bIns="38092" anchor="ctr"/>
          <a:lstStyle/>
          <a:p>
            <a:pPr defTabSz="342823" fontAlgn="auto">
              <a:spcBef>
                <a:spcPts val="0"/>
              </a:spcBef>
              <a:spcAft>
                <a:spcPts val="0"/>
              </a:spcAft>
              <a:defRPr/>
            </a:pPr>
            <a:endParaRPr lang="es-ES" sz="2200" dirty="0">
              <a:solidFill>
                <a:schemeClr val="bg1"/>
              </a:solidFill>
              <a:effectLst>
                <a:outerShdw blurRad="38100" dist="38100" dir="2700000" algn="tl">
                  <a:srgbClr val="000000"/>
                </a:outerShdw>
              </a:effectLst>
              <a:latin typeface="Gill Sans" charset="0"/>
              <a:ea typeface="+mn-ea"/>
              <a:cs typeface="Gill Sans" charset="0"/>
              <a:sym typeface="Gill Sans" charset="0"/>
            </a:endParaRPr>
          </a:p>
        </p:txBody>
      </p:sp>
      <p:sp>
        <p:nvSpPr>
          <p:cNvPr id="109" name="AutoShape 113"/>
          <p:cNvSpPr>
            <a:spLocks/>
          </p:cNvSpPr>
          <p:nvPr/>
        </p:nvSpPr>
        <p:spPr bwMode="auto">
          <a:xfrm>
            <a:off x="5898702" y="1519833"/>
            <a:ext cx="185786" cy="185738"/>
          </a:xfrm>
          <a:custGeom>
            <a:avLst/>
            <a:gdLst>
              <a:gd name="T0" fmla="*/ 10785 w 21570"/>
              <a:gd name="T1" fmla="*/ 10800 h 21600"/>
              <a:gd name="T2" fmla="*/ 10785 w 21570"/>
              <a:gd name="T3" fmla="*/ 10800 h 21600"/>
              <a:gd name="T4" fmla="*/ 10785 w 21570"/>
              <a:gd name="T5" fmla="*/ 10800 h 21600"/>
              <a:gd name="T6" fmla="*/ 10785 w 21570"/>
              <a:gd name="T7" fmla="*/ 10800 h 21600"/>
            </a:gdLst>
            <a:ahLst/>
            <a:cxnLst>
              <a:cxn ang="0">
                <a:pos x="T0" y="T1"/>
              </a:cxn>
              <a:cxn ang="0">
                <a:pos x="T2" y="T3"/>
              </a:cxn>
              <a:cxn ang="0">
                <a:pos x="T4" y="T5"/>
              </a:cxn>
              <a:cxn ang="0">
                <a:pos x="T6" y="T7"/>
              </a:cxn>
            </a:cxnLst>
            <a:rect l="0" t="0" r="r" b="b"/>
            <a:pathLst>
              <a:path w="21570" h="21600">
                <a:moveTo>
                  <a:pt x="1132" y="0"/>
                </a:moveTo>
                <a:cubicBezTo>
                  <a:pt x="3894" y="146"/>
                  <a:pt x="6483" y="774"/>
                  <a:pt x="8906" y="1888"/>
                </a:cubicBezTo>
                <a:cubicBezTo>
                  <a:pt x="11328" y="2999"/>
                  <a:pt x="13449" y="4470"/>
                  <a:pt x="15274" y="6296"/>
                </a:cubicBezTo>
                <a:cubicBezTo>
                  <a:pt x="17102" y="8124"/>
                  <a:pt x="18568" y="10251"/>
                  <a:pt x="19671" y="12678"/>
                </a:cubicBezTo>
                <a:cubicBezTo>
                  <a:pt x="20778" y="15102"/>
                  <a:pt x="21407" y="17699"/>
                  <a:pt x="21562" y="20465"/>
                </a:cubicBezTo>
                <a:cubicBezTo>
                  <a:pt x="21600" y="20750"/>
                  <a:pt x="21493" y="21012"/>
                  <a:pt x="21246" y="21251"/>
                </a:cubicBezTo>
                <a:cubicBezTo>
                  <a:pt x="21036" y="21482"/>
                  <a:pt x="20783" y="21597"/>
                  <a:pt x="20487" y="21597"/>
                </a:cubicBezTo>
                <a:lnTo>
                  <a:pt x="18315" y="21597"/>
                </a:lnTo>
                <a:cubicBezTo>
                  <a:pt x="18033" y="21597"/>
                  <a:pt x="17783" y="21496"/>
                  <a:pt x="17579" y="21297"/>
                </a:cubicBezTo>
                <a:cubicBezTo>
                  <a:pt x="17372" y="21102"/>
                  <a:pt x="17260" y="20860"/>
                  <a:pt x="17243" y="20575"/>
                </a:cubicBezTo>
                <a:cubicBezTo>
                  <a:pt x="17113" y="18390"/>
                  <a:pt x="16608" y="16340"/>
                  <a:pt x="15728" y="14423"/>
                </a:cubicBezTo>
                <a:cubicBezTo>
                  <a:pt x="14849" y="12505"/>
                  <a:pt x="13679" y="10818"/>
                  <a:pt x="12219" y="9356"/>
                </a:cubicBezTo>
                <a:cubicBezTo>
                  <a:pt x="10762" y="7896"/>
                  <a:pt x="9072" y="6725"/>
                  <a:pt x="7155" y="5841"/>
                </a:cubicBezTo>
                <a:cubicBezTo>
                  <a:pt x="5239" y="4963"/>
                  <a:pt x="3192" y="4456"/>
                  <a:pt x="1020" y="4326"/>
                </a:cubicBezTo>
                <a:cubicBezTo>
                  <a:pt x="735" y="4309"/>
                  <a:pt x="494" y="4194"/>
                  <a:pt x="298" y="3990"/>
                </a:cubicBezTo>
                <a:cubicBezTo>
                  <a:pt x="100" y="3782"/>
                  <a:pt x="0" y="3535"/>
                  <a:pt x="0" y="3253"/>
                </a:cubicBezTo>
                <a:lnTo>
                  <a:pt x="0" y="1073"/>
                </a:lnTo>
                <a:cubicBezTo>
                  <a:pt x="0" y="768"/>
                  <a:pt x="114" y="520"/>
                  <a:pt x="344" y="316"/>
                </a:cubicBezTo>
                <a:cubicBezTo>
                  <a:pt x="554" y="106"/>
                  <a:pt x="796" y="0"/>
                  <a:pt x="1074" y="0"/>
                </a:cubicBezTo>
                <a:lnTo>
                  <a:pt x="1132" y="0"/>
                </a:lnTo>
                <a:close/>
                <a:moveTo>
                  <a:pt x="1160" y="7058"/>
                </a:moveTo>
                <a:cubicBezTo>
                  <a:pt x="2931" y="7188"/>
                  <a:pt x="4592" y="7623"/>
                  <a:pt x="6147" y="8368"/>
                </a:cubicBezTo>
                <a:cubicBezTo>
                  <a:pt x="7701" y="9111"/>
                  <a:pt x="9081" y="10090"/>
                  <a:pt x="10288" y="11296"/>
                </a:cubicBezTo>
                <a:cubicBezTo>
                  <a:pt x="11492" y="12505"/>
                  <a:pt x="12466" y="13890"/>
                  <a:pt x="13205" y="15450"/>
                </a:cubicBezTo>
                <a:cubicBezTo>
                  <a:pt x="13944" y="17014"/>
                  <a:pt x="14380" y="18675"/>
                  <a:pt x="14518" y="20442"/>
                </a:cubicBezTo>
                <a:cubicBezTo>
                  <a:pt x="14556" y="20762"/>
                  <a:pt x="14458" y="21033"/>
                  <a:pt x="14228" y="21254"/>
                </a:cubicBezTo>
                <a:cubicBezTo>
                  <a:pt x="14018" y="21484"/>
                  <a:pt x="13757" y="21599"/>
                  <a:pt x="13446" y="21599"/>
                </a:cubicBezTo>
                <a:lnTo>
                  <a:pt x="11271" y="21599"/>
                </a:lnTo>
                <a:cubicBezTo>
                  <a:pt x="11004" y="21599"/>
                  <a:pt x="10768" y="21504"/>
                  <a:pt x="10564" y="21315"/>
                </a:cubicBezTo>
                <a:cubicBezTo>
                  <a:pt x="10357" y="21127"/>
                  <a:pt x="10236" y="20891"/>
                  <a:pt x="10199" y="20603"/>
                </a:cubicBezTo>
                <a:cubicBezTo>
                  <a:pt x="10087" y="19383"/>
                  <a:pt x="9774" y="18237"/>
                  <a:pt x="9256" y="17169"/>
                </a:cubicBezTo>
                <a:cubicBezTo>
                  <a:pt x="8736" y="16098"/>
                  <a:pt x="8069" y="15154"/>
                  <a:pt x="7259" y="14333"/>
                </a:cubicBezTo>
                <a:cubicBezTo>
                  <a:pt x="6440" y="13519"/>
                  <a:pt x="5497" y="12851"/>
                  <a:pt x="4428" y="12330"/>
                </a:cubicBezTo>
                <a:cubicBezTo>
                  <a:pt x="3359" y="11809"/>
                  <a:pt x="2215" y="11495"/>
                  <a:pt x="997" y="11385"/>
                </a:cubicBezTo>
                <a:cubicBezTo>
                  <a:pt x="712" y="11348"/>
                  <a:pt x="477" y="11224"/>
                  <a:pt x="290" y="11014"/>
                </a:cubicBezTo>
                <a:cubicBezTo>
                  <a:pt x="103" y="10804"/>
                  <a:pt x="5" y="10568"/>
                  <a:pt x="5" y="10311"/>
                </a:cubicBezTo>
                <a:lnTo>
                  <a:pt x="5" y="8132"/>
                </a:lnTo>
                <a:cubicBezTo>
                  <a:pt x="5" y="7812"/>
                  <a:pt x="120" y="7551"/>
                  <a:pt x="350" y="7349"/>
                </a:cubicBezTo>
                <a:cubicBezTo>
                  <a:pt x="560" y="7136"/>
                  <a:pt x="801" y="7030"/>
                  <a:pt x="1080" y="7030"/>
                </a:cubicBezTo>
                <a:cubicBezTo>
                  <a:pt x="1097" y="7030"/>
                  <a:pt x="1112" y="7035"/>
                  <a:pt x="1120" y="7044"/>
                </a:cubicBezTo>
                <a:cubicBezTo>
                  <a:pt x="1129" y="7053"/>
                  <a:pt x="1140" y="7058"/>
                  <a:pt x="1160" y="7058"/>
                </a:cubicBezTo>
                <a:moveTo>
                  <a:pt x="3250" y="15102"/>
                </a:moveTo>
                <a:cubicBezTo>
                  <a:pt x="3698" y="15102"/>
                  <a:pt x="4118" y="15188"/>
                  <a:pt x="4503" y="15361"/>
                </a:cubicBezTo>
                <a:cubicBezTo>
                  <a:pt x="4888" y="15528"/>
                  <a:pt x="5230" y="15761"/>
                  <a:pt x="5526" y="16064"/>
                </a:cubicBezTo>
                <a:cubicBezTo>
                  <a:pt x="5825" y="16363"/>
                  <a:pt x="6063" y="16706"/>
                  <a:pt x="6227" y="17085"/>
                </a:cubicBezTo>
                <a:cubicBezTo>
                  <a:pt x="6400" y="17474"/>
                  <a:pt x="6483" y="17892"/>
                  <a:pt x="6483" y="18341"/>
                </a:cubicBezTo>
                <a:cubicBezTo>
                  <a:pt x="6483" y="18793"/>
                  <a:pt x="6400" y="19219"/>
                  <a:pt x="6227" y="19616"/>
                </a:cubicBezTo>
                <a:cubicBezTo>
                  <a:pt x="6060" y="20016"/>
                  <a:pt x="5825" y="20361"/>
                  <a:pt x="5526" y="20652"/>
                </a:cubicBezTo>
                <a:cubicBezTo>
                  <a:pt x="5227" y="20940"/>
                  <a:pt x="4885" y="21168"/>
                  <a:pt x="4503" y="21340"/>
                </a:cubicBezTo>
                <a:cubicBezTo>
                  <a:pt x="4121" y="21513"/>
                  <a:pt x="3701" y="21597"/>
                  <a:pt x="3250" y="21597"/>
                </a:cubicBezTo>
                <a:cubicBezTo>
                  <a:pt x="2799" y="21597"/>
                  <a:pt x="2376" y="21513"/>
                  <a:pt x="1980" y="21340"/>
                </a:cubicBezTo>
                <a:cubicBezTo>
                  <a:pt x="1577" y="21168"/>
                  <a:pt x="1235" y="20940"/>
                  <a:pt x="948" y="20652"/>
                </a:cubicBezTo>
                <a:cubicBezTo>
                  <a:pt x="658" y="20361"/>
                  <a:pt x="428" y="20019"/>
                  <a:pt x="261" y="19622"/>
                </a:cubicBezTo>
                <a:cubicBezTo>
                  <a:pt x="89" y="19230"/>
                  <a:pt x="5" y="18801"/>
                  <a:pt x="5" y="18341"/>
                </a:cubicBezTo>
                <a:cubicBezTo>
                  <a:pt x="5" y="17891"/>
                  <a:pt x="89" y="17474"/>
                  <a:pt x="261" y="17085"/>
                </a:cubicBezTo>
                <a:cubicBezTo>
                  <a:pt x="431" y="16705"/>
                  <a:pt x="660" y="16363"/>
                  <a:pt x="948" y="16064"/>
                </a:cubicBezTo>
                <a:cubicBezTo>
                  <a:pt x="1238" y="15761"/>
                  <a:pt x="1580" y="15528"/>
                  <a:pt x="1980" y="15361"/>
                </a:cubicBezTo>
                <a:cubicBezTo>
                  <a:pt x="2379" y="15191"/>
                  <a:pt x="2801" y="15102"/>
                  <a:pt x="3250" y="15102"/>
                </a:cubicBezTo>
              </a:path>
            </a:pathLst>
          </a:custGeom>
          <a:solidFill>
            <a:srgbClr val="333F4F"/>
          </a:solidFill>
          <a:ln>
            <a:noFill/>
          </a:ln>
          <a:effectLst/>
          <a:extLst/>
        </p:spPr>
        <p:txBody>
          <a:bodyPr lIns="38092" tIns="38092" rIns="38092" bIns="38092" anchor="ctr"/>
          <a:lstStyle/>
          <a:p>
            <a:pPr defTabSz="342823" fontAlgn="auto">
              <a:spcBef>
                <a:spcPts val="0"/>
              </a:spcBef>
              <a:spcAft>
                <a:spcPts val="0"/>
              </a:spcAft>
              <a:defRPr/>
            </a:pPr>
            <a:endParaRPr lang="es-ES" sz="2200" dirty="0">
              <a:solidFill>
                <a:schemeClr val="bg1"/>
              </a:solidFill>
              <a:effectLst>
                <a:outerShdw blurRad="38100" dist="38100" dir="2700000" algn="tl">
                  <a:srgbClr val="000000"/>
                </a:outerShdw>
              </a:effectLst>
              <a:latin typeface="Gill Sans" charset="0"/>
              <a:ea typeface="+mn-ea"/>
              <a:cs typeface="Gill Sans" charset="0"/>
              <a:sym typeface="Gill Sans" charset="0"/>
            </a:endParaRPr>
          </a:p>
        </p:txBody>
      </p:sp>
      <p:sp>
        <p:nvSpPr>
          <p:cNvPr id="110" name="AutoShape 114"/>
          <p:cNvSpPr>
            <a:spLocks/>
          </p:cNvSpPr>
          <p:nvPr/>
        </p:nvSpPr>
        <p:spPr bwMode="auto">
          <a:xfrm>
            <a:off x="2422362" y="1515071"/>
            <a:ext cx="185786" cy="20419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050" y="9182"/>
                </a:moveTo>
                <a:cubicBezTo>
                  <a:pt x="21200" y="9182"/>
                  <a:pt x="21329" y="9229"/>
                  <a:pt x="21435" y="9326"/>
                </a:cubicBezTo>
                <a:cubicBezTo>
                  <a:pt x="21544" y="9426"/>
                  <a:pt x="21599" y="9549"/>
                  <a:pt x="21599" y="9699"/>
                </a:cubicBezTo>
                <a:lnTo>
                  <a:pt x="21599" y="11867"/>
                </a:lnTo>
                <a:cubicBezTo>
                  <a:pt x="21599" y="12232"/>
                  <a:pt x="21415" y="12414"/>
                  <a:pt x="21050" y="12414"/>
                </a:cubicBezTo>
                <a:lnTo>
                  <a:pt x="18746" y="12414"/>
                </a:lnTo>
                <a:cubicBezTo>
                  <a:pt x="18575" y="13204"/>
                  <a:pt x="18299" y="13947"/>
                  <a:pt x="17915" y="14646"/>
                </a:cubicBezTo>
                <a:cubicBezTo>
                  <a:pt x="17530" y="15342"/>
                  <a:pt x="17066" y="15965"/>
                  <a:pt x="16517" y="16514"/>
                </a:cubicBezTo>
                <a:cubicBezTo>
                  <a:pt x="15968" y="17061"/>
                  <a:pt x="15346" y="17528"/>
                  <a:pt x="14647" y="17913"/>
                </a:cubicBezTo>
                <a:cubicBezTo>
                  <a:pt x="13948" y="18298"/>
                  <a:pt x="13206" y="18577"/>
                  <a:pt x="12419" y="18741"/>
                </a:cubicBezTo>
                <a:lnTo>
                  <a:pt x="12419" y="21050"/>
                </a:lnTo>
                <a:cubicBezTo>
                  <a:pt x="12419" y="21197"/>
                  <a:pt x="12369" y="21329"/>
                  <a:pt x="12269" y="21435"/>
                </a:cubicBezTo>
                <a:cubicBezTo>
                  <a:pt x="12172" y="21544"/>
                  <a:pt x="12049" y="21599"/>
                  <a:pt x="11896" y="21599"/>
                </a:cubicBezTo>
                <a:lnTo>
                  <a:pt x="9732" y="21599"/>
                </a:lnTo>
                <a:cubicBezTo>
                  <a:pt x="9368" y="21599"/>
                  <a:pt x="9183" y="21417"/>
                  <a:pt x="9183" y="21050"/>
                </a:cubicBezTo>
                <a:lnTo>
                  <a:pt x="9183" y="18741"/>
                </a:lnTo>
                <a:cubicBezTo>
                  <a:pt x="8396" y="18577"/>
                  <a:pt x="7654" y="18298"/>
                  <a:pt x="6955" y="17913"/>
                </a:cubicBezTo>
                <a:cubicBezTo>
                  <a:pt x="6259" y="17528"/>
                  <a:pt x="5634" y="17061"/>
                  <a:pt x="5085" y="16514"/>
                </a:cubicBezTo>
                <a:cubicBezTo>
                  <a:pt x="4536" y="15965"/>
                  <a:pt x="4069" y="15342"/>
                  <a:pt x="3687" y="14646"/>
                </a:cubicBezTo>
                <a:cubicBezTo>
                  <a:pt x="3300" y="13947"/>
                  <a:pt x="3024" y="13204"/>
                  <a:pt x="2856" y="12414"/>
                </a:cubicBezTo>
                <a:lnTo>
                  <a:pt x="551" y="12414"/>
                </a:lnTo>
                <a:cubicBezTo>
                  <a:pt x="187" y="12414"/>
                  <a:pt x="0" y="12231"/>
                  <a:pt x="0" y="11867"/>
                </a:cubicBezTo>
                <a:lnTo>
                  <a:pt x="0" y="9699"/>
                </a:lnTo>
                <a:cubicBezTo>
                  <a:pt x="0" y="9549"/>
                  <a:pt x="58" y="9426"/>
                  <a:pt x="167" y="9326"/>
                </a:cubicBezTo>
                <a:cubicBezTo>
                  <a:pt x="273" y="9229"/>
                  <a:pt x="402" y="9182"/>
                  <a:pt x="551" y="9182"/>
                </a:cubicBezTo>
                <a:lnTo>
                  <a:pt x="2856" y="9182"/>
                </a:lnTo>
                <a:cubicBezTo>
                  <a:pt x="3026" y="8392"/>
                  <a:pt x="3300" y="7652"/>
                  <a:pt x="3687" y="6953"/>
                </a:cubicBezTo>
                <a:cubicBezTo>
                  <a:pt x="4069" y="6251"/>
                  <a:pt x="4536" y="5631"/>
                  <a:pt x="5085" y="5081"/>
                </a:cubicBezTo>
                <a:cubicBezTo>
                  <a:pt x="5634" y="4532"/>
                  <a:pt x="6256" y="4065"/>
                  <a:pt x="6955" y="3680"/>
                </a:cubicBezTo>
                <a:cubicBezTo>
                  <a:pt x="7654" y="3298"/>
                  <a:pt x="8396" y="3022"/>
                  <a:pt x="9183" y="2852"/>
                </a:cubicBezTo>
                <a:lnTo>
                  <a:pt x="9183" y="546"/>
                </a:lnTo>
                <a:cubicBezTo>
                  <a:pt x="9183" y="181"/>
                  <a:pt x="9365" y="0"/>
                  <a:pt x="9732" y="0"/>
                </a:cubicBezTo>
                <a:lnTo>
                  <a:pt x="11896" y="0"/>
                </a:lnTo>
                <a:cubicBezTo>
                  <a:pt x="12049" y="0"/>
                  <a:pt x="12172" y="50"/>
                  <a:pt x="12269" y="158"/>
                </a:cubicBezTo>
                <a:cubicBezTo>
                  <a:pt x="12369" y="267"/>
                  <a:pt x="12419" y="396"/>
                  <a:pt x="12419" y="546"/>
                </a:cubicBezTo>
                <a:lnTo>
                  <a:pt x="12419" y="2852"/>
                </a:lnTo>
                <a:cubicBezTo>
                  <a:pt x="13206" y="3022"/>
                  <a:pt x="13948" y="3298"/>
                  <a:pt x="14647" y="3680"/>
                </a:cubicBezTo>
                <a:cubicBezTo>
                  <a:pt x="15343" y="4065"/>
                  <a:pt x="15968" y="4532"/>
                  <a:pt x="16517" y="5082"/>
                </a:cubicBezTo>
                <a:cubicBezTo>
                  <a:pt x="17066" y="5631"/>
                  <a:pt x="17530" y="6251"/>
                  <a:pt x="17915" y="6953"/>
                </a:cubicBezTo>
                <a:cubicBezTo>
                  <a:pt x="18299" y="7652"/>
                  <a:pt x="18578" y="8392"/>
                  <a:pt x="18746" y="9182"/>
                </a:cubicBezTo>
                <a:lnTo>
                  <a:pt x="21050" y="9182"/>
                </a:lnTo>
                <a:close/>
                <a:moveTo>
                  <a:pt x="12419" y="16465"/>
                </a:moveTo>
                <a:cubicBezTo>
                  <a:pt x="13411" y="16194"/>
                  <a:pt x="14268" y="15698"/>
                  <a:pt x="14991" y="14981"/>
                </a:cubicBezTo>
                <a:cubicBezTo>
                  <a:pt x="15710" y="14264"/>
                  <a:pt x="16203" y="13410"/>
                  <a:pt x="16467" y="12414"/>
                </a:cubicBezTo>
                <a:lnTo>
                  <a:pt x="14048" y="12414"/>
                </a:lnTo>
                <a:cubicBezTo>
                  <a:pt x="13684" y="12414"/>
                  <a:pt x="13505" y="12231"/>
                  <a:pt x="13514" y="11867"/>
                </a:cubicBezTo>
                <a:lnTo>
                  <a:pt x="13514" y="9699"/>
                </a:lnTo>
                <a:cubicBezTo>
                  <a:pt x="13514" y="9549"/>
                  <a:pt x="13567" y="9426"/>
                  <a:pt x="13669" y="9326"/>
                </a:cubicBezTo>
                <a:cubicBezTo>
                  <a:pt x="13772" y="9229"/>
                  <a:pt x="13898" y="9182"/>
                  <a:pt x="14048" y="9182"/>
                </a:cubicBezTo>
                <a:lnTo>
                  <a:pt x="16467" y="9182"/>
                </a:lnTo>
                <a:cubicBezTo>
                  <a:pt x="16194" y="8186"/>
                  <a:pt x="15698" y="7332"/>
                  <a:pt x="14982" y="6609"/>
                </a:cubicBezTo>
                <a:cubicBezTo>
                  <a:pt x="14265" y="5883"/>
                  <a:pt x="13411" y="5390"/>
                  <a:pt x="12419" y="5131"/>
                </a:cubicBezTo>
                <a:lnTo>
                  <a:pt x="12419" y="7549"/>
                </a:lnTo>
                <a:cubicBezTo>
                  <a:pt x="12419" y="7699"/>
                  <a:pt x="12369" y="7828"/>
                  <a:pt x="12269" y="7928"/>
                </a:cubicBezTo>
                <a:cubicBezTo>
                  <a:pt x="12172" y="8031"/>
                  <a:pt x="12049" y="8081"/>
                  <a:pt x="11896" y="8081"/>
                </a:cubicBezTo>
                <a:lnTo>
                  <a:pt x="9732" y="8081"/>
                </a:lnTo>
                <a:cubicBezTo>
                  <a:pt x="9368" y="8081"/>
                  <a:pt x="9183" y="7905"/>
                  <a:pt x="9183" y="7549"/>
                </a:cubicBezTo>
                <a:lnTo>
                  <a:pt x="9183" y="5131"/>
                </a:lnTo>
                <a:cubicBezTo>
                  <a:pt x="8191" y="5402"/>
                  <a:pt x="7334" y="5895"/>
                  <a:pt x="6608" y="6612"/>
                </a:cubicBezTo>
                <a:cubicBezTo>
                  <a:pt x="5889" y="7332"/>
                  <a:pt x="5399" y="8187"/>
                  <a:pt x="5135" y="9182"/>
                </a:cubicBezTo>
                <a:lnTo>
                  <a:pt x="7580" y="9182"/>
                </a:lnTo>
                <a:cubicBezTo>
                  <a:pt x="7733" y="9182"/>
                  <a:pt x="7853" y="9229"/>
                  <a:pt x="7947" y="9326"/>
                </a:cubicBezTo>
                <a:cubicBezTo>
                  <a:pt x="8038" y="9426"/>
                  <a:pt x="8088" y="9550"/>
                  <a:pt x="8088" y="9700"/>
                </a:cubicBezTo>
                <a:lnTo>
                  <a:pt x="8088" y="11867"/>
                </a:lnTo>
                <a:cubicBezTo>
                  <a:pt x="8088" y="12017"/>
                  <a:pt x="8038" y="12144"/>
                  <a:pt x="7947" y="12252"/>
                </a:cubicBezTo>
                <a:cubicBezTo>
                  <a:pt x="7853" y="12364"/>
                  <a:pt x="7733" y="12414"/>
                  <a:pt x="7580" y="12414"/>
                </a:cubicBezTo>
                <a:lnTo>
                  <a:pt x="5135" y="12414"/>
                </a:lnTo>
                <a:cubicBezTo>
                  <a:pt x="5408" y="13410"/>
                  <a:pt x="5904" y="14267"/>
                  <a:pt x="6620" y="14990"/>
                </a:cubicBezTo>
                <a:cubicBezTo>
                  <a:pt x="7337" y="15710"/>
                  <a:pt x="8191" y="16203"/>
                  <a:pt x="9183" y="16465"/>
                </a:cubicBezTo>
                <a:lnTo>
                  <a:pt x="9183" y="14018"/>
                </a:lnTo>
                <a:cubicBezTo>
                  <a:pt x="9183" y="13868"/>
                  <a:pt x="9239" y="13744"/>
                  <a:pt x="9348" y="13653"/>
                </a:cubicBezTo>
                <a:cubicBezTo>
                  <a:pt x="9453" y="13559"/>
                  <a:pt x="9583" y="13512"/>
                  <a:pt x="9732" y="13512"/>
                </a:cubicBezTo>
                <a:lnTo>
                  <a:pt x="11896" y="13512"/>
                </a:lnTo>
                <a:cubicBezTo>
                  <a:pt x="12049" y="13512"/>
                  <a:pt x="12172" y="13559"/>
                  <a:pt x="12269" y="13653"/>
                </a:cubicBezTo>
                <a:cubicBezTo>
                  <a:pt x="12369" y="13744"/>
                  <a:pt x="12419" y="13868"/>
                  <a:pt x="12419" y="14018"/>
                </a:cubicBezTo>
                <a:lnTo>
                  <a:pt x="12419" y="16465"/>
                </a:lnTo>
                <a:close/>
              </a:path>
            </a:pathLst>
          </a:custGeom>
          <a:solidFill>
            <a:srgbClr val="333F4F"/>
          </a:solidFill>
          <a:ln>
            <a:noFill/>
          </a:ln>
          <a:effectLst/>
          <a:extLst/>
        </p:spPr>
        <p:txBody>
          <a:bodyPr lIns="38092" tIns="38092" rIns="38092" bIns="38092" anchor="ctr"/>
          <a:lstStyle/>
          <a:p>
            <a:pPr defTabSz="342823" fontAlgn="auto">
              <a:spcBef>
                <a:spcPts val="0"/>
              </a:spcBef>
              <a:spcAft>
                <a:spcPts val="0"/>
              </a:spcAft>
              <a:defRPr/>
            </a:pPr>
            <a:endParaRPr lang="es-ES" sz="2200" dirty="0">
              <a:solidFill>
                <a:schemeClr val="bg1"/>
              </a:solidFill>
              <a:effectLst>
                <a:outerShdw blurRad="38100" dist="38100" dir="2700000" algn="tl">
                  <a:srgbClr val="000000"/>
                </a:outerShdw>
              </a:effectLst>
              <a:latin typeface="Gill Sans" charset="0"/>
              <a:ea typeface="+mn-ea"/>
              <a:cs typeface="Gill Sans" charset="0"/>
              <a:sym typeface="Gill Sans" charset="0"/>
            </a:endParaRPr>
          </a:p>
        </p:txBody>
      </p:sp>
      <p:sp>
        <p:nvSpPr>
          <p:cNvPr id="111" name="AutoShape 115"/>
          <p:cNvSpPr>
            <a:spLocks/>
          </p:cNvSpPr>
          <p:nvPr/>
        </p:nvSpPr>
        <p:spPr bwMode="auto">
          <a:xfrm>
            <a:off x="2855267" y="1514475"/>
            <a:ext cx="185786" cy="20419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357" y="18801"/>
                </a:moveTo>
                <a:cubicBezTo>
                  <a:pt x="21518" y="18965"/>
                  <a:pt x="21599" y="19177"/>
                  <a:pt x="21599" y="19436"/>
                </a:cubicBezTo>
                <a:cubicBezTo>
                  <a:pt x="21599" y="19580"/>
                  <a:pt x="21518" y="19775"/>
                  <a:pt x="21357" y="20018"/>
                </a:cubicBezTo>
                <a:cubicBezTo>
                  <a:pt x="21193" y="20261"/>
                  <a:pt x="20989" y="20504"/>
                  <a:pt x="20746" y="20741"/>
                </a:cubicBezTo>
                <a:cubicBezTo>
                  <a:pt x="20503" y="20978"/>
                  <a:pt x="20260" y="21184"/>
                  <a:pt x="20023" y="21348"/>
                </a:cubicBezTo>
                <a:cubicBezTo>
                  <a:pt x="19783" y="21518"/>
                  <a:pt x="19593" y="21599"/>
                  <a:pt x="19447" y="21599"/>
                </a:cubicBezTo>
                <a:cubicBezTo>
                  <a:pt x="19189" y="21599"/>
                  <a:pt x="18975" y="21515"/>
                  <a:pt x="18811" y="21343"/>
                </a:cubicBezTo>
                <a:lnTo>
                  <a:pt x="13957" y="16502"/>
                </a:lnTo>
                <a:cubicBezTo>
                  <a:pt x="13217" y="16980"/>
                  <a:pt x="12428" y="17350"/>
                  <a:pt x="11589" y="17604"/>
                </a:cubicBezTo>
                <a:cubicBezTo>
                  <a:pt x="10750" y="17864"/>
                  <a:pt x="9891" y="17991"/>
                  <a:pt x="9007" y="17991"/>
                </a:cubicBezTo>
                <a:cubicBezTo>
                  <a:pt x="7769" y="17991"/>
                  <a:pt x="6608" y="17759"/>
                  <a:pt x="5517" y="17290"/>
                </a:cubicBezTo>
                <a:cubicBezTo>
                  <a:pt x="4427" y="16822"/>
                  <a:pt x="3469" y="16175"/>
                  <a:pt x="2644" y="15353"/>
                </a:cubicBezTo>
                <a:cubicBezTo>
                  <a:pt x="1816" y="14534"/>
                  <a:pt x="1172" y="13580"/>
                  <a:pt x="700" y="12487"/>
                </a:cubicBezTo>
                <a:cubicBezTo>
                  <a:pt x="231" y="11400"/>
                  <a:pt x="0" y="10236"/>
                  <a:pt x="0" y="8999"/>
                </a:cubicBezTo>
                <a:cubicBezTo>
                  <a:pt x="0" y="7768"/>
                  <a:pt x="231" y="6602"/>
                  <a:pt x="700" y="5515"/>
                </a:cubicBezTo>
                <a:cubicBezTo>
                  <a:pt x="1169" y="4422"/>
                  <a:pt x="1816" y="3467"/>
                  <a:pt x="2644" y="2645"/>
                </a:cubicBezTo>
                <a:cubicBezTo>
                  <a:pt x="3469" y="1827"/>
                  <a:pt x="4424" y="1180"/>
                  <a:pt x="5512" y="708"/>
                </a:cubicBezTo>
                <a:cubicBezTo>
                  <a:pt x="6600" y="237"/>
                  <a:pt x="7764" y="0"/>
                  <a:pt x="9007" y="0"/>
                </a:cubicBezTo>
                <a:cubicBezTo>
                  <a:pt x="10244" y="0"/>
                  <a:pt x="11403" y="237"/>
                  <a:pt x="12488" y="708"/>
                </a:cubicBezTo>
                <a:cubicBezTo>
                  <a:pt x="13573" y="1180"/>
                  <a:pt x="14530" y="1827"/>
                  <a:pt x="15358" y="2645"/>
                </a:cubicBezTo>
                <a:cubicBezTo>
                  <a:pt x="16183" y="3467"/>
                  <a:pt x="16830" y="4422"/>
                  <a:pt x="17299" y="5515"/>
                </a:cubicBezTo>
                <a:cubicBezTo>
                  <a:pt x="17768" y="6602"/>
                  <a:pt x="18003" y="7768"/>
                  <a:pt x="18003" y="8999"/>
                </a:cubicBezTo>
                <a:cubicBezTo>
                  <a:pt x="18003" y="9886"/>
                  <a:pt x="17873" y="10747"/>
                  <a:pt x="17616" y="11589"/>
                </a:cubicBezTo>
                <a:cubicBezTo>
                  <a:pt x="17359" y="12433"/>
                  <a:pt x="16991" y="13218"/>
                  <a:pt x="16514" y="13947"/>
                </a:cubicBezTo>
                <a:lnTo>
                  <a:pt x="21357" y="18801"/>
                </a:lnTo>
                <a:close/>
                <a:moveTo>
                  <a:pt x="3596" y="8999"/>
                </a:moveTo>
                <a:cubicBezTo>
                  <a:pt x="3596" y="9759"/>
                  <a:pt x="3740" y="10465"/>
                  <a:pt x="4028" y="11117"/>
                </a:cubicBezTo>
                <a:cubicBezTo>
                  <a:pt x="4317" y="11770"/>
                  <a:pt x="4707" y="12337"/>
                  <a:pt x="5193" y="12820"/>
                </a:cubicBezTo>
                <a:cubicBezTo>
                  <a:pt x="5679" y="13300"/>
                  <a:pt x="6252" y="13684"/>
                  <a:pt x="6908" y="13969"/>
                </a:cubicBezTo>
                <a:cubicBezTo>
                  <a:pt x="7566" y="14252"/>
                  <a:pt x="8264" y="14393"/>
                  <a:pt x="9004" y="14393"/>
                </a:cubicBezTo>
                <a:cubicBezTo>
                  <a:pt x="9744" y="14393"/>
                  <a:pt x="10439" y="14252"/>
                  <a:pt x="11092" y="13969"/>
                </a:cubicBezTo>
                <a:cubicBezTo>
                  <a:pt x="11745" y="13684"/>
                  <a:pt x="12318" y="13300"/>
                  <a:pt x="12801" y="12820"/>
                </a:cubicBezTo>
                <a:cubicBezTo>
                  <a:pt x="13290" y="12337"/>
                  <a:pt x="13677" y="11770"/>
                  <a:pt x="13965" y="11117"/>
                </a:cubicBezTo>
                <a:cubicBezTo>
                  <a:pt x="14254" y="10465"/>
                  <a:pt x="14398" y="9759"/>
                  <a:pt x="14398" y="8999"/>
                </a:cubicBezTo>
                <a:cubicBezTo>
                  <a:pt x="14398" y="8259"/>
                  <a:pt x="14254" y="7565"/>
                  <a:pt x="13965" y="6912"/>
                </a:cubicBezTo>
                <a:cubicBezTo>
                  <a:pt x="13674" y="6257"/>
                  <a:pt x="13290" y="5684"/>
                  <a:pt x="12801" y="5192"/>
                </a:cubicBezTo>
                <a:cubicBezTo>
                  <a:pt x="12315" y="4704"/>
                  <a:pt x="11745" y="4317"/>
                  <a:pt x="11092" y="4032"/>
                </a:cubicBezTo>
                <a:cubicBezTo>
                  <a:pt x="10439" y="3749"/>
                  <a:pt x="9741" y="3605"/>
                  <a:pt x="9004" y="3605"/>
                </a:cubicBezTo>
                <a:cubicBezTo>
                  <a:pt x="8267" y="3605"/>
                  <a:pt x="7566" y="3749"/>
                  <a:pt x="6908" y="4032"/>
                </a:cubicBezTo>
                <a:cubicBezTo>
                  <a:pt x="6252" y="4317"/>
                  <a:pt x="5676" y="4704"/>
                  <a:pt x="5193" y="5192"/>
                </a:cubicBezTo>
                <a:cubicBezTo>
                  <a:pt x="4707" y="5684"/>
                  <a:pt x="4317" y="6257"/>
                  <a:pt x="4028" y="6912"/>
                </a:cubicBezTo>
                <a:cubicBezTo>
                  <a:pt x="3740" y="7565"/>
                  <a:pt x="3596" y="8256"/>
                  <a:pt x="3596" y="8999"/>
                </a:cubicBezTo>
                <a:moveTo>
                  <a:pt x="9007" y="5591"/>
                </a:moveTo>
                <a:cubicBezTo>
                  <a:pt x="9185" y="5591"/>
                  <a:pt x="9343" y="5656"/>
                  <a:pt x="9473" y="5785"/>
                </a:cubicBezTo>
                <a:cubicBezTo>
                  <a:pt x="9603" y="5918"/>
                  <a:pt x="9668" y="6082"/>
                  <a:pt x="9668" y="6279"/>
                </a:cubicBezTo>
                <a:cubicBezTo>
                  <a:pt x="9668" y="6460"/>
                  <a:pt x="9603" y="6616"/>
                  <a:pt x="9473" y="6745"/>
                </a:cubicBezTo>
                <a:cubicBezTo>
                  <a:pt x="9343" y="6878"/>
                  <a:pt x="9185" y="6943"/>
                  <a:pt x="9007" y="6943"/>
                </a:cubicBezTo>
                <a:cubicBezTo>
                  <a:pt x="8439" y="6943"/>
                  <a:pt x="7953" y="7144"/>
                  <a:pt x="7552" y="7536"/>
                </a:cubicBezTo>
                <a:cubicBezTo>
                  <a:pt x="7151" y="7934"/>
                  <a:pt x="6950" y="8423"/>
                  <a:pt x="6950" y="8996"/>
                </a:cubicBezTo>
                <a:cubicBezTo>
                  <a:pt x="6950" y="9180"/>
                  <a:pt x="6885" y="9332"/>
                  <a:pt x="6755" y="9465"/>
                </a:cubicBezTo>
                <a:cubicBezTo>
                  <a:pt x="6622" y="9595"/>
                  <a:pt x="6467" y="9657"/>
                  <a:pt x="6289" y="9657"/>
                </a:cubicBezTo>
                <a:cubicBezTo>
                  <a:pt x="6080" y="9657"/>
                  <a:pt x="5913" y="9595"/>
                  <a:pt x="5786" y="9465"/>
                </a:cubicBezTo>
                <a:cubicBezTo>
                  <a:pt x="5659" y="9332"/>
                  <a:pt x="5599" y="9180"/>
                  <a:pt x="5599" y="8996"/>
                </a:cubicBezTo>
                <a:cubicBezTo>
                  <a:pt x="5599" y="8539"/>
                  <a:pt x="5684" y="8104"/>
                  <a:pt x="5862" y="7686"/>
                </a:cubicBezTo>
                <a:cubicBezTo>
                  <a:pt x="6037" y="7271"/>
                  <a:pt x="6280" y="6907"/>
                  <a:pt x="6597" y="6590"/>
                </a:cubicBezTo>
                <a:cubicBezTo>
                  <a:pt x="6905" y="6277"/>
                  <a:pt x="7264" y="6028"/>
                  <a:pt x="7676" y="5856"/>
                </a:cubicBezTo>
                <a:cubicBezTo>
                  <a:pt x="8086" y="5681"/>
                  <a:pt x="8529" y="5591"/>
                  <a:pt x="9007" y="5591"/>
                </a:cubicBezTo>
              </a:path>
            </a:pathLst>
          </a:custGeom>
          <a:solidFill>
            <a:srgbClr val="333F4F"/>
          </a:solidFill>
          <a:ln>
            <a:noFill/>
          </a:ln>
          <a:effectLst/>
          <a:extLst/>
        </p:spPr>
        <p:txBody>
          <a:bodyPr lIns="38092" tIns="38092" rIns="38092" bIns="38092" anchor="ctr"/>
          <a:lstStyle/>
          <a:p>
            <a:pPr defTabSz="342823" fontAlgn="auto">
              <a:spcBef>
                <a:spcPts val="0"/>
              </a:spcBef>
              <a:spcAft>
                <a:spcPts val="0"/>
              </a:spcAft>
              <a:defRPr/>
            </a:pPr>
            <a:endParaRPr lang="es-ES" sz="2200" dirty="0">
              <a:solidFill>
                <a:schemeClr val="bg1"/>
              </a:solidFill>
              <a:effectLst>
                <a:outerShdw blurRad="38100" dist="38100" dir="2700000" algn="tl">
                  <a:srgbClr val="000000"/>
                </a:outerShdw>
              </a:effectLst>
              <a:latin typeface="Gill Sans" charset="0"/>
              <a:ea typeface="+mn-ea"/>
              <a:cs typeface="Gill Sans" charset="0"/>
              <a:sym typeface="Gill Sans" charset="0"/>
            </a:endParaRPr>
          </a:p>
        </p:txBody>
      </p:sp>
      <p:sp>
        <p:nvSpPr>
          <p:cNvPr id="112" name="AutoShape 116"/>
          <p:cNvSpPr>
            <a:spLocks/>
          </p:cNvSpPr>
          <p:nvPr/>
        </p:nvSpPr>
        <p:spPr bwMode="auto">
          <a:xfrm>
            <a:off x="3306036" y="1518642"/>
            <a:ext cx="184595" cy="204788"/>
          </a:xfrm>
          <a:custGeom>
            <a:avLst/>
            <a:gdLst>
              <a:gd name="T0" fmla="*/ 10795 w 21591"/>
              <a:gd name="T1" fmla="+- 0 10838 76"/>
              <a:gd name="T2" fmla="*/ 10838 h 21524"/>
              <a:gd name="T3" fmla="*/ 10795 w 21591"/>
              <a:gd name="T4" fmla="+- 0 10838 76"/>
              <a:gd name="T5" fmla="*/ 10838 h 21524"/>
              <a:gd name="T6" fmla="*/ 10795 w 21591"/>
              <a:gd name="T7" fmla="+- 0 10838 76"/>
              <a:gd name="T8" fmla="*/ 10838 h 21524"/>
              <a:gd name="T9" fmla="*/ 10795 w 21591"/>
              <a:gd name="T10" fmla="+- 0 10838 76"/>
              <a:gd name="T11" fmla="*/ 10838 h 21524"/>
            </a:gdLst>
            <a:ahLst/>
            <a:cxnLst>
              <a:cxn ang="0">
                <a:pos x="T0" y="T2"/>
              </a:cxn>
              <a:cxn ang="0">
                <a:pos x="T3" y="T5"/>
              </a:cxn>
              <a:cxn ang="0">
                <a:pos x="T6" y="T8"/>
              </a:cxn>
              <a:cxn ang="0">
                <a:pos x="T9" y="T11"/>
              </a:cxn>
            </a:cxnLst>
            <a:rect l="0" t="0" r="r" b="b"/>
            <a:pathLst>
              <a:path w="21591" h="21524">
                <a:moveTo>
                  <a:pt x="17534" y="15668"/>
                </a:moveTo>
                <a:cubicBezTo>
                  <a:pt x="17659" y="15575"/>
                  <a:pt x="17784" y="15475"/>
                  <a:pt x="17904" y="15367"/>
                </a:cubicBezTo>
                <a:cubicBezTo>
                  <a:pt x="18024" y="15258"/>
                  <a:pt x="18151" y="15129"/>
                  <a:pt x="18283" y="14980"/>
                </a:cubicBezTo>
                <a:lnTo>
                  <a:pt x="19793" y="13200"/>
                </a:lnTo>
                <a:lnTo>
                  <a:pt x="19793" y="17223"/>
                </a:lnTo>
                <a:cubicBezTo>
                  <a:pt x="19793" y="17811"/>
                  <a:pt x="19695" y="18367"/>
                  <a:pt x="19502" y="18883"/>
                </a:cubicBezTo>
                <a:cubicBezTo>
                  <a:pt x="19306" y="19401"/>
                  <a:pt x="19044" y="19858"/>
                  <a:pt x="18717" y="20250"/>
                </a:cubicBezTo>
                <a:cubicBezTo>
                  <a:pt x="18389" y="20642"/>
                  <a:pt x="18009" y="20953"/>
                  <a:pt x="17581" y="21181"/>
                </a:cubicBezTo>
                <a:cubicBezTo>
                  <a:pt x="17150" y="21409"/>
                  <a:pt x="16688" y="21524"/>
                  <a:pt x="16186" y="21524"/>
                </a:cubicBezTo>
                <a:lnTo>
                  <a:pt x="3592" y="21524"/>
                </a:lnTo>
                <a:cubicBezTo>
                  <a:pt x="3103" y="21524"/>
                  <a:pt x="2633" y="21409"/>
                  <a:pt x="2195" y="21181"/>
                </a:cubicBezTo>
                <a:cubicBezTo>
                  <a:pt x="1752" y="20953"/>
                  <a:pt x="1372" y="20639"/>
                  <a:pt x="1052" y="20250"/>
                </a:cubicBezTo>
                <a:cubicBezTo>
                  <a:pt x="731" y="19861"/>
                  <a:pt x="477" y="19401"/>
                  <a:pt x="286" y="18883"/>
                </a:cubicBezTo>
                <a:cubicBezTo>
                  <a:pt x="95" y="18365"/>
                  <a:pt x="0" y="17811"/>
                  <a:pt x="0" y="17223"/>
                </a:cubicBezTo>
                <a:lnTo>
                  <a:pt x="0" y="4300"/>
                </a:lnTo>
                <a:cubicBezTo>
                  <a:pt x="0" y="3712"/>
                  <a:pt x="95" y="3152"/>
                  <a:pt x="286" y="2628"/>
                </a:cubicBezTo>
                <a:cubicBezTo>
                  <a:pt x="477" y="2098"/>
                  <a:pt x="734" y="1645"/>
                  <a:pt x="1052" y="1261"/>
                </a:cubicBezTo>
                <a:cubicBezTo>
                  <a:pt x="1370" y="878"/>
                  <a:pt x="1752" y="573"/>
                  <a:pt x="2195" y="345"/>
                </a:cubicBezTo>
                <a:cubicBezTo>
                  <a:pt x="2635" y="119"/>
                  <a:pt x="3103" y="-1"/>
                  <a:pt x="3592" y="-1"/>
                </a:cubicBezTo>
                <a:lnTo>
                  <a:pt x="13389" y="-1"/>
                </a:lnTo>
                <a:cubicBezTo>
                  <a:pt x="13340" y="292"/>
                  <a:pt x="13318" y="585"/>
                  <a:pt x="13318" y="884"/>
                </a:cubicBezTo>
                <a:lnTo>
                  <a:pt x="13318" y="1613"/>
                </a:lnTo>
                <a:cubicBezTo>
                  <a:pt x="12038" y="1800"/>
                  <a:pt x="10826" y="2163"/>
                  <a:pt x="9688" y="2708"/>
                </a:cubicBezTo>
                <a:lnTo>
                  <a:pt x="3595" y="2708"/>
                </a:lnTo>
                <a:cubicBezTo>
                  <a:pt x="3230" y="2708"/>
                  <a:pt x="2914" y="2863"/>
                  <a:pt x="2652" y="3176"/>
                </a:cubicBezTo>
                <a:cubicBezTo>
                  <a:pt x="2391" y="3486"/>
                  <a:pt x="2261" y="3864"/>
                  <a:pt x="2261" y="4303"/>
                </a:cubicBezTo>
                <a:lnTo>
                  <a:pt x="2261" y="17226"/>
                </a:lnTo>
                <a:cubicBezTo>
                  <a:pt x="2261" y="17665"/>
                  <a:pt x="2391" y="18040"/>
                  <a:pt x="2652" y="18356"/>
                </a:cubicBezTo>
                <a:cubicBezTo>
                  <a:pt x="2912" y="18663"/>
                  <a:pt x="3228" y="18824"/>
                  <a:pt x="3595" y="18824"/>
                </a:cubicBezTo>
                <a:lnTo>
                  <a:pt x="16188" y="18824"/>
                </a:lnTo>
                <a:cubicBezTo>
                  <a:pt x="16556" y="18824"/>
                  <a:pt x="16871" y="18663"/>
                  <a:pt x="17140" y="18356"/>
                </a:cubicBezTo>
                <a:cubicBezTo>
                  <a:pt x="17405" y="18043"/>
                  <a:pt x="17537" y="17668"/>
                  <a:pt x="17537" y="17226"/>
                </a:cubicBezTo>
                <a:lnTo>
                  <a:pt x="17537" y="15668"/>
                </a:lnTo>
                <a:close/>
                <a:moveTo>
                  <a:pt x="21286" y="5913"/>
                </a:moveTo>
                <a:cubicBezTo>
                  <a:pt x="21497" y="6147"/>
                  <a:pt x="21599" y="6452"/>
                  <a:pt x="21590" y="6827"/>
                </a:cubicBezTo>
                <a:cubicBezTo>
                  <a:pt x="21590" y="7190"/>
                  <a:pt x="21489" y="7491"/>
                  <a:pt x="21286" y="7723"/>
                </a:cubicBezTo>
                <a:lnTo>
                  <a:pt x="16693" y="13203"/>
                </a:lnTo>
                <a:cubicBezTo>
                  <a:pt x="16372" y="13587"/>
                  <a:pt x="16103" y="13721"/>
                  <a:pt x="15878" y="13604"/>
                </a:cubicBezTo>
                <a:cubicBezTo>
                  <a:pt x="15655" y="13487"/>
                  <a:pt x="15545" y="13162"/>
                  <a:pt x="15545" y="12630"/>
                </a:cubicBezTo>
                <a:lnTo>
                  <a:pt x="15545" y="8987"/>
                </a:lnTo>
                <a:cubicBezTo>
                  <a:pt x="13927" y="8987"/>
                  <a:pt x="12505" y="9186"/>
                  <a:pt x="11274" y="9588"/>
                </a:cubicBezTo>
                <a:cubicBezTo>
                  <a:pt x="10043" y="9992"/>
                  <a:pt x="9006" y="10533"/>
                  <a:pt x="8159" y="11227"/>
                </a:cubicBezTo>
                <a:cubicBezTo>
                  <a:pt x="7310" y="11909"/>
                  <a:pt x="6649" y="12723"/>
                  <a:pt x="6169" y="13663"/>
                </a:cubicBezTo>
                <a:cubicBezTo>
                  <a:pt x="5689" y="14600"/>
                  <a:pt x="5386" y="15607"/>
                  <a:pt x="5261" y="16681"/>
                </a:cubicBezTo>
                <a:cubicBezTo>
                  <a:pt x="5227" y="16933"/>
                  <a:pt x="5109" y="17059"/>
                  <a:pt x="4899" y="17059"/>
                </a:cubicBezTo>
                <a:cubicBezTo>
                  <a:pt x="4703" y="17059"/>
                  <a:pt x="4591" y="16933"/>
                  <a:pt x="4559" y="16681"/>
                </a:cubicBezTo>
                <a:cubicBezTo>
                  <a:pt x="4527" y="16470"/>
                  <a:pt x="4510" y="16266"/>
                  <a:pt x="4510" y="16087"/>
                </a:cubicBezTo>
                <a:lnTo>
                  <a:pt x="4510" y="15560"/>
                </a:lnTo>
                <a:cubicBezTo>
                  <a:pt x="4510" y="14008"/>
                  <a:pt x="4730" y="12550"/>
                  <a:pt x="5173" y="11180"/>
                </a:cubicBezTo>
                <a:cubicBezTo>
                  <a:pt x="5616" y="9810"/>
                  <a:pt x="6289" y="8616"/>
                  <a:pt x="7199" y="7591"/>
                </a:cubicBezTo>
                <a:cubicBezTo>
                  <a:pt x="8110" y="6566"/>
                  <a:pt x="9255" y="5761"/>
                  <a:pt x="10638" y="5167"/>
                </a:cubicBezTo>
                <a:cubicBezTo>
                  <a:pt x="12018" y="4573"/>
                  <a:pt x="13656" y="4265"/>
                  <a:pt x="15547" y="4251"/>
                </a:cubicBezTo>
                <a:lnTo>
                  <a:pt x="15547" y="1012"/>
                </a:lnTo>
                <a:cubicBezTo>
                  <a:pt x="15547" y="480"/>
                  <a:pt x="15657" y="158"/>
                  <a:pt x="15880" y="41"/>
                </a:cubicBezTo>
                <a:cubicBezTo>
                  <a:pt x="16105" y="-76"/>
                  <a:pt x="16374" y="58"/>
                  <a:pt x="16695" y="439"/>
                </a:cubicBezTo>
                <a:lnTo>
                  <a:pt x="21286" y="5913"/>
                </a:lnTo>
                <a:close/>
              </a:path>
            </a:pathLst>
          </a:custGeom>
          <a:solidFill>
            <a:srgbClr val="333F4F"/>
          </a:solidFill>
          <a:ln>
            <a:noFill/>
          </a:ln>
          <a:effectLst/>
          <a:extLst/>
        </p:spPr>
        <p:txBody>
          <a:bodyPr lIns="38092" tIns="38092" rIns="38092" bIns="38092" anchor="ctr"/>
          <a:lstStyle/>
          <a:p>
            <a:pPr defTabSz="342823" fontAlgn="auto">
              <a:spcBef>
                <a:spcPts val="0"/>
              </a:spcBef>
              <a:spcAft>
                <a:spcPts val="0"/>
              </a:spcAft>
              <a:defRPr/>
            </a:pPr>
            <a:endParaRPr lang="es-ES" sz="2200" dirty="0">
              <a:solidFill>
                <a:schemeClr val="bg1"/>
              </a:solidFill>
              <a:effectLst>
                <a:outerShdw blurRad="38100" dist="38100" dir="2700000" algn="tl">
                  <a:srgbClr val="000000"/>
                </a:outerShdw>
              </a:effectLst>
              <a:latin typeface="Gill Sans" charset="0"/>
              <a:ea typeface="+mn-ea"/>
              <a:cs typeface="Gill Sans" charset="0"/>
              <a:sym typeface="Gill Sans" charset="0"/>
            </a:endParaRPr>
          </a:p>
        </p:txBody>
      </p:sp>
      <p:sp>
        <p:nvSpPr>
          <p:cNvPr id="113" name="AutoShape 117"/>
          <p:cNvSpPr>
            <a:spLocks/>
          </p:cNvSpPr>
          <p:nvPr/>
        </p:nvSpPr>
        <p:spPr bwMode="auto">
          <a:xfrm>
            <a:off x="3742514" y="1518642"/>
            <a:ext cx="185190" cy="204788"/>
          </a:xfrm>
          <a:custGeom>
            <a:avLst/>
            <a:gdLst>
              <a:gd name="T0" fmla="*/ 10800 w 21600"/>
              <a:gd name="T1" fmla="+- 0 10846 92"/>
              <a:gd name="T2" fmla="*/ 10846 h 21508"/>
              <a:gd name="T3" fmla="*/ 10800 w 21600"/>
              <a:gd name="T4" fmla="+- 0 10846 92"/>
              <a:gd name="T5" fmla="*/ 10846 h 21508"/>
              <a:gd name="T6" fmla="*/ 10800 w 21600"/>
              <a:gd name="T7" fmla="+- 0 10846 92"/>
              <a:gd name="T8" fmla="*/ 10846 h 21508"/>
              <a:gd name="T9" fmla="*/ 10800 w 21600"/>
              <a:gd name="T10" fmla="+- 0 10846 92"/>
              <a:gd name="T11" fmla="*/ 10846 h 21508"/>
            </a:gdLst>
            <a:ahLst/>
            <a:cxnLst>
              <a:cxn ang="0">
                <a:pos x="T0" y="T2"/>
              </a:cxn>
              <a:cxn ang="0">
                <a:pos x="T3" y="T5"/>
              </a:cxn>
              <a:cxn ang="0">
                <a:pos x="T6" y="T8"/>
              </a:cxn>
              <a:cxn ang="0">
                <a:pos x="T9" y="T11"/>
              </a:cxn>
            </a:cxnLst>
            <a:rect l="0" t="0" r="r" b="b"/>
            <a:pathLst>
              <a:path w="21600" h="21508">
                <a:moveTo>
                  <a:pt x="21191" y="7447"/>
                </a:moveTo>
                <a:cubicBezTo>
                  <a:pt x="21462" y="7754"/>
                  <a:pt x="21599" y="8137"/>
                  <a:pt x="21599" y="8596"/>
                </a:cubicBezTo>
                <a:cubicBezTo>
                  <a:pt x="21599" y="9035"/>
                  <a:pt x="21462" y="9418"/>
                  <a:pt x="21191" y="9746"/>
                </a:cubicBezTo>
                <a:lnTo>
                  <a:pt x="15435" y="16662"/>
                </a:lnTo>
                <a:cubicBezTo>
                  <a:pt x="15036" y="17135"/>
                  <a:pt x="14691" y="17302"/>
                  <a:pt x="14402" y="17159"/>
                </a:cubicBezTo>
                <a:cubicBezTo>
                  <a:pt x="14113" y="17016"/>
                  <a:pt x="13969" y="16609"/>
                  <a:pt x="13969" y="15948"/>
                </a:cubicBezTo>
                <a:lnTo>
                  <a:pt x="13969" y="11328"/>
                </a:lnTo>
                <a:cubicBezTo>
                  <a:pt x="11922" y="11345"/>
                  <a:pt x="10123" y="11608"/>
                  <a:pt x="8566" y="12117"/>
                </a:cubicBezTo>
                <a:cubicBezTo>
                  <a:pt x="7011" y="12632"/>
                  <a:pt x="5699" y="13316"/>
                  <a:pt x="4629" y="14185"/>
                </a:cubicBezTo>
                <a:cubicBezTo>
                  <a:pt x="3559" y="15053"/>
                  <a:pt x="2719" y="16074"/>
                  <a:pt x="2110" y="17252"/>
                </a:cubicBezTo>
                <a:cubicBezTo>
                  <a:pt x="1500" y="18422"/>
                  <a:pt x="1118" y="19691"/>
                  <a:pt x="962" y="21045"/>
                </a:cubicBezTo>
                <a:cubicBezTo>
                  <a:pt x="930" y="21352"/>
                  <a:pt x="785" y="21508"/>
                  <a:pt x="526" y="21508"/>
                </a:cubicBezTo>
                <a:lnTo>
                  <a:pt x="501" y="21508"/>
                </a:lnTo>
                <a:cubicBezTo>
                  <a:pt x="247" y="21508"/>
                  <a:pt x="100" y="21353"/>
                  <a:pt x="68" y="21045"/>
                </a:cubicBezTo>
                <a:cubicBezTo>
                  <a:pt x="22" y="20566"/>
                  <a:pt x="0" y="20092"/>
                  <a:pt x="0" y="19618"/>
                </a:cubicBezTo>
                <a:cubicBezTo>
                  <a:pt x="0" y="17665"/>
                  <a:pt x="276" y="15831"/>
                  <a:pt x="839" y="14106"/>
                </a:cubicBezTo>
                <a:cubicBezTo>
                  <a:pt x="1397" y="12386"/>
                  <a:pt x="2247" y="10877"/>
                  <a:pt x="3393" y="9593"/>
                </a:cubicBezTo>
                <a:cubicBezTo>
                  <a:pt x="4538" y="8304"/>
                  <a:pt x="5988" y="7280"/>
                  <a:pt x="7741" y="6525"/>
                </a:cubicBezTo>
                <a:cubicBezTo>
                  <a:pt x="9493" y="5771"/>
                  <a:pt x="11569" y="5382"/>
                  <a:pt x="13969" y="5367"/>
                </a:cubicBezTo>
                <a:lnTo>
                  <a:pt x="13969" y="1262"/>
                </a:lnTo>
                <a:cubicBezTo>
                  <a:pt x="13969" y="592"/>
                  <a:pt x="14111" y="188"/>
                  <a:pt x="14392" y="45"/>
                </a:cubicBezTo>
                <a:cubicBezTo>
                  <a:pt x="14671" y="-92"/>
                  <a:pt x="15021" y="80"/>
                  <a:pt x="15435" y="548"/>
                </a:cubicBezTo>
                <a:lnTo>
                  <a:pt x="21191" y="7447"/>
                </a:lnTo>
                <a:close/>
              </a:path>
            </a:pathLst>
          </a:custGeom>
          <a:solidFill>
            <a:srgbClr val="333F4F"/>
          </a:solidFill>
          <a:ln>
            <a:noFill/>
          </a:ln>
          <a:effectLst/>
          <a:extLst/>
        </p:spPr>
        <p:txBody>
          <a:bodyPr lIns="38092" tIns="38092" rIns="38092" bIns="38092" anchor="ctr"/>
          <a:lstStyle/>
          <a:p>
            <a:pPr defTabSz="342823" fontAlgn="auto">
              <a:spcBef>
                <a:spcPts val="0"/>
              </a:spcBef>
              <a:spcAft>
                <a:spcPts val="0"/>
              </a:spcAft>
              <a:defRPr/>
            </a:pPr>
            <a:endParaRPr lang="es-ES" sz="2200" dirty="0">
              <a:solidFill>
                <a:schemeClr val="bg1"/>
              </a:solidFill>
              <a:effectLst>
                <a:outerShdw blurRad="38100" dist="38100" dir="2700000" algn="tl">
                  <a:srgbClr val="000000"/>
                </a:outerShdw>
              </a:effectLst>
              <a:latin typeface="Gill Sans" charset="0"/>
              <a:ea typeface="+mn-ea"/>
              <a:cs typeface="Gill Sans" charset="0"/>
              <a:sym typeface="Gill Sans" charset="0"/>
            </a:endParaRPr>
          </a:p>
        </p:txBody>
      </p:sp>
      <p:sp>
        <p:nvSpPr>
          <p:cNvPr id="114" name="AutoShape 118"/>
          <p:cNvSpPr>
            <a:spLocks/>
          </p:cNvSpPr>
          <p:nvPr/>
        </p:nvSpPr>
        <p:spPr bwMode="auto">
          <a:xfrm>
            <a:off x="4191497" y="1518642"/>
            <a:ext cx="185190" cy="204788"/>
          </a:xfrm>
          <a:custGeom>
            <a:avLst/>
            <a:gdLst>
              <a:gd name="T0" fmla="*/ 10782 w 21564"/>
              <a:gd name="T1" fmla="*/ 10800 h 21600"/>
              <a:gd name="T2" fmla="*/ 10782 w 21564"/>
              <a:gd name="T3" fmla="*/ 10800 h 21600"/>
              <a:gd name="T4" fmla="*/ 10782 w 21564"/>
              <a:gd name="T5" fmla="*/ 10800 h 21600"/>
              <a:gd name="T6" fmla="*/ 10782 w 21564"/>
              <a:gd name="T7" fmla="*/ 10800 h 21600"/>
            </a:gdLst>
            <a:ahLst/>
            <a:cxnLst>
              <a:cxn ang="0">
                <a:pos x="T0" y="T1"/>
              </a:cxn>
              <a:cxn ang="0">
                <a:pos x="T2" y="T3"/>
              </a:cxn>
              <a:cxn ang="0">
                <a:pos x="T4" y="T5"/>
              </a:cxn>
              <a:cxn ang="0">
                <a:pos x="T6" y="T7"/>
              </a:cxn>
            </a:cxnLst>
            <a:rect l="0" t="0" r="r" b="b"/>
            <a:pathLst>
              <a:path w="21564" h="21600">
                <a:moveTo>
                  <a:pt x="20680" y="3130"/>
                </a:moveTo>
                <a:cubicBezTo>
                  <a:pt x="20952" y="3130"/>
                  <a:pt x="21179" y="3257"/>
                  <a:pt x="21357" y="3515"/>
                </a:cubicBezTo>
                <a:cubicBezTo>
                  <a:pt x="21536" y="3767"/>
                  <a:pt x="21600" y="4044"/>
                  <a:pt x="21543" y="4340"/>
                </a:cubicBezTo>
                <a:lnTo>
                  <a:pt x="20279" y="12471"/>
                </a:lnTo>
                <a:cubicBezTo>
                  <a:pt x="20230" y="12706"/>
                  <a:pt x="20128" y="12899"/>
                  <a:pt x="19969" y="13061"/>
                </a:cubicBezTo>
                <a:cubicBezTo>
                  <a:pt x="19810" y="13222"/>
                  <a:pt x="19614" y="13296"/>
                  <a:pt x="19389" y="13296"/>
                </a:cubicBezTo>
                <a:lnTo>
                  <a:pt x="6706" y="13296"/>
                </a:lnTo>
                <a:lnTo>
                  <a:pt x="7114" y="15660"/>
                </a:lnTo>
                <a:cubicBezTo>
                  <a:pt x="7146" y="15810"/>
                  <a:pt x="7214" y="15936"/>
                  <a:pt x="7319" y="16033"/>
                </a:cubicBezTo>
                <a:cubicBezTo>
                  <a:pt x="7424" y="16130"/>
                  <a:pt x="7539" y="16183"/>
                  <a:pt x="7666" y="16183"/>
                </a:cubicBezTo>
                <a:lnTo>
                  <a:pt x="17685" y="16183"/>
                </a:lnTo>
                <a:cubicBezTo>
                  <a:pt x="17810" y="16183"/>
                  <a:pt x="17918" y="16236"/>
                  <a:pt x="18008" y="16345"/>
                </a:cubicBezTo>
                <a:cubicBezTo>
                  <a:pt x="18096" y="16453"/>
                  <a:pt x="18143" y="16580"/>
                  <a:pt x="18143" y="16735"/>
                </a:cubicBezTo>
                <a:lnTo>
                  <a:pt x="18143" y="17831"/>
                </a:lnTo>
                <a:cubicBezTo>
                  <a:pt x="18143" y="17981"/>
                  <a:pt x="18099" y="18107"/>
                  <a:pt x="18013" y="18204"/>
                </a:cubicBezTo>
                <a:cubicBezTo>
                  <a:pt x="17927" y="18301"/>
                  <a:pt x="17817" y="18348"/>
                  <a:pt x="17685" y="18348"/>
                </a:cubicBezTo>
                <a:lnTo>
                  <a:pt x="15776" y="18348"/>
                </a:lnTo>
                <a:lnTo>
                  <a:pt x="8146" y="18348"/>
                </a:lnTo>
                <a:lnTo>
                  <a:pt x="6928" y="18348"/>
                </a:lnTo>
                <a:cubicBezTo>
                  <a:pt x="6801" y="18348"/>
                  <a:pt x="6662" y="18336"/>
                  <a:pt x="6500" y="18301"/>
                </a:cubicBezTo>
                <a:cubicBezTo>
                  <a:pt x="6339" y="18266"/>
                  <a:pt x="6202" y="18222"/>
                  <a:pt x="6085" y="18169"/>
                </a:cubicBezTo>
                <a:cubicBezTo>
                  <a:pt x="6036" y="18145"/>
                  <a:pt x="5982" y="18090"/>
                  <a:pt x="5921" y="17987"/>
                </a:cubicBezTo>
                <a:cubicBezTo>
                  <a:pt x="5860" y="17884"/>
                  <a:pt x="5799" y="17769"/>
                  <a:pt x="5740" y="17643"/>
                </a:cubicBezTo>
                <a:cubicBezTo>
                  <a:pt x="5684" y="17517"/>
                  <a:pt x="5632" y="17391"/>
                  <a:pt x="5593" y="17258"/>
                </a:cubicBezTo>
                <a:cubicBezTo>
                  <a:pt x="5552" y="17132"/>
                  <a:pt x="5527" y="17035"/>
                  <a:pt x="5513" y="16959"/>
                </a:cubicBezTo>
                <a:lnTo>
                  <a:pt x="2997" y="2669"/>
                </a:lnTo>
                <a:cubicBezTo>
                  <a:pt x="2965" y="2519"/>
                  <a:pt x="2897" y="2399"/>
                  <a:pt x="2791" y="2308"/>
                </a:cubicBezTo>
                <a:cubicBezTo>
                  <a:pt x="2686" y="2211"/>
                  <a:pt x="2569" y="2164"/>
                  <a:pt x="2444" y="2164"/>
                </a:cubicBezTo>
                <a:lnTo>
                  <a:pt x="457" y="2164"/>
                </a:lnTo>
                <a:cubicBezTo>
                  <a:pt x="151" y="2164"/>
                  <a:pt x="0" y="1982"/>
                  <a:pt x="0" y="1618"/>
                </a:cubicBezTo>
                <a:lnTo>
                  <a:pt x="0" y="546"/>
                </a:lnTo>
                <a:cubicBezTo>
                  <a:pt x="0" y="185"/>
                  <a:pt x="151" y="0"/>
                  <a:pt x="457" y="0"/>
                </a:cubicBezTo>
                <a:lnTo>
                  <a:pt x="3158" y="0"/>
                </a:lnTo>
                <a:cubicBezTo>
                  <a:pt x="3285" y="0"/>
                  <a:pt x="3432" y="17"/>
                  <a:pt x="3606" y="58"/>
                </a:cubicBezTo>
                <a:cubicBezTo>
                  <a:pt x="3774" y="94"/>
                  <a:pt x="3916" y="132"/>
                  <a:pt x="4026" y="167"/>
                </a:cubicBezTo>
                <a:cubicBezTo>
                  <a:pt x="4075" y="208"/>
                  <a:pt x="4129" y="276"/>
                  <a:pt x="4192" y="373"/>
                </a:cubicBezTo>
                <a:cubicBezTo>
                  <a:pt x="4261" y="470"/>
                  <a:pt x="4322" y="584"/>
                  <a:pt x="4376" y="704"/>
                </a:cubicBezTo>
                <a:cubicBezTo>
                  <a:pt x="4429" y="825"/>
                  <a:pt x="4478" y="951"/>
                  <a:pt x="4518" y="1072"/>
                </a:cubicBezTo>
                <a:cubicBezTo>
                  <a:pt x="4557" y="1198"/>
                  <a:pt x="4584" y="1301"/>
                  <a:pt x="4598" y="1377"/>
                </a:cubicBezTo>
                <a:lnTo>
                  <a:pt x="4916" y="3134"/>
                </a:lnTo>
                <a:lnTo>
                  <a:pt x="20680" y="3134"/>
                </a:lnTo>
                <a:close/>
                <a:moveTo>
                  <a:pt x="6811" y="19981"/>
                </a:moveTo>
                <a:cubicBezTo>
                  <a:pt x="6811" y="19540"/>
                  <a:pt x="6940" y="19156"/>
                  <a:pt x="7202" y="18833"/>
                </a:cubicBezTo>
                <a:cubicBezTo>
                  <a:pt x="7461" y="18512"/>
                  <a:pt x="7776" y="18345"/>
                  <a:pt x="8146" y="18345"/>
                </a:cubicBezTo>
                <a:cubicBezTo>
                  <a:pt x="8527" y="18345"/>
                  <a:pt x="8850" y="18512"/>
                  <a:pt x="9114" y="18833"/>
                </a:cubicBezTo>
                <a:cubicBezTo>
                  <a:pt x="9380" y="19153"/>
                  <a:pt x="9512" y="19538"/>
                  <a:pt x="9512" y="19981"/>
                </a:cubicBezTo>
                <a:cubicBezTo>
                  <a:pt x="9512" y="20425"/>
                  <a:pt x="9380" y="20800"/>
                  <a:pt x="9114" y="21118"/>
                </a:cubicBezTo>
                <a:cubicBezTo>
                  <a:pt x="8850" y="21438"/>
                  <a:pt x="8527" y="21599"/>
                  <a:pt x="8146" y="21599"/>
                </a:cubicBezTo>
                <a:cubicBezTo>
                  <a:pt x="7779" y="21599"/>
                  <a:pt x="7464" y="21438"/>
                  <a:pt x="7202" y="21118"/>
                </a:cubicBezTo>
                <a:cubicBezTo>
                  <a:pt x="6940" y="20800"/>
                  <a:pt x="6811" y="20421"/>
                  <a:pt x="6811" y="19981"/>
                </a:cubicBezTo>
                <a:moveTo>
                  <a:pt x="14431" y="19981"/>
                </a:moveTo>
                <a:cubicBezTo>
                  <a:pt x="14431" y="19540"/>
                  <a:pt x="14563" y="19156"/>
                  <a:pt x="14822" y="18833"/>
                </a:cubicBezTo>
                <a:cubicBezTo>
                  <a:pt x="15084" y="18512"/>
                  <a:pt x="15399" y="18345"/>
                  <a:pt x="15778" y="18345"/>
                </a:cubicBezTo>
                <a:cubicBezTo>
                  <a:pt x="16143" y="18345"/>
                  <a:pt x="16458" y="18512"/>
                  <a:pt x="16720" y="18833"/>
                </a:cubicBezTo>
                <a:cubicBezTo>
                  <a:pt x="16981" y="19153"/>
                  <a:pt x="17113" y="19538"/>
                  <a:pt x="17113" y="19981"/>
                </a:cubicBezTo>
                <a:cubicBezTo>
                  <a:pt x="17113" y="20425"/>
                  <a:pt x="16981" y="20800"/>
                  <a:pt x="16720" y="21118"/>
                </a:cubicBezTo>
                <a:cubicBezTo>
                  <a:pt x="16460" y="21438"/>
                  <a:pt x="16145" y="21599"/>
                  <a:pt x="15778" y="21599"/>
                </a:cubicBezTo>
                <a:cubicBezTo>
                  <a:pt x="15412" y="21599"/>
                  <a:pt x="15094" y="21438"/>
                  <a:pt x="14830" y="21118"/>
                </a:cubicBezTo>
                <a:cubicBezTo>
                  <a:pt x="14563" y="20800"/>
                  <a:pt x="14431" y="20421"/>
                  <a:pt x="14431" y="19981"/>
                </a:cubicBezTo>
              </a:path>
            </a:pathLst>
          </a:custGeom>
          <a:solidFill>
            <a:srgbClr val="333F4F"/>
          </a:solidFill>
          <a:ln>
            <a:noFill/>
          </a:ln>
          <a:effectLst/>
          <a:extLst/>
        </p:spPr>
        <p:txBody>
          <a:bodyPr lIns="38092" tIns="38092" rIns="38092" bIns="38092" anchor="ctr"/>
          <a:lstStyle/>
          <a:p>
            <a:pPr defTabSz="342823" fontAlgn="auto">
              <a:spcBef>
                <a:spcPts val="0"/>
              </a:spcBef>
              <a:spcAft>
                <a:spcPts val="0"/>
              </a:spcAft>
              <a:defRPr/>
            </a:pPr>
            <a:endParaRPr lang="es-ES" sz="2200" dirty="0">
              <a:solidFill>
                <a:schemeClr val="bg1"/>
              </a:solidFill>
              <a:effectLst>
                <a:outerShdw blurRad="38100" dist="38100" dir="2700000" algn="tl">
                  <a:srgbClr val="000000"/>
                </a:outerShdw>
              </a:effectLst>
              <a:latin typeface="Gill Sans" charset="0"/>
              <a:ea typeface="+mn-ea"/>
              <a:cs typeface="Gill Sans" charset="0"/>
              <a:sym typeface="Gill Sans" charset="0"/>
            </a:endParaRPr>
          </a:p>
        </p:txBody>
      </p:sp>
      <p:sp>
        <p:nvSpPr>
          <p:cNvPr id="115" name="AutoShape 119"/>
          <p:cNvSpPr>
            <a:spLocks/>
          </p:cNvSpPr>
          <p:nvPr/>
        </p:nvSpPr>
        <p:spPr bwMode="auto">
          <a:xfrm>
            <a:off x="5898702" y="1865114"/>
            <a:ext cx="185786" cy="18514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328" y="11543"/>
                </a:moveTo>
                <a:cubicBezTo>
                  <a:pt x="21492" y="11930"/>
                  <a:pt x="21571" y="12337"/>
                  <a:pt x="21571" y="12758"/>
                </a:cubicBezTo>
                <a:cubicBezTo>
                  <a:pt x="21571" y="13464"/>
                  <a:pt x="21388" y="14105"/>
                  <a:pt x="21017" y="14678"/>
                </a:cubicBezTo>
                <a:cubicBezTo>
                  <a:pt x="21111" y="15215"/>
                  <a:pt x="21077" y="15745"/>
                  <a:pt x="20924" y="16285"/>
                </a:cubicBezTo>
                <a:cubicBezTo>
                  <a:pt x="20769" y="16819"/>
                  <a:pt x="20512" y="17287"/>
                  <a:pt x="20141" y="17697"/>
                </a:cubicBezTo>
                <a:cubicBezTo>
                  <a:pt x="20105" y="18451"/>
                  <a:pt x="19901" y="19081"/>
                  <a:pt x="19531" y="19580"/>
                </a:cubicBezTo>
                <a:cubicBezTo>
                  <a:pt x="19161" y="20080"/>
                  <a:pt x="18700" y="20481"/>
                  <a:pt x="18146" y="20783"/>
                </a:cubicBezTo>
                <a:cubicBezTo>
                  <a:pt x="17593" y="21088"/>
                  <a:pt x="16982" y="21297"/>
                  <a:pt x="16321" y="21419"/>
                </a:cubicBezTo>
                <a:cubicBezTo>
                  <a:pt x="15660" y="21540"/>
                  <a:pt x="15010" y="21599"/>
                  <a:pt x="14380" y="21599"/>
                </a:cubicBezTo>
                <a:cubicBezTo>
                  <a:pt x="13730" y="21599"/>
                  <a:pt x="13077" y="21554"/>
                  <a:pt x="12424" y="21461"/>
                </a:cubicBezTo>
                <a:cubicBezTo>
                  <a:pt x="11772" y="21362"/>
                  <a:pt x="11127" y="21235"/>
                  <a:pt x="10497" y="21074"/>
                </a:cubicBezTo>
                <a:cubicBezTo>
                  <a:pt x="9864" y="20894"/>
                  <a:pt x="9237" y="20702"/>
                  <a:pt x="8610" y="20493"/>
                </a:cubicBezTo>
                <a:cubicBezTo>
                  <a:pt x="7982" y="20286"/>
                  <a:pt x="7341" y="20182"/>
                  <a:pt x="6680" y="20182"/>
                </a:cubicBezTo>
                <a:lnTo>
                  <a:pt x="1607" y="20182"/>
                </a:lnTo>
                <a:cubicBezTo>
                  <a:pt x="1167" y="20182"/>
                  <a:pt x="785" y="20029"/>
                  <a:pt x="471" y="19713"/>
                </a:cubicBezTo>
                <a:cubicBezTo>
                  <a:pt x="158" y="19405"/>
                  <a:pt x="0" y="19024"/>
                  <a:pt x="0" y="18572"/>
                </a:cubicBezTo>
                <a:lnTo>
                  <a:pt x="0" y="9880"/>
                </a:lnTo>
                <a:cubicBezTo>
                  <a:pt x="0" y="9440"/>
                  <a:pt x="158" y="9064"/>
                  <a:pt x="471" y="8754"/>
                </a:cubicBezTo>
                <a:cubicBezTo>
                  <a:pt x="785" y="8440"/>
                  <a:pt x="1167" y="8285"/>
                  <a:pt x="1607" y="8285"/>
                </a:cubicBezTo>
                <a:lnTo>
                  <a:pt x="6315" y="8285"/>
                </a:lnTo>
                <a:cubicBezTo>
                  <a:pt x="6558" y="8160"/>
                  <a:pt x="6750" y="8022"/>
                  <a:pt x="6897" y="7872"/>
                </a:cubicBezTo>
                <a:cubicBezTo>
                  <a:pt x="7041" y="7723"/>
                  <a:pt x="7197" y="7548"/>
                  <a:pt x="7369" y="7342"/>
                </a:cubicBezTo>
                <a:cubicBezTo>
                  <a:pt x="7513" y="7161"/>
                  <a:pt x="7663" y="6986"/>
                  <a:pt x="7810" y="6819"/>
                </a:cubicBezTo>
                <a:cubicBezTo>
                  <a:pt x="7957" y="6653"/>
                  <a:pt x="8112" y="6483"/>
                  <a:pt x="8276" y="6311"/>
                </a:cubicBezTo>
                <a:cubicBezTo>
                  <a:pt x="8570" y="5997"/>
                  <a:pt x="8918" y="5690"/>
                  <a:pt x="9302" y="5385"/>
                </a:cubicBezTo>
                <a:cubicBezTo>
                  <a:pt x="9692" y="5085"/>
                  <a:pt x="9989" y="4749"/>
                  <a:pt x="10195" y="4379"/>
                </a:cubicBezTo>
                <a:cubicBezTo>
                  <a:pt x="10339" y="4117"/>
                  <a:pt x="10443" y="3826"/>
                  <a:pt x="10506" y="3507"/>
                </a:cubicBezTo>
                <a:cubicBezTo>
                  <a:pt x="10565" y="3188"/>
                  <a:pt x="10627" y="2866"/>
                  <a:pt x="10675" y="2538"/>
                </a:cubicBezTo>
                <a:cubicBezTo>
                  <a:pt x="10726" y="2216"/>
                  <a:pt x="10780" y="1900"/>
                  <a:pt x="10845" y="1592"/>
                </a:cubicBezTo>
                <a:cubicBezTo>
                  <a:pt x="10907" y="1287"/>
                  <a:pt x="11014" y="1016"/>
                  <a:pt x="11161" y="776"/>
                </a:cubicBezTo>
                <a:cubicBezTo>
                  <a:pt x="11311" y="536"/>
                  <a:pt x="11523" y="350"/>
                  <a:pt x="11800" y="208"/>
                </a:cubicBezTo>
                <a:cubicBezTo>
                  <a:pt x="12074" y="67"/>
                  <a:pt x="12441" y="0"/>
                  <a:pt x="12902" y="0"/>
                </a:cubicBezTo>
                <a:cubicBezTo>
                  <a:pt x="13450" y="0"/>
                  <a:pt x="13956" y="112"/>
                  <a:pt x="14411" y="344"/>
                </a:cubicBezTo>
                <a:cubicBezTo>
                  <a:pt x="14869" y="573"/>
                  <a:pt x="15250" y="881"/>
                  <a:pt x="15567" y="1270"/>
                </a:cubicBezTo>
                <a:cubicBezTo>
                  <a:pt x="15880" y="1657"/>
                  <a:pt x="16126" y="2101"/>
                  <a:pt x="16304" y="2600"/>
                </a:cubicBezTo>
                <a:cubicBezTo>
                  <a:pt x="16479" y="3103"/>
                  <a:pt x="16570" y="3609"/>
                  <a:pt x="16570" y="4123"/>
                </a:cubicBezTo>
                <a:cubicBezTo>
                  <a:pt x="16570" y="4653"/>
                  <a:pt x="16491" y="5162"/>
                  <a:pt x="16332" y="5645"/>
                </a:cubicBezTo>
                <a:cubicBezTo>
                  <a:pt x="16174" y="6125"/>
                  <a:pt x="15982" y="6610"/>
                  <a:pt x="15759" y="7096"/>
                </a:cubicBezTo>
                <a:cubicBezTo>
                  <a:pt x="16072" y="7079"/>
                  <a:pt x="16389" y="7057"/>
                  <a:pt x="16705" y="7034"/>
                </a:cubicBezTo>
                <a:cubicBezTo>
                  <a:pt x="17019" y="7011"/>
                  <a:pt x="17335" y="7000"/>
                  <a:pt x="17652" y="7000"/>
                </a:cubicBezTo>
                <a:cubicBezTo>
                  <a:pt x="18149" y="7000"/>
                  <a:pt x="18630" y="7048"/>
                  <a:pt x="19099" y="7144"/>
                </a:cubicBezTo>
                <a:cubicBezTo>
                  <a:pt x="19568" y="7237"/>
                  <a:pt x="19986" y="7395"/>
                  <a:pt x="20356" y="7616"/>
                </a:cubicBezTo>
                <a:cubicBezTo>
                  <a:pt x="20726" y="7839"/>
                  <a:pt x="21026" y="8144"/>
                  <a:pt x="21255" y="8528"/>
                </a:cubicBezTo>
                <a:cubicBezTo>
                  <a:pt x="21486" y="8918"/>
                  <a:pt x="21599" y="9409"/>
                  <a:pt x="21599" y="10002"/>
                </a:cubicBezTo>
                <a:cubicBezTo>
                  <a:pt x="21599" y="10265"/>
                  <a:pt x="21580" y="10519"/>
                  <a:pt x="21535" y="10773"/>
                </a:cubicBezTo>
                <a:cubicBezTo>
                  <a:pt x="21484" y="11030"/>
                  <a:pt x="21419" y="11284"/>
                  <a:pt x="21328" y="11543"/>
                </a:cubicBezTo>
                <a:moveTo>
                  <a:pt x="4258" y="18519"/>
                </a:moveTo>
                <a:cubicBezTo>
                  <a:pt x="4555" y="18519"/>
                  <a:pt x="4809" y="18417"/>
                  <a:pt x="5024" y="18214"/>
                </a:cubicBezTo>
                <a:cubicBezTo>
                  <a:pt x="5233" y="18013"/>
                  <a:pt x="5340" y="17759"/>
                  <a:pt x="5340" y="17454"/>
                </a:cubicBezTo>
                <a:cubicBezTo>
                  <a:pt x="5340" y="17155"/>
                  <a:pt x="5233" y="16900"/>
                  <a:pt x="5024" y="16686"/>
                </a:cubicBezTo>
                <a:cubicBezTo>
                  <a:pt x="4812" y="16477"/>
                  <a:pt x="4557" y="16372"/>
                  <a:pt x="4258" y="16372"/>
                </a:cubicBezTo>
                <a:cubicBezTo>
                  <a:pt x="3941" y="16372"/>
                  <a:pt x="3684" y="16477"/>
                  <a:pt x="3486" y="16686"/>
                </a:cubicBezTo>
                <a:cubicBezTo>
                  <a:pt x="3289" y="16900"/>
                  <a:pt x="3190" y="17155"/>
                  <a:pt x="3190" y="17454"/>
                </a:cubicBezTo>
                <a:cubicBezTo>
                  <a:pt x="3190" y="17767"/>
                  <a:pt x="3289" y="18024"/>
                  <a:pt x="3486" y="18222"/>
                </a:cubicBezTo>
                <a:cubicBezTo>
                  <a:pt x="3681" y="18420"/>
                  <a:pt x="3939" y="18519"/>
                  <a:pt x="4258" y="18519"/>
                </a:cubicBezTo>
                <a:moveTo>
                  <a:pt x="19164" y="14342"/>
                </a:moveTo>
                <a:cubicBezTo>
                  <a:pt x="19703" y="13901"/>
                  <a:pt x="19975" y="13345"/>
                  <a:pt x="19975" y="12679"/>
                </a:cubicBezTo>
                <a:cubicBezTo>
                  <a:pt x="19975" y="12473"/>
                  <a:pt x="19918" y="12281"/>
                  <a:pt x="19805" y="12097"/>
                </a:cubicBezTo>
                <a:cubicBezTo>
                  <a:pt x="19695" y="11919"/>
                  <a:pt x="19576" y="11761"/>
                  <a:pt x="19446" y="11623"/>
                </a:cubicBezTo>
                <a:cubicBezTo>
                  <a:pt x="19590" y="11363"/>
                  <a:pt x="19720" y="11106"/>
                  <a:pt x="19833" y="10849"/>
                </a:cubicBezTo>
                <a:cubicBezTo>
                  <a:pt x="19944" y="10592"/>
                  <a:pt x="20003" y="10312"/>
                  <a:pt x="20003" y="10002"/>
                </a:cubicBezTo>
                <a:cubicBezTo>
                  <a:pt x="20003" y="9688"/>
                  <a:pt x="19924" y="9440"/>
                  <a:pt x="19766" y="9251"/>
                </a:cubicBezTo>
                <a:cubicBezTo>
                  <a:pt x="19607" y="9070"/>
                  <a:pt x="19415" y="8929"/>
                  <a:pt x="19184" y="8833"/>
                </a:cubicBezTo>
                <a:cubicBezTo>
                  <a:pt x="18955" y="8739"/>
                  <a:pt x="18698" y="8683"/>
                  <a:pt x="18418" y="8663"/>
                </a:cubicBezTo>
                <a:cubicBezTo>
                  <a:pt x="18138" y="8643"/>
                  <a:pt x="17884" y="8635"/>
                  <a:pt x="17649" y="8635"/>
                </a:cubicBezTo>
                <a:cubicBezTo>
                  <a:pt x="17242" y="8635"/>
                  <a:pt x="16835" y="8649"/>
                  <a:pt x="16423" y="8677"/>
                </a:cubicBezTo>
                <a:cubicBezTo>
                  <a:pt x="16010" y="8706"/>
                  <a:pt x="15606" y="8720"/>
                  <a:pt x="15199" y="8720"/>
                </a:cubicBezTo>
                <a:cubicBezTo>
                  <a:pt x="14917" y="8720"/>
                  <a:pt x="14643" y="8706"/>
                  <a:pt x="14366" y="8677"/>
                </a:cubicBezTo>
                <a:cubicBezTo>
                  <a:pt x="14089" y="8649"/>
                  <a:pt x="13829" y="8584"/>
                  <a:pt x="13574" y="8474"/>
                </a:cubicBezTo>
                <a:cubicBezTo>
                  <a:pt x="13574" y="8104"/>
                  <a:pt x="13645" y="7754"/>
                  <a:pt x="13792" y="7421"/>
                </a:cubicBezTo>
                <a:cubicBezTo>
                  <a:pt x="13936" y="7087"/>
                  <a:pt x="14094" y="6751"/>
                  <a:pt x="14275" y="6413"/>
                </a:cubicBezTo>
                <a:cubicBezTo>
                  <a:pt x="14448" y="6074"/>
                  <a:pt x="14606" y="5721"/>
                  <a:pt x="14747" y="5351"/>
                </a:cubicBezTo>
                <a:cubicBezTo>
                  <a:pt x="14886" y="4984"/>
                  <a:pt x="14953" y="4574"/>
                  <a:pt x="14953" y="4122"/>
                </a:cubicBezTo>
                <a:cubicBezTo>
                  <a:pt x="14953" y="3823"/>
                  <a:pt x="14905" y="3529"/>
                  <a:pt x="14812" y="3236"/>
                </a:cubicBezTo>
                <a:cubicBezTo>
                  <a:pt x="14716" y="2945"/>
                  <a:pt x="14583" y="2677"/>
                  <a:pt x="14411" y="2439"/>
                </a:cubicBezTo>
                <a:cubicBezTo>
                  <a:pt x="14238" y="2199"/>
                  <a:pt x="14027" y="2002"/>
                  <a:pt x="13775" y="1843"/>
                </a:cubicBezTo>
                <a:cubicBezTo>
                  <a:pt x="13521" y="1688"/>
                  <a:pt x="13230" y="1606"/>
                  <a:pt x="12893" y="1606"/>
                </a:cubicBezTo>
                <a:lnTo>
                  <a:pt x="12744" y="1606"/>
                </a:lnTo>
                <a:cubicBezTo>
                  <a:pt x="12681" y="1606"/>
                  <a:pt x="12631" y="1617"/>
                  <a:pt x="12594" y="1634"/>
                </a:cubicBezTo>
                <a:cubicBezTo>
                  <a:pt x="12523" y="1671"/>
                  <a:pt x="12481" y="1705"/>
                  <a:pt x="12472" y="1742"/>
                </a:cubicBezTo>
                <a:cubicBezTo>
                  <a:pt x="12464" y="1778"/>
                  <a:pt x="12450" y="1838"/>
                  <a:pt x="12430" y="1920"/>
                </a:cubicBezTo>
                <a:cubicBezTo>
                  <a:pt x="12323" y="2450"/>
                  <a:pt x="12221" y="3007"/>
                  <a:pt x="12128" y="3586"/>
                </a:cubicBezTo>
                <a:cubicBezTo>
                  <a:pt x="12034" y="4167"/>
                  <a:pt x="11854" y="4698"/>
                  <a:pt x="11596" y="5176"/>
                </a:cubicBezTo>
                <a:cubicBezTo>
                  <a:pt x="11334" y="5636"/>
                  <a:pt x="11000" y="6034"/>
                  <a:pt x="10596" y="6367"/>
                </a:cubicBezTo>
                <a:cubicBezTo>
                  <a:pt x="10189" y="6701"/>
                  <a:pt x="9802" y="7051"/>
                  <a:pt x="9432" y="7421"/>
                </a:cubicBezTo>
                <a:cubicBezTo>
                  <a:pt x="9169" y="7700"/>
                  <a:pt x="8949" y="7954"/>
                  <a:pt x="8771" y="8183"/>
                </a:cubicBezTo>
                <a:cubicBezTo>
                  <a:pt x="8593" y="8412"/>
                  <a:pt x="8403" y="8632"/>
                  <a:pt x="8211" y="8833"/>
                </a:cubicBezTo>
                <a:cubicBezTo>
                  <a:pt x="8016" y="9036"/>
                  <a:pt x="7799" y="9222"/>
                  <a:pt x="7556" y="9400"/>
                </a:cubicBezTo>
                <a:cubicBezTo>
                  <a:pt x="7313" y="9575"/>
                  <a:pt x="7019" y="9736"/>
                  <a:pt x="6674" y="9880"/>
                </a:cubicBezTo>
                <a:lnTo>
                  <a:pt x="6646" y="9880"/>
                </a:lnTo>
                <a:lnTo>
                  <a:pt x="6646" y="18572"/>
                </a:lnTo>
                <a:cubicBezTo>
                  <a:pt x="7279" y="18572"/>
                  <a:pt x="7889" y="18649"/>
                  <a:pt x="8485" y="18795"/>
                </a:cubicBezTo>
                <a:cubicBezTo>
                  <a:pt x="9081" y="18945"/>
                  <a:pt x="9683" y="19103"/>
                  <a:pt x="10294" y="19270"/>
                </a:cubicBezTo>
                <a:cubicBezTo>
                  <a:pt x="10901" y="19439"/>
                  <a:pt x="11537" y="19592"/>
                  <a:pt x="12207" y="19741"/>
                </a:cubicBezTo>
                <a:cubicBezTo>
                  <a:pt x="12874" y="19891"/>
                  <a:pt x="13594" y="19965"/>
                  <a:pt x="14374" y="19965"/>
                </a:cubicBezTo>
                <a:cubicBezTo>
                  <a:pt x="14781" y="19965"/>
                  <a:pt x="15222" y="19939"/>
                  <a:pt x="15699" y="19885"/>
                </a:cubicBezTo>
                <a:cubicBezTo>
                  <a:pt x="16177" y="19829"/>
                  <a:pt x="16626" y="19710"/>
                  <a:pt x="17047" y="19527"/>
                </a:cubicBezTo>
                <a:cubicBezTo>
                  <a:pt x="17468" y="19343"/>
                  <a:pt x="17816" y="19086"/>
                  <a:pt x="18101" y="18762"/>
                </a:cubicBezTo>
                <a:cubicBezTo>
                  <a:pt x="18387" y="18440"/>
                  <a:pt x="18525" y="18010"/>
                  <a:pt x="18525" y="17477"/>
                </a:cubicBezTo>
                <a:cubicBezTo>
                  <a:pt x="18525" y="17386"/>
                  <a:pt x="18522" y="17304"/>
                  <a:pt x="18517" y="17225"/>
                </a:cubicBezTo>
                <a:cubicBezTo>
                  <a:pt x="18503" y="17152"/>
                  <a:pt x="18488" y="17070"/>
                  <a:pt x="18471" y="16980"/>
                </a:cubicBezTo>
                <a:cubicBezTo>
                  <a:pt x="18785" y="16836"/>
                  <a:pt x="19028" y="16596"/>
                  <a:pt x="19195" y="16262"/>
                </a:cubicBezTo>
                <a:cubicBezTo>
                  <a:pt x="19364" y="15929"/>
                  <a:pt x="19446" y="15593"/>
                  <a:pt x="19446" y="15263"/>
                </a:cubicBezTo>
                <a:cubicBezTo>
                  <a:pt x="19449" y="14912"/>
                  <a:pt x="19350" y="14605"/>
                  <a:pt x="19164" y="14342"/>
                </a:cubicBezTo>
              </a:path>
            </a:pathLst>
          </a:custGeom>
          <a:solidFill>
            <a:srgbClr val="333F4F"/>
          </a:solidFill>
          <a:ln>
            <a:noFill/>
          </a:ln>
          <a:effectLst/>
          <a:extLst/>
        </p:spPr>
        <p:txBody>
          <a:bodyPr lIns="38092" tIns="38092" rIns="38092" bIns="38092" anchor="ctr"/>
          <a:lstStyle/>
          <a:p>
            <a:pPr defTabSz="342823" fontAlgn="auto">
              <a:spcBef>
                <a:spcPts val="0"/>
              </a:spcBef>
              <a:spcAft>
                <a:spcPts val="0"/>
              </a:spcAft>
              <a:defRPr/>
            </a:pPr>
            <a:endParaRPr lang="es-ES" sz="2200" dirty="0">
              <a:solidFill>
                <a:schemeClr val="bg1"/>
              </a:solidFill>
              <a:effectLst>
                <a:outerShdw blurRad="38100" dist="38100" dir="2700000" algn="tl">
                  <a:srgbClr val="000000"/>
                </a:outerShdw>
              </a:effectLst>
              <a:latin typeface="Gill Sans" charset="0"/>
              <a:ea typeface="+mn-ea"/>
              <a:cs typeface="Gill Sans" charset="0"/>
              <a:sym typeface="Gill Sans" charset="0"/>
            </a:endParaRPr>
          </a:p>
        </p:txBody>
      </p:sp>
      <p:sp>
        <p:nvSpPr>
          <p:cNvPr id="116" name="AutoShape 120"/>
          <p:cNvSpPr>
            <a:spLocks/>
          </p:cNvSpPr>
          <p:nvPr/>
        </p:nvSpPr>
        <p:spPr bwMode="auto">
          <a:xfrm>
            <a:off x="2422362" y="1858566"/>
            <a:ext cx="185786" cy="20359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5" y="0"/>
                </a:moveTo>
                <a:cubicBezTo>
                  <a:pt x="12303" y="0"/>
                  <a:pt x="13704" y="279"/>
                  <a:pt x="15013" y="844"/>
                </a:cubicBezTo>
                <a:cubicBezTo>
                  <a:pt x="16321" y="1409"/>
                  <a:pt x="17465" y="2177"/>
                  <a:pt x="18449" y="3157"/>
                </a:cubicBezTo>
                <a:cubicBezTo>
                  <a:pt x="19432" y="4134"/>
                  <a:pt x="20204" y="5277"/>
                  <a:pt x="20760" y="6588"/>
                </a:cubicBezTo>
                <a:cubicBezTo>
                  <a:pt x="21320" y="7901"/>
                  <a:pt x="21599" y="9304"/>
                  <a:pt x="21599" y="10801"/>
                </a:cubicBezTo>
                <a:cubicBezTo>
                  <a:pt x="21599" y="12295"/>
                  <a:pt x="21320" y="13698"/>
                  <a:pt x="20760" y="15009"/>
                </a:cubicBezTo>
                <a:cubicBezTo>
                  <a:pt x="20204" y="16322"/>
                  <a:pt x="19429" y="17465"/>
                  <a:pt x="18449" y="18445"/>
                </a:cubicBezTo>
                <a:cubicBezTo>
                  <a:pt x="17465" y="19422"/>
                  <a:pt x="16321" y="20193"/>
                  <a:pt x="15013" y="20755"/>
                </a:cubicBezTo>
                <a:cubicBezTo>
                  <a:pt x="13704" y="21320"/>
                  <a:pt x="12303" y="21599"/>
                  <a:pt x="10805" y="21599"/>
                </a:cubicBezTo>
                <a:cubicBezTo>
                  <a:pt x="9310" y="21599"/>
                  <a:pt x="7906" y="21320"/>
                  <a:pt x="6592" y="20755"/>
                </a:cubicBezTo>
                <a:cubicBezTo>
                  <a:pt x="5281" y="20193"/>
                  <a:pt x="4136" y="19422"/>
                  <a:pt x="3156" y="18445"/>
                </a:cubicBezTo>
                <a:cubicBezTo>
                  <a:pt x="2178" y="17465"/>
                  <a:pt x="1410" y="16322"/>
                  <a:pt x="844" y="15009"/>
                </a:cubicBezTo>
                <a:cubicBezTo>
                  <a:pt x="282" y="13698"/>
                  <a:pt x="0" y="12295"/>
                  <a:pt x="0" y="10801"/>
                </a:cubicBezTo>
                <a:cubicBezTo>
                  <a:pt x="0" y="9304"/>
                  <a:pt x="282" y="7901"/>
                  <a:pt x="844" y="6588"/>
                </a:cubicBezTo>
                <a:cubicBezTo>
                  <a:pt x="1410" y="5277"/>
                  <a:pt x="2181" y="4134"/>
                  <a:pt x="3156" y="3157"/>
                </a:cubicBezTo>
                <a:cubicBezTo>
                  <a:pt x="4136" y="2177"/>
                  <a:pt x="5281" y="1409"/>
                  <a:pt x="6592" y="844"/>
                </a:cubicBezTo>
                <a:cubicBezTo>
                  <a:pt x="7906" y="279"/>
                  <a:pt x="9310" y="0"/>
                  <a:pt x="10805" y="0"/>
                </a:cubicBezTo>
                <a:moveTo>
                  <a:pt x="10805" y="18358"/>
                </a:moveTo>
                <a:cubicBezTo>
                  <a:pt x="11862" y="18358"/>
                  <a:pt x="12845" y="18157"/>
                  <a:pt x="13755" y="17762"/>
                </a:cubicBezTo>
                <a:cubicBezTo>
                  <a:pt x="14665" y="17364"/>
                  <a:pt x="15462" y="16824"/>
                  <a:pt x="16151" y="16141"/>
                </a:cubicBezTo>
                <a:cubicBezTo>
                  <a:pt x="16838" y="15455"/>
                  <a:pt x="17378" y="14656"/>
                  <a:pt x="17773" y="13746"/>
                </a:cubicBezTo>
                <a:cubicBezTo>
                  <a:pt x="18169" y="12837"/>
                  <a:pt x="18370" y="11854"/>
                  <a:pt x="18370" y="10801"/>
                </a:cubicBezTo>
                <a:cubicBezTo>
                  <a:pt x="18370" y="9745"/>
                  <a:pt x="18172" y="8762"/>
                  <a:pt x="17773" y="7853"/>
                </a:cubicBezTo>
                <a:cubicBezTo>
                  <a:pt x="17375" y="6944"/>
                  <a:pt x="16838" y="6147"/>
                  <a:pt x="16151" y="5458"/>
                </a:cubicBezTo>
                <a:cubicBezTo>
                  <a:pt x="15465" y="4775"/>
                  <a:pt x="14665" y="4235"/>
                  <a:pt x="13750" y="3837"/>
                </a:cubicBezTo>
                <a:cubicBezTo>
                  <a:pt x="12834" y="3442"/>
                  <a:pt x="11851" y="3241"/>
                  <a:pt x="10805" y="3241"/>
                </a:cubicBezTo>
                <a:cubicBezTo>
                  <a:pt x="9751" y="3241"/>
                  <a:pt x="8765" y="3442"/>
                  <a:pt x="7849" y="3837"/>
                </a:cubicBezTo>
                <a:cubicBezTo>
                  <a:pt x="6934" y="4235"/>
                  <a:pt x="6137" y="4775"/>
                  <a:pt x="5456" y="5458"/>
                </a:cubicBezTo>
                <a:cubicBezTo>
                  <a:pt x="4775" y="6147"/>
                  <a:pt x="4235" y="6944"/>
                  <a:pt x="3840" y="7853"/>
                </a:cubicBezTo>
                <a:cubicBezTo>
                  <a:pt x="3441" y="8762"/>
                  <a:pt x="3243" y="9745"/>
                  <a:pt x="3243" y="10801"/>
                </a:cubicBezTo>
                <a:cubicBezTo>
                  <a:pt x="3243" y="11854"/>
                  <a:pt x="3441" y="12837"/>
                  <a:pt x="3840" y="13746"/>
                </a:cubicBezTo>
                <a:cubicBezTo>
                  <a:pt x="4238" y="14656"/>
                  <a:pt x="4775" y="15455"/>
                  <a:pt x="5456" y="16141"/>
                </a:cubicBezTo>
                <a:cubicBezTo>
                  <a:pt x="6134" y="16824"/>
                  <a:pt x="6931" y="17364"/>
                  <a:pt x="7849" y="17762"/>
                </a:cubicBezTo>
                <a:cubicBezTo>
                  <a:pt x="8765" y="18157"/>
                  <a:pt x="9751" y="18358"/>
                  <a:pt x="10805" y="18358"/>
                </a:cubicBezTo>
                <a:moveTo>
                  <a:pt x="14538" y="10801"/>
                </a:moveTo>
                <a:cubicBezTo>
                  <a:pt x="14835" y="10801"/>
                  <a:pt x="15089" y="10905"/>
                  <a:pt x="15304" y="11117"/>
                </a:cubicBezTo>
                <a:cubicBezTo>
                  <a:pt x="15513" y="11332"/>
                  <a:pt x="15617" y="11583"/>
                  <a:pt x="15617" y="11882"/>
                </a:cubicBezTo>
                <a:lnTo>
                  <a:pt x="15617" y="12964"/>
                </a:lnTo>
                <a:cubicBezTo>
                  <a:pt x="15617" y="13261"/>
                  <a:pt x="15513" y="13515"/>
                  <a:pt x="15304" y="13726"/>
                </a:cubicBezTo>
                <a:cubicBezTo>
                  <a:pt x="15089" y="13938"/>
                  <a:pt x="14835" y="14043"/>
                  <a:pt x="14538" y="14043"/>
                </a:cubicBezTo>
                <a:lnTo>
                  <a:pt x="9669" y="14043"/>
                </a:lnTo>
                <a:cubicBezTo>
                  <a:pt x="9373" y="14043"/>
                  <a:pt x="9115" y="13938"/>
                  <a:pt x="8903" y="13726"/>
                </a:cubicBezTo>
                <a:cubicBezTo>
                  <a:pt x="8691" y="13515"/>
                  <a:pt x="8587" y="13260"/>
                  <a:pt x="8587" y="12964"/>
                </a:cubicBezTo>
                <a:lnTo>
                  <a:pt x="8587" y="6675"/>
                </a:lnTo>
                <a:cubicBezTo>
                  <a:pt x="8587" y="6379"/>
                  <a:pt x="8691" y="6125"/>
                  <a:pt x="8903" y="5916"/>
                </a:cubicBezTo>
                <a:cubicBezTo>
                  <a:pt x="9113" y="5698"/>
                  <a:pt x="9370" y="5594"/>
                  <a:pt x="9669" y="5594"/>
                </a:cubicBezTo>
                <a:lnTo>
                  <a:pt x="10751" y="5594"/>
                </a:lnTo>
                <a:cubicBezTo>
                  <a:pt x="11065" y="5594"/>
                  <a:pt x="11322" y="5698"/>
                  <a:pt x="11520" y="5916"/>
                </a:cubicBezTo>
                <a:cubicBezTo>
                  <a:pt x="11718" y="6125"/>
                  <a:pt x="11817" y="6379"/>
                  <a:pt x="11817" y="6675"/>
                </a:cubicBezTo>
                <a:lnTo>
                  <a:pt x="11817" y="10801"/>
                </a:lnTo>
                <a:lnTo>
                  <a:pt x="14538" y="10801"/>
                </a:lnTo>
                <a:close/>
              </a:path>
            </a:pathLst>
          </a:custGeom>
          <a:solidFill>
            <a:srgbClr val="333F4F"/>
          </a:solidFill>
          <a:ln>
            <a:noFill/>
          </a:ln>
          <a:effectLst/>
          <a:extLst/>
        </p:spPr>
        <p:txBody>
          <a:bodyPr lIns="38092" tIns="38092" rIns="38092" bIns="38092" anchor="ctr"/>
          <a:lstStyle/>
          <a:p>
            <a:pPr defTabSz="342823" fontAlgn="auto">
              <a:spcBef>
                <a:spcPts val="0"/>
              </a:spcBef>
              <a:spcAft>
                <a:spcPts val="0"/>
              </a:spcAft>
              <a:defRPr/>
            </a:pPr>
            <a:endParaRPr lang="es-ES" sz="2200" dirty="0">
              <a:solidFill>
                <a:schemeClr val="bg1"/>
              </a:solidFill>
              <a:effectLst>
                <a:outerShdw blurRad="38100" dist="38100" dir="2700000" algn="tl">
                  <a:srgbClr val="000000"/>
                </a:outerShdw>
              </a:effectLst>
              <a:latin typeface="Gill Sans" charset="0"/>
              <a:ea typeface="+mn-ea"/>
              <a:cs typeface="Gill Sans" charset="0"/>
              <a:sym typeface="Gill Sans" charset="0"/>
            </a:endParaRPr>
          </a:p>
        </p:txBody>
      </p:sp>
      <p:sp>
        <p:nvSpPr>
          <p:cNvPr id="117" name="AutoShape 121"/>
          <p:cNvSpPr>
            <a:spLocks/>
          </p:cNvSpPr>
          <p:nvPr/>
        </p:nvSpPr>
        <p:spPr bwMode="auto">
          <a:xfrm>
            <a:off x="2854076" y="1859161"/>
            <a:ext cx="185190" cy="203597"/>
          </a:xfrm>
          <a:custGeom>
            <a:avLst/>
            <a:gdLst>
              <a:gd name="T0" fmla="*/ 10800 w 21600"/>
              <a:gd name="T1" fmla="+- 0 10813 26"/>
              <a:gd name="T2" fmla="*/ 10813 h 21574"/>
              <a:gd name="T3" fmla="*/ 10800 w 21600"/>
              <a:gd name="T4" fmla="+- 0 10813 26"/>
              <a:gd name="T5" fmla="*/ 10813 h 21574"/>
              <a:gd name="T6" fmla="*/ 10800 w 21600"/>
              <a:gd name="T7" fmla="+- 0 10813 26"/>
              <a:gd name="T8" fmla="*/ 10813 h 21574"/>
              <a:gd name="T9" fmla="*/ 10800 w 21600"/>
              <a:gd name="T10" fmla="+- 0 10813 26"/>
              <a:gd name="T11" fmla="*/ 10813 h 21574"/>
            </a:gdLst>
            <a:ahLst/>
            <a:cxnLst>
              <a:cxn ang="0">
                <a:pos x="T0" y="T2"/>
              </a:cxn>
              <a:cxn ang="0">
                <a:pos x="T3" y="T5"/>
              </a:cxn>
              <a:cxn ang="0">
                <a:pos x="T6" y="T8"/>
              </a:cxn>
              <a:cxn ang="0">
                <a:pos x="T9" y="T11"/>
              </a:cxn>
            </a:cxnLst>
            <a:rect l="0" t="0" r="r" b="b"/>
            <a:pathLst>
              <a:path w="21600" h="21574">
                <a:moveTo>
                  <a:pt x="19883" y="9849"/>
                </a:moveTo>
                <a:cubicBezTo>
                  <a:pt x="20430" y="10441"/>
                  <a:pt x="20853" y="11078"/>
                  <a:pt x="21152" y="11757"/>
                </a:cubicBezTo>
                <a:cubicBezTo>
                  <a:pt x="21448" y="12437"/>
                  <a:pt x="21599" y="13164"/>
                  <a:pt x="21599" y="13934"/>
                </a:cubicBezTo>
                <a:cubicBezTo>
                  <a:pt x="21599" y="14988"/>
                  <a:pt x="21324" y="15980"/>
                  <a:pt x="20757" y="16911"/>
                </a:cubicBezTo>
                <a:cubicBezTo>
                  <a:pt x="20194" y="17841"/>
                  <a:pt x="19428" y="18656"/>
                  <a:pt x="18453" y="19346"/>
                </a:cubicBezTo>
                <a:cubicBezTo>
                  <a:pt x="17479" y="20040"/>
                  <a:pt x="16337" y="20584"/>
                  <a:pt x="15016" y="20982"/>
                </a:cubicBezTo>
                <a:cubicBezTo>
                  <a:pt x="13698" y="21373"/>
                  <a:pt x="12293" y="21574"/>
                  <a:pt x="10800" y="21574"/>
                </a:cubicBezTo>
                <a:cubicBezTo>
                  <a:pt x="9310" y="21574"/>
                  <a:pt x="7905" y="21373"/>
                  <a:pt x="6595" y="20982"/>
                </a:cubicBezTo>
                <a:cubicBezTo>
                  <a:pt x="5282" y="20584"/>
                  <a:pt x="4136" y="20040"/>
                  <a:pt x="3154" y="19346"/>
                </a:cubicBezTo>
                <a:cubicBezTo>
                  <a:pt x="2175" y="18656"/>
                  <a:pt x="1405" y="17841"/>
                  <a:pt x="842" y="16911"/>
                </a:cubicBezTo>
                <a:cubicBezTo>
                  <a:pt x="279" y="15978"/>
                  <a:pt x="0" y="14988"/>
                  <a:pt x="0" y="13934"/>
                </a:cubicBezTo>
                <a:cubicBezTo>
                  <a:pt x="0" y="13164"/>
                  <a:pt x="151" y="12434"/>
                  <a:pt x="451" y="11757"/>
                </a:cubicBezTo>
                <a:cubicBezTo>
                  <a:pt x="746" y="11078"/>
                  <a:pt x="1173" y="10441"/>
                  <a:pt x="1720" y="9849"/>
                </a:cubicBezTo>
                <a:cubicBezTo>
                  <a:pt x="1972" y="9553"/>
                  <a:pt x="2419" y="9105"/>
                  <a:pt x="3046" y="8507"/>
                </a:cubicBezTo>
                <a:cubicBezTo>
                  <a:pt x="3677" y="7906"/>
                  <a:pt x="4367" y="7213"/>
                  <a:pt x="5114" y="6421"/>
                </a:cubicBezTo>
                <a:cubicBezTo>
                  <a:pt x="5861" y="5626"/>
                  <a:pt x="6579" y="4758"/>
                  <a:pt x="7282" y="3810"/>
                </a:cubicBezTo>
                <a:cubicBezTo>
                  <a:pt x="7985" y="2860"/>
                  <a:pt x="8556" y="1882"/>
                  <a:pt x="9003" y="873"/>
                </a:cubicBezTo>
                <a:cubicBezTo>
                  <a:pt x="9131" y="560"/>
                  <a:pt x="9370" y="329"/>
                  <a:pt x="9714" y="179"/>
                </a:cubicBezTo>
                <a:cubicBezTo>
                  <a:pt x="10057" y="30"/>
                  <a:pt x="10420" y="-26"/>
                  <a:pt x="10800" y="10"/>
                </a:cubicBezTo>
                <a:cubicBezTo>
                  <a:pt x="11195" y="-26"/>
                  <a:pt x="11558" y="30"/>
                  <a:pt x="11897" y="179"/>
                </a:cubicBezTo>
                <a:cubicBezTo>
                  <a:pt x="12237" y="329"/>
                  <a:pt x="12468" y="560"/>
                  <a:pt x="12596" y="873"/>
                </a:cubicBezTo>
                <a:cubicBezTo>
                  <a:pt x="13015" y="1888"/>
                  <a:pt x="13586" y="2872"/>
                  <a:pt x="14309" y="3816"/>
                </a:cubicBezTo>
                <a:cubicBezTo>
                  <a:pt x="15028" y="4760"/>
                  <a:pt x="15758" y="5626"/>
                  <a:pt x="16505" y="6421"/>
                </a:cubicBezTo>
                <a:cubicBezTo>
                  <a:pt x="17256" y="7213"/>
                  <a:pt x="17934" y="7907"/>
                  <a:pt x="18561" y="8507"/>
                </a:cubicBezTo>
                <a:cubicBezTo>
                  <a:pt x="19188" y="9105"/>
                  <a:pt x="19623" y="9553"/>
                  <a:pt x="19883" y="9849"/>
                </a:cubicBezTo>
                <a:moveTo>
                  <a:pt x="7438" y="17542"/>
                </a:moveTo>
                <a:cubicBezTo>
                  <a:pt x="8188" y="17542"/>
                  <a:pt x="8831" y="17356"/>
                  <a:pt x="9350" y="16987"/>
                </a:cubicBezTo>
                <a:cubicBezTo>
                  <a:pt x="9873" y="16618"/>
                  <a:pt x="10133" y="16167"/>
                  <a:pt x="10133" y="15622"/>
                </a:cubicBezTo>
                <a:cubicBezTo>
                  <a:pt x="10133" y="15239"/>
                  <a:pt x="9993" y="14898"/>
                  <a:pt x="9713" y="14613"/>
                </a:cubicBezTo>
                <a:cubicBezTo>
                  <a:pt x="9634" y="14543"/>
                  <a:pt x="9518" y="14430"/>
                  <a:pt x="9358" y="14283"/>
                </a:cubicBezTo>
                <a:cubicBezTo>
                  <a:pt x="9198" y="14134"/>
                  <a:pt x="9031" y="13959"/>
                  <a:pt x="8851" y="13753"/>
                </a:cubicBezTo>
                <a:cubicBezTo>
                  <a:pt x="8671" y="13553"/>
                  <a:pt x="8492" y="13336"/>
                  <a:pt x="8304" y="13099"/>
                </a:cubicBezTo>
                <a:cubicBezTo>
                  <a:pt x="8120" y="12868"/>
                  <a:pt x="7977" y="12626"/>
                  <a:pt x="7877" y="12372"/>
                </a:cubicBezTo>
                <a:cubicBezTo>
                  <a:pt x="7825" y="12192"/>
                  <a:pt x="7677" y="12115"/>
                  <a:pt x="7438" y="12141"/>
                </a:cubicBezTo>
                <a:cubicBezTo>
                  <a:pt x="7210" y="12107"/>
                  <a:pt x="7054" y="12183"/>
                  <a:pt x="6983" y="12372"/>
                </a:cubicBezTo>
                <a:cubicBezTo>
                  <a:pt x="6883" y="12634"/>
                  <a:pt x="6739" y="12879"/>
                  <a:pt x="6567" y="13108"/>
                </a:cubicBezTo>
                <a:cubicBezTo>
                  <a:pt x="6396" y="13336"/>
                  <a:pt x="6216" y="13553"/>
                  <a:pt x="6032" y="13753"/>
                </a:cubicBezTo>
                <a:cubicBezTo>
                  <a:pt x="5853" y="13959"/>
                  <a:pt x="5677" y="14131"/>
                  <a:pt x="5517" y="14275"/>
                </a:cubicBezTo>
                <a:cubicBezTo>
                  <a:pt x="5358" y="14421"/>
                  <a:pt x="5242" y="14531"/>
                  <a:pt x="5162" y="14613"/>
                </a:cubicBezTo>
                <a:cubicBezTo>
                  <a:pt x="4870" y="14909"/>
                  <a:pt x="4731" y="15247"/>
                  <a:pt x="4743" y="15622"/>
                </a:cubicBezTo>
                <a:cubicBezTo>
                  <a:pt x="4743" y="16155"/>
                  <a:pt x="5002" y="16606"/>
                  <a:pt x="5525" y="16981"/>
                </a:cubicBezTo>
                <a:cubicBezTo>
                  <a:pt x="6048" y="17356"/>
                  <a:pt x="6687" y="17542"/>
                  <a:pt x="7438" y="17542"/>
                </a:cubicBezTo>
              </a:path>
            </a:pathLst>
          </a:custGeom>
          <a:solidFill>
            <a:srgbClr val="333F4F"/>
          </a:solidFill>
          <a:ln>
            <a:noFill/>
          </a:ln>
          <a:effectLst/>
          <a:extLst/>
        </p:spPr>
        <p:txBody>
          <a:bodyPr lIns="38092" tIns="38092" rIns="38092" bIns="38092" anchor="ctr"/>
          <a:lstStyle/>
          <a:p>
            <a:pPr defTabSz="342823" fontAlgn="auto">
              <a:spcBef>
                <a:spcPts val="0"/>
              </a:spcBef>
              <a:spcAft>
                <a:spcPts val="0"/>
              </a:spcAft>
              <a:defRPr/>
            </a:pPr>
            <a:endParaRPr lang="es-ES" sz="2200" dirty="0">
              <a:solidFill>
                <a:schemeClr val="bg1"/>
              </a:solidFill>
              <a:effectLst>
                <a:outerShdw blurRad="38100" dist="38100" dir="2700000" algn="tl">
                  <a:srgbClr val="000000"/>
                </a:outerShdw>
              </a:effectLst>
              <a:latin typeface="Gill Sans" charset="0"/>
              <a:ea typeface="+mn-ea"/>
              <a:cs typeface="Gill Sans" charset="0"/>
              <a:sym typeface="Gill Sans" charset="0"/>
            </a:endParaRPr>
          </a:p>
        </p:txBody>
      </p:sp>
      <p:sp>
        <p:nvSpPr>
          <p:cNvPr id="118" name="AutoShape 122"/>
          <p:cNvSpPr>
            <a:spLocks/>
          </p:cNvSpPr>
          <p:nvPr/>
        </p:nvSpPr>
        <p:spPr bwMode="auto">
          <a:xfrm>
            <a:off x="3303059" y="1858566"/>
            <a:ext cx="184595" cy="20359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599" y="4921"/>
                </a:moveTo>
                <a:lnTo>
                  <a:pt x="21599" y="5871"/>
                </a:lnTo>
                <a:cubicBezTo>
                  <a:pt x="21192" y="6052"/>
                  <a:pt x="20518" y="6202"/>
                  <a:pt x="19564" y="6320"/>
                </a:cubicBezTo>
                <a:cubicBezTo>
                  <a:pt x="18617" y="6436"/>
                  <a:pt x="17593" y="6522"/>
                  <a:pt x="16494" y="6579"/>
                </a:cubicBezTo>
                <a:cubicBezTo>
                  <a:pt x="15398" y="6643"/>
                  <a:pt x="14330" y="6677"/>
                  <a:pt x="13290" y="6683"/>
                </a:cubicBezTo>
                <a:cubicBezTo>
                  <a:pt x="12253" y="6692"/>
                  <a:pt x="11427" y="6698"/>
                  <a:pt x="10808" y="6698"/>
                </a:cubicBezTo>
                <a:cubicBezTo>
                  <a:pt x="10200" y="6698"/>
                  <a:pt x="9374" y="6692"/>
                  <a:pt x="8326" y="6683"/>
                </a:cubicBezTo>
                <a:cubicBezTo>
                  <a:pt x="7276" y="6677"/>
                  <a:pt x="6204" y="6643"/>
                  <a:pt x="5105" y="6579"/>
                </a:cubicBezTo>
                <a:cubicBezTo>
                  <a:pt x="4009" y="6522"/>
                  <a:pt x="2993" y="6436"/>
                  <a:pt x="2053" y="6326"/>
                </a:cubicBezTo>
                <a:cubicBezTo>
                  <a:pt x="1116" y="6214"/>
                  <a:pt x="442" y="6064"/>
                  <a:pt x="34" y="5871"/>
                </a:cubicBezTo>
                <a:cubicBezTo>
                  <a:pt x="10" y="5724"/>
                  <a:pt x="0" y="5566"/>
                  <a:pt x="0" y="5393"/>
                </a:cubicBezTo>
                <a:lnTo>
                  <a:pt x="0" y="4921"/>
                </a:lnTo>
                <a:lnTo>
                  <a:pt x="0" y="4423"/>
                </a:lnTo>
                <a:cubicBezTo>
                  <a:pt x="0" y="4258"/>
                  <a:pt x="10" y="4092"/>
                  <a:pt x="34" y="3924"/>
                </a:cubicBezTo>
                <a:cubicBezTo>
                  <a:pt x="307" y="3801"/>
                  <a:pt x="701" y="3688"/>
                  <a:pt x="1213" y="3602"/>
                </a:cubicBezTo>
                <a:cubicBezTo>
                  <a:pt x="1717" y="3516"/>
                  <a:pt x="2257" y="3444"/>
                  <a:pt x="2830" y="3389"/>
                </a:cubicBezTo>
                <a:cubicBezTo>
                  <a:pt x="3404" y="3334"/>
                  <a:pt x="3971" y="3294"/>
                  <a:pt x="4528" y="3265"/>
                </a:cubicBezTo>
                <a:cubicBezTo>
                  <a:pt x="5084" y="3239"/>
                  <a:pt x="5516" y="3213"/>
                  <a:pt x="5827" y="3196"/>
                </a:cubicBezTo>
                <a:cubicBezTo>
                  <a:pt x="5737" y="2444"/>
                  <a:pt x="5800" y="1857"/>
                  <a:pt x="6017" y="1431"/>
                </a:cubicBezTo>
                <a:cubicBezTo>
                  <a:pt x="6232" y="1010"/>
                  <a:pt x="6560" y="693"/>
                  <a:pt x="7003" y="489"/>
                </a:cubicBezTo>
                <a:cubicBezTo>
                  <a:pt x="7441" y="282"/>
                  <a:pt x="7984" y="146"/>
                  <a:pt x="8631" y="86"/>
                </a:cubicBezTo>
                <a:cubicBezTo>
                  <a:pt x="9280" y="28"/>
                  <a:pt x="9999" y="0"/>
                  <a:pt x="10808" y="0"/>
                </a:cubicBezTo>
                <a:cubicBezTo>
                  <a:pt x="11417" y="0"/>
                  <a:pt x="12021" y="11"/>
                  <a:pt x="12619" y="40"/>
                </a:cubicBezTo>
                <a:cubicBezTo>
                  <a:pt x="13221" y="69"/>
                  <a:pt x="13757" y="164"/>
                  <a:pt x="14234" y="319"/>
                </a:cubicBezTo>
                <a:cubicBezTo>
                  <a:pt x="14707" y="483"/>
                  <a:pt x="15084" y="734"/>
                  <a:pt x="15367" y="1074"/>
                </a:cubicBezTo>
                <a:cubicBezTo>
                  <a:pt x="15647" y="1413"/>
                  <a:pt x="15789" y="1894"/>
                  <a:pt x="15789" y="2519"/>
                </a:cubicBezTo>
                <a:lnTo>
                  <a:pt x="15789" y="2850"/>
                </a:lnTo>
                <a:cubicBezTo>
                  <a:pt x="15789" y="2963"/>
                  <a:pt x="15775" y="3078"/>
                  <a:pt x="15758" y="3196"/>
                </a:cubicBezTo>
                <a:cubicBezTo>
                  <a:pt x="16076" y="3213"/>
                  <a:pt x="16511" y="3239"/>
                  <a:pt x="17061" y="3265"/>
                </a:cubicBezTo>
                <a:cubicBezTo>
                  <a:pt x="17611" y="3294"/>
                  <a:pt x="18178" y="3334"/>
                  <a:pt x="18758" y="3389"/>
                </a:cubicBezTo>
                <a:cubicBezTo>
                  <a:pt x="19335" y="3443"/>
                  <a:pt x="19885" y="3515"/>
                  <a:pt x="20404" y="3602"/>
                </a:cubicBezTo>
                <a:cubicBezTo>
                  <a:pt x="20922" y="3688"/>
                  <a:pt x="21323" y="3801"/>
                  <a:pt x="21596" y="3924"/>
                </a:cubicBezTo>
                <a:lnTo>
                  <a:pt x="21596" y="4921"/>
                </a:lnTo>
                <a:close/>
                <a:moveTo>
                  <a:pt x="10812" y="8296"/>
                </a:moveTo>
                <a:cubicBezTo>
                  <a:pt x="12236" y="8278"/>
                  <a:pt x="13656" y="8250"/>
                  <a:pt x="15080" y="8215"/>
                </a:cubicBezTo>
                <a:cubicBezTo>
                  <a:pt x="16501" y="8178"/>
                  <a:pt x="17925" y="8088"/>
                  <a:pt x="19353" y="7939"/>
                </a:cubicBezTo>
                <a:lnTo>
                  <a:pt x="19353" y="19477"/>
                </a:lnTo>
                <a:cubicBezTo>
                  <a:pt x="19353" y="20056"/>
                  <a:pt x="19107" y="20557"/>
                  <a:pt x="18620" y="20972"/>
                </a:cubicBezTo>
                <a:cubicBezTo>
                  <a:pt x="18133" y="21392"/>
                  <a:pt x="17542" y="21599"/>
                  <a:pt x="16847" y="21599"/>
                </a:cubicBezTo>
                <a:lnTo>
                  <a:pt x="4752" y="21599"/>
                </a:lnTo>
                <a:cubicBezTo>
                  <a:pt x="4058" y="21599"/>
                  <a:pt x="3460" y="21395"/>
                  <a:pt x="2955" y="20977"/>
                </a:cubicBezTo>
                <a:cubicBezTo>
                  <a:pt x="2450" y="20569"/>
                  <a:pt x="2201" y="20068"/>
                  <a:pt x="2201" y="19477"/>
                </a:cubicBezTo>
                <a:lnTo>
                  <a:pt x="2201" y="7939"/>
                </a:lnTo>
                <a:cubicBezTo>
                  <a:pt x="3560" y="8088"/>
                  <a:pt x="4904" y="8183"/>
                  <a:pt x="6239" y="8229"/>
                </a:cubicBezTo>
                <a:cubicBezTo>
                  <a:pt x="7576" y="8273"/>
                  <a:pt x="8917" y="8296"/>
                  <a:pt x="10276" y="8296"/>
                </a:cubicBezTo>
                <a:lnTo>
                  <a:pt x="10812" y="8296"/>
                </a:lnTo>
                <a:close/>
                <a:moveTo>
                  <a:pt x="6923" y="10395"/>
                </a:moveTo>
                <a:cubicBezTo>
                  <a:pt x="6923" y="10248"/>
                  <a:pt x="6857" y="10119"/>
                  <a:pt x="6733" y="10015"/>
                </a:cubicBezTo>
                <a:cubicBezTo>
                  <a:pt x="6605" y="9908"/>
                  <a:pt x="6453" y="9854"/>
                  <a:pt x="6277" y="9854"/>
                </a:cubicBezTo>
                <a:lnTo>
                  <a:pt x="5630" y="9854"/>
                </a:lnTo>
                <a:cubicBezTo>
                  <a:pt x="5450" y="9854"/>
                  <a:pt x="5305" y="9908"/>
                  <a:pt x="5191" y="10015"/>
                </a:cubicBezTo>
                <a:cubicBezTo>
                  <a:pt x="5074" y="10119"/>
                  <a:pt x="5015" y="10248"/>
                  <a:pt x="5015" y="10395"/>
                </a:cubicBezTo>
                <a:lnTo>
                  <a:pt x="5015" y="18858"/>
                </a:lnTo>
                <a:cubicBezTo>
                  <a:pt x="5015" y="19005"/>
                  <a:pt x="5074" y="19126"/>
                  <a:pt x="5191" y="19224"/>
                </a:cubicBezTo>
                <a:cubicBezTo>
                  <a:pt x="5305" y="19319"/>
                  <a:pt x="5450" y="19368"/>
                  <a:pt x="5630" y="19368"/>
                </a:cubicBezTo>
                <a:lnTo>
                  <a:pt x="6277" y="19368"/>
                </a:lnTo>
                <a:cubicBezTo>
                  <a:pt x="6453" y="19368"/>
                  <a:pt x="6605" y="19319"/>
                  <a:pt x="6733" y="19230"/>
                </a:cubicBezTo>
                <a:cubicBezTo>
                  <a:pt x="6857" y="19137"/>
                  <a:pt x="6923" y="19014"/>
                  <a:pt x="6923" y="18858"/>
                </a:cubicBezTo>
                <a:lnTo>
                  <a:pt x="6923" y="10395"/>
                </a:lnTo>
                <a:close/>
                <a:moveTo>
                  <a:pt x="8416" y="3141"/>
                </a:moveTo>
                <a:cubicBezTo>
                  <a:pt x="10006" y="3121"/>
                  <a:pt x="11607" y="3121"/>
                  <a:pt x="13231" y="3141"/>
                </a:cubicBezTo>
                <a:cubicBezTo>
                  <a:pt x="13231" y="3032"/>
                  <a:pt x="13242" y="2925"/>
                  <a:pt x="13266" y="2819"/>
                </a:cubicBezTo>
                <a:cubicBezTo>
                  <a:pt x="13286" y="2712"/>
                  <a:pt x="13286" y="2611"/>
                  <a:pt x="13266" y="2519"/>
                </a:cubicBezTo>
                <a:lnTo>
                  <a:pt x="13266" y="2315"/>
                </a:lnTo>
                <a:cubicBezTo>
                  <a:pt x="12879" y="2222"/>
                  <a:pt x="12471" y="2171"/>
                  <a:pt x="12042" y="2162"/>
                </a:cubicBezTo>
                <a:cubicBezTo>
                  <a:pt x="11610" y="2153"/>
                  <a:pt x="11202" y="2148"/>
                  <a:pt x="10819" y="2148"/>
                </a:cubicBezTo>
                <a:cubicBezTo>
                  <a:pt x="10411" y="2148"/>
                  <a:pt x="9996" y="2153"/>
                  <a:pt x="9574" y="2162"/>
                </a:cubicBezTo>
                <a:cubicBezTo>
                  <a:pt x="9149" y="2171"/>
                  <a:pt x="8741" y="2222"/>
                  <a:pt x="8354" y="2315"/>
                </a:cubicBezTo>
                <a:lnTo>
                  <a:pt x="8354" y="2519"/>
                </a:lnTo>
                <a:cubicBezTo>
                  <a:pt x="8354" y="2611"/>
                  <a:pt x="8357" y="2715"/>
                  <a:pt x="8371" y="2824"/>
                </a:cubicBezTo>
                <a:cubicBezTo>
                  <a:pt x="8375" y="2937"/>
                  <a:pt x="8392" y="3040"/>
                  <a:pt x="8416" y="3141"/>
                </a:cubicBezTo>
                <a:moveTo>
                  <a:pt x="11769" y="10395"/>
                </a:moveTo>
                <a:cubicBezTo>
                  <a:pt x="11769" y="10248"/>
                  <a:pt x="11707" y="10119"/>
                  <a:pt x="11582" y="10015"/>
                </a:cubicBezTo>
                <a:cubicBezTo>
                  <a:pt x="11451" y="9908"/>
                  <a:pt x="11299" y="9854"/>
                  <a:pt x="11123" y="9854"/>
                </a:cubicBezTo>
                <a:lnTo>
                  <a:pt x="10476" y="9854"/>
                </a:lnTo>
                <a:cubicBezTo>
                  <a:pt x="10300" y="9854"/>
                  <a:pt x="10151" y="9908"/>
                  <a:pt x="10037" y="10015"/>
                </a:cubicBezTo>
                <a:cubicBezTo>
                  <a:pt x="9923" y="10119"/>
                  <a:pt x="9865" y="10248"/>
                  <a:pt x="9865" y="10395"/>
                </a:cubicBezTo>
                <a:lnTo>
                  <a:pt x="9865" y="18858"/>
                </a:lnTo>
                <a:cubicBezTo>
                  <a:pt x="9865" y="19005"/>
                  <a:pt x="9920" y="19126"/>
                  <a:pt x="10030" y="19224"/>
                </a:cubicBezTo>
                <a:cubicBezTo>
                  <a:pt x="10141" y="19319"/>
                  <a:pt x="10286" y="19368"/>
                  <a:pt x="10476" y="19368"/>
                </a:cubicBezTo>
                <a:lnTo>
                  <a:pt x="11123" y="19368"/>
                </a:lnTo>
                <a:cubicBezTo>
                  <a:pt x="11299" y="19368"/>
                  <a:pt x="11451" y="19319"/>
                  <a:pt x="11582" y="19230"/>
                </a:cubicBezTo>
                <a:cubicBezTo>
                  <a:pt x="11707" y="19137"/>
                  <a:pt x="11769" y="19014"/>
                  <a:pt x="11769" y="18858"/>
                </a:cubicBezTo>
                <a:lnTo>
                  <a:pt x="11769" y="10395"/>
                </a:lnTo>
                <a:close/>
                <a:moveTo>
                  <a:pt x="14683" y="18858"/>
                </a:moveTo>
                <a:cubicBezTo>
                  <a:pt x="14683" y="19005"/>
                  <a:pt x="14745" y="19126"/>
                  <a:pt x="14866" y="19224"/>
                </a:cubicBezTo>
                <a:cubicBezTo>
                  <a:pt x="14987" y="19319"/>
                  <a:pt x="15143" y="19368"/>
                  <a:pt x="15333" y="19368"/>
                </a:cubicBezTo>
                <a:lnTo>
                  <a:pt x="15979" y="19368"/>
                </a:lnTo>
                <a:cubicBezTo>
                  <a:pt x="16155" y="19368"/>
                  <a:pt x="16308" y="19319"/>
                  <a:pt x="16432" y="19230"/>
                </a:cubicBezTo>
                <a:cubicBezTo>
                  <a:pt x="16560" y="19137"/>
                  <a:pt x="16629" y="19014"/>
                  <a:pt x="16629" y="18858"/>
                </a:cubicBezTo>
                <a:lnTo>
                  <a:pt x="16629" y="10395"/>
                </a:lnTo>
                <a:cubicBezTo>
                  <a:pt x="16629" y="10248"/>
                  <a:pt x="16560" y="10119"/>
                  <a:pt x="16432" y="10015"/>
                </a:cubicBezTo>
                <a:cubicBezTo>
                  <a:pt x="16308" y="9908"/>
                  <a:pt x="16155" y="9854"/>
                  <a:pt x="15979" y="9854"/>
                </a:cubicBezTo>
                <a:lnTo>
                  <a:pt x="15333" y="9854"/>
                </a:lnTo>
                <a:cubicBezTo>
                  <a:pt x="15153" y="9854"/>
                  <a:pt x="15001" y="9908"/>
                  <a:pt x="14877" y="10015"/>
                </a:cubicBezTo>
                <a:cubicBezTo>
                  <a:pt x="14752" y="10119"/>
                  <a:pt x="14683" y="10248"/>
                  <a:pt x="14683" y="10395"/>
                </a:cubicBezTo>
                <a:lnTo>
                  <a:pt x="14683" y="18858"/>
                </a:lnTo>
                <a:close/>
              </a:path>
            </a:pathLst>
          </a:custGeom>
          <a:solidFill>
            <a:srgbClr val="333F4F"/>
          </a:solidFill>
          <a:ln>
            <a:noFill/>
          </a:ln>
          <a:effectLst/>
          <a:extLst/>
        </p:spPr>
        <p:txBody>
          <a:bodyPr lIns="38092" tIns="38092" rIns="38092" bIns="38092" anchor="ctr"/>
          <a:lstStyle/>
          <a:p>
            <a:pPr defTabSz="342823" fontAlgn="auto">
              <a:spcBef>
                <a:spcPts val="0"/>
              </a:spcBef>
              <a:spcAft>
                <a:spcPts val="0"/>
              </a:spcAft>
              <a:defRPr/>
            </a:pPr>
            <a:endParaRPr lang="es-ES" sz="2200" dirty="0">
              <a:solidFill>
                <a:schemeClr val="bg1"/>
              </a:solidFill>
              <a:effectLst>
                <a:outerShdw blurRad="38100" dist="38100" dir="2700000" algn="tl">
                  <a:srgbClr val="000000"/>
                </a:outerShdw>
              </a:effectLst>
              <a:latin typeface="Gill Sans" charset="0"/>
              <a:ea typeface="+mn-ea"/>
              <a:cs typeface="Gill Sans" charset="0"/>
              <a:sym typeface="Gill Sans" charset="0"/>
            </a:endParaRPr>
          </a:p>
        </p:txBody>
      </p:sp>
      <p:sp>
        <p:nvSpPr>
          <p:cNvPr id="119" name="AutoShape 123"/>
          <p:cNvSpPr>
            <a:spLocks/>
          </p:cNvSpPr>
          <p:nvPr/>
        </p:nvSpPr>
        <p:spPr bwMode="auto">
          <a:xfrm>
            <a:off x="3719886" y="1858566"/>
            <a:ext cx="184595" cy="20359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599" y="6949"/>
                </a:moveTo>
                <a:cubicBezTo>
                  <a:pt x="21599" y="7542"/>
                  <a:pt x="21407" y="8153"/>
                  <a:pt x="21017" y="8781"/>
                </a:cubicBezTo>
                <a:cubicBezTo>
                  <a:pt x="20628" y="9416"/>
                  <a:pt x="20109" y="10015"/>
                  <a:pt x="19458" y="10585"/>
                </a:cubicBezTo>
                <a:cubicBezTo>
                  <a:pt x="18806" y="11152"/>
                  <a:pt x="18040" y="11651"/>
                  <a:pt x="17159" y="12083"/>
                </a:cubicBezTo>
                <a:cubicBezTo>
                  <a:pt x="16275" y="12512"/>
                  <a:pt x="15327" y="12820"/>
                  <a:pt x="14315" y="12996"/>
                </a:cubicBezTo>
                <a:cubicBezTo>
                  <a:pt x="13880" y="13090"/>
                  <a:pt x="13492" y="13284"/>
                  <a:pt x="13151" y="13578"/>
                </a:cubicBezTo>
                <a:cubicBezTo>
                  <a:pt x="12809" y="13872"/>
                  <a:pt x="12641" y="14204"/>
                  <a:pt x="12641" y="14571"/>
                </a:cubicBezTo>
                <a:cubicBezTo>
                  <a:pt x="12641" y="14900"/>
                  <a:pt x="12713" y="15140"/>
                  <a:pt x="12865" y="15293"/>
                </a:cubicBezTo>
                <a:cubicBezTo>
                  <a:pt x="13015" y="15449"/>
                  <a:pt x="13177" y="15596"/>
                  <a:pt x="13364" y="15728"/>
                </a:cubicBezTo>
                <a:cubicBezTo>
                  <a:pt x="13546" y="15866"/>
                  <a:pt x="13717" y="16010"/>
                  <a:pt x="13874" y="16169"/>
                </a:cubicBezTo>
                <a:cubicBezTo>
                  <a:pt x="14032" y="16330"/>
                  <a:pt x="14125" y="16574"/>
                  <a:pt x="14160" y="16903"/>
                </a:cubicBezTo>
                <a:cubicBezTo>
                  <a:pt x="14195" y="17117"/>
                  <a:pt x="14187" y="17340"/>
                  <a:pt x="14133" y="17564"/>
                </a:cubicBezTo>
                <a:cubicBezTo>
                  <a:pt x="14099" y="17696"/>
                  <a:pt x="14200" y="17805"/>
                  <a:pt x="14432" y="17893"/>
                </a:cubicBezTo>
                <a:cubicBezTo>
                  <a:pt x="14667" y="17981"/>
                  <a:pt x="14956" y="18069"/>
                  <a:pt x="15295" y="18154"/>
                </a:cubicBezTo>
                <a:cubicBezTo>
                  <a:pt x="15637" y="18236"/>
                  <a:pt x="15987" y="18342"/>
                  <a:pt x="16344" y="18468"/>
                </a:cubicBezTo>
                <a:cubicBezTo>
                  <a:pt x="16705" y="18595"/>
                  <a:pt x="16975" y="18756"/>
                  <a:pt x="17164" y="18953"/>
                </a:cubicBezTo>
                <a:cubicBezTo>
                  <a:pt x="17266" y="19050"/>
                  <a:pt x="17351" y="19232"/>
                  <a:pt x="17415" y="19511"/>
                </a:cubicBezTo>
                <a:cubicBezTo>
                  <a:pt x="17477" y="19790"/>
                  <a:pt x="17519" y="20090"/>
                  <a:pt x="17535" y="20416"/>
                </a:cubicBezTo>
                <a:cubicBezTo>
                  <a:pt x="17554" y="20727"/>
                  <a:pt x="17527" y="21000"/>
                  <a:pt x="17463" y="21241"/>
                </a:cubicBezTo>
                <a:cubicBezTo>
                  <a:pt x="17394" y="21479"/>
                  <a:pt x="17268" y="21599"/>
                  <a:pt x="17089" y="21599"/>
                </a:cubicBezTo>
                <a:lnTo>
                  <a:pt x="4496" y="21599"/>
                </a:lnTo>
                <a:cubicBezTo>
                  <a:pt x="4328" y="21599"/>
                  <a:pt x="4205" y="21479"/>
                  <a:pt x="4130" y="21241"/>
                </a:cubicBezTo>
                <a:cubicBezTo>
                  <a:pt x="4061" y="21000"/>
                  <a:pt x="4032" y="20727"/>
                  <a:pt x="4048" y="20416"/>
                </a:cubicBezTo>
                <a:cubicBezTo>
                  <a:pt x="4066" y="20090"/>
                  <a:pt x="4109" y="19790"/>
                  <a:pt x="4170" y="19511"/>
                </a:cubicBezTo>
                <a:cubicBezTo>
                  <a:pt x="4235" y="19232"/>
                  <a:pt x="4317" y="19050"/>
                  <a:pt x="4421" y="18953"/>
                </a:cubicBezTo>
                <a:cubicBezTo>
                  <a:pt x="4616" y="18768"/>
                  <a:pt x="4889" y="18606"/>
                  <a:pt x="5239" y="18474"/>
                </a:cubicBezTo>
                <a:cubicBezTo>
                  <a:pt x="5588" y="18345"/>
                  <a:pt x="5933" y="18236"/>
                  <a:pt x="6269" y="18154"/>
                </a:cubicBezTo>
                <a:cubicBezTo>
                  <a:pt x="6606" y="18069"/>
                  <a:pt x="6897" y="17984"/>
                  <a:pt x="7145" y="17901"/>
                </a:cubicBezTo>
                <a:cubicBezTo>
                  <a:pt x="7394" y="17816"/>
                  <a:pt x="7498" y="17705"/>
                  <a:pt x="7463" y="17564"/>
                </a:cubicBezTo>
                <a:cubicBezTo>
                  <a:pt x="7428" y="17432"/>
                  <a:pt x="7412" y="17311"/>
                  <a:pt x="7412" y="17205"/>
                </a:cubicBezTo>
                <a:lnTo>
                  <a:pt x="7412" y="16903"/>
                </a:lnTo>
                <a:cubicBezTo>
                  <a:pt x="7428" y="16574"/>
                  <a:pt x="7519" y="16330"/>
                  <a:pt x="7687" y="16169"/>
                </a:cubicBezTo>
                <a:cubicBezTo>
                  <a:pt x="7853" y="16010"/>
                  <a:pt x="8034" y="15866"/>
                  <a:pt x="8224" y="15728"/>
                </a:cubicBezTo>
                <a:cubicBezTo>
                  <a:pt x="8416" y="15593"/>
                  <a:pt x="8584" y="15446"/>
                  <a:pt x="8729" y="15293"/>
                </a:cubicBezTo>
                <a:cubicBezTo>
                  <a:pt x="8873" y="15140"/>
                  <a:pt x="8945" y="14900"/>
                  <a:pt x="8945" y="14571"/>
                </a:cubicBezTo>
                <a:cubicBezTo>
                  <a:pt x="8945" y="14204"/>
                  <a:pt x="8777" y="13875"/>
                  <a:pt x="8440" y="13578"/>
                </a:cubicBezTo>
                <a:cubicBezTo>
                  <a:pt x="8104" y="13281"/>
                  <a:pt x="7706" y="13090"/>
                  <a:pt x="7247" y="12996"/>
                </a:cubicBezTo>
                <a:cubicBezTo>
                  <a:pt x="6251" y="12811"/>
                  <a:pt x="5311" y="12497"/>
                  <a:pt x="4435" y="12062"/>
                </a:cubicBezTo>
                <a:cubicBezTo>
                  <a:pt x="3554" y="11628"/>
                  <a:pt x="2790" y="11128"/>
                  <a:pt x="2133" y="10570"/>
                </a:cubicBezTo>
                <a:cubicBezTo>
                  <a:pt x="1479" y="10012"/>
                  <a:pt x="958" y="9416"/>
                  <a:pt x="574" y="8781"/>
                </a:cubicBezTo>
                <a:cubicBezTo>
                  <a:pt x="189" y="8153"/>
                  <a:pt x="0" y="7542"/>
                  <a:pt x="0" y="6949"/>
                </a:cubicBezTo>
                <a:lnTo>
                  <a:pt x="0" y="4320"/>
                </a:lnTo>
                <a:cubicBezTo>
                  <a:pt x="0" y="4009"/>
                  <a:pt x="93" y="3756"/>
                  <a:pt x="285" y="3553"/>
                </a:cubicBezTo>
                <a:cubicBezTo>
                  <a:pt x="475" y="3354"/>
                  <a:pt x="712" y="3254"/>
                  <a:pt x="998" y="3254"/>
                </a:cubicBezTo>
                <a:lnTo>
                  <a:pt x="5124" y="3254"/>
                </a:lnTo>
                <a:cubicBezTo>
                  <a:pt x="5108" y="3139"/>
                  <a:pt x="5097" y="3025"/>
                  <a:pt x="5097" y="2901"/>
                </a:cubicBezTo>
                <a:lnTo>
                  <a:pt x="5097" y="2564"/>
                </a:lnTo>
                <a:lnTo>
                  <a:pt x="5097" y="2505"/>
                </a:lnTo>
                <a:cubicBezTo>
                  <a:pt x="5097" y="2005"/>
                  <a:pt x="5118" y="1594"/>
                  <a:pt x="5156" y="1265"/>
                </a:cubicBezTo>
                <a:cubicBezTo>
                  <a:pt x="5193" y="939"/>
                  <a:pt x="5260" y="684"/>
                  <a:pt x="5353" y="499"/>
                </a:cubicBezTo>
                <a:cubicBezTo>
                  <a:pt x="5444" y="320"/>
                  <a:pt x="5580" y="187"/>
                  <a:pt x="5754" y="111"/>
                </a:cubicBezTo>
                <a:cubicBezTo>
                  <a:pt x="5928" y="38"/>
                  <a:pt x="6165" y="0"/>
                  <a:pt x="6464" y="0"/>
                </a:cubicBezTo>
                <a:lnTo>
                  <a:pt x="15132" y="0"/>
                </a:lnTo>
                <a:cubicBezTo>
                  <a:pt x="15410" y="0"/>
                  <a:pt x="15645" y="38"/>
                  <a:pt x="15829" y="111"/>
                </a:cubicBezTo>
                <a:cubicBezTo>
                  <a:pt x="16011" y="187"/>
                  <a:pt x="16149" y="320"/>
                  <a:pt x="16243" y="499"/>
                </a:cubicBezTo>
                <a:cubicBezTo>
                  <a:pt x="16336" y="684"/>
                  <a:pt x="16403" y="939"/>
                  <a:pt x="16435" y="1265"/>
                </a:cubicBezTo>
                <a:cubicBezTo>
                  <a:pt x="16470" y="1594"/>
                  <a:pt x="16486" y="2006"/>
                  <a:pt x="16486" y="2505"/>
                </a:cubicBezTo>
                <a:lnTo>
                  <a:pt x="16486" y="2863"/>
                </a:lnTo>
                <a:cubicBezTo>
                  <a:pt x="16486" y="2989"/>
                  <a:pt x="16478" y="3119"/>
                  <a:pt x="16459" y="3251"/>
                </a:cubicBezTo>
                <a:lnTo>
                  <a:pt x="20603" y="3251"/>
                </a:lnTo>
                <a:cubicBezTo>
                  <a:pt x="20884" y="3251"/>
                  <a:pt x="21119" y="3351"/>
                  <a:pt x="21314" y="3550"/>
                </a:cubicBezTo>
                <a:cubicBezTo>
                  <a:pt x="21503" y="3753"/>
                  <a:pt x="21599" y="4006"/>
                  <a:pt x="21599" y="4317"/>
                </a:cubicBezTo>
                <a:lnTo>
                  <a:pt x="21599" y="6949"/>
                </a:lnTo>
                <a:close/>
                <a:moveTo>
                  <a:pt x="6283" y="10550"/>
                </a:moveTo>
                <a:cubicBezTo>
                  <a:pt x="6072" y="9798"/>
                  <a:pt x="5882" y="8978"/>
                  <a:pt x="5714" y="8082"/>
                </a:cubicBezTo>
                <a:cubicBezTo>
                  <a:pt x="5548" y="7189"/>
                  <a:pt x="5407" y="6299"/>
                  <a:pt x="5287" y="5415"/>
                </a:cubicBezTo>
                <a:lnTo>
                  <a:pt x="1962" y="5415"/>
                </a:lnTo>
                <a:lnTo>
                  <a:pt x="1962" y="6949"/>
                </a:lnTo>
                <a:cubicBezTo>
                  <a:pt x="1962" y="7137"/>
                  <a:pt x="2064" y="7389"/>
                  <a:pt x="2264" y="7709"/>
                </a:cubicBezTo>
                <a:cubicBezTo>
                  <a:pt x="2462" y="8029"/>
                  <a:pt x="2753" y="8358"/>
                  <a:pt x="3126" y="8699"/>
                </a:cubicBezTo>
                <a:cubicBezTo>
                  <a:pt x="3500" y="9040"/>
                  <a:pt x="3954" y="9381"/>
                  <a:pt x="4488" y="9707"/>
                </a:cubicBezTo>
                <a:cubicBezTo>
                  <a:pt x="5022" y="10033"/>
                  <a:pt x="5618" y="10315"/>
                  <a:pt x="6283" y="10550"/>
                </a:cubicBezTo>
                <a:moveTo>
                  <a:pt x="19629" y="5415"/>
                </a:moveTo>
                <a:lnTo>
                  <a:pt x="16280" y="5415"/>
                </a:lnTo>
                <a:cubicBezTo>
                  <a:pt x="16179" y="6299"/>
                  <a:pt x="16043" y="7189"/>
                  <a:pt x="15877" y="8082"/>
                </a:cubicBezTo>
                <a:cubicBezTo>
                  <a:pt x="15712" y="8978"/>
                  <a:pt x="15522" y="9798"/>
                  <a:pt x="15308" y="10550"/>
                </a:cubicBezTo>
                <a:cubicBezTo>
                  <a:pt x="15973" y="10315"/>
                  <a:pt x="16574" y="10033"/>
                  <a:pt x="17105" y="9707"/>
                </a:cubicBezTo>
                <a:cubicBezTo>
                  <a:pt x="17637" y="9381"/>
                  <a:pt x="18091" y="9040"/>
                  <a:pt x="18467" y="8699"/>
                </a:cubicBezTo>
                <a:cubicBezTo>
                  <a:pt x="18844" y="8358"/>
                  <a:pt x="19130" y="8029"/>
                  <a:pt x="19330" y="7709"/>
                </a:cubicBezTo>
                <a:cubicBezTo>
                  <a:pt x="19530" y="7389"/>
                  <a:pt x="19629" y="7137"/>
                  <a:pt x="19629" y="6949"/>
                </a:cubicBezTo>
                <a:lnTo>
                  <a:pt x="19629" y="5415"/>
                </a:lnTo>
                <a:close/>
              </a:path>
            </a:pathLst>
          </a:custGeom>
          <a:solidFill>
            <a:srgbClr val="333F4F"/>
          </a:solidFill>
          <a:ln>
            <a:noFill/>
          </a:ln>
          <a:effectLst/>
          <a:extLst/>
        </p:spPr>
        <p:txBody>
          <a:bodyPr lIns="38092" tIns="38092" rIns="38092" bIns="38092" anchor="ctr"/>
          <a:lstStyle/>
          <a:p>
            <a:pPr defTabSz="342823" fontAlgn="auto">
              <a:spcBef>
                <a:spcPts val="0"/>
              </a:spcBef>
              <a:spcAft>
                <a:spcPts val="0"/>
              </a:spcAft>
              <a:defRPr/>
            </a:pPr>
            <a:endParaRPr lang="es-ES" sz="2200" dirty="0">
              <a:solidFill>
                <a:schemeClr val="bg1"/>
              </a:solidFill>
              <a:effectLst>
                <a:outerShdw blurRad="38100" dist="38100" dir="2700000" algn="tl">
                  <a:srgbClr val="000000"/>
                </a:outerShdw>
              </a:effectLst>
              <a:latin typeface="Gill Sans" charset="0"/>
              <a:ea typeface="+mn-ea"/>
              <a:cs typeface="Gill Sans" charset="0"/>
              <a:sym typeface="Gill Sans" charset="0"/>
            </a:endParaRPr>
          </a:p>
        </p:txBody>
      </p:sp>
      <p:sp>
        <p:nvSpPr>
          <p:cNvPr id="120" name="AutoShape 124"/>
          <p:cNvSpPr>
            <a:spLocks/>
          </p:cNvSpPr>
          <p:nvPr/>
        </p:nvSpPr>
        <p:spPr bwMode="auto">
          <a:xfrm>
            <a:off x="4190901" y="1859161"/>
            <a:ext cx="185191" cy="20359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684" y="0"/>
                </a:moveTo>
                <a:cubicBezTo>
                  <a:pt x="20941" y="0"/>
                  <a:pt x="21159" y="103"/>
                  <a:pt x="21335" y="310"/>
                </a:cubicBezTo>
                <a:cubicBezTo>
                  <a:pt x="21511" y="518"/>
                  <a:pt x="21599" y="760"/>
                  <a:pt x="21599" y="1048"/>
                </a:cubicBezTo>
                <a:lnTo>
                  <a:pt x="21599" y="16238"/>
                </a:lnTo>
                <a:cubicBezTo>
                  <a:pt x="21599" y="16523"/>
                  <a:pt x="21511" y="16767"/>
                  <a:pt x="21335" y="16969"/>
                </a:cubicBezTo>
                <a:cubicBezTo>
                  <a:pt x="21161" y="17173"/>
                  <a:pt x="20943" y="17274"/>
                  <a:pt x="20684" y="17274"/>
                </a:cubicBezTo>
                <a:lnTo>
                  <a:pt x="19807" y="17274"/>
                </a:lnTo>
                <a:lnTo>
                  <a:pt x="19807" y="17369"/>
                </a:lnTo>
                <a:cubicBezTo>
                  <a:pt x="19807" y="17948"/>
                  <a:pt x="19709" y="18498"/>
                  <a:pt x="19513" y="19017"/>
                </a:cubicBezTo>
                <a:cubicBezTo>
                  <a:pt x="19317" y="19535"/>
                  <a:pt x="19060" y="19984"/>
                  <a:pt x="18746" y="20361"/>
                </a:cubicBezTo>
                <a:cubicBezTo>
                  <a:pt x="18433" y="20738"/>
                  <a:pt x="18051" y="21038"/>
                  <a:pt x="17608" y="21263"/>
                </a:cubicBezTo>
                <a:cubicBezTo>
                  <a:pt x="17167" y="21487"/>
                  <a:pt x="16697" y="21599"/>
                  <a:pt x="16197" y="21599"/>
                </a:cubicBezTo>
                <a:cubicBezTo>
                  <a:pt x="15705" y="21599"/>
                  <a:pt x="15237" y="21487"/>
                  <a:pt x="14796" y="21263"/>
                </a:cubicBezTo>
                <a:cubicBezTo>
                  <a:pt x="14353" y="21038"/>
                  <a:pt x="13973" y="20738"/>
                  <a:pt x="13653" y="20361"/>
                </a:cubicBezTo>
                <a:cubicBezTo>
                  <a:pt x="13332" y="19984"/>
                  <a:pt x="13077" y="19535"/>
                  <a:pt x="12886" y="19017"/>
                </a:cubicBezTo>
                <a:cubicBezTo>
                  <a:pt x="12695" y="18498"/>
                  <a:pt x="12600" y="17948"/>
                  <a:pt x="12600" y="17369"/>
                </a:cubicBezTo>
                <a:lnTo>
                  <a:pt x="12600" y="17274"/>
                </a:lnTo>
                <a:lnTo>
                  <a:pt x="9000" y="17274"/>
                </a:lnTo>
                <a:lnTo>
                  <a:pt x="9000" y="17369"/>
                </a:lnTo>
                <a:cubicBezTo>
                  <a:pt x="9000" y="17948"/>
                  <a:pt x="8904" y="18498"/>
                  <a:pt x="8713" y="19017"/>
                </a:cubicBezTo>
                <a:cubicBezTo>
                  <a:pt x="8522" y="19535"/>
                  <a:pt x="8265" y="19984"/>
                  <a:pt x="7946" y="20361"/>
                </a:cubicBezTo>
                <a:cubicBezTo>
                  <a:pt x="7628" y="20738"/>
                  <a:pt x="7244" y="21038"/>
                  <a:pt x="6803" y="21263"/>
                </a:cubicBezTo>
                <a:cubicBezTo>
                  <a:pt x="6360" y="21487"/>
                  <a:pt x="5894" y="21599"/>
                  <a:pt x="5402" y="21599"/>
                </a:cubicBezTo>
                <a:cubicBezTo>
                  <a:pt x="4910" y="21599"/>
                  <a:pt x="4442" y="21487"/>
                  <a:pt x="4004" y="21263"/>
                </a:cubicBezTo>
                <a:cubicBezTo>
                  <a:pt x="3558" y="21038"/>
                  <a:pt x="3178" y="20738"/>
                  <a:pt x="2857" y="20361"/>
                </a:cubicBezTo>
                <a:cubicBezTo>
                  <a:pt x="2537" y="19984"/>
                  <a:pt x="2282" y="19535"/>
                  <a:pt x="2091" y="19017"/>
                </a:cubicBezTo>
                <a:cubicBezTo>
                  <a:pt x="1900" y="18498"/>
                  <a:pt x="1804" y="17948"/>
                  <a:pt x="1804" y="17369"/>
                </a:cubicBezTo>
                <a:lnTo>
                  <a:pt x="1804" y="17274"/>
                </a:lnTo>
                <a:lnTo>
                  <a:pt x="891" y="17274"/>
                </a:lnTo>
                <a:cubicBezTo>
                  <a:pt x="646" y="17274"/>
                  <a:pt x="438" y="17168"/>
                  <a:pt x="262" y="16960"/>
                </a:cubicBezTo>
                <a:cubicBezTo>
                  <a:pt x="88" y="16756"/>
                  <a:pt x="0" y="16514"/>
                  <a:pt x="0" y="16238"/>
                </a:cubicBezTo>
                <a:lnTo>
                  <a:pt x="0" y="10668"/>
                </a:lnTo>
                <a:cubicBezTo>
                  <a:pt x="0" y="10441"/>
                  <a:pt x="26" y="10205"/>
                  <a:pt x="68" y="9960"/>
                </a:cubicBezTo>
                <a:cubicBezTo>
                  <a:pt x="117" y="9715"/>
                  <a:pt x="186" y="9474"/>
                  <a:pt x="274" y="9229"/>
                </a:cubicBezTo>
                <a:cubicBezTo>
                  <a:pt x="364" y="8984"/>
                  <a:pt x="470" y="8751"/>
                  <a:pt x="592" y="8526"/>
                </a:cubicBezTo>
                <a:cubicBezTo>
                  <a:pt x="712" y="8301"/>
                  <a:pt x="837" y="8114"/>
                  <a:pt x="959" y="7964"/>
                </a:cubicBezTo>
                <a:lnTo>
                  <a:pt x="3573" y="4906"/>
                </a:lnTo>
                <a:cubicBezTo>
                  <a:pt x="3697" y="4759"/>
                  <a:pt x="3857" y="4613"/>
                  <a:pt x="4053" y="4474"/>
                </a:cubicBezTo>
                <a:cubicBezTo>
                  <a:pt x="4248" y="4330"/>
                  <a:pt x="4449" y="4209"/>
                  <a:pt x="4657" y="4109"/>
                </a:cubicBezTo>
                <a:cubicBezTo>
                  <a:pt x="4863" y="4005"/>
                  <a:pt x="5071" y="3927"/>
                  <a:pt x="5277" y="3867"/>
                </a:cubicBezTo>
                <a:cubicBezTo>
                  <a:pt x="5485" y="3806"/>
                  <a:pt x="5686" y="3775"/>
                  <a:pt x="5882" y="3775"/>
                </a:cubicBezTo>
                <a:lnTo>
                  <a:pt x="6820" y="3775"/>
                </a:lnTo>
                <a:lnTo>
                  <a:pt x="6820" y="1048"/>
                </a:lnTo>
                <a:cubicBezTo>
                  <a:pt x="6820" y="760"/>
                  <a:pt x="6908" y="518"/>
                  <a:pt x="7082" y="310"/>
                </a:cubicBezTo>
                <a:cubicBezTo>
                  <a:pt x="7258" y="103"/>
                  <a:pt x="7464" y="0"/>
                  <a:pt x="7699" y="0"/>
                </a:cubicBezTo>
                <a:lnTo>
                  <a:pt x="20684" y="0"/>
                </a:lnTo>
                <a:close/>
                <a:moveTo>
                  <a:pt x="6791" y="6438"/>
                </a:moveTo>
                <a:lnTo>
                  <a:pt x="5877" y="6438"/>
                </a:lnTo>
                <a:cubicBezTo>
                  <a:pt x="5799" y="6438"/>
                  <a:pt x="5676" y="6478"/>
                  <a:pt x="5510" y="6550"/>
                </a:cubicBezTo>
                <a:cubicBezTo>
                  <a:pt x="5341" y="6625"/>
                  <a:pt x="5223" y="6703"/>
                  <a:pt x="5152" y="6784"/>
                </a:cubicBezTo>
                <a:lnTo>
                  <a:pt x="2539" y="9830"/>
                </a:lnTo>
                <a:cubicBezTo>
                  <a:pt x="2478" y="9902"/>
                  <a:pt x="2412" y="10040"/>
                  <a:pt x="2351" y="10239"/>
                </a:cubicBezTo>
                <a:cubicBezTo>
                  <a:pt x="2289" y="10435"/>
                  <a:pt x="2257" y="10579"/>
                  <a:pt x="2257" y="10671"/>
                </a:cubicBezTo>
                <a:lnTo>
                  <a:pt x="2257" y="11527"/>
                </a:lnTo>
                <a:lnTo>
                  <a:pt x="6795" y="11527"/>
                </a:lnTo>
                <a:lnTo>
                  <a:pt x="6795" y="6438"/>
                </a:lnTo>
                <a:close/>
                <a:moveTo>
                  <a:pt x="5395" y="18942"/>
                </a:moveTo>
                <a:cubicBezTo>
                  <a:pt x="5760" y="18942"/>
                  <a:pt x="6075" y="18789"/>
                  <a:pt x="6340" y="18481"/>
                </a:cubicBezTo>
                <a:cubicBezTo>
                  <a:pt x="6600" y="18173"/>
                  <a:pt x="6732" y="17804"/>
                  <a:pt x="6732" y="17372"/>
                </a:cubicBezTo>
                <a:cubicBezTo>
                  <a:pt x="6732" y="16940"/>
                  <a:pt x="6600" y="16569"/>
                  <a:pt x="6340" y="16252"/>
                </a:cubicBezTo>
                <a:cubicBezTo>
                  <a:pt x="6078" y="15944"/>
                  <a:pt x="5762" y="15786"/>
                  <a:pt x="5395" y="15786"/>
                </a:cubicBezTo>
                <a:cubicBezTo>
                  <a:pt x="5027" y="15786"/>
                  <a:pt x="4714" y="15941"/>
                  <a:pt x="4444" y="16246"/>
                </a:cubicBezTo>
                <a:cubicBezTo>
                  <a:pt x="4180" y="16557"/>
                  <a:pt x="4045" y="16932"/>
                  <a:pt x="4045" y="17372"/>
                </a:cubicBezTo>
                <a:cubicBezTo>
                  <a:pt x="4045" y="17804"/>
                  <a:pt x="4180" y="18173"/>
                  <a:pt x="4444" y="18481"/>
                </a:cubicBezTo>
                <a:cubicBezTo>
                  <a:pt x="4714" y="18789"/>
                  <a:pt x="5027" y="18942"/>
                  <a:pt x="5395" y="18942"/>
                </a:cubicBezTo>
                <a:moveTo>
                  <a:pt x="16195" y="18942"/>
                </a:moveTo>
                <a:cubicBezTo>
                  <a:pt x="16560" y="18942"/>
                  <a:pt x="16878" y="18789"/>
                  <a:pt x="17145" y="18481"/>
                </a:cubicBezTo>
                <a:cubicBezTo>
                  <a:pt x="17409" y="18173"/>
                  <a:pt x="17544" y="17804"/>
                  <a:pt x="17544" y="17372"/>
                </a:cubicBezTo>
                <a:cubicBezTo>
                  <a:pt x="17544" y="16940"/>
                  <a:pt x="17412" y="16569"/>
                  <a:pt x="17150" y="16252"/>
                </a:cubicBezTo>
                <a:cubicBezTo>
                  <a:pt x="16890" y="15944"/>
                  <a:pt x="16572" y="15786"/>
                  <a:pt x="16195" y="15786"/>
                </a:cubicBezTo>
                <a:cubicBezTo>
                  <a:pt x="15827" y="15786"/>
                  <a:pt x="15514" y="15941"/>
                  <a:pt x="15249" y="16246"/>
                </a:cubicBezTo>
                <a:cubicBezTo>
                  <a:pt x="14990" y="16557"/>
                  <a:pt x="14857" y="16932"/>
                  <a:pt x="14857" y="17372"/>
                </a:cubicBezTo>
                <a:cubicBezTo>
                  <a:pt x="14857" y="17804"/>
                  <a:pt x="14990" y="18173"/>
                  <a:pt x="15249" y="18481"/>
                </a:cubicBezTo>
                <a:cubicBezTo>
                  <a:pt x="15511" y="18789"/>
                  <a:pt x="15825" y="18942"/>
                  <a:pt x="16195" y="18942"/>
                </a:cubicBezTo>
              </a:path>
            </a:pathLst>
          </a:custGeom>
          <a:solidFill>
            <a:srgbClr val="333F4F"/>
          </a:solidFill>
          <a:ln>
            <a:noFill/>
          </a:ln>
          <a:effectLst/>
          <a:extLst/>
        </p:spPr>
        <p:txBody>
          <a:bodyPr lIns="38092" tIns="38092" rIns="38092" bIns="38092" anchor="ctr"/>
          <a:lstStyle/>
          <a:p>
            <a:pPr defTabSz="342823" fontAlgn="auto">
              <a:spcBef>
                <a:spcPts val="0"/>
              </a:spcBef>
              <a:spcAft>
                <a:spcPts val="0"/>
              </a:spcAft>
              <a:defRPr/>
            </a:pPr>
            <a:endParaRPr lang="es-ES" sz="2200" dirty="0">
              <a:solidFill>
                <a:schemeClr val="bg1"/>
              </a:solidFill>
              <a:effectLst>
                <a:outerShdw blurRad="38100" dist="38100" dir="2700000" algn="tl">
                  <a:srgbClr val="000000"/>
                </a:outerShdw>
              </a:effectLst>
              <a:latin typeface="Gill Sans" charset="0"/>
              <a:ea typeface="+mn-ea"/>
              <a:cs typeface="Gill Sans" charset="0"/>
              <a:sym typeface="Gill Sans" charset="0"/>
            </a:endParaRPr>
          </a:p>
        </p:txBody>
      </p:sp>
      <p:sp>
        <p:nvSpPr>
          <p:cNvPr id="121" name="AutoShape 125"/>
          <p:cNvSpPr>
            <a:spLocks/>
          </p:cNvSpPr>
          <p:nvPr/>
        </p:nvSpPr>
        <p:spPr bwMode="auto">
          <a:xfrm>
            <a:off x="6240500" y="1864519"/>
            <a:ext cx="185786" cy="185142"/>
          </a:xfrm>
          <a:custGeom>
            <a:avLst/>
            <a:gdLst>
              <a:gd name="T0" fmla="+- 0 10797 26"/>
              <a:gd name="T1" fmla="*/ T0 w 21542"/>
              <a:gd name="T2" fmla="*/ 10800 h 21600"/>
              <a:gd name="T3" fmla="+- 0 10797 26"/>
              <a:gd name="T4" fmla="*/ T3 w 21542"/>
              <a:gd name="T5" fmla="*/ 10800 h 21600"/>
              <a:gd name="T6" fmla="+- 0 10797 26"/>
              <a:gd name="T7" fmla="*/ T6 w 21542"/>
              <a:gd name="T8" fmla="*/ 10800 h 21600"/>
              <a:gd name="T9" fmla="+- 0 10797 26"/>
              <a:gd name="T10" fmla="*/ T9 w 21542"/>
              <a:gd name="T11" fmla="*/ 10800 h 21600"/>
            </a:gdLst>
            <a:ahLst/>
            <a:cxnLst>
              <a:cxn ang="0">
                <a:pos x="T1" y="T2"/>
              </a:cxn>
              <a:cxn ang="0">
                <a:pos x="T4" y="T5"/>
              </a:cxn>
              <a:cxn ang="0">
                <a:pos x="T7" y="T8"/>
              </a:cxn>
              <a:cxn ang="0">
                <a:pos x="T10" y="T11"/>
              </a:cxn>
            </a:cxnLst>
            <a:rect l="0" t="0" r="r" b="b"/>
            <a:pathLst>
              <a:path w="21542" h="21600">
                <a:moveTo>
                  <a:pt x="11685" y="1798"/>
                </a:moveTo>
                <a:cubicBezTo>
                  <a:pt x="12903" y="1906"/>
                  <a:pt x="14055" y="2202"/>
                  <a:pt x="15143" y="2682"/>
                </a:cubicBezTo>
                <a:cubicBezTo>
                  <a:pt x="16233" y="3165"/>
                  <a:pt x="17213" y="3803"/>
                  <a:pt x="18089" y="4596"/>
                </a:cubicBezTo>
                <a:cubicBezTo>
                  <a:pt x="18964" y="5390"/>
                  <a:pt x="19696" y="6307"/>
                  <a:pt x="20286" y="7355"/>
                </a:cubicBezTo>
                <a:cubicBezTo>
                  <a:pt x="20875" y="8400"/>
                  <a:pt x="21290" y="9537"/>
                  <a:pt x="21528" y="10774"/>
                </a:cubicBezTo>
                <a:cubicBezTo>
                  <a:pt x="21573" y="11034"/>
                  <a:pt x="21497" y="11229"/>
                  <a:pt x="21299" y="11356"/>
                </a:cubicBezTo>
                <a:cubicBezTo>
                  <a:pt x="21223" y="11407"/>
                  <a:pt x="21151" y="11435"/>
                  <a:pt x="21077" y="11435"/>
                </a:cubicBezTo>
                <a:cubicBezTo>
                  <a:pt x="20930" y="11435"/>
                  <a:pt x="20822" y="11381"/>
                  <a:pt x="20760" y="11271"/>
                </a:cubicBezTo>
                <a:cubicBezTo>
                  <a:pt x="20016" y="10353"/>
                  <a:pt x="19186" y="9890"/>
                  <a:pt x="18272" y="9879"/>
                </a:cubicBezTo>
                <a:cubicBezTo>
                  <a:pt x="17616" y="9879"/>
                  <a:pt x="16994" y="10128"/>
                  <a:pt x="16402" y="10619"/>
                </a:cubicBezTo>
                <a:cubicBezTo>
                  <a:pt x="15813" y="11110"/>
                  <a:pt x="15320" y="11796"/>
                  <a:pt x="14912" y="12680"/>
                </a:cubicBezTo>
                <a:cubicBezTo>
                  <a:pt x="14840" y="12886"/>
                  <a:pt x="14704" y="12991"/>
                  <a:pt x="14516" y="12991"/>
                </a:cubicBezTo>
                <a:cubicBezTo>
                  <a:pt x="14323" y="12991"/>
                  <a:pt x="14191" y="12886"/>
                  <a:pt x="14115" y="12680"/>
                </a:cubicBezTo>
                <a:cubicBezTo>
                  <a:pt x="13490" y="11328"/>
                  <a:pt x="12679" y="10452"/>
                  <a:pt x="11682" y="10057"/>
                </a:cubicBezTo>
                <a:lnTo>
                  <a:pt x="11682" y="17164"/>
                </a:lnTo>
                <a:cubicBezTo>
                  <a:pt x="11682" y="17779"/>
                  <a:pt x="11594" y="18350"/>
                  <a:pt x="11415" y="18883"/>
                </a:cubicBezTo>
                <a:cubicBezTo>
                  <a:pt x="11234" y="19414"/>
                  <a:pt x="10993" y="19886"/>
                  <a:pt x="10690" y="20298"/>
                </a:cubicBezTo>
                <a:cubicBezTo>
                  <a:pt x="10385" y="20704"/>
                  <a:pt x="10029" y="21026"/>
                  <a:pt x="9621" y="21258"/>
                </a:cubicBezTo>
                <a:cubicBezTo>
                  <a:pt x="9214" y="21487"/>
                  <a:pt x="8777" y="21599"/>
                  <a:pt x="8314" y="21599"/>
                </a:cubicBezTo>
                <a:cubicBezTo>
                  <a:pt x="7852" y="21599"/>
                  <a:pt x="7410" y="21487"/>
                  <a:pt x="6995" y="21258"/>
                </a:cubicBezTo>
                <a:cubicBezTo>
                  <a:pt x="6580" y="21027"/>
                  <a:pt x="6220" y="20705"/>
                  <a:pt x="5915" y="20298"/>
                </a:cubicBezTo>
                <a:cubicBezTo>
                  <a:pt x="5612" y="19886"/>
                  <a:pt x="5369" y="19417"/>
                  <a:pt x="5190" y="18883"/>
                </a:cubicBezTo>
                <a:cubicBezTo>
                  <a:pt x="5011" y="18350"/>
                  <a:pt x="4923" y="17779"/>
                  <a:pt x="4923" y="17164"/>
                </a:cubicBezTo>
                <a:cubicBezTo>
                  <a:pt x="4923" y="16850"/>
                  <a:pt x="5011" y="16591"/>
                  <a:pt x="5190" y="16390"/>
                </a:cubicBezTo>
                <a:cubicBezTo>
                  <a:pt x="5369" y="16187"/>
                  <a:pt x="5583" y="16085"/>
                  <a:pt x="5836" y="16085"/>
                </a:cubicBezTo>
                <a:cubicBezTo>
                  <a:pt x="6103" y="16085"/>
                  <a:pt x="6320" y="16187"/>
                  <a:pt x="6492" y="16390"/>
                </a:cubicBezTo>
                <a:cubicBezTo>
                  <a:pt x="6661" y="16591"/>
                  <a:pt x="6747" y="16851"/>
                  <a:pt x="6747" y="17164"/>
                </a:cubicBezTo>
                <a:cubicBezTo>
                  <a:pt x="6747" y="17799"/>
                  <a:pt x="6900" y="18333"/>
                  <a:pt x="7203" y="18776"/>
                </a:cubicBezTo>
                <a:cubicBezTo>
                  <a:pt x="7508" y="19216"/>
                  <a:pt x="7878" y="19437"/>
                  <a:pt x="8312" y="19437"/>
                </a:cubicBezTo>
                <a:cubicBezTo>
                  <a:pt x="8732" y="19437"/>
                  <a:pt x="9092" y="19216"/>
                  <a:pt x="9397" y="18776"/>
                </a:cubicBezTo>
                <a:cubicBezTo>
                  <a:pt x="9700" y="18333"/>
                  <a:pt x="9853" y="17799"/>
                  <a:pt x="9853" y="17164"/>
                </a:cubicBezTo>
                <a:lnTo>
                  <a:pt x="9853" y="10057"/>
                </a:lnTo>
                <a:cubicBezTo>
                  <a:pt x="8856" y="10461"/>
                  <a:pt x="8042" y="11336"/>
                  <a:pt x="7420" y="12680"/>
                </a:cubicBezTo>
                <a:cubicBezTo>
                  <a:pt x="7344" y="12886"/>
                  <a:pt x="7210" y="12991"/>
                  <a:pt x="7019" y="12991"/>
                </a:cubicBezTo>
                <a:cubicBezTo>
                  <a:pt x="6828" y="12991"/>
                  <a:pt x="6700" y="12886"/>
                  <a:pt x="6631" y="12680"/>
                </a:cubicBezTo>
                <a:cubicBezTo>
                  <a:pt x="6227" y="11796"/>
                  <a:pt x="5734" y="11110"/>
                  <a:pt x="5147" y="10619"/>
                </a:cubicBezTo>
                <a:cubicBezTo>
                  <a:pt x="4560" y="10128"/>
                  <a:pt x="3940" y="9879"/>
                  <a:pt x="3284" y="9879"/>
                </a:cubicBezTo>
                <a:cubicBezTo>
                  <a:pt x="2363" y="9879"/>
                  <a:pt x="1541" y="10345"/>
                  <a:pt x="808" y="11271"/>
                </a:cubicBezTo>
                <a:cubicBezTo>
                  <a:pt x="718" y="11381"/>
                  <a:pt x="596" y="11435"/>
                  <a:pt x="455" y="11435"/>
                </a:cubicBezTo>
                <a:cubicBezTo>
                  <a:pt x="381" y="11435"/>
                  <a:pt x="305" y="11407"/>
                  <a:pt x="238" y="11356"/>
                </a:cubicBezTo>
                <a:cubicBezTo>
                  <a:pt x="47" y="11229"/>
                  <a:pt x="-26" y="11034"/>
                  <a:pt x="7" y="10774"/>
                </a:cubicBezTo>
                <a:cubicBezTo>
                  <a:pt x="245" y="9537"/>
                  <a:pt x="660" y="8400"/>
                  <a:pt x="1259" y="7355"/>
                </a:cubicBezTo>
                <a:cubicBezTo>
                  <a:pt x="1855" y="6307"/>
                  <a:pt x="2595" y="5390"/>
                  <a:pt x="3468" y="4596"/>
                </a:cubicBezTo>
                <a:cubicBezTo>
                  <a:pt x="4343" y="3803"/>
                  <a:pt x="5321" y="3168"/>
                  <a:pt x="6402" y="2688"/>
                </a:cubicBezTo>
                <a:cubicBezTo>
                  <a:pt x="7482" y="2213"/>
                  <a:pt x="8634" y="1917"/>
                  <a:pt x="9850" y="1798"/>
                </a:cubicBezTo>
                <a:lnTo>
                  <a:pt x="9850" y="1081"/>
                </a:lnTo>
                <a:cubicBezTo>
                  <a:pt x="9850" y="767"/>
                  <a:pt x="9936" y="508"/>
                  <a:pt x="10118" y="304"/>
                </a:cubicBezTo>
                <a:cubicBezTo>
                  <a:pt x="10296" y="101"/>
                  <a:pt x="10511" y="0"/>
                  <a:pt x="10764" y="0"/>
                </a:cubicBezTo>
                <a:cubicBezTo>
                  <a:pt x="11029" y="0"/>
                  <a:pt x="11248" y="101"/>
                  <a:pt x="11420" y="304"/>
                </a:cubicBezTo>
                <a:cubicBezTo>
                  <a:pt x="11589" y="508"/>
                  <a:pt x="11675" y="767"/>
                  <a:pt x="11675" y="1081"/>
                </a:cubicBezTo>
                <a:lnTo>
                  <a:pt x="11675" y="1798"/>
                </a:lnTo>
                <a:close/>
              </a:path>
            </a:pathLst>
          </a:custGeom>
          <a:solidFill>
            <a:srgbClr val="333F4F"/>
          </a:solidFill>
          <a:ln>
            <a:noFill/>
          </a:ln>
          <a:effectLst/>
          <a:extLst/>
        </p:spPr>
        <p:txBody>
          <a:bodyPr lIns="38092" tIns="38092" rIns="38092" bIns="38092" anchor="ctr"/>
          <a:lstStyle/>
          <a:p>
            <a:pPr defTabSz="342823" fontAlgn="auto">
              <a:spcBef>
                <a:spcPts val="0"/>
              </a:spcBef>
              <a:spcAft>
                <a:spcPts val="0"/>
              </a:spcAft>
              <a:defRPr/>
            </a:pPr>
            <a:endParaRPr lang="es-ES" sz="2200" dirty="0">
              <a:solidFill>
                <a:schemeClr val="bg1"/>
              </a:solidFill>
              <a:effectLst>
                <a:outerShdw blurRad="38100" dist="38100" dir="2700000" algn="tl">
                  <a:srgbClr val="000000"/>
                </a:outerShdw>
              </a:effectLst>
              <a:latin typeface="Gill Sans" charset="0"/>
              <a:ea typeface="+mn-ea"/>
              <a:cs typeface="Gill Sans" charset="0"/>
              <a:sym typeface="Gill Sans" charset="0"/>
            </a:endParaRPr>
          </a:p>
        </p:txBody>
      </p:sp>
      <p:sp>
        <p:nvSpPr>
          <p:cNvPr id="122" name="AutoShape 126"/>
          <p:cNvSpPr>
            <a:spLocks/>
          </p:cNvSpPr>
          <p:nvPr/>
        </p:nvSpPr>
        <p:spPr bwMode="auto">
          <a:xfrm>
            <a:off x="6647205" y="1865114"/>
            <a:ext cx="185786" cy="18514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5" y="21599"/>
                </a:moveTo>
                <a:cubicBezTo>
                  <a:pt x="9310" y="21599"/>
                  <a:pt x="7906" y="21320"/>
                  <a:pt x="6592" y="20755"/>
                </a:cubicBezTo>
                <a:cubicBezTo>
                  <a:pt x="5281" y="20193"/>
                  <a:pt x="4136" y="19422"/>
                  <a:pt x="3156" y="18445"/>
                </a:cubicBezTo>
                <a:cubicBezTo>
                  <a:pt x="2178" y="17465"/>
                  <a:pt x="1407" y="16322"/>
                  <a:pt x="844" y="15009"/>
                </a:cubicBezTo>
                <a:cubicBezTo>
                  <a:pt x="282" y="13698"/>
                  <a:pt x="0" y="12295"/>
                  <a:pt x="0" y="10801"/>
                </a:cubicBezTo>
                <a:cubicBezTo>
                  <a:pt x="0" y="9304"/>
                  <a:pt x="282" y="7901"/>
                  <a:pt x="844" y="6588"/>
                </a:cubicBezTo>
                <a:cubicBezTo>
                  <a:pt x="1407" y="5277"/>
                  <a:pt x="2181" y="4134"/>
                  <a:pt x="3156" y="3157"/>
                </a:cubicBezTo>
                <a:cubicBezTo>
                  <a:pt x="4136" y="2177"/>
                  <a:pt x="5281" y="1409"/>
                  <a:pt x="6592" y="844"/>
                </a:cubicBezTo>
                <a:cubicBezTo>
                  <a:pt x="7906" y="279"/>
                  <a:pt x="9310" y="0"/>
                  <a:pt x="10805" y="0"/>
                </a:cubicBezTo>
                <a:cubicBezTo>
                  <a:pt x="12303" y="0"/>
                  <a:pt x="13704" y="279"/>
                  <a:pt x="15013" y="844"/>
                </a:cubicBezTo>
                <a:cubicBezTo>
                  <a:pt x="16321" y="1409"/>
                  <a:pt x="17465" y="2177"/>
                  <a:pt x="18449" y="3157"/>
                </a:cubicBezTo>
                <a:cubicBezTo>
                  <a:pt x="19432" y="4134"/>
                  <a:pt x="20204" y="5277"/>
                  <a:pt x="20760" y="6588"/>
                </a:cubicBezTo>
                <a:cubicBezTo>
                  <a:pt x="21320" y="7901"/>
                  <a:pt x="21599" y="9304"/>
                  <a:pt x="21599" y="10801"/>
                </a:cubicBezTo>
                <a:cubicBezTo>
                  <a:pt x="21599" y="12295"/>
                  <a:pt x="21320" y="13698"/>
                  <a:pt x="20760" y="15009"/>
                </a:cubicBezTo>
                <a:cubicBezTo>
                  <a:pt x="20204" y="16322"/>
                  <a:pt x="19429" y="17465"/>
                  <a:pt x="18449" y="18445"/>
                </a:cubicBezTo>
                <a:cubicBezTo>
                  <a:pt x="17465" y="19422"/>
                  <a:pt x="16321" y="20193"/>
                  <a:pt x="15013" y="20755"/>
                </a:cubicBezTo>
                <a:cubicBezTo>
                  <a:pt x="13704" y="21320"/>
                  <a:pt x="12303" y="21599"/>
                  <a:pt x="10805" y="21599"/>
                </a:cubicBezTo>
                <a:moveTo>
                  <a:pt x="10805" y="3241"/>
                </a:moveTo>
                <a:cubicBezTo>
                  <a:pt x="9751" y="3241"/>
                  <a:pt x="8765" y="3442"/>
                  <a:pt x="7849" y="3837"/>
                </a:cubicBezTo>
                <a:cubicBezTo>
                  <a:pt x="6934" y="4235"/>
                  <a:pt x="6137" y="4775"/>
                  <a:pt x="5456" y="5458"/>
                </a:cubicBezTo>
                <a:cubicBezTo>
                  <a:pt x="4775" y="6147"/>
                  <a:pt x="4232" y="6943"/>
                  <a:pt x="3840" y="7853"/>
                </a:cubicBezTo>
                <a:cubicBezTo>
                  <a:pt x="3444" y="8762"/>
                  <a:pt x="3243" y="9745"/>
                  <a:pt x="3243" y="10801"/>
                </a:cubicBezTo>
                <a:cubicBezTo>
                  <a:pt x="3243" y="11854"/>
                  <a:pt x="3444" y="12837"/>
                  <a:pt x="3840" y="13746"/>
                </a:cubicBezTo>
                <a:cubicBezTo>
                  <a:pt x="4235" y="14656"/>
                  <a:pt x="4775" y="15455"/>
                  <a:pt x="5456" y="16141"/>
                </a:cubicBezTo>
                <a:cubicBezTo>
                  <a:pt x="6134" y="16825"/>
                  <a:pt x="6931" y="17364"/>
                  <a:pt x="7849" y="17762"/>
                </a:cubicBezTo>
                <a:cubicBezTo>
                  <a:pt x="8765" y="18157"/>
                  <a:pt x="9751" y="18358"/>
                  <a:pt x="10805" y="18358"/>
                </a:cubicBezTo>
                <a:cubicBezTo>
                  <a:pt x="11862" y="18358"/>
                  <a:pt x="12845" y="18157"/>
                  <a:pt x="13755" y="17762"/>
                </a:cubicBezTo>
                <a:cubicBezTo>
                  <a:pt x="14665" y="17364"/>
                  <a:pt x="15462" y="16825"/>
                  <a:pt x="16151" y="16141"/>
                </a:cubicBezTo>
                <a:cubicBezTo>
                  <a:pt x="16835" y="15455"/>
                  <a:pt x="17378" y="14656"/>
                  <a:pt x="17773" y="13746"/>
                </a:cubicBezTo>
                <a:cubicBezTo>
                  <a:pt x="18172" y="12837"/>
                  <a:pt x="18370" y="11854"/>
                  <a:pt x="18370" y="10801"/>
                </a:cubicBezTo>
                <a:cubicBezTo>
                  <a:pt x="18370" y="9745"/>
                  <a:pt x="18172" y="8762"/>
                  <a:pt x="17773" y="7853"/>
                </a:cubicBezTo>
                <a:cubicBezTo>
                  <a:pt x="17375" y="6943"/>
                  <a:pt x="16835" y="6147"/>
                  <a:pt x="16151" y="5458"/>
                </a:cubicBezTo>
                <a:cubicBezTo>
                  <a:pt x="15465" y="4775"/>
                  <a:pt x="14668" y="4235"/>
                  <a:pt x="13755" y="3837"/>
                </a:cubicBezTo>
                <a:cubicBezTo>
                  <a:pt x="12845" y="3442"/>
                  <a:pt x="11862" y="3241"/>
                  <a:pt x="10805" y="3241"/>
                </a:cubicBezTo>
                <a:moveTo>
                  <a:pt x="6097" y="10801"/>
                </a:moveTo>
                <a:cubicBezTo>
                  <a:pt x="5854" y="10801"/>
                  <a:pt x="5688" y="10688"/>
                  <a:pt x="5597" y="10462"/>
                </a:cubicBezTo>
                <a:cubicBezTo>
                  <a:pt x="5507" y="10239"/>
                  <a:pt x="5552" y="10041"/>
                  <a:pt x="5733" y="9880"/>
                </a:cubicBezTo>
                <a:lnTo>
                  <a:pt x="10412" y="5204"/>
                </a:lnTo>
                <a:cubicBezTo>
                  <a:pt x="10540" y="5114"/>
                  <a:pt x="10670" y="5068"/>
                  <a:pt x="10805" y="5068"/>
                </a:cubicBezTo>
                <a:cubicBezTo>
                  <a:pt x="10932" y="5068"/>
                  <a:pt x="11059" y="5114"/>
                  <a:pt x="11187" y="5204"/>
                </a:cubicBezTo>
                <a:lnTo>
                  <a:pt x="15880" y="9880"/>
                </a:lnTo>
                <a:cubicBezTo>
                  <a:pt x="16058" y="10041"/>
                  <a:pt x="16103" y="10239"/>
                  <a:pt x="16016" y="10462"/>
                </a:cubicBezTo>
                <a:cubicBezTo>
                  <a:pt x="15925" y="10688"/>
                  <a:pt x="15759" y="10801"/>
                  <a:pt x="15513" y="10801"/>
                </a:cubicBezTo>
                <a:lnTo>
                  <a:pt x="12687" y="10801"/>
                </a:lnTo>
                <a:lnTo>
                  <a:pt x="12687" y="15666"/>
                </a:lnTo>
                <a:cubicBezTo>
                  <a:pt x="12687" y="15811"/>
                  <a:pt x="12633" y="15935"/>
                  <a:pt x="12529" y="16036"/>
                </a:cubicBezTo>
                <a:cubicBezTo>
                  <a:pt x="12427" y="16144"/>
                  <a:pt x="12303" y="16195"/>
                  <a:pt x="12162" y="16195"/>
                </a:cubicBezTo>
                <a:lnTo>
                  <a:pt x="9437" y="16195"/>
                </a:lnTo>
                <a:cubicBezTo>
                  <a:pt x="9293" y="16195"/>
                  <a:pt x="9169" y="16146"/>
                  <a:pt x="9064" y="16045"/>
                </a:cubicBezTo>
                <a:cubicBezTo>
                  <a:pt x="8963" y="15946"/>
                  <a:pt x="8909" y="15819"/>
                  <a:pt x="8909" y="15667"/>
                </a:cubicBezTo>
                <a:lnTo>
                  <a:pt x="8909" y="10801"/>
                </a:lnTo>
                <a:lnTo>
                  <a:pt x="6097" y="10801"/>
                </a:lnTo>
                <a:close/>
              </a:path>
            </a:pathLst>
          </a:custGeom>
          <a:solidFill>
            <a:srgbClr val="333F4F"/>
          </a:solidFill>
          <a:ln>
            <a:noFill/>
          </a:ln>
          <a:effectLst/>
          <a:extLst/>
        </p:spPr>
        <p:txBody>
          <a:bodyPr lIns="38092" tIns="38092" rIns="38092" bIns="38092" anchor="ctr"/>
          <a:lstStyle/>
          <a:p>
            <a:pPr defTabSz="342823" fontAlgn="auto">
              <a:spcBef>
                <a:spcPts val="0"/>
              </a:spcBef>
              <a:spcAft>
                <a:spcPts val="0"/>
              </a:spcAft>
              <a:defRPr/>
            </a:pPr>
            <a:endParaRPr lang="es-ES" sz="2200" dirty="0">
              <a:solidFill>
                <a:schemeClr val="bg1"/>
              </a:solidFill>
              <a:effectLst>
                <a:outerShdw blurRad="38100" dist="38100" dir="2700000" algn="tl">
                  <a:srgbClr val="000000"/>
                </a:outerShdw>
              </a:effectLst>
              <a:latin typeface="Gill Sans" charset="0"/>
              <a:ea typeface="+mn-ea"/>
              <a:cs typeface="Gill Sans" charset="0"/>
              <a:sym typeface="Gill Sans" charset="0"/>
            </a:endParaRPr>
          </a:p>
        </p:txBody>
      </p:sp>
      <p:sp>
        <p:nvSpPr>
          <p:cNvPr id="123" name="AutoShape 127"/>
          <p:cNvSpPr>
            <a:spLocks/>
          </p:cNvSpPr>
          <p:nvPr/>
        </p:nvSpPr>
        <p:spPr bwMode="auto">
          <a:xfrm>
            <a:off x="640723" y="3251002"/>
            <a:ext cx="185786" cy="18514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139" y="11870"/>
                </a:moveTo>
                <a:cubicBezTo>
                  <a:pt x="21267" y="11870"/>
                  <a:pt x="21374" y="11920"/>
                  <a:pt x="21462" y="12023"/>
                </a:cubicBezTo>
                <a:cubicBezTo>
                  <a:pt x="21553" y="12129"/>
                  <a:pt x="21599" y="12261"/>
                  <a:pt x="21599" y="12417"/>
                </a:cubicBezTo>
                <a:lnTo>
                  <a:pt x="21599" y="21053"/>
                </a:lnTo>
                <a:cubicBezTo>
                  <a:pt x="21599" y="21418"/>
                  <a:pt x="21448" y="21599"/>
                  <a:pt x="21139" y="21599"/>
                </a:cubicBezTo>
                <a:lnTo>
                  <a:pt x="457" y="21599"/>
                </a:lnTo>
                <a:cubicBezTo>
                  <a:pt x="154" y="21599"/>
                  <a:pt x="0" y="21417"/>
                  <a:pt x="0" y="21053"/>
                </a:cubicBezTo>
                <a:lnTo>
                  <a:pt x="0" y="12417"/>
                </a:lnTo>
                <a:cubicBezTo>
                  <a:pt x="0" y="12267"/>
                  <a:pt x="46" y="12138"/>
                  <a:pt x="134" y="12029"/>
                </a:cubicBezTo>
                <a:cubicBezTo>
                  <a:pt x="225" y="11923"/>
                  <a:pt x="332" y="11870"/>
                  <a:pt x="457" y="11870"/>
                </a:cubicBezTo>
                <a:lnTo>
                  <a:pt x="3143" y="11870"/>
                </a:lnTo>
                <a:cubicBezTo>
                  <a:pt x="3267" y="11870"/>
                  <a:pt x="3375" y="11920"/>
                  <a:pt x="3466" y="12023"/>
                </a:cubicBezTo>
                <a:cubicBezTo>
                  <a:pt x="3554" y="12129"/>
                  <a:pt x="3600" y="12261"/>
                  <a:pt x="3600" y="12416"/>
                </a:cubicBezTo>
                <a:lnTo>
                  <a:pt x="3600" y="17281"/>
                </a:lnTo>
                <a:lnTo>
                  <a:pt x="18004" y="17281"/>
                </a:lnTo>
                <a:lnTo>
                  <a:pt x="18004" y="12416"/>
                </a:lnTo>
                <a:cubicBezTo>
                  <a:pt x="18004" y="12267"/>
                  <a:pt x="18050" y="12137"/>
                  <a:pt x="18138" y="12029"/>
                </a:cubicBezTo>
                <a:cubicBezTo>
                  <a:pt x="18229" y="11923"/>
                  <a:pt x="18337" y="11870"/>
                  <a:pt x="18461" y="11870"/>
                </a:cubicBezTo>
                <a:lnTo>
                  <a:pt x="21139" y="11870"/>
                </a:lnTo>
                <a:close/>
                <a:moveTo>
                  <a:pt x="17379" y="7426"/>
                </a:moveTo>
                <a:cubicBezTo>
                  <a:pt x="17558" y="7640"/>
                  <a:pt x="17619" y="7822"/>
                  <a:pt x="17561" y="7969"/>
                </a:cubicBezTo>
                <a:cubicBezTo>
                  <a:pt x="17502" y="8110"/>
                  <a:pt x="17350" y="8187"/>
                  <a:pt x="17108" y="8187"/>
                </a:cubicBezTo>
                <a:lnTo>
                  <a:pt x="13509" y="8187"/>
                </a:lnTo>
                <a:lnTo>
                  <a:pt x="13509" y="15201"/>
                </a:lnTo>
                <a:cubicBezTo>
                  <a:pt x="13509" y="15513"/>
                  <a:pt x="13421" y="15771"/>
                  <a:pt x="13247" y="15983"/>
                </a:cubicBezTo>
                <a:cubicBezTo>
                  <a:pt x="13071" y="16194"/>
                  <a:pt x="12856" y="16300"/>
                  <a:pt x="12596" y="16300"/>
                </a:cubicBezTo>
                <a:lnTo>
                  <a:pt x="8998" y="16300"/>
                </a:lnTo>
                <a:cubicBezTo>
                  <a:pt x="8741" y="16300"/>
                  <a:pt x="8528" y="16194"/>
                  <a:pt x="8359" y="15983"/>
                </a:cubicBezTo>
                <a:cubicBezTo>
                  <a:pt x="8190" y="15771"/>
                  <a:pt x="8104" y="15513"/>
                  <a:pt x="8104" y="15201"/>
                </a:cubicBezTo>
                <a:lnTo>
                  <a:pt x="8104" y="8187"/>
                </a:lnTo>
                <a:lnTo>
                  <a:pt x="4506" y="8187"/>
                </a:lnTo>
                <a:cubicBezTo>
                  <a:pt x="4251" y="8187"/>
                  <a:pt x="4097" y="8110"/>
                  <a:pt x="4048" y="7969"/>
                </a:cubicBezTo>
                <a:cubicBezTo>
                  <a:pt x="4002" y="7822"/>
                  <a:pt x="4065" y="7640"/>
                  <a:pt x="4237" y="7426"/>
                </a:cubicBezTo>
                <a:lnTo>
                  <a:pt x="10141" y="323"/>
                </a:lnTo>
                <a:cubicBezTo>
                  <a:pt x="10320" y="108"/>
                  <a:pt x="10538" y="0"/>
                  <a:pt x="10795" y="0"/>
                </a:cubicBezTo>
                <a:cubicBezTo>
                  <a:pt x="11049" y="0"/>
                  <a:pt x="11262" y="108"/>
                  <a:pt x="11443" y="323"/>
                </a:cubicBezTo>
                <a:lnTo>
                  <a:pt x="17379" y="7426"/>
                </a:lnTo>
                <a:close/>
              </a:path>
            </a:pathLst>
          </a:custGeom>
          <a:solidFill>
            <a:srgbClr val="333F4F"/>
          </a:solidFill>
          <a:ln>
            <a:noFill/>
          </a:ln>
          <a:effectLst/>
          <a:extLst/>
        </p:spPr>
        <p:txBody>
          <a:bodyPr lIns="38092" tIns="38092" rIns="38092" bIns="38092" anchor="ctr"/>
          <a:lstStyle/>
          <a:p>
            <a:pPr defTabSz="342823" fontAlgn="auto">
              <a:spcBef>
                <a:spcPts val="0"/>
              </a:spcBef>
              <a:spcAft>
                <a:spcPts val="0"/>
              </a:spcAft>
              <a:defRPr/>
            </a:pPr>
            <a:endParaRPr lang="es-ES" sz="2200" dirty="0">
              <a:solidFill>
                <a:schemeClr val="bg1"/>
              </a:solidFill>
              <a:effectLst>
                <a:outerShdw blurRad="38100" dist="38100" dir="2700000" algn="tl">
                  <a:srgbClr val="000000"/>
                </a:outerShdw>
              </a:effectLst>
              <a:latin typeface="Gill Sans" charset="0"/>
              <a:ea typeface="+mn-ea"/>
              <a:cs typeface="Gill Sans" charset="0"/>
              <a:sym typeface="Gill Sans" charset="0"/>
            </a:endParaRPr>
          </a:p>
        </p:txBody>
      </p:sp>
      <p:sp>
        <p:nvSpPr>
          <p:cNvPr id="124" name="AutoShape 128"/>
          <p:cNvSpPr>
            <a:spLocks/>
          </p:cNvSpPr>
          <p:nvPr/>
        </p:nvSpPr>
        <p:spPr bwMode="auto">
          <a:xfrm>
            <a:off x="1073033" y="3251002"/>
            <a:ext cx="185786" cy="18514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3980" y="10851"/>
                </a:moveTo>
                <a:cubicBezTo>
                  <a:pt x="14231" y="10892"/>
                  <a:pt x="14582" y="10935"/>
                  <a:pt x="15043" y="10992"/>
                </a:cubicBezTo>
                <a:cubicBezTo>
                  <a:pt x="15500" y="11044"/>
                  <a:pt x="15978" y="11105"/>
                  <a:pt x="16477" y="11168"/>
                </a:cubicBezTo>
                <a:cubicBezTo>
                  <a:pt x="16972" y="11234"/>
                  <a:pt x="17436" y="11300"/>
                  <a:pt x="17868" y="11369"/>
                </a:cubicBezTo>
                <a:cubicBezTo>
                  <a:pt x="18297" y="11439"/>
                  <a:pt x="18610" y="11502"/>
                  <a:pt x="18803" y="11554"/>
                </a:cubicBezTo>
                <a:cubicBezTo>
                  <a:pt x="19123" y="11646"/>
                  <a:pt x="19451" y="11842"/>
                  <a:pt x="19777" y="12133"/>
                </a:cubicBezTo>
                <a:cubicBezTo>
                  <a:pt x="20102" y="12429"/>
                  <a:pt x="20404" y="12769"/>
                  <a:pt x="20678" y="13152"/>
                </a:cubicBezTo>
                <a:cubicBezTo>
                  <a:pt x="20954" y="13538"/>
                  <a:pt x="21176" y="13935"/>
                  <a:pt x="21343" y="14352"/>
                </a:cubicBezTo>
                <a:cubicBezTo>
                  <a:pt x="21516" y="14761"/>
                  <a:pt x="21599" y="15138"/>
                  <a:pt x="21599" y="15481"/>
                </a:cubicBezTo>
                <a:lnTo>
                  <a:pt x="21599" y="20813"/>
                </a:lnTo>
                <a:cubicBezTo>
                  <a:pt x="21507" y="20854"/>
                  <a:pt x="21407" y="20914"/>
                  <a:pt x="21291" y="21006"/>
                </a:cubicBezTo>
                <a:cubicBezTo>
                  <a:pt x="21176" y="21101"/>
                  <a:pt x="21052" y="21188"/>
                  <a:pt x="20920" y="21277"/>
                </a:cubicBezTo>
                <a:cubicBezTo>
                  <a:pt x="20785" y="21363"/>
                  <a:pt x="20658" y="21441"/>
                  <a:pt x="20540" y="21504"/>
                </a:cubicBezTo>
                <a:cubicBezTo>
                  <a:pt x="20419" y="21571"/>
                  <a:pt x="20318" y="21599"/>
                  <a:pt x="20237" y="21599"/>
                </a:cubicBezTo>
                <a:lnTo>
                  <a:pt x="1350" y="21599"/>
                </a:lnTo>
                <a:cubicBezTo>
                  <a:pt x="1028" y="21599"/>
                  <a:pt x="786" y="21502"/>
                  <a:pt x="619" y="21303"/>
                </a:cubicBezTo>
                <a:cubicBezTo>
                  <a:pt x="452" y="21107"/>
                  <a:pt x="247" y="20943"/>
                  <a:pt x="0" y="20813"/>
                </a:cubicBezTo>
                <a:lnTo>
                  <a:pt x="0" y="15481"/>
                </a:lnTo>
                <a:cubicBezTo>
                  <a:pt x="0" y="15138"/>
                  <a:pt x="83" y="14761"/>
                  <a:pt x="253" y="14352"/>
                </a:cubicBezTo>
                <a:cubicBezTo>
                  <a:pt x="426" y="13935"/>
                  <a:pt x="645" y="13543"/>
                  <a:pt x="915" y="13166"/>
                </a:cubicBezTo>
                <a:cubicBezTo>
                  <a:pt x="1186" y="12789"/>
                  <a:pt x="1485" y="12449"/>
                  <a:pt x="1817" y="12144"/>
                </a:cubicBezTo>
                <a:cubicBezTo>
                  <a:pt x="2145" y="11845"/>
                  <a:pt x="2473" y="11643"/>
                  <a:pt x="2796" y="11551"/>
                </a:cubicBezTo>
                <a:cubicBezTo>
                  <a:pt x="2960" y="11499"/>
                  <a:pt x="3262" y="11436"/>
                  <a:pt x="3703" y="11367"/>
                </a:cubicBezTo>
                <a:cubicBezTo>
                  <a:pt x="4143" y="11297"/>
                  <a:pt x="4616" y="11231"/>
                  <a:pt x="5117" y="11165"/>
                </a:cubicBezTo>
                <a:cubicBezTo>
                  <a:pt x="5618" y="11102"/>
                  <a:pt x="6096" y="11041"/>
                  <a:pt x="6556" y="10990"/>
                </a:cubicBezTo>
                <a:cubicBezTo>
                  <a:pt x="7014" y="10932"/>
                  <a:pt x="7368" y="10889"/>
                  <a:pt x="7616" y="10848"/>
                </a:cubicBezTo>
                <a:cubicBezTo>
                  <a:pt x="6772" y="10307"/>
                  <a:pt x="6113" y="9602"/>
                  <a:pt x="5626" y="8735"/>
                </a:cubicBezTo>
                <a:cubicBezTo>
                  <a:pt x="5142" y="7866"/>
                  <a:pt x="4903" y="6921"/>
                  <a:pt x="4903" y="5899"/>
                </a:cubicBezTo>
                <a:cubicBezTo>
                  <a:pt x="4903" y="5093"/>
                  <a:pt x="5059" y="4330"/>
                  <a:pt x="5370" y="3619"/>
                </a:cubicBezTo>
                <a:cubicBezTo>
                  <a:pt x="5681" y="2908"/>
                  <a:pt x="6104" y="2283"/>
                  <a:pt x="6631" y="1744"/>
                </a:cubicBezTo>
                <a:cubicBezTo>
                  <a:pt x="7161" y="1209"/>
                  <a:pt x="7777" y="783"/>
                  <a:pt x="8492" y="472"/>
                </a:cubicBezTo>
                <a:cubicBezTo>
                  <a:pt x="9203" y="158"/>
                  <a:pt x="9963" y="0"/>
                  <a:pt x="10772" y="0"/>
                </a:cubicBezTo>
                <a:cubicBezTo>
                  <a:pt x="11581" y="0"/>
                  <a:pt x="12347" y="158"/>
                  <a:pt x="13061" y="472"/>
                </a:cubicBezTo>
                <a:cubicBezTo>
                  <a:pt x="13778" y="783"/>
                  <a:pt x="14406" y="1209"/>
                  <a:pt x="14942" y="1744"/>
                </a:cubicBezTo>
                <a:cubicBezTo>
                  <a:pt x="15480" y="2283"/>
                  <a:pt x="15901" y="2908"/>
                  <a:pt x="16209" y="3619"/>
                </a:cubicBezTo>
                <a:cubicBezTo>
                  <a:pt x="16514" y="4330"/>
                  <a:pt x="16670" y="5093"/>
                  <a:pt x="16670" y="5899"/>
                </a:cubicBezTo>
                <a:cubicBezTo>
                  <a:pt x="16670" y="6904"/>
                  <a:pt x="16431" y="7843"/>
                  <a:pt x="15953" y="8721"/>
                </a:cubicBezTo>
                <a:cubicBezTo>
                  <a:pt x="15489" y="9599"/>
                  <a:pt x="14827" y="10310"/>
                  <a:pt x="13980" y="10851"/>
                </a:cubicBezTo>
              </a:path>
            </a:pathLst>
          </a:custGeom>
          <a:solidFill>
            <a:srgbClr val="333F4F"/>
          </a:solidFill>
          <a:ln>
            <a:noFill/>
          </a:ln>
          <a:effectLst/>
          <a:extLst/>
        </p:spPr>
        <p:txBody>
          <a:bodyPr lIns="38092" tIns="38092" rIns="38092" bIns="38092" anchor="ctr"/>
          <a:lstStyle/>
          <a:p>
            <a:pPr defTabSz="342823" fontAlgn="auto">
              <a:spcBef>
                <a:spcPts val="0"/>
              </a:spcBef>
              <a:spcAft>
                <a:spcPts val="0"/>
              </a:spcAft>
              <a:defRPr/>
            </a:pPr>
            <a:endParaRPr lang="es-ES" sz="2200" dirty="0">
              <a:solidFill>
                <a:schemeClr val="bg1"/>
              </a:solidFill>
              <a:effectLst>
                <a:outerShdw blurRad="38100" dist="38100" dir="2700000" algn="tl">
                  <a:srgbClr val="000000"/>
                </a:outerShdw>
              </a:effectLst>
              <a:latin typeface="Gill Sans" charset="0"/>
              <a:ea typeface="+mn-ea"/>
              <a:cs typeface="Gill Sans" charset="0"/>
              <a:sym typeface="Gill Sans" charset="0"/>
            </a:endParaRPr>
          </a:p>
        </p:txBody>
      </p:sp>
      <p:sp>
        <p:nvSpPr>
          <p:cNvPr id="125" name="AutoShape 129"/>
          <p:cNvSpPr>
            <a:spLocks/>
          </p:cNvSpPr>
          <p:nvPr/>
        </p:nvSpPr>
        <p:spPr bwMode="auto">
          <a:xfrm>
            <a:off x="1526779" y="3251597"/>
            <a:ext cx="185191" cy="18514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524" y="12334"/>
                </a:moveTo>
                <a:cubicBezTo>
                  <a:pt x="18524" y="12041"/>
                  <a:pt x="18465" y="11750"/>
                  <a:pt x="18353" y="11462"/>
                </a:cubicBezTo>
                <a:cubicBezTo>
                  <a:pt x="18738" y="11497"/>
                  <a:pt x="19126" y="11656"/>
                  <a:pt x="19520" y="11938"/>
                </a:cubicBezTo>
                <a:cubicBezTo>
                  <a:pt x="19913" y="12220"/>
                  <a:pt x="20263" y="12558"/>
                  <a:pt x="20565" y="12951"/>
                </a:cubicBezTo>
                <a:cubicBezTo>
                  <a:pt x="20871" y="13342"/>
                  <a:pt x="21118" y="13768"/>
                  <a:pt x="21312" y="14214"/>
                </a:cubicBezTo>
                <a:cubicBezTo>
                  <a:pt x="21503" y="14667"/>
                  <a:pt x="21599" y="15081"/>
                  <a:pt x="21599" y="15466"/>
                </a:cubicBezTo>
                <a:lnTo>
                  <a:pt x="21599" y="20798"/>
                </a:lnTo>
                <a:cubicBezTo>
                  <a:pt x="21508" y="20853"/>
                  <a:pt x="21403" y="20924"/>
                  <a:pt x="21285" y="21009"/>
                </a:cubicBezTo>
                <a:cubicBezTo>
                  <a:pt x="21171" y="21094"/>
                  <a:pt x="21050" y="21179"/>
                  <a:pt x="20930" y="21270"/>
                </a:cubicBezTo>
                <a:cubicBezTo>
                  <a:pt x="20803" y="21359"/>
                  <a:pt x="20683" y="21435"/>
                  <a:pt x="20554" y="21503"/>
                </a:cubicBezTo>
                <a:cubicBezTo>
                  <a:pt x="20427" y="21564"/>
                  <a:pt x="20328" y="21599"/>
                  <a:pt x="20251" y="21599"/>
                </a:cubicBezTo>
                <a:lnTo>
                  <a:pt x="1348" y="21599"/>
                </a:lnTo>
                <a:cubicBezTo>
                  <a:pt x="1022" y="21599"/>
                  <a:pt x="778" y="21503"/>
                  <a:pt x="616" y="21312"/>
                </a:cubicBezTo>
                <a:cubicBezTo>
                  <a:pt x="458" y="21118"/>
                  <a:pt x="252" y="20947"/>
                  <a:pt x="0" y="20798"/>
                </a:cubicBezTo>
                <a:lnTo>
                  <a:pt x="0" y="15466"/>
                </a:lnTo>
                <a:cubicBezTo>
                  <a:pt x="0" y="15102"/>
                  <a:pt x="93" y="14693"/>
                  <a:pt x="287" y="14244"/>
                </a:cubicBezTo>
                <a:cubicBezTo>
                  <a:pt x="478" y="13794"/>
                  <a:pt x="734" y="13371"/>
                  <a:pt x="1054" y="12978"/>
                </a:cubicBezTo>
                <a:cubicBezTo>
                  <a:pt x="1371" y="12587"/>
                  <a:pt x="1724" y="12240"/>
                  <a:pt x="2100" y="11952"/>
                </a:cubicBezTo>
                <a:cubicBezTo>
                  <a:pt x="2482" y="11662"/>
                  <a:pt x="2864" y="11497"/>
                  <a:pt x="3248" y="11462"/>
                </a:cubicBezTo>
                <a:cubicBezTo>
                  <a:pt x="2919" y="12011"/>
                  <a:pt x="2761" y="12616"/>
                  <a:pt x="2770" y="13274"/>
                </a:cubicBezTo>
                <a:cubicBezTo>
                  <a:pt x="2770" y="13830"/>
                  <a:pt x="2843" y="14411"/>
                  <a:pt x="2996" y="15019"/>
                </a:cubicBezTo>
                <a:cubicBezTo>
                  <a:pt x="3146" y="15627"/>
                  <a:pt x="3425" y="16127"/>
                  <a:pt x="3824" y="16511"/>
                </a:cubicBezTo>
                <a:cubicBezTo>
                  <a:pt x="3654" y="16855"/>
                  <a:pt x="3572" y="17208"/>
                  <a:pt x="3572" y="17563"/>
                </a:cubicBezTo>
                <a:cubicBezTo>
                  <a:pt x="3572" y="18236"/>
                  <a:pt x="3804" y="18811"/>
                  <a:pt x="4277" y="19279"/>
                </a:cubicBezTo>
                <a:cubicBezTo>
                  <a:pt x="4741" y="19746"/>
                  <a:pt x="5317" y="19981"/>
                  <a:pt x="5992" y="19981"/>
                </a:cubicBezTo>
                <a:cubicBezTo>
                  <a:pt x="6336" y="19981"/>
                  <a:pt x="6659" y="19922"/>
                  <a:pt x="6953" y="19798"/>
                </a:cubicBezTo>
                <a:cubicBezTo>
                  <a:pt x="7249" y="19678"/>
                  <a:pt x="7505" y="19505"/>
                  <a:pt x="7725" y="19287"/>
                </a:cubicBezTo>
                <a:cubicBezTo>
                  <a:pt x="7949" y="19067"/>
                  <a:pt x="8122" y="18806"/>
                  <a:pt x="8248" y="18506"/>
                </a:cubicBezTo>
                <a:cubicBezTo>
                  <a:pt x="8375" y="18206"/>
                  <a:pt x="8436" y="17892"/>
                  <a:pt x="8436" y="17563"/>
                </a:cubicBezTo>
                <a:cubicBezTo>
                  <a:pt x="8436" y="17237"/>
                  <a:pt x="8375" y="16923"/>
                  <a:pt x="8248" y="16629"/>
                </a:cubicBezTo>
                <a:cubicBezTo>
                  <a:pt x="8122" y="16332"/>
                  <a:pt x="7949" y="16074"/>
                  <a:pt x="7725" y="15856"/>
                </a:cubicBezTo>
                <a:cubicBezTo>
                  <a:pt x="7505" y="15633"/>
                  <a:pt x="7249" y="15454"/>
                  <a:pt x="6953" y="15319"/>
                </a:cubicBezTo>
                <a:cubicBezTo>
                  <a:pt x="6656" y="15184"/>
                  <a:pt x="6336" y="15116"/>
                  <a:pt x="5992" y="15116"/>
                </a:cubicBezTo>
                <a:cubicBezTo>
                  <a:pt x="5819" y="15116"/>
                  <a:pt x="5648" y="15140"/>
                  <a:pt x="5475" y="15184"/>
                </a:cubicBezTo>
                <a:cubicBezTo>
                  <a:pt x="5299" y="15234"/>
                  <a:pt x="5137" y="15298"/>
                  <a:pt x="4976" y="15384"/>
                </a:cubicBezTo>
                <a:cubicBezTo>
                  <a:pt x="4864" y="15272"/>
                  <a:pt x="4770" y="15128"/>
                  <a:pt x="4694" y="14946"/>
                </a:cubicBezTo>
                <a:cubicBezTo>
                  <a:pt x="4620" y="14770"/>
                  <a:pt x="4556" y="14579"/>
                  <a:pt x="4506" y="14376"/>
                </a:cubicBezTo>
                <a:cubicBezTo>
                  <a:pt x="4453" y="14176"/>
                  <a:pt x="4418" y="13979"/>
                  <a:pt x="4403" y="13794"/>
                </a:cubicBezTo>
                <a:cubicBezTo>
                  <a:pt x="4379" y="13606"/>
                  <a:pt x="4371" y="13436"/>
                  <a:pt x="4371" y="13274"/>
                </a:cubicBezTo>
                <a:cubicBezTo>
                  <a:pt x="4371" y="12834"/>
                  <a:pt x="4503" y="12431"/>
                  <a:pt x="4764" y="12064"/>
                </a:cubicBezTo>
                <a:cubicBezTo>
                  <a:pt x="5029" y="11700"/>
                  <a:pt x="5317" y="11386"/>
                  <a:pt x="5637" y="11124"/>
                </a:cubicBezTo>
                <a:lnTo>
                  <a:pt x="7634" y="10827"/>
                </a:lnTo>
                <a:cubicBezTo>
                  <a:pt x="6774" y="10290"/>
                  <a:pt x="6104" y="9588"/>
                  <a:pt x="5631" y="8709"/>
                </a:cubicBezTo>
                <a:cubicBezTo>
                  <a:pt x="5158" y="7834"/>
                  <a:pt x="4920" y="6888"/>
                  <a:pt x="4920" y="5878"/>
                </a:cubicBezTo>
                <a:cubicBezTo>
                  <a:pt x="4920" y="5070"/>
                  <a:pt x="5076" y="4312"/>
                  <a:pt x="5384" y="3598"/>
                </a:cubicBezTo>
                <a:cubicBezTo>
                  <a:pt x="5693" y="2887"/>
                  <a:pt x="6118" y="2265"/>
                  <a:pt x="6650" y="1727"/>
                </a:cubicBezTo>
                <a:cubicBezTo>
                  <a:pt x="7188" y="1195"/>
                  <a:pt x="7810" y="772"/>
                  <a:pt x="8521" y="464"/>
                </a:cubicBezTo>
                <a:cubicBezTo>
                  <a:pt x="9235" y="152"/>
                  <a:pt x="9993" y="0"/>
                  <a:pt x="10798" y="0"/>
                </a:cubicBezTo>
                <a:cubicBezTo>
                  <a:pt x="11603" y="0"/>
                  <a:pt x="12364" y="152"/>
                  <a:pt x="13078" y="464"/>
                </a:cubicBezTo>
                <a:cubicBezTo>
                  <a:pt x="13788" y="772"/>
                  <a:pt x="14411" y="1195"/>
                  <a:pt x="14949" y="1727"/>
                </a:cubicBezTo>
                <a:cubicBezTo>
                  <a:pt x="15483" y="2264"/>
                  <a:pt x="15906" y="2887"/>
                  <a:pt x="16215" y="3598"/>
                </a:cubicBezTo>
                <a:cubicBezTo>
                  <a:pt x="16523" y="4312"/>
                  <a:pt x="16676" y="5070"/>
                  <a:pt x="16676" y="5878"/>
                </a:cubicBezTo>
                <a:cubicBezTo>
                  <a:pt x="16676" y="6900"/>
                  <a:pt x="16441" y="7846"/>
                  <a:pt x="15968" y="8718"/>
                </a:cubicBezTo>
                <a:cubicBezTo>
                  <a:pt x="15495" y="9591"/>
                  <a:pt x="14825" y="10290"/>
                  <a:pt x="13962" y="10827"/>
                </a:cubicBezTo>
                <a:lnTo>
                  <a:pt x="16186" y="11151"/>
                </a:lnTo>
                <a:cubicBezTo>
                  <a:pt x="16356" y="11300"/>
                  <a:pt x="16515" y="11474"/>
                  <a:pt x="16670" y="11662"/>
                </a:cubicBezTo>
                <a:cubicBezTo>
                  <a:pt x="16826" y="11859"/>
                  <a:pt x="16902" y="12079"/>
                  <a:pt x="16902" y="12334"/>
                </a:cubicBezTo>
                <a:cubicBezTo>
                  <a:pt x="16902" y="12752"/>
                  <a:pt x="16817" y="13113"/>
                  <a:pt x="16650" y="13415"/>
                </a:cubicBezTo>
                <a:cubicBezTo>
                  <a:pt x="16097" y="13104"/>
                  <a:pt x="15528" y="12957"/>
                  <a:pt x="14949" y="12966"/>
                </a:cubicBezTo>
                <a:cubicBezTo>
                  <a:pt x="14523" y="12966"/>
                  <a:pt x="14118" y="13045"/>
                  <a:pt x="13724" y="13207"/>
                </a:cubicBezTo>
                <a:cubicBezTo>
                  <a:pt x="13330" y="13362"/>
                  <a:pt x="12972" y="13580"/>
                  <a:pt x="12643" y="13850"/>
                </a:cubicBezTo>
                <a:cubicBezTo>
                  <a:pt x="12584" y="13829"/>
                  <a:pt x="12534" y="13821"/>
                  <a:pt x="12487" y="13809"/>
                </a:cubicBezTo>
                <a:cubicBezTo>
                  <a:pt x="12437" y="13800"/>
                  <a:pt x="12387" y="13794"/>
                  <a:pt x="12331" y="13794"/>
                </a:cubicBezTo>
                <a:cubicBezTo>
                  <a:pt x="11891" y="13794"/>
                  <a:pt x="11506" y="13953"/>
                  <a:pt x="11177" y="14273"/>
                </a:cubicBezTo>
                <a:cubicBezTo>
                  <a:pt x="10848" y="14590"/>
                  <a:pt x="10684" y="14972"/>
                  <a:pt x="10684" y="15413"/>
                </a:cubicBezTo>
                <a:cubicBezTo>
                  <a:pt x="10684" y="15851"/>
                  <a:pt x="10848" y="16230"/>
                  <a:pt x="11168" y="16544"/>
                </a:cubicBezTo>
                <a:cubicBezTo>
                  <a:pt x="11491" y="16858"/>
                  <a:pt x="11879" y="17014"/>
                  <a:pt x="12331" y="17014"/>
                </a:cubicBezTo>
                <a:cubicBezTo>
                  <a:pt x="12769" y="17014"/>
                  <a:pt x="13148" y="16858"/>
                  <a:pt x="13462" y="16544"/>
                </a:cubicBezTo>
                <a:cubicBezTo>
                  <a:pt x="13777" y="16230"/>
                  <a:pt x="13935" y="15851"/>
                  <a:pt x="13935" y="15413"/>
                </a:cubicBezTo>
                <a:cubicBezTo>
                  <a:pt x="13935" y="15337"/>
                  <a:pt x="13924" y="15266"/>
                  <a:pt x="13906" y="15193"/>
                </a:cubicBezTo>
                <a:cubicBezTo>
                  <a:pt x="13885" y="15122"/>
                  <a:pt x="13868" y="15057"/>
                  <a:pt x="13847" y="15004"/>
                </a:cubicBezTo>
                <a:cubicBezTo>
                  <a:pt x="13997" y="14893"/>
                  <a:pt x="14162" y="14796"/>
                  <a:pt x="14347" y="14714"/>
                </a:cubicBezTo>
                <a:cubicBezTo>
                  <a:pt x="14529" y="14634"/>
                  <a:pt x="14729" y="14593"/>
                  <a:pt x="14946" y="14593"/>
                </a:cubicBezTo>
                <a:cubicBezTo>
                  <a:pt x="15460" y="14593"/>
                  <a:pt x="15907" y="14778"/>
                  <a:pt x="16280" y="15145"/>
                </a:cubicBezTo>
                <a:cubicBezTo>
                  <a:pt x="16656" y="15510"/>
                  <a:pt x="16841" y="15950"/>
                  <a:pt x="16841" y="16464"/>
                </a:cubicBezTo>
                <a:cubicBezTo>
                  <a:pt x="16841" y="16682"/>
                  <a:pt x="16803" y="16878"/>
                  <a:pt x="16729" y="17049"/>
                </a:cubicBezTo>
                <a:cubicBezTo>
                  <a:pt x="16656" y="17222"/>
                  <a:pt x="16565" y="17384"/>
                  <a:pt x="16462" y="17533"/>
                </a:cubicBezTo>
                <a:cubicBezTo>
                  <a:pt x="16227" y="17439"/>
                  <a:pt x="16018" y="17393"/>
                  <a:pt x="15827" y="17393"/>
                </a:cubicBezTo>
                <a:cubicBezTo>
                  <a:pt x="15390" y="17393"/>
                  <a:pt x="15008" y="17554"/>
                  <a:pt x="14682" y="17871"/>
                </a:cubicBezTo>
                <a:cubicBezTo>
                  <a:pt x="14358" y="18192"/>
                  <a:pt x="14197" y="18570"/>
                  <a:pt x="14197" y="19011"/>
                </a:cubicBezTo>
                <a:cubicBezTo>
                  <a:pt x="14197" y="19455"/>
                  <a:pt x="14358" y="19828"/>
                  <a:pt x="14682" y="20142"/>
                </a:cubicBezTo>
                <a:cubicBezTo>
                  <a:pt x="15005" y="20456"/>
                  <a:pt x="15387" y="20615"/>
                  <a:pt x="15827" y="20615"/>
                </a:cubicBezTo>
                <a:cubicBezTo>
                  <a:pt x="16271" y="20615"/>
                  <a:pt x="16647" y="20456"/>
                  <a:pt x="16967" y="20142"/>
                </a:cubicBezTo>
                <a:cubicBezTo>
                  <a:pt x="17287" y="19828"/>
                  <a:pt x="17446" y="19455"/>
                  <a:pt x="17446" y="19011"/>
                </a:cubicBezTo>
                <a:lnTo>
                  <a:pt x="17416" y="18955"/>
                </a:lnTo>
                <a:cubicBezTo>
                  <a:pt x="18110" y="18259"/>
                  <a:pt x="18456" y="17434"/>
                  <a:pt x="18456" y="16464"/>
                </a:cubicBezTo>
                <a:cubicBezTo>
                  <a:pt x="18456" y="15774"/>
                  <a:pt x="18265" y="15131"/>
                  <a:pt x="17881" y="14540"/>
                </a:cubicBezTo>
                <a:cubicBezTo>
                  <a:pt x="18312" y="13886"/>
                  <a:pt x="18524" y="13151"/>
                  <a:pt x="18524" y="12334"/>
                </a:cubicBezTo>
                <a:moveTo>
                  <a:pt x="6794" y="17566"/>
                </a:moveTo>
                <a:cubicBezTo>
                  <a:pt x="6794" y="17781"/>
                  <a:pt x="6721" y="17972"/>
                  <a:pt x="6571" y="18136"/>
                </a:cubicBezTo>
                <a:cubicBezTo>
                  <a:pt x="6421" y="18300"/>
                  <a:pt x="6227" y="18383"/>
                  <a:pt x="5998" y="18383"/>
                </a:cubicBezTo>
                <a:cubicBezTo>
                  <a:pt x="5781" y="18383"/>
                  <a:pt x="5590" y="18300"/>
                  <a:pt x="5434" y="18136"/>
                </a:cubicBezTo>
                <a:cubicBezTo>
                  <a:pt x="5272" y="17971"/>
                  <a:pt x="5193" y="17781"/>
                  <a:pt x="5193" y="17566"/>
                </a:cubicBezTo>
                <a:cubicBezTo>
                  <a:pt x="5193" y="17334"/>
                  <a:pt x="5272" y="17137"/>
                  <a:pt x="5434" y="16991"/>
                </a:cubicBezTo>
                <a:cubicBezTo>
                  <a:pt x="5593" y="16841"/>
                  <a:pt x="5781" y="16767"/>
                  <a:pt x="5998" y="16767"/>
                </a:cubicBezTo>
                <a:cubicBezTo>
                  <a:pt x="6227" y="16767"/>
                  <a:pt x="6424" y="16841"/>
                  <a:pt x="6571" y="16991"/>
                </a:cubicBezTo>
                <a:cubicBezTo>
                  <a:pt x="6721" y="17137"/>
                  <a:pt x="6794" y="17334"/>
                  <a:pt x="6794" y="17566"/>
                </a:cubicBezTo>
              </a:path>
            </a:pathLst>
          </a:custGeom>
          <a:solidFill>
            <a:srgbClr val="333F4F"/>
          </a:solidFill>
          <a:ln>
            <a:noFill/>
          </a:ln>
          <a:effectLst/>
          <a:extLst/>
        </p:spPr>
        <p:txBody>
          <a:bodyPr lIns="38092" tIns="38092" rIns="38092" bIns="38092" anchor="ctr"/>
          <a:lstStyle/>
          <a:p>
            <a:pPr defTabSz="342823" fontAlgn="auto">
              <a:spcBef>
                <a:spcPts val="0"/>
              </a:spcBef>
              <a:spcAft>
                <a:spcPts val="0"/>
              </a:spcAft>
              <a:defRPr/>
            </a:pPr>
            <a:endParaRPr lang="es-ES" sz="2200" dirty="0">
              <a:solidFill>
                <a:schemeClr val="bg1"/>
              </a:solidFill>
              <a:effectLst>
                <a:outerShdw blurRad="38100" dist="38100" dir="2700000" algn="tl">
                  <a:srgbClr val="000000"/>
                </a:outerShdw>
              </a:effectLst>
              <a:latin typeface="Gill Sans" charset="0"/>
              <a:ea typeface="+mn-ea"/>
              <a:cs typeface="Gill Sans" charset="0"/>
              <a:sym typeface="Gill Sans" charset="0"/>
            </a:endParaRPr>
          </a:p>
        </p:txBody>
      </p:sp>
      <p:sp>
        <p:nvSpPr>
          <p:cNvPr id="126" name="AutoShape 130"/>
          <p:cNvSpPr>
            <a:spLocks/>
          </p:cNvSpPr>
          <p:nvPr/>
        </p:nvSpPr>
        <p:spPr bwMode="auto">
          <a:xfrm>
            <a:off x="1985289" y="3251597"/>
            <a:ext cx="185191" cy="185142"/>
          </a:xfrm>
          <a:custGeom>
            <a:avLst/>
            <a:gdLst>
              <a:gd name="T0" fmla="*/ 10800 w 21600"/>
              <a:gd name="T1" fmla="+- 0 10800 114"/>
              <a:gd name="T2" fmla="*/ 10800 h 21372"/>
              <a:gd name="T3" fmla="*/ 10800 w 21600"/>
              <a:gd name="T4" fmla="+- 0 10800 114"/>
              <a:gd name="T5" fmla="*/ 10800 h 21372"/>
              <a:gd name="T6" fmla="*/ 10800 w 21600"/>
              <a:gd name="T7" fmla="+- 0 10800 114"/>
              <a:gd name="T8" fmla="*/ 10800 h 21372"/>
              <a:gd name="T9" fmla="*/ 10800 w 21600"/>
              <a:gd name="T10" fmla="+- 0 10800 114"/>
              <a:gd name="T11" fmla="*/ 10800 h 21372"/>
            </a:gdLst>
            <a:ahLst/>
            <a:cxnLst>
              <a:cxn ang="0">
                <a:pos x="T0" y="T2"/>
              </a:cxn>
              <a:cxn ang="0">
                <a:pos x="T3" y="T5"/>
              </a:cxn>
              <a:cxn ang="0">
                <a:pos x="T6" y="T8"/>
              </a:cxn>
              <a:cxn ang="0">
                <a:pos x="T9" y="T11"/>
              </a:cxn>
            </a:cxnLst>
            <a:rect l="0" t="0" r="r" b="b"/>
            <a:pathLst>
              <a:path w="21600" h="21372">
                <a:moveTo>
                  <a:pt x="18752" y="718"/>
                </a:moveTo>
                <a:cubicBezTo>
                  <a:pt x="19531" y="111"/>
                  <a:pt x="20206" y="-114"/>
                  <a:pt x="20760" y="54"/>
                </a:cubicBezTo>
                <a:cubicBezTo>
                  <a:pt x="21315" y="219"/>
                  <a:pt x="21599" y="737"/>
                  <a:pt x="21599" y="1596"/>
                </a:cubicBezTo>
                <a:lnTo>
                  <a:pt x="21599" y="19775"/>
                </a:lnTo>
                <a:cubicBezTo>
                  <a:pt x="21599" y="20634"/>
                  <a:pt x="21320" y="21152"/>
                  <a:pt x="20770" y="21317"/>
                </a:cubicBezTo>
                <a:cubicBezTo>
                  <a:pt x="20226" y="21486"/>
                  <a:pt x="19551" y="21264"/>
                  <a:pt x="18752" y="20653"/>
                </a:cubicBezTo>
                <a:lnTo>
                  <a:pt x="10979" y="14801"/>
                </a:lnTo>
                <a:lnTo>
                  <a:pt x="934" y="14801"/>
                </a:lnTo>
                <a:cubicBezTo>
                  <a:pt x="679" y="14801"/>
                  <a:pt x="459" y="14733"/>
                  <a:pt x="274" y="14602"/>
                </a:cubicBezTo>
                <a:cubicBezTo>
                  <a:pt x="94" y="14471"/>
                  <a:pt x="0" y="14302"/>
                  <a:pt x="0" y="14096"/>
                </a:cubicBezTo>
                <a:lnTo>
                  <a:pt x="0" y="7276"/>
                </a:lnTo>
                <a:cubicBezTo>
                  <a:pt x="0" y="7081"/>
                  <a:pt x="94" y="6916"/>
                  <a:pt x="274" y="6780"/>
                </a:cubicBezTo>
                <a:cubicBezTo>
                  <a:pt x="459" y="6642"/>
                  <a:pt x="679" y="6574"/>
                  <a:pt x="934" y="6574"/>
                </a:cubicBezTo>
                <a:lnTo>
                  <a:pt x="10979" y="6574"/>
                </a:lnTo>
                <a:lnTo>
                  <a:pt x="18752" y="718"/>
                </a:lnTo>
                <a:close/>
              </a:path>
            </a:pathLst>
          </a:custGeom>
          <a:solidFill>
            <a:srgbClr val="333F4F"/>
          </a:solidFill>
          <a:ln>
            <a:noFill/>
          </a:ln>
          <a:effectLst/>
          <a:extLst/>
        </p:spPr>
        <p:txBody>
          <a:bodyPr lIns="38092" tIns="38092" rIns="38092" bIns="38092" anchor="ctr"/>
          <a:lstStyle/>
          <a:p>
            <a:pPr defTabSz="342823" fontAlgn="auto">
              <a:spcBef>
                <a:spcPts val="0"/>
              </a:spcBef>
              <a:spcAft>
                <a:spcPts val="0"/>
              </a:spcAft>
              <a:defRPr/>
            </a:pPr>
            <a:endParaRPr lang="es-ES" sz="2200" dirty="0">
              <a:solidFill>
                <a:schemeClr val="bg1"/>
              </a:solidFill>
              <a:effectLst>
                <a:outerShdw blurRad="38100" dist="38100" dir="2700000" algn="tl">
                  <a:srgbClr val="000000"/>
                </a:outerShdw>
              </a:effectLst>
              <a:latin typeface="Gill Sans" charset="0"/>
              <a:ea typeface="+mn-ea"/>
              <a:cs typeface="Gill Sans" charset="0"/>
              <a:sym typeface="Gill Sans" charset="0"/>
            </a:endParaRPr>
          </a:p>
        </p:txBody>
      </p:sp>
      <p:sp>
        <p:nvSpPr>
          <p:cNvPr id="127" name="AutoShape 131"/>
          <p:cNvSpPr>
            <a:spLocks/>
          </p:cNvSpPr>
          <p:nvPr/>
        </p:nvSpPr>
        <p:spPr bwMode="auto">
          <a:xfrm>
            <a:off x="7059268" y="3253383"/>
            <a:ext cx="184595" cy="185142"/>
          </a:xfrm>
          <a:custGeom>
            <a:avLst/>
            <a:gdLst>
              <a:gd name="T0" fmla="*/ 10800 w 21600"/>
              <a:gd name="T1" fmla="+- 0 10800 114"/>
              <a:gd name="T2" fmla="*/ 10800 h 21373"/>
              <a:gd name="T3" fmla="*/ 10800 w 21600"/>
              <a:gd name="T4" fmla="+- 0 10800 114"/>
              <a:gd name="T5" fmla="*/ 10800 h 21373"/>
              <a:gd name="T6" fmla="*/ 10800 w 21600"/>
              <a:gd name="T7" fmla="+- 0 10800 114"/>
              <a:gd name="T8" fmla="*/ 10800 h 21373"/>
              <a:gd name="T9" fmla="*/ 10800 w 21600"/>
              <a:gd name="T10" fmla="+- 0 10800 114"/>
              <a:gd name="T11" fmla="*/ 10800 h 21373"/>
            </a:gdLst>
            <a:ahLst/>
            <a:cxnLst>
              <a:cxn ang="0">
                <a:pos x="T0" y="T2"/>
              </a:cxn>
              <a:cxn ang="0">
                <a:pos x="T3" y="T5"/>
              </a:cxn>
              <a:cxn ang="0">
                <a:pos x="T6" y="T8"/>
              </a:cxn>
              <a:cxn ang="0">
                <a:pos x="T9" y="T11"/>
              </a:cxn>
            </a:cxnLst>
            <a:rect l="0" t="0" r="r" b="b"/>
            <a:pathLst>
              <a:path w="21600" h="21373">
                <a:moveTo>
                  <a:pt x="13251" y="718"/>
                </a:moveTo>
                <a:cubicBezTo>
                  <a:pt x="13802" y="111"/>
                  <a:pt x="14278" y="-114"/>
                  <a:pt x="14670" y="54"/>
                </a:cubicBezTo>
                <a:cubicBezTo>
                  <a:pt x="15062" y="219"/>
                  <a:pt x="15263" y="737"/>
                  <a:pt x="15263" y="1596"/>
                </a:cubicBezTo>
                <a:lnTo>
                  <a:pt x="15263" y="19775"/>
                </a:lnTo>
                <a:cubicBezTo>
                  <a:pt x="15263" y="20634"/>
                  <a:pt x="15065" y="21152"/>
                  <a:pt x="14681" y="21320"/>
                </a:cubicBezTo>
                <a:cubicBezTo>
                  <a:pt x="14292" y="21486"/>
                  <a:pt x="13816" y="21264"/>
                  <a:pt x="13251" y="20656"/>
                </a:cubicBezTo>
                <a:lnTo>
                  <a:pt x="7758" y="14803"/>
                </a:lnTo>
                <a:lnTo>
                  <a:pt x="660" y="14803"/>
                </a:lnTo>
                <a:cubicBezTo>
                  <a:pt x="480" y="14803"/>
                  <a:pt x="324" y="14736"/>
                  <a:pt x="194" y="14604"/>
                </a:cubicBezTo>
                <a:cubicBezTo>
                  <a:pt x="67" y="14473"/>
                  <a:pt x="0" y="14304"/>
                  <a:pt x="0" y="14098"/>
                </a:cubicBezTo>
                <a:lnTo>
                  <a:pt x="0" y="7277"/>
                </a:lnTo>
                <a:cubicBezTo>
                  <a:pt x="0" y="7082"/>
                  <a:pt x="67" y="6917"/>
                  <a:pt x="194" y="6778"/>
                </a:cubicBezTo>
                <a:cubicBezTo>
                  <a:pt x="324" y="6643"/>
                  <a:pt x="480" y="6571"/>
                  <a:pt x="660" y="6571"/>
                </a:cubicBezTo>
                <a:lnTo>
                  <a:pt x="7758" y="6571"/>
                </a:lnTo>
                <a:lnTo>
                  <a:pt x="13251" y="718"/>
                </a:lnTo>
                <a:close/>
                <a:moveTo>
                  <a:pt x="18002" y="3322"/>
                </a:moveTo>
                <a:cubicBezTo>
                  <a:pt x="18331" y="3127"/>
                  <a:pt x="18666" y="3086"/>
                  <a:pt x="19023" y="3179"/>
                </a:cubicBezTo>
                <a:cubicBezTo>
                  <a:pt x="19379" y="3273"/>
                  <a:pt x="19654" y="3495"/>
                  <a:pt x="19838" y="3844"/>
                </a:cubicBezTo>
                <a:cubicBezTo>
                  <a:pt x="21017" y="6023"/>
                  <a:pt x="21599" y="8301"/>
                  <a:pt x="21599" y="10687"/>
                </a:cubicBezTo>
                <a:cubicBezTo>
                  <a:pt x="21599" y="13092"/>
                  <a:pt x="21017" y="15373"/>
                  <a:pt x="19838" y="17527"/>
                </a:cubicBezTo>
                <a:cubicBezTo>
                  <a:pt x="19584" y="18018"/>
                  <a:pt x="19189" y="18266"/>
                  <a:pt x="18659" y="18266"/>
                </a:cubicBezTo>
                <a:cubicBezTo>
                  <a:pt x="18437" y="18266"/>
                  <a:pt x="18214" y="18195"/>
                  <a:pt x="17999" y="18049"/>
                </a:cubicBezTo>
                <a:cubicBezTo>
                  <a:pt x="17671" y="17857"/>
                  <a:pt x="17459" y="17572"/>
                  <a:pt x="17353" y="17189"/>
                </a:cubicBezTo>
                <a:cubicBezTo>
                  <a:pt x="17254" y="16807"/>
                  <a:pt x="17289" y="16439"/>
                  <a:pt x="17473" y="16090"/>
                </a:cubicBezTo>
                <a:cubicBezTo>
                  <a:pt x="18419" y="14353"/>
                  <a:pt x="18892" y="12552"/>
                  <a:pt x="18892" y="10687"/>
                </a:cubicBezTo>
                <a:cubicBezTo>
                  <a:pt x="18892" y="8819"/>
                  <a:pt x="18415" y="7014"/>
                  <a:pt x="17473" y="5277"/>
                </a:cubicBezTo>
                <a:cubicBezTo>
                  <a:pt x="17289" y="4932"/>
                  <a:pt x="17254" y="4567"/>
                  <a:pt x="17353" y="4181"/>
                </a:cubicBezTo>
                <a:cubicBezTo>
                  <a:pt x="17459" y="3802"/>
                  <a:pt x="17674" y="3514"/>
                  <a:pt x="18002" y="3322"/>
                </a:cubicBezTo>
              </a:path>
            </a:pathLst>
          </a:custGeom>
          <a:solidFill>
            <a:srgbClr val="333F4F"/>
          </a:solidFill>
          <a:ln>
            <a:noFill/>
          </a:ln>
          <a:effectLst/>
          <a:extLst/>
        </p:spPr>
        <p:txBody>
          <a:bodyPr lIns="38092" tIns="38092" rIns="38092" bIns="38092" anchor="ctr"/>
          <a:lstStyle/>
          <a:p>
            <a:pPr defTabSz="342823" fontAlgn="auto">
              <a:spcBef>
                <a:spcPts val="0"/>
              </a:spcBef>
              <a:spcAft>
                <a:spcPts val="0"/>
              </a:spcAft>
              <a:defRPr/>
            </a:pPr>
            <a:endParaRPr lang="es-ES" sz="2200" dirty="0">
              <a:solidFill>
                <a:schemeClr val="bg1"/>
              </a:solidFill>
              <a:effectLst>
                <a:outerShdw blurRad="38100" dist="38100" dir="2700000" algn="tl">
                  <a:srgbClr val="000000"/>
                </a:outerShdw>
              </a:effectLst>
              <a:latin typeface="Gill Sans" charset="0"/>
              <a:ea typeface="+mn-ea"/>
              <a:cs typeface="Gill Sans" charset="0"/>
              <a:sym typeface="Gill Sans" charset="0"/>
            </a:endParaRPr>
          </a:p>
        </p:txBody>
      </p:sp>
      <p:sp>
        <p:nvSpPr>
          <p:cNvPr id="128" name="AutoShape 132"/>
          <p:cNvSpPr>
            <a:spLocks/>
          </p:cNvSpPr>
          <p:nvPr/>
        </p:nvSpPr>
        <p:spPr bwMode="auto">
          <a:xfrm>
            <a:off x="7496937" y="3253979"/>
            <a:ext cx="185786" cy="185142"/>
          </a:xfrm>
          <a:custGeom>
            <a:avLst/>
            <a:gdLst>
              <a:gd name="T0" fmla="*/ 10800 w 21600"/>
              <a:gd name="T1" fmla="+- 0 10815 31"/>
              <a:gd name="T2" fmla="*/ 10815 h 21569"/>
              <a:gd name="T3" fmla="*/ 10800 w 21600"/>
              <a:gd name="T4" fmla="+- 0 10815 31"/>
              <a:gd name="T5" fmla="*/ 10815 h 21569"/>
              <a:gd name="T6" fmla="*/ 10800 w 21600"/>
              <a:gd name="T7" fmla="+- 0 10815 31"/>
              <a:gd name="T8" fmla="*/ 10815 h 21569"/>
              <a:gd name="T9" fmla="*/ 10800 w 21600"/>
              <a:gd name="T10" fmla="+- 0 10815 31"/>
              <a:gd name="T11" fmla="*/ 10815 h 21569"/>
            </a:gdLst>
            <a:ahLst/>
            <a:cxnLst>
              <a:cxn ang="0">
                <a:pos x="T0" y="T2"/>
              </a:cxn>
              <a:cxn ang="0">
                <a:pos x="T3" y="T5"/>
              </a:cxn>
              <a:cxn ang="0">
                <a:pos x="T6" y="T8"/>
              </a:cxn>
              <a:cxn ang="0">
                <a:pos x="T9" y="T11"/>
              </a:cxn>
            </a:cxnLst>
            <a:rect l="0" t="0" r="r" b="b"/>
            <a:pathLst>
              <a:path w="21600" h="21569">
                <a:moveTo>
                  <a:pt x="8834" y="3281"/>
                </a:moveTo>
                <a:cubicBezTo>
                  <a:pt x="9202" y="2821"/>
                  <a:pt x="9519" y="2655"/>
                  <a:pt x="9780" y="2779"/>
                </a:cubicBezTo>
                <a:cubicBezTo>
                  <a:pt x="10042" y="2906"/>
                  <a:pt x="10176" y="3295"/>
                  <a:pt x="10176" y="3941"/>
                </a:cubicBezTo>
                <a:lnTo>
                  <a:pt x="10176" y="17610"/>
                </a:lnTo>
                <a:cubicBezTo>
                  <a:pt x="10176" y="18259"/>
                  <a:pt x="10044" y="18646"/>
                  <a:pt x="9788" y="18770"/>
                </a:cubicBezTo>
                <a:cubicBezTo>
                  <a:pt x="9529" y="18897"/>
                  <a:pt x="9211" y="18733"/>
                  <a:pt x="8834" y="18270"/>
                </a:cubicBezTo>
                <a:lnTo>
                  <a:pt x="5172" y="13869"/>
                </a:lnTo>
                <a:lnTo>
                  <a:pt x="440" y="13869"/>
                </a:lnTo>
                <a:cubicBezTo>
                  <a:pt x="320" y="13869"/>
                  <a:pt x="218" y="13818"/>
                  <a:pt x="129" y="13720"/>
                </a:cubicBezTo>
                <a:cubicBezTo>
                  <a:pt x="44" y="13624"/>
                  <a:pt x="0" y="13497"/>
                  <a:pt x="0" y="13342"/>
                </a:cubicBezTo>
                <a:lnTo>
                  <a:pt x="0" y="8210"/>
                </a:lnTo>
                <a:cubicBezTo>
                  <a:pt x="0" y="8066"/>
                  <a:pt x="44" y="7942"/>
                  <a:pt x="129" y="7838"/>
                </a:cubicBezTo>
                <a:cubicBezTo>
                  <a:pt x="218" y="7736"/>
                  <a:pt x="320" y="7685"/>
                  <a:pt x="440" y="7685"/>
                </a:cubicBezTo>
                <a:lnTo>
                  <a:pt x="5172" y="7685"/>
                </a:lnTo>
                <a:lnTo>
                  <a:pt x="8834" y="3281"/>
                </a:lnTo>
                <a:close/>
                <a:moveTo>
                  <a:pt x="12002" y="5239"/>
                </a:moveTo>
                <a:cubicBezTo>
                  <a:pt x="12221" y="5095"/>
                  <a:pt x="12445" y="5061"/>
                  <a:pt x="12682" y="5132"/>
                </a:cubicBezTo>
                <a:cubicBezTo>
                  <a:pt x="12920" y="5205"/>
                  <a:pt x="13104" y="5369"/>
                  <a:pt x="13228" y="5631"/>
                </a:cubicBezTo>
                <a:cubicBezTo>
                  <a:pt x="14010" y="7270"/>
                  <a:pt x="14400" y="8983"/>
                  <a:pt x="14400" y="10774"/>
                </a:cubicBezTo>
                <a:cubicBezTo>
                  <a:pt x="14400" y="12588"/>
                  <a:pt x="14010" y="14301"/>
                  <a:pt x="13228" y="15920"/>
                </a:cubicBezTo>
                <a:cubicBezTo>
                  <a:pt x="13056" y="16290"/>
                  <a:pt x="12793" y="16476"/>
                  <a:pt x="12440" y="16476"/>
                </a:cubicBezTo>
                <a:cubicBezTo>
                  <a:pt x="12292" y="16476"/>
                  <a:pt x="12143" y="16423"/>
                  <a:pt x="12000" y="16313"/>
                </a:cubicBezTo>
                <a:cubicBezTo>
                  <a:pt x="11781" y="16169"/>
                  <a:pt x="11640" y="15954"/>
                  <a:pt x="11571" y="15666"/>
                </a:cubicBezTo>
                <a:cubicBezTo>
                  <a:pt x="11503" y="15376"/>
                  <a:pt x="11529" y="15102"/>
                  <a:pt x="11649" y="14843"/>
                </a:cubicBezTo>
                <a:cubicBezTo>
                  <a:pt x="12280" y="13536"/>
                  <a:pt x="12595" y="12179"/>
                  <a:pt x="12595" y="10774"/>
                </a:cubicBezTo>
                <a:cubicBezTo>
                  <a:pt x="12595" y="9372"/>
                  <a:pt x="12277" y="8018"/>
                  <a:pt x="11649" y="6712"/>
                </a:cubicBezTo>
                <a:cubicBezTo>
                  <a:pt x="11529" y="6449"/>
                  <a:pt x="11503" y="6173"/>
                  <a:pt x="11571" y="5888"/>
                </a:cubicBezTo>
                <a:cubicBezTo>
                  <a:pt x="11642" y="5600"/>
                  <a:pt x="11783" y="5383"/>
                  <a:pt x="12002" y="5239"/>
                </a:cubicBezTo>
                <a:moveTo>
                  <a:pt x="16137" y="3038"/>
                </a:moveTo>
                <a:cubicBezTo>
                  <a:pt x="16754" y="4218"/>
                  <a:pt x="17217" y="5456"/>
                  <a:pt x="17528" y="6751"/>
                </a:cubicBezTo>
                <a:cubicBezTo>
                  <a:pt x="17841" y="8046"/>
                  <a:pt x="17996" y="9392"/>
                  <a:pt x="17996" y="10774"/>
                </a:cubicBezTo>
                <a:cubicBezTo>
                  <a:pt x="17996" y="13559"/>
                  <a:pt x="17368" y="16140"/>
                  <a:pt x="16114" y="18516"/>
                </a:cubicBezTo>
                <a:cubicBezTo>
                  <a:pt x="16038" y="18677"/>
                  <a:pt x="15930" y="18804"/>
                  <a:pt x="15786" y="18886"/>
                </a:cubicBezTo>
                <a:cubicBezTo>
                  <a:pt x="15643" y="18976"/>
                  <a:pt x="15504" y="19015"/>
                  <a:pt x="15370" y="19015"/>
                </a:cubicBezTo>
                <a:cubicBezTo>
                  <a:pt x="15182" y="19015"/>
                  <a:pt x="15022" y="18962"/>
                  <a:pt x="14885" y="18855"/>
                </a:cubicBezTo>
                <a:cubicBezTo>
                  <a:pt x="14666" y="18711"/>
                  <a:pt x="14534" y="18490"/>
                  <a:pt x="14478" y="18192"/>
                </a:cubicBezTo>
                <a:cubicBezTo>
                  <a:pt x="14426" y="17895"/>
                  <a:pt x="14466" y="17616"/>
                  <a:pt x="14603" y="17354"/>
                </a:cubicBezTo>
                <a:cubicBezTo>
                  <a:pt x="15662" y="15328"/>
                  <a:pt x="16196" y="13136"/>
                  <a:pt x="16203" y="10775"/>
                </a:cubicBezTo>
                <a:cubicBezTo>
                  <a:pt x="16203" y="8416"/>
                  <a:pt x="15669" y="6224"/>
                  <a:pt x="14603" y="4198"/>
                </a:cubicBezTo>
                <a:cubicBezTo>
                  <a:pt x="14466" y="3936"/>
                  <a:pt x="14426" y="3659"/>
                  <a:pt x="14478" y="3363"/>
                </a:cubicBezTo>
                <a:cubicBezTo>
                  <a:pt x="14532" y="3067"/>
                  <a:pt x="14666" y="2847"/>
                  <a:pt x="14885" y="2700"/>
                </a:cubicBezTo>
                <a:cubicBezTo>
                  <a:pt x="15104" y="2536"/>
                  <a:pt x="15330" y="2488"/>
                  <a:pt x="15572" y="2551"/>
                </a:cubicBezTo>
                <a:cubicBezTo>
                  <a:pt x="15812" y="2615"/>
                  <a:pt x="16001" y="2776"/>
                  <a:pt x="16137" y="3038"/>
                </a:cubicBezTo>
                <a:moveTo>
                  <a:pt x="18999" y="460"/>
                </a:moveTo>
                <a:cubicBezTo>
                  <a:pt x="19863" y="2026"/>
                  <a:pt x="20517" y="3676"/>
                  <a:pt x="20948" y="5408"/>
                </a:cubicBezTo>
                <a:cubicBezTo>
                  <a:pt x="21385" y="7141"/>
                  <a:pt x="21599" y="8929"/>
                  <a:pt x="21599" y="10774"/>
                </a:cubicBezTo>
                <a:cubicBezTo>
                  <a:pt x="21599" y="12622"/>
                  <a:pt x="21381" y="14411"/>
                  <a:pt x="20943" y="16146"/>
                </a:cubicBezTo>
                <a:cubicBezTo>
                  <a:pt x="20500" y="17878"/>
                  <a:pt x="19856" y="19520"/>
                  <a:pt x="18999" y="21069"/>
                </a:cubicBezTo>
                <a:cubicBezTo>
                  <a:pt x="18924" y="21230"/>
                  <a:pt x="18815" y="21354"/>
                  <a:pt x="18672" y="21442"/>
                </a:cubicBezTo>
                <a:cubicBezTo>
                  <a:pt x="18528" y="21526"/>
                  <a:pt x="18389" y="21569"/>
                  <a:pt x="18253" y="21569"/>
                </a:cubicBezTo>
                <a:cubicBezTo>
                  <a:pt x="18067" y="21569"/>
                  <a:pt x="17898" y="21509"/>
                  <a:pt x="17747" y="21394"/>
                </a:cubicBezTo>
                <a:cubicBezTo>
                  <a:pt x="17528" y="21230"/>
                  <a:pt x="17399" y="21001"/>
                  <a:pt x="17352" y="20705"/>
                </a:cubicBezTo>
                <a:cubicBezTo>
                  <a:pt x="17307" y="20406"/>
                  <a:pt x="17352" y="20144"/>
                  <a:pt x="17488" y="19907"/>
                </a:cubicBezTo>
                <a:cubicBezTo>
                  <a:pt x="18239" y="18519"/>
                  <a:pt x="18811" y="17057"/>
                  <a:pt x="19206" y="15517"/>
                </a:cubicBezTo>
                <a:cubicBezTo>
                  <a:pt x="19599" y="13976"/>
                  <a:pt x="19797" y="12396"/>
                  <a:pt x="19797" y="10774"/>
                </a:cubicBezTo>
                <a:cubicBezTo>
                  <a:pt x="19797" y="9155"/>
                  <a:pt x="19601" y="7575"/>
                  <a:pt x="19211" y="6037"/>
                </a:cubicBezTo>
                <a:cubicBezTo>
                  <a:pt x="18820" y="4497"/>
                  <a:pt x="18246" y="3044"/>
                  <a:pt x="17488" y="1673"/>
                </a:cubicBezTo>
                <a:cubicBezTo>
                  <a:pt x="17352" y="1413"/>
                  <a:pt x="17309" y="1137"/>
                  <a:pt x="17352" y="843"/>
                </a:cubicBezTo>
                <a:cubicBezTo>
                  <a:pt x="17399" y="550"/>
                  <a:pt x="17528" y="321"/>
                  <a:pt x="17747" y="163"/>
                </a:cubicBezTo>
                <a:cubicBezTo>
                  <a:pt x="17968" y="16"/>
                  <a:pt x="18192" y="-31"/>
                  <a:pt x="18434" y="19"/>
                </a:cubicBezTo>
                <a:cubicBezTo>
                  <a:pt x="18677" y="68"/>
                  <a:pt x="18862" y="214"/>
                  <a:pt x="18999" y="460"/>
                </a:cubicBezTo>
              </a:path>
            </a:pathLst>
          </a:custGeom>
          <a:solidFill>
            <a:srgbClr val="333F4F"/>
          </a:solidFill>
          <a:ln>
            <a:noFill/>
          </a:ln>
          <a:effectLst/>
          <a:extLst/>
        </p:spPr>
        <p:txBody>
          <a:bodyPr lIns="38092" tIns="38092" rIns="38092" bIns="38092" anchor="ctr"/>
          <a:lstStyle/>
          <a:p>
            <a:pPr defTabSz="342823" fontAlgn="auto">
              <a:spcBef>
                <a:spcPts val="0"/>
              </a:spcBef>
              <a:spcAft>
                <a:spcPts val="0"/>
              </a:spcAft>
              <a:defRPr/>
            </a:pPr>
            <a:endParaRPr lang="es-ES" sz="2200" dirty="0">
              <a:solidFill>
                <a:schemeClr val="bg1"/>
              </a:solidFill>
              <a:effectLst>
                <a:outerShdw blurRad="38100" dist="38100" dir="2700000" algn="tl">
                  <a:srgbClr val="000000"/>
                </a:outerShdw>
              </a:effectLst>
              <a:latin typeface="Gill Sans" charset="0"/>
              <a:ea typeface="+mn-ea"/>
              <a:cs typeface="Gill Sans" charset="0"/>
              <a:sym typeface="Gill Sans" charset="0"/>
            </a:endParaRPr>
          </a:p>
        </p:txBody>
      </p:sp>
      <p:sp>
        <p:nvSpPr>
          <p:cNvPr id="129" name="AutoShape 133"/>
          <p:cNvSpPr>
            <a:spLocks/>
          </p:cNvSpPr>
          <p:nvPr/>
        </p:nvSpPr>
        <p:spPr bwMode="auto">
          <a:xfrm>
            <a:off x="7956042" y="3253979"/>
            <a:ext cx="185786" cy="18514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788" y="0"/>
                </a:moveTo>
                <a:cubicBezTo>
                  <a:pt x="11055" y="0"/>
                  <a:pt x="11283" y="97"/>
                  <a:pt x="11476" y="293"/>
                </a:cubicBezTo>
                <a:cubicBezTo>
                  <a:pt x="11667" y="495"/>
                  <a:pt x="11830" y="714"/>
                  <a:pt x="11957" y="964"/>
                </a:cubicBezTo>
                <a:lnTo>
                  <a:pt x="21320" y="19313"/>
                </a:lnTo>
                <a:cubicBezTo>
                  <a:pt x="21401" y="19460"/>
                  <a:pt x="21470" y="19615"/>
                  <a:pt x="21518" y="19785"/>
                </a:cubicBezTo>
                <a:cubicBezTo>
                  <a:pt x="21574" y="19958"/>
                  <a:pt x="21599" y="20139"/>
                  <a:pt x="21599" y="20329"/>
                </a:cubicBezTo>
                <a:cubicBezTo>
                  <a:pt x="21599" y="20782"/>
                  <a:pt x="21445" y="21107"/>
                  <a:pt x="21137" y="21303"/>
                </a:cubicBezTo>
                <a:cubicBezTo>
                  <a:pt x="20830" y="21501"/>
                  <a:pt x="20500" y="21599"/>
                  <a:pt x="20152" y="21599"/>
                </a:cubicBezTo>
                <a:lnTo>
                  <a:pt x="1447" y="21599"/>
                </a:lnTo>
                <a:cubicBezTo>
                  <a:pt x="1099" y="21599"/>
                  <a:pt x="772" y="21502"/>
                  <a:pt x="462" y="21303"/>
                </a:cubicBezTo>
                <a:cubicBezTo>
                  <a:pt x="154" y="21107"/>
                  <a:pt x="0" y="20782"/>
                  <a:pt x="0" y="20329"/>
                </a:cubicBezTo>
                <a:cubicBezTo>
                  <a:pt x="0" y="20148"/>
                  <a:pt x="25" y="19967"/>
                  <a:pt x="71" y="19794"/>
                </a:cubicBezTo>
                <a:cubicBezTo>
                  <a:pt x="121" y="19618"/>
                  <a:pt x="190" y="19460"/>
                  <a:pt x="279" y="19313"/>
                </a:cubicBezTo>
                <a:lnTo>
                  <a:pt x="9620" y="964"/>
                </a:lnTo>
                <a:cubicBezTo>
                  <a:pt x="9749" y="714"/>
                  <a:pt x="9907" y="495"/>
                  <a:pt x="10097" y="293"/>
                </a:cubicBezTo>
                <a:cubicBezTo>
                  <a:pt x="10290" y="97"/>
                  <a:pt x="10519" y="0"/>
                  <a:pt x="10788" y="0"/>
                </a:cubicBezTo>
                <a:moveTo>
                  <a:pt x="11629" y="15452"/>
                </a:moveTo>
                <a:cubicBezTo>
                  <a:pt x="11741" y="15452"/>
                  <a:pt x="11840" y="15402"/>
                  <a:pt x="11926" y="15308"/>
                </a:cubicBezTo>
                <a:cubicBezTo>
                  <a:pt x="12010" y="15210"/>
                  <a:pt x="12053" y="15097"/>
                  <a:pt x="12053" y="14971"/>
                </a:cubicBezTo>
                <a:lnTo>
                  <a:pt x="12236" y="6243"/>
                </a:lnTo>
                <a:cubicBezTo>
                  <a:pt x="12236" y="6113"/>
                  <a:pt x="12190" y="6001"/>
                  <a:pt x="12106" y="5906"/>
                </a:cubicBezTo>
                <a:cubicBezTo>
                  <a:pt x="12023" y="5808"/>
                  <a:pt x="11924" y="5762"/>
                  <a:pt x="11809" y="5762"/>
                </a:cubicBezTo>
                <a:lnTo>
                  <a:pt x="9790" y="5762"/>
                </a:lnTo>
                <a:cubicBezTo>
                  <a:pt x="9663" y="5762"/>
                  <a:pt x="9553" y="5808"/>
                  <a:pt x="9480" y="5906"/>
                </a:cubicBezTo>
                <a:cubicBezTo>
                  <a:pt x="9404" y="6001"/>
                  <a:pt x="9366" y="6113"/>
                  <a:pt x="9366" y="6243"/>
                </a:cubicBezTo>
                <a:lnTo>
                  <a:pt x="9513" y="14971"/>
                </a:lnTo>
                <a:cubicBezTo>
                  <a:pt x="9513" y="15097"/>
                  <a:pt x="9556" y="15210"/>
                  <a:pt x="9640" y="15308"/>
                </a:cubicBezTo>
                <a:cubicBezTo>
                  <a:pt x="9724" y="15403"/>
                  <a:pt x="9823" y="15452"/>
                  <a:pt x="9937" y="15452"/>
                </a:cubicBezTo>
                <a:lnTo>
                  <a:pt x="11629" y="15452"/>
                </a:lnTo>
                <a:close/>
                <a:moveTo>
                  <a:pt x="12150" y="17257"/>
                </a:moveTo>
                <a:cubicBezTo>
                  <a:pt x="12150" y="17110"/>
                  <a:pt x="12114" y="16989"/>
                  <a:pt x="12040" y="16891"/>
                </a:cubicBezTo>
                <a:cubicBezTo>
                  <a:pt x="11969" y="16796"/>
                  <a:pt x="11868" y="16747"/>
                  <a:pt x="11738" y="16747"/>
                </a:cubicBezTo>
                <a:lnTo>
                  <a:pt x="9866" y="16747"/>
                </a:lnTo>
                <a:cubicBezTo>
                  <a:pt x="9752" y="16747"/>
                  <a:pt x="9653" y="16793"/>
                  <a:pt x="9569" y="16886"/>
                </a:cubicBezTo>
                <a:cubicBezTo>
                  <a:pt x="9482" y="16978"/>
                  <a:pt x="9439" y="17102"/>
                  <a:pt x="9439" y="17257"/>
                </a:cubicBezTo>
                <a:lnTo>
                  <a:pt x="9439" y="19284"/>
                </a:lnTo>
                <a:cubicBezTo>
                  <a:pt x="9439" y="19431"/>
                  <a:pt x="9482" y="19549"/>
                  <a:pt x="9569" y="19636"/>
                </a:cubicBezTo>
                <a:cubicBezTo>
                  <a:pt x="9653" y="19722"/>
                  <a:pt x="9752" y="19765"/>
                  <a:pt x="9866" y="19765"/>
                </a:cubicBezTo>
                <a:lnTo>
                  <a:pt x="11738" y="19765"/>
                </a:lnTo>
                <a:cubicBezTo>
                  <a:pt x="12020" y="19765"/>
                  <a:pt x="12160" y="19604"/>
                  <a:pt x="12150" y="19284"/>
                </a:cubicBezTo>
                <a:lnTo>
                  <a:pt x="12150" y="17257"/>
                </a:lnTo>
                <a:close/>
              </a:path>
            </a:pathLst>
          </a:custGeom>
          <a:solidFill>
            <a:srgbClr val="333F4F"/>
          </a:solidFill>
          <a:ln>
            <a:noFill/>
          </a:ln>
          <a:effectLst/>
          <a:extLst/>
        </p:spPr>
        <p:txBody>
          <a:bodyPr lIns="38092" tIns="38092" rIns="38092" bIns="38092" anchor="ctr"/>
          <a:lstStyle/>
          <a:p>
            <a:pPr defTabSz="342823" fontAlgn="auto">
              <a:spcBef>
                <a:spcPts val="0"/>
              </a:spcBef>
              <a:spcAft>
                <a:spcPts val="0"/>
              </a:spcAft>
              <a:defRPr/>
            </a:pPr>
            <a:endParaRPr lang="es-ES" sz="2200" dirty="0">
              <a:solidFill>
                <a:schemeClr val="bg1"/>
              </a:solidFill>
              <a:effectLst>
                <a:outerShdw blurRad="38100" dist="38100" dir="2700000" algn="tl">
                  <a:srgbClr val="000000"/>
                </a:outerShdw>
              </a:effectLst>
              <a:latin typeface="Gill Sans" charset="0"/>
              <a:ea typeface="+mn-ea"/>
              <a:cs typeface="Gill Sans" charset="0"/>
              <a:sym typeface="Gill Sans" charset="0"/>
            </a:endParaRPr>
          </a:p>
        </p:txBody>
      </p:sp>
      <p:sp>
        <p:nvSpPr>
          <p:cNvPr id="130" name="AutoShape 134"/>
          <p:cNvSpPr>
            <a:spLocks/>
          </p:cNvSpPr>
          <p:nvPr/>
        </p:nvSpPr>
        <p:spPr bwMode="auto">
          <a:xfrm>
            <a:off x="8387756" y="3253979"/>
            <a:ext cx="185786" cy="18514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599" y="7152"/>
                </a:moveTo>
                <a:cubicBezTo>
                  <a:pt x="21509" y="7979"/>
                  <a:pt x="21282" y="8750"/>
                  <a:pt x="20914" y="9461"/>
                </a:cubicBezTo>
                <a:cubicBezTo>
                  <a:pt x="20549" y="10173"/>
                  <a:pt x="20079" y="10791"/>
                  <a:pt x="19504" y="11311"/>
                </a:cubicBezTo>
                <a:cubicBezTo>
                  <a:pt x="18932" y="11836"/>
                  <a:pt x="18276" y="12245"/>
                  <a:pt x="17542" y="12545"/>
                </a:cubicBezTo>
                <a:cubicBezTo>
                  <a:pt x="16803" y="12838"/>
                  <a:pt x="16016" y="12988"/>
                  <a:pt x="15175" y="12988"/>
                </a:cubicBezTo>
                <a:cubicBezTo>
                  <a:pt x="14626" y="12988"/>
                  <a:pt x="14048" y="12914"/>
                  <a:pt x="13457" y="12759"/>
                </a:cubicBezTo>
                <a:lnTo>
                  <a:pt x="5243" y="20964"/>
                </a:lnTo>
                <a:cubicBezTo>
                  <a:pt x="4818" y="21385"/>
                  <a:pt x="4312" y="21599"/>
                  <a:pt x="3725" y="21599"/>
                </a:cubicBezTo>
                <a:cubicBezTo>
                  <a:pt x="3111" y="21599"/>
                  <a:pt x="2593" y="21388"/>
                  <a:pt x="2165" y="20964"/>
                </a:cubicBezTo>
                <a:cubicBezTo>
                  <a:pt x="1959" y="20758"/>
                  <a:pt x="1729" y="20544"/>
                  <a:pt x="1483" y="20320"/>
                </a:cubicBezTo>
                <a:cubicBezTo>
                  <a:pt x="1234" y="20100"/>
                  <a:pt x="999" y="19866"/>
                  <a:pt x="778" y="19617"/>
                </a:cubicBezTo>
                <a:cubicBezTo>
                  <a:pt x="557" y="19369"/>
                  <a:pt x="370" y="19106"/>
                  <a:pt x="223" y="18827"/>
                </a:cubicBezTo>
                <a:cubicBezTo>
                  <a:pt x="73" y="18547"/>
                  <a:pt x="0" y="18242"/>
                  <a:pt x="0" y="17909"/>
                </a:cubicBezTo>
                <a:cubicBezTo>
                  <a:pt x="0" y="17613"/>
                  <a:pt x="56" y="17330"/>
                  <a:pt x="169" y="17062"/>
                </a:cubicBezTo>
                <a:cubicBezTo>
                  <a:pt x="283" y="16797"/>
                  <a:pt x="438" y="16565"/>
                  <a:pt x="637" y="16367"/>
                </a:cubicBezTo>
                <a:lnTo>
                  <a:pt x="8893" y="8134"/>
                </a:lnTo>
                <a:cubicBezTo>
                  <a:pt x="8743" y="7541"/>
                  <a:pt x="8669" y="6993"/>
                  <a:pt x="8660" y="6485"/>
                </a:cubicBezTo>
                <a:cubicBezTo>
                  <a:pt x="8660" y="5604"/>
                  <a:pt x="8833" y="4766"/>
                  <a:pt x="9176" y="3964"/>
                </a:cubicBezTo>
                <a:cubicBezTo>
                  <a:pt x="9521" y="3168"/>
                  <a:pt x="9983" y="2479"/>
                  <a:pt x="10566" y="1897"/>
                </a:cubicBezTo>
                <a:cubicBezTo>
                  <a:pt x="11149" y="1315"/>
                  <a:pt x="11831" y="855"/>
                  <a:pt x="12621" y="513"/>
                </a:cubicBezTo>
                <a:cubicBezTo>
                  <a:pt x="13406" y="172"/>
                  <a:pt x="14241" y="0"/>
                  <a:pt x="15130" y="0"/>
                </a:cubicBezTo>
                <a:cubicBezTo>
                  <a:pt x="15979" y="0"/>
                  <a:pt x="16798" y="160"/>
                  <a:pt x="17588" y="485"/>
                </a:cubicBezTo>
                <a:cubicBezTo>
                  <a:pt x="18377" y="813"/>
                  <a:pt x="19077" y="1264"/>
                  <a:pt x="19683" y="1849"/>
                </a:cubicBezTo>
                <a:lnTo>
                  <a:pt x="13692" y="4037"/>
                </a:lnTo>
                <a:lnTo>
                  <a:pt x="13108" y="7228"/>
                </a:lnTo>
                <a:lnTo>
                  <a:pt x="15603" y="9295"/>
                </a:lnTo>
                <a:lnTo>
                  <a:pt x="21599" y="7152"/>
                </a:lnTo>
                <a:close/>
                <a:moveTo>
                  <a:pt x="3720" y="18991"/>
                </a:moveTo>
                <a:cubicBezTo>
                  <a:pt x="4017" y="18991"/>
                  <a:pt x="4269" y="18886"/>
                  <a:pt x="4479" y="18674"/>
                </a:cubicBezTo>
                <a:cubicBezTo>
                  <a:pt x="4688" y="18462"/>
                  <a:pt x="4790" y="18208"/>
                  <a:pt x="4790" y="17909"/>
                </a:cubicBezTo>
                <a:cubicBezTo>
                  <a:pt x="4790" y="17593"/>
                  <a:pt x="4685" y="17333"/>
                  <a:pt x="4473" y="17133"/>
                </a:cubicBezTo>
                <a:cubicBezTo>
                  <a:pt x="4261" y="16929"/>
                  <a:pt x="4009" y="16830"/>
                  <a:pt x="3720" y="16830"/>
                </a:cubicBezTo>
                <a:cubicBezTo>
                  <a:pt x="3403" y="16830"/>
                  <a:pt x="3145" y="16935"/>
                  <a:pt x="2941" y="17138"/>
                </a:cubicBezTo>
                <a:cubicBezTo>
                  <a:pt x="2737" y="17347"/>
                  <a:pt x="2638" y="17604"/>
                  <a:pt x="2638" y="17909"/>
                </a:cubicBezTo>
                <a:cubicBezTo>
                  <a:pt x="2638" y="18206"/>
                  <a:pt x="2737" y="18460"/>
                  <a:pt x="2941" y="18674"/>
                </a:cubicBezTo>
                <a:cubicBezTo>
                  <a:pt x="3145" y="18889"/>
                  <a:pt x="3403" y="18991"/>
                  <a:pt x="3720" y="18991"/>
                </a:cubicBezTo>
              </a:path>
            </a:pathLst>
          </a:custGeom>
          <a:solidFill>
            <a:srgbClr val="333F4F"/>
          </a:solidFill>
          <a:ln>
            <a:noFill/>
          </a:ln>
          <a:effectLst/>
          <a:extLst/>
        </p:spPr>
        <p:txBody>
          <a:bodyPr lIns="38092" tIns="38092" rIns="38092" bIns="38092" anchor="ctr"/>
          <a:lstStyle/>
          <a:p>
            <a:pPr defTabSz="342823" fontAlgn="auto">
              <a:spcBef>
                <a:spcPts val="0"/>
              </a:spcBef>
              <a:spcAft>
                <a:spcPts val="0"/>
              </a:spcAft>
              <a:defRPr/>
            </a:pPr>
            <a:endParaRPr lang="es-ES" sz="2200" dirty="0">
              <a:solidFill>
                <a:schemeClr val="bg1"/>
              </a:solidFill>
              <a:effectLst>
                <a:outerShdw blurRad="38100" dist="38100" dir="2700000" algn="tl">
                  <a:srgbClr val="000000"/>
                </a:outerShdw>
              </a:effectLst>
              <a:latin typeface="Gill Sans" charset="0"/>
              <a:ea typeface="+mn-ea"/>
              <a:cs typeface="Gill Sans" charset="0"/>
              <a:sym typeface="Gill Sans" charset="0"/>
            </a:endParaRPr>
          </a:p>
        </p:txBody>
      </p:sp>
      <p:sp>
        <p:nvSpPr>
          <p:cNvPr id="131" name="AutoShape 135"/>
          <p:cNvSpPr>
            <a:spLocks/>
          </p:cNvSpPr>
          <p:nvPr/>
        </p:nvSpPr>
        <p:spPr bwMode="auto">
          <a:xfrm>
            <a:off x="7074750" y="3644504"/>
            <a:ext cx="185786" cy="185142"/>
          </a:xfrm>
          <a:custGeom>
            <a:avLst/>
            <a:gdLst>
              <a:gd name="T0" fmla="*/ 10800 w 21600"/>
              <a:gd name="T1" fmla="*/ 10797 h 21595"/>
              <a:gd name="T2" fmla="*/ 10800 w 21600"/>
              <a:gd name="T3" fmla="*/ 10797 h 21595"/>
              <a:gd name="T4" fmla="*/ 10800 w 21600"/>
              <a:gd name="T5" fmla="*/ 10797 h 21595"/>
              <a:gd name="T6" fmla="*/ 10800 w 21600"/>
              <a:gd name="T7" fmla="*/ 10797 h 21595"/>
            </a:gdLst>
            <a:ahLst/>
            <a:cxnLst>
              <a:cxn ang="0">
                <a:pos x="T0" y="T1"/>
              </a:cxn>
              <a:cxn ang="0">
                <a:pos x="T2" y="T3"/>
              </a:cxn>
              <a:cxn ang="0">
                <a:pos x="T4" y="T5"/>
              </a:cxn>
              <a:cxn ang="0">
                <a:pos x="T6" y="T7"/>
              </a:cxn>
            </a:cxnLst>
            <a:rect l="0" t="0" r="r" b="b"/>
            <a:pathLst>
              <a:path w="21600" h="21595">
                <a:moveTo>
                  <a:pt x="21357" y="18804"/>
                </a:moveTo>
                <a:cubicBezTo>
                  <a:pt x="21523" y="18971"/>
                  <a:pt x="21599" y="19174"/>
                  <a:pt x="21599" y="19428"/>
                </a:cubicBezTo>
                <a:cubicBezTo>
                  <a:pt x="21599" y="19682"/>
                  <a:pt x="21523" y="19897"/>
                  <a:pt x="21357" y="20077"/>
                </a:cubicBezTo>
                <a:lnTo>
                  <a:pt x="20085" y="21345"/>
                </a:lnTo>
                <a:cubicBezTo>
                  <a:pt x="19907" y="21512"/>
                  <a:pt x="19687" y="21594"/>
                  <a:pt x="19438" y="21594"/>
                </a:cubicBezTo>
                <a:cubicBezTo>
                  <a:pt x="19184" y="21600"/>
                  <a:pt x="18978" y="21518"/>
                  <a:pt x="18814" y="21345"/>
                </a:cubicBezTo>
                <a:lnTo>
                  <a:pt x="13960" y="16508"/>
                </a:lnTo>
                <a:cubicBezTo>
                  <a:pt x="13256" y="16982"/>
                  <a:pt x="12485" y="17347"/>
                  <a:pt x="11646" y="17606"/>
                </a:cubicBezTo>
                <a:cubicBezTo>
                  <a:pt x="10809" y="17866"/>
                  <a:pt x="9931" y="17993"/>
                  <a:pt x="9007" y="17993"/>
                </a:cubicBezTo>
                <a:cubicBezTo>
                  <a:pt x="7772" y="17993"/>
                  <a:pt x="6608" y="17762"/>
                  <a:pt x="5520" y="17293"/>
                </a:cubicBezTo>
                <a:cubicBezTo>
                  <a:pt x="4427" y="16824"/>
                  <a:pt x="3469" y="16183"/>
                  <a:pt x="2644" y="15373"/>
                </a:cubicBezTo>
                <a:cubicBezTo>
                  <a:pt x="1819" y="14562"/>
                  <a:pt x="1172" y="13608"/>
                  <a:pt x="700" y="12521"/>
                </a:cubicBezTo>
                <a:cubicBezTo>
                  <a:pt x="231" y="11428"/>
                  <a:pt x="0" y="10253"/>
                  <a:pt x="0" y="9002"/>
                </a:cubicBezTo>
                <a:cubicBezTo>
                  <a:pt x="0" y="7765"/>
                  <a:pt x="231" y="6607"/>
                  <a:pt x="700" y="5517"/>
                </a:cubicBezTo>
                <a:cubicBezTo>
                  <a:pt x="1169" y="4427"/>
                  <a:pt x="1819" y="3470"/>
                  <a:pt x="2644" y="2648"/>
                </a:cubicBezTo>
                <a:cubicBezTo>
                  <a:pt x="3469" y="1832"/>
                  <a:pt x="4424" y="1180"/>
                  <a:pt x="5512" y="711"/>
                </a:cubicBezTo>
                <a:cubicBezTo>
                  <a:pt x="6600" y="237"/>
                  <a:pt x="7764" y="0"/>
                  <a:pt x="9007" y="0"/>
                </a:cubicBezTo>
                <a:cubicBezTo>
                  <a:pt x="10244" y="0"/>
                  <a:pt x="11411" y="237"/>
                  <a:pt x="12510" y="711"/>
                </a:cubicBezTo>
                <a:cubicBezTo>
                  <a:pt x="13612" y="1180"/>
                  <a:pt x="14567" y="1829"/>
                  <a:pt x="15378" y="2648"/>
                </a:cubicBezTo>
                <a:cubicBezTo>
                  <a:pt x="16189" y="3470"/>
                  <a:pt x="16830" y="4425"/>
                  <a:pt x="17299" y="5517"/>
                </a:cubicBezTo>
                <a:cubicBezTo>
                  <a:pt x="17768" y="6610"/>
                  <a:pt x="18003" y="7768"/>
                  <a:pt x="18003" y="9002"/>
                </a:cubicBezTo>
                <a:cubicBezTo>
                  <a:pt x="18003" y="9923"/>
                  <a:pt x="17876" y="10806"/>
                  <a:pt x="17619" y="11645"/>
                </a:cubicBezTo>
                <a:cubicBezTo>
                  <a:pt x="17359" y="12490"/>
                  <a:pt x="16991" y="13261"/>
                  <a:pt x="16514" y="13949"/>
                </a:cubicBezTo>
                <a:lnTo>
                  <a:pt x="21357" y="18804"/>
                </a:lnTo>
                <a:close/>
                <a:moveTo>
                  <a:pt x="3596" y="9005"/>
                </a:moveTo>
                <a:cubicBezTo>
                  <a:pt x="3596" y="9768"/>
                  <a:pt x="3746" y="10468"/>
                  <a:pt x="4028" y="11123"/>
                </a:cubicBezTo>
                <a:cubicBezTo>
                  <a:pt x="4319" y="11772"/>
                  <a:pt x="4704" y="12343"/>
                  <a:pt x="5193" y="12829"/>
                </a:cubicBezTo>
                <a:cubicBezTo>
                  <a:pt x="5678" y="13309"/>
                  <a:pt x="6252" y="13696"/>
                  <a:pt x="6910" y="13975"/>
                </a:cubicBezTo>
                <a:cubicBezTo>
                  <a:pt x="7566" y="14263"/>
                  <a:pt x="8264" y="14399"/>
                  <a:pt x="9004" y="14399"/>
                </a:cubicBezTo>
                <a:cubicBezTo>
                  <a:pt x="9747" y="14399"/>
                  <a:pt x="10448" y="14260"/>
                  <a:pt x="11109" y="13975"/>
                </a:cubicBezTo>
                <a:cubicBezTo>
                  <a:pt x="11770" y="13693"/>
                  <a:pt x="12341" y="13309"/>
                  <a:pt x="12818" y="12829"/>
                </a:cubicBezTo>
                <a:cubicBezTo>
                  <a:pt x="13296" y="12343"/>
                  <a:pt x="13680" y="11775"/>
                  <a:pt x="13965" y="11123"/>
                </a:cubicBezTo>
                <a:cubicBezTo>
                  <a:pt x="14256" y="10468"/>
                  <a:pt x="14398" y="9768"/>
                  <a:pt x="14398" y="9005"/>
                </a:cubicBezTo>
                <a:cubicBezTo>
                  <a:pt x="14398" y="8265"/>
                  <a:pt x="14254" y="7570"/>
                  <a:pt x="13965" y="6921"/>
                </a:cubicBezTo>
                <a:cubicBezTo>
                  <a:pt x="13677" y="6266"/>
                  <a:pt x="13296" y="5690"/>
                  <a:pt x="12818" y="5201"/>
                </a:cubicBezTo>
                <a:cubicBezTo>
                  <a:pt x="12338" y="4710"/>
                  <a:pt x="11770" y="4323"/>
                  <a:pt x="11109" y="4044"/>
                </a:cubicBezTo>
                <a:cubicBezTo>
                  <a:pt x="10448" y="3756"/>
                  <a:pt x="9747" y="3614"/>
                  <a:pt x="9004" y="3614"/>
                </a:cubicBezTo>
                <a:cubicBezTo>
                  <a:pt x="8264" y="3614"/>
                  <a:pt x="7566" y="3758"/>
                  <a:pt x="6910" y="4044"/>
                </a:cubicBezTo>
                <a:cubicBezTo>
                  <a:pt x="6252" y="4326"/>
                  <a:pt x="5676" y="4710"/>
                  <a:pt x="5193" y="5201"/>
                </a:cubicBezTo>
                <a:cubicBezTo>
                  <a:pt x="4704" y="5693"/>
                  <a:pt x="4317" y="6266"/>
                  <a:pt x="4028" y="6921"/>
                </a:cubicBezTo>
                <a:cubicBezTo>
                  <a:pt x="3746" y="7570"/>
                  <a:pt x="3596" y="8265"/>
                  <a:pt x="3596" y="9005"/>
                </a:cubicBezTo>
                <a:moveTo>
                  <a:pt x="12160" y="8115"/>
                </a:moveTo>
                <a:cubicBezTo>
                  <a:pt x="12454" y="8115"/>
                  <a:pt x="12604" y="8260"/>
                  <a:pt x="12604" y="8556"/>
                </a:cubicBezTo>
                <a:lnTo>
                  <a:pt x="12604" y="9448"/>
                </a:lnTo>
                <a:cubicBezTo>
                  <a:pt x="12604" y="9575"/>
                  <a:pt x="12561" y="9685"/>
                  <a:pt x="12476" y="9773"/>
                </a:cubicBezTo>
                <a:cubicBezTo>
                  <a:pt x="12392" y="9861"/>
                  <a:pt x="12284" y="9911"/>
                  <a:pt x="12160" y="9911"/>
                </a:cubicBezTo>
                <a:lnTo>
                  <a:pt x="9914" y="9911"/>
                </a:lnTo>
                <a:lnTo>
                  <a:pt x="9914" y="12151"/>
                </a:lnTo>
                <a:cubicBezTo>
                  <a:pt x="9914" y="12278"/>
                  <a:pt x="9866" y="12388"/>
                  <a:pt x="9778" y="12470"/>
                </a:cubicBezTo>
                <a:cubicBezTo>
                  <a:pt x="9688" y="12557"/>
                  <a:pt x="9575" y="12597"/>
                  <a:pt x="9439" y="12597"/>
                </a:cubicBezTo>
                <a:lnTo>
                  <a:pt x="8560" y="12597"/>
                </a:lnTo>
                <a:cubicBezTo>
                  <a:pt x="8264" y="12597"/>
                  <a:pt x="8114" y="12447"/>
                  <a:pt x="8114" y="12151"/>
                </a:cubicBezTo>
                <a:lnTo>
                  <a:pt x="8114" y="9911"/>
                </a:lnTo>
                <a:lnTo>
                  <a:pt x="5840" y="9911"/>
                </a:lnTo>
                <a:cubicBezTo>
                  <a:pt x="5712" y="9911"/>
                  <a:pt x="5608" y="9860"/>
                  <a:pt x="5523" y="9773"/>
                </a:cubicBezTo>
                <a:cubicBezTo>
                  <a:pt x="5438" y="9685"/>
                  <a:pt x="5393" y="9575"/>
                  <a:pt x="5393" y="9448"/>
                </a:cubicBezTo>
                <a:lnTo>
                  <a:pt x="5393" y="8556"/>
                </a:lnTo>
                <a:cubicBezTo>
                  <a:pt x="5393" y="8259"/>
                  <a:pt x="5543" y="8115"/>
                  <a:pt x="5840" y="8115"/>
                </a:cubicBezTo>
                <a:lnTo>
                  <a:pt x="8114" y="8115"/>
                </a:lnTo>
                <a:lnTo>
                  <a:pt x="8114" y="5842"/>
                </a:lnTo>
                <a:cubicBezTo>
                  <a:pt x="8114" y="5546"/>
                  <a:pt x="8264" y="5402"/>
                  <a:pt x="8560" y="5407"/>
                </a:cubicBezTo>
                <a:lnTo>
                  <a:pt x="9439" y="5407"/>
                </a:lnTo>
                <a:cubicBezTo>
                  <a:pt x="9566" y="5407"/>
                  <a:pt x="9676" y="5452"/>
                  <a:pt x="9770" y="5529"/>
                </a:cubicBezTo>
                <a:cubicBezTo>
                  <a:pt x="9866" y="5611"/>
                  <a:pt x="9914" y="5715"/>
                  <a:pt x="9914" y="5842"/>
                </a:cubicBezTo>
                <a:lnTo>
                  <a:pt x="9914" y="8115"/>
                </a:lnTo>
                <a:lnTo>
                  <a:pt x="12160" y="8115"/>
                </a:lnTo>
                <a:close/>
              </a:path>
            </a:pathLst>
          </a:custGeom>
          <a:solidFill>
            <a:srgbClr val="333F4F"/>
          </a:solidFill>
          <a:ln>
            <a:noFill/>
          </a:ln>
          <a:effectLst/>
          <a:extLst/>
        </p:spPr>
        <p:txBody>
          <a:bodyPr lIns="38092" tIns="38092" rIns="38092" bIns="38092" anchor="ctr"/>
          <a:lstStyle/>
          <a:p>
            <a:pPr defTabSz="342823" fontAlgn="auto">
              <a:spcBef>
                <a:spcPts val="0"/>
              </a:spcBef>
              <a:spcAft>
                <a:spcPts val="0"/>
              </a:spcAft>
              <a:defRPr/>
            </a:pPr>
            <a:endParaRPr lang="es-ES" sz="2200" dirty="0">
              <a:solidFill>
                <a:schemeClr val="bg1"/>
              </a:solidFill>
              <a:effectLst>
                <a:outerShdw blurRad="38100" dist="38100" dir="2700000" algn="tl">
                  <a:srgbClr val="000000"/>
                </a:outerShdw>
              </a:effectLst>
              <a:latin typeface="Gill Sans" charset="0"/>
              <a:ea typeface="+mn-ea"/>
              <a:cs typeface="Gill Sans" charset="0"/>
              <a:sym typeface="Gill Sans" charset="0"/>
            </a:endParaRPr>
          </a:p>
        </p:txBody>
      </p:sp>
      <p:sp>
        <p:nvSpPr>
          <p:cNvPr id="132" name="AutoShape 136"/>
          <p:cNvSpPr>
            <a:spLocks/>
          </p:cNvSpPr>
          <p:nvPr/>
        </p:nvSpPr>
        <p:spPr bwMode="auto">
          <a:xfrm>
            <a:off x="4622615" y="3252192"/>
            <a:ext cx="185190" cy="185142"/>
          </a:xfrm>
          <a:custGeom>
            <a:avLst/>
            <a:gdLst>
              <a:gd name="T0" fmla="*/ 10800 w 21600"/>
              <a:gd name="T1" fmla="*/ 10797 h 21595"/>
              <a:gd name="T2" fmla="*/ 10800 w 21600"/>
              <a:gd name="T3" fmla="*/ 10797 h 21595"/>
              <a:gd name="T4" fmla="*/ 10800 w 21600"/>
              <a:gd name="T5" fmla="*/ 10797 h 21595"/>
              <a:gd name="T6" fmla="*/ 10800 w 21600"/>
              <a:gd name="T7" fmla="*/ 10797 h 21595"/>
            </a:gdLst>
            <a:ahLst/>
            <a:cxnLst>
              <a:cxn ang="0">
                <a:pos x="T0" y="T1"/>
              </a:cxn>
              <a:cxn ang="0">
                <a:pos x="T2" y="T3"/>
              </a:cxn>
              <a:cxn ang="0">
                <a:pos x="T4" y="T5"/>
              </a:cxn>
              <a:cxn ang="0">
                <a:pos x="T6" y="T7"/>
              </a:cxn>
            </a:cxnLst>
            <a:rect l="0" t="0" r="r" b="b"/>
            <a:pathLst>
              <a:path w="21600" h="21595">
                <a:moveTo>
                  <a:pt x="21357" y="18804"/>
                </a:moveTo>
                <a:cubicBezTo>
                  <a:pt x="21523" y="18971"/>
                  <a:pt x="21599" y="19174"/>
                  <a:pt x="21599" y="19428"/>
                </a:cubicBezTo>
                <a:cubicBezTo>
                  <a:pt x="21599" y="19682"/>
                  <a:pt x="21523" y="19897"/>
                  <a:pt x="21357" y="20077"/>
                </a:cubicBezTo>
                <a:lnTo>
                  <a:pt x="20085" y="21351"/>
                </a:lnTo>
                <a:cubicBezTo>
                  <a:pt x="19907" y="21506"/>
                  <a:pt x="19687" y="21594"/>
                  <a:pt x="19438" y="21594"/>
                </a:cubicBezTo>
                <a:cubicBezTo>
                  <a:pt x="19184" y="21600"/>
                  <a:pt x="18978" y="21518"/>
                  <a:pt x="18814" y="21351"/>
                </a:cubicBezTo>
                <a:lnTo>
                  <a:pt x="13960" y="16508"/>
                </a:lnTo>
                <a:cubicBezTo>
                  <a:pt x="13256" y="16982"/>
                  <a:pt x="12485" y="17352"/>
                  <a:pt x="11646" y="17606"/>
                </a:cubicBezTo>
                <a:cubicBezTo>
                  <a:pt x="10809" y="17866"/>
                  <a:pt x="9931" y="17993"/>
                  <a:pt x="9007" y="17993"/>
                </a:cubicBezTo>
                <a:cubicBezTo>
                  <a:pt x="7772" y="17993"/>
                  <a:pt x="6608" y="17762"/>
                  <a:pt x="5520" y="17293"/>
                </a:cubicBezTo>
                <a:cubicBezTo>
                  <a:pt x="4427" y="16824"/>
                  <a:pt x="3469" y="16183"/>
                  <a:pt x="2644" y="15373"/>
                </a:cubicBezTo>
                <a:cubicBezTo>
                  <a:pt x="1819" y="14562"/>
                  <a:pt x="1172" y="13608"/>
                  <a:pt x="700" y="12515"/>
                </a:cubicBezTo>
                <a:cubicBezTo>
                  <a:pt x="231" y="11428"/>
                  <a:pt x="0" y="10253"/>
                  <a:pt x="0" y="9002"/>
                </a:cubicBezTo>
                <a:cubicBezTo>
                  <a:pt x="0" y="7765"/>
                  <a:pt x="231" y="6607"/>
                  <a:pt x="700" y="5517"/>
                </a:cubicBezTo>
                <a:cubicBezTo>
                  <a:pt x="1169" y="4427"/>
                  <a:pt x="1819" y="3470"/>
                  <a:pt x="2644" y="2648"/>
                </a:cubicBezTo>
                <a:cubicBezTo>
                  <a:pt x="3469" y="1832"/>
                  <a:pt x="4424" y="1180"/>
                  <a:pt x="5512" y="705"/>
                </a:cubicBezTo>
                <a:cubicBezTo>
                  <a:pt x="6600" y="237"/>
                  <a:pt x="7764" y="0"/>
                  <a:pt x="9007" y="0"/>
                </a:cubicBezTo>
                <a:cubicBezTo>
                  <a:pt x="10244" y="0"/>
                  <a:pt x="11411" y="237"/>
                  <a:pt x="12510" y="705"/>
                </a:cubicBezTo>
                <a:cubicBezTo>
                  <a:pt x="13612" y="1180"/>
                  <a:pt x="14567" y="1829"/>
                  <a:pt x="15378" y="2648"/>
                </a:cubicBezTo>
                <a:cubicBezTo>
                  <a:pt x="16189" y="3470"/>
                  <a:pt x="16830" y="4425"/>
                  <a:pt x="17299" y="5517"/>
                </a:cubicBezTo>
                <a:cubicBezTo>
                  <a:pt x="17768" y="6610"/>
                  <a:pt x="18003" y="7768"/>
                  <a:pt x="18003" y="9002"/>
                </a:cubicBezTo>
                <a:cubicBezTo>
                  <a:pt x="18003" y="9923"/>
                  <a:pt x="17876" y="10806"/>
                  <a:pt x="17619" y="11645"/>
                </a:cubicBezTo>
                <a:cubicBezTo>
                  <a:pt x="17359" y="12489"/>
                  <a:pt x="16991" y="13260"/>
                  <a:pt x="16514" y="13949"/>
                </a:cubicBezTo>
                <a:lnTo>
                  <a:pt x="21357" y="18804"/>
                </a:lnTo>
                <a:close/>
                <a:moveTo>
                  <a:pt x="3596" y="9002"/>
                </a:moveTo>
                <a:cubicBezTo>
                  <a:pt x="3596" y="9759"/>
                  <a:pt x="3746" y="10465"/>
                  <a:pt x="4028" y="11120"/>
                </a:cubicBezTo>
                <a:cubicBezTo>
                  <a:pt x="4319" y="11770"/>
                  <a:pt x="4704" y="12340"/>
                  <a:pt x="5193" y="12826"/>
                </a:cubicBezTo>
                <a:cubicBezTo>
                  <a:pt x="5678" y="13306"/>
                  <a:pt x="6252" y="13687"/>
                  <a:pt x="6910" y="13972"/>
                </a:cubicBezTo>
                <a:cubicBezTo>
                  <a:pt x="7566" y="14255"/>
                  <a:pt x="8264" y="14396"/>
                  <a:pt x="9004" y="14396"/>
                </a:cubicBezTo>
                <a:cubicBezTo>
                  <a:pt x="9747" y="14396"/>
                  <a:pt x="10448" y="14252"/>
                  <a:pt x="11109" y="13972"/>
                </a:cubicBezTo>
                <a:cubicBezTo>
                  <a:pt x="11770" y="13684"/>
                  <a:pt x="12341" y="13306"/>
                  <a:pt x="12818" y="12826"/>
                </a:cubicBezTo>
                <a:cubicBezTo>
                  <a:pt x="13296" y="12340"/>
                  <a:pt x="13680" y="11772"/>
                  <a:pt x="13965" y="11120"/>
                </a:cubicBezTo>
                <a:cubicBezTo>
                  <a:pt x="14256" y="10465"/>
                  <a:pt x="14398" y="9759"/>
                  <a:pt x="14398" y="9002"/>
                </a:cubicBezTo>
                <a:cubicBezTo>
                  <a:pt x="14398" y="8262"/>
                  <a:pt x="14254" y="7568"/>
                  <a:pt x="13965" y="6918"/>
                </a:cubicBezTo>
                <a:cubicBezTo>
                  <a:pt x="13677" y="6263"/>
                  <a:pt x="13296" y="5687"/>
                  <a:pt x="12818" y="5198"/>
                </a:cubicBezTo>
                <a:cubicBezTo>
                  <a:pt x="12338" y="4707"/>
                  <a:pt x="11770" y="4320"/>
                  <a:pt x="11109" y="4035"/>
                </a:cubicBezTo>
                <a:cubicBezTo>
                  <a:pt x="10448" y="3753"/>
                  <a:pt x="9747" y="3611"/>
                  <a:pt x="9004" y="3611"/>
                </a:cubicBezTo>
                <a:cubicBezTo>
                  <a:pt x="8264" y="3611"/>
                  <a:pt x="7566" y="3755"/>
                  <a:pt x="6910" y="4035"/>
                </a:cubicBezTo>
                <a:cubicBezTo>
                  <a:pt x="6252" y="4323"/>
                  <a:pt x="5676" y="4707"/>
                  <a:pt x="5193" y="5198"/>
                </a:cubicBezTo>
                <a:cubicBezTo>
                  <a:pt x="4704" y="5690"/>
                  <a:pt x="4317" y="6263"/>
                  <a:pt x="4028" y="6918"/>
                </a:cubicBezTo>
                <a:cubicBezTo>
                  <a:pt x="3746" y="7568"/>
                  <a:pt x="3596" y="8262"/>
                  <a:pt x="3596" y="9002"/>
                </a:cubicBezTo>
                <a:moveTo>
                  <a:pt x="12160" y="8110"/>
                </a:moveTo>
                <a:cubicBezTo>
                  <a:pt x="12454" y="8110"/>
                  <a:pt x="12604" y="8259"/>
                  <a:pt x="12604" y="8556"/>
                </a:cubicBezTo>
                <a:lnTo>
                  <a:pt x="12604" y="9448"/>
                </a:lnTo>
                <a:cubicBezTo>
                  <a:pt x="12604" y="9581"/>
                  <a:pt x="12561" y="9686"/>
                  <a:pt x="12476" y="9773"/>
                </a:cubicBezTo>
                <a:cubicBezTo>
                  <a:pt x="12392" y="9861"/>
                  <a:pt x="12284" y="9906"/>
                  <a:pt x="12160" y="9906"/>
                </a:cubicBezTo>
                <a:lnTo>
                  <a:pt x="5842" y="9906"/>
                </a:lnTo>
                <a:cubicBezTo>
                  <a:pt x="5715" y="9906"/>
                  <a:pt x="5611" y="9861"/>
                  <a:pt x="5526" y="9773"/>
                </a:cubicBezTo>
                <a:cubicBezTo>
                  <a:pt x="5441" y="9686"/>
                  <a:pt x="5396" y="9581"/>
                  <a:pt x="5396" y="9448"/>
                </a:cubicBezTo>
                <a:lnTo>
                  <a:pt x="5396" y="8556"/>
                </a:lnTo>
                <a:cubicBezTo>
                  <a:pt x="5396" y="8260"/>
                  <a:pt x="5546" y="8110"/>
                  <a:pt x="5842" y="8110"/>
                </a:cubicBezTo>
                <a:lnTo>
                  <a:pt x="12160" y="8110"/>
                </a:lnTo>
                <a:close/>
              </a:path>
            </a:pathLst>
          </a:custGeom>
          <a:solidFill>
            <a:srgbClr val="333F4F"/>
          </a:solidFill>
          <a:ln>
            <a:noFill/>
          </a:ln>
          <a:effectLst/>
          <a:extLst/>
        </p:spPr>
        <p:txBody>
          <a:bodyPr lIns="38092" tIns="38092" rIns="38092" bIns="38092" anchor="ctr"/>
          <a:lstStyle/>
          <a:p>
            <a:pPr defTabSz="342823" fontAlgn="auto">
              <a:spcBef>
                <a:spcPts val="0"/>
              </a:spcBef>
              <a:spcAft>
                <a:spcPts val="0"/>
              </a:spcAft>
              <a:defRPr/>
            </a:pPr>
            <a:endParaRPr lang="es-ES" sz="2200" dirty="0">
              <a:solidFill>
                <a:schemeClr val="bg1"/>
              </a:solidFill>
              <a:effectLst>
                <a:outerShdw blurRad="38100" dist="38100" dir="2700000" algn="tl">
                  <a:srgbClr val="000000"/>
                </a:outerShdw>
              </a:effectLst>
              <a:latin typeface="Gill Sans" charset="0"/>
              <a:ea typeface="+mn-ea"/>
              <a:cs typeface="Gill Sans" charset="0"/>
              <a:sym typeface="Gill Sans" charset="0"/>
            </a:endParaRPr>
          </a:p>
        </p:txBody>
      </p:sp>
      <p:sp>
        <p:nvSpPr>
          <p:cNvPr id="133" name="TextBox 132"/>
          <p:cNvSpPr txBox="1"/>
          <p:nvPr/>
        </p:nvSpPr>
        <p:spPr>
          <a:xfrm>
            <a:off x="2866903" y="562412"/>
            <a:ext cx="3416320" cy="523220"/>
          </a:xfrm>
          <a:prstGeom prst="rect">
            <a:avLst/>
          </a:prstGeom>
          <a:noFill/>
        </p:spPr>
        <p:txBody>
          <a:bodyPr wrap="none" rtlCol="0">
            <a:spAutoFit/>
          </a:bodyPr>
          <a:lstStyle/>
          <a:p>
            <a:r>
              <a:rPr lang="zh-CN" altLang="en-US" sz="2800" b="1" dirty="0" smtClean="0">
                <a:solidFill>
                  <a:schemeClr val="tx1">
                    <a:lumMod val="75000"/>
                    <a:lumOff val="25000"/>
                  </a:schemeClr>
                </a:solidFill>
                <a:latin typeface="微软雅黑" pitchFamily="34" charset="-122"/>
                <a:ea typeface="微软雅黑" pitchFamily="34" charset="-122"/>
              </a:rPr>
              <a:t>赠送备用矢量小图标</a:t>
            </a:r>
            <a:endParaRPr lang="zh-CN" altLang="en-US" sz="2800" b="1" dirty="0">
              <a:solidFill>
                <a:schemeClr val="tx1">
                  <a:lumMod val="75000"/>
                  <a:lumOff val="2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269086964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75B029CA-FE95-4881-80B5-E602ED585F5A}" type="slidenum">
              <a:rPr lang="zh-CN" altLang="en-US" smtClean="0"/>
              <a:t>4</a:t>
            </a:fld>
            <a:endParaRPr lang="zh-CN" altLang="en-US"/>
          </a:p>
        </p:txBody>
      </p:sp>
      <p:cxnSp>
        <p:nvCxnSpPr>
          <p:cNvPr id="3" name="直接连接符 2"/>
          <p:cNvCxnSpPr/>
          <p:nvPr/>
        </p:nvCxnSpPr>
        <p:spPr>
          <a:xfrm>
            <a:off x="1135044" y="1756227"/>
            <a:ext cx="0" cy="311467"/>
          </a:xfrm>
          <a:prstGeom prst="line">
            <a:avLst/>
          </a:prstGeom>
          <a:ln w="28575">
            <a:solidFill>
              <a:srgbClr val="0094D6"/>
            </a:solidFill>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a:off x="1707343" y="1756227"/>
            <a:ext cx="0" cy="311467"/>
          </a:xfrm>
          <a:prstGeom prst="line">
            <a:avLst/>
          </a:prstGeom>
          <a:ln w="28575">
            <a:solidFill>
              <a:srgbClr val="0094D6"/>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a:stCxn id="15" idx="0"/>
          </p:cNvCxnSpPr>
          <p:nvPr/>
        </p:nvCxnSpPr>
        <p:spPr>
          <a:xfrm>
            <a:off x="842566" y="1642324"/>
            <a:ext cx="6329" cy="425370"/>
          </a:xfrm>
          <a:prstGeom prst="line">
            <a:avLst/>
          </a:prstGeom>
          <a:ln w="28575">
            <a:solidFill>
              <a:srgbClr val="0094D6"/>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H="1">
            <a:off x="1993493" y="1776891"/>
            <a:ext cx="65" cy="290803"/>
          </a:xfrm>
          <a:prstGeom prst="line">
            <a:avLst/>
          </a:prstGeom>
          <a:ln w="28575">
            <a:solidFill>
              <a:srgbClr val="0094D6"/>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1421194" y="1536959"/>
            <a:ext cx="0" cy="530735"/>
          </a:xfrm>
          <a:prstGeom prst="line">
            <a:avLst/>
          </a:prstGeom>
          <a:ln w="28575">
            <a:solidFill>
              <a:srgbClr val="0094D6"/>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flipV="1">
            <a:off x="1135044" y="2067694"/>
            <a:ext cx="0" cy="311467"/>
          </a:xfrm>
          <a:prstGeom prst="line">
            <a:avLst/>
          </a:prstGeom>
          <a:solidFill>
            <a:srgbClr val="38B28A"/>
          </a:solidFill>
          <a:ln w="28575">
            <a:solidFill>
              <a:srgbClr val="B0C01A"/>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flipV="1">
            <a:off x="1707343" y="2067694"/>
            <a:ext cx="0" cy="311467"/>
          </a:xfrm>
          <a:prstGeom prst="line">
            <a:avLst/>
          </a:prstGeom>
          <a:solidFill>
            <a:srgbClr val="38B28A"/>
          </a:solidFill>
          <a:ln w="28575">
            <a:solidFill>
              <a:srgbClr val="B0C01A"/>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a:stCxn id="20" idx="0"/>
          </p:cNvCxnSpPr>
          <p:nvPr/>
        </p:nvCxnSpPr>
        <p:spPr>
          <a:xfrm flipV="1">
            <a:off x="842566" y="2067694"/>
            <a:ext cx="6329" cy="425370"/>
          </a:xfrm>
          <a:prstGeom prst="line">
            <a:avLst/>
          </a:prstGeom>
          <a:solidFill>
            <a:srgbClr val="38B28A"/>
          </a:solidFill>
          <a:ln w="28575">
            <a:solidFill>
              <a:srgbClr val="B0C01A"/>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flipH="1" flipV="1">
            <a:off x="1993493" y="2067694"/>
            <a:ext cx="65" cy="290803"/>
          </a:xfrm>
          <a:prstGeom prst="line">
            <a:avLst/>
          </a:prstGeom>
          <a:solidFill>
            <a:srgbClr val="38B28A"/>
          </a:solidFill>
          <a:ln w="28575">
            <a:solidFill>
              <a:srgbClr val="B0C01A"/>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flipV="1">
            <a:off x="1421194" y="2067694"/>
            <a:ext cx="0" cy="530735"/>
          </a:xfrm>
          <a:prstGeom prst="line">
            <a:avLst/>
          </a:prstGeom>
          <a:solidFill>
            <a:srgbClr val="38B28A"/>
          </a:solidFill>
          <a:ln w="28575">
            <a:solidFill>
              <a:srgbClr val="B0C01A"/>
            </a:solidFill>
          </a:ln>
        </p:spPr>
        <p:style>
          <a:lnRef idx="1">
            <a:schemeClr val="accent1"/>
          </a:lnRef>
          <a:fillRef idx="0">
            <a:schemeClr val="accent1"/>
          </a:fillRef>
          <a:effectRef idx="0">
            <a:schemeClr val="accent1"/>
          </a:effectRef>
          <a:fontRef idx="minor">
            <a:schemeClr val="tx1"/>
          </a:fontRef>
        </p:style>
      </p:cxnSp>
      <p:sp>
        <p:nvSpPr>
          <p:cNvPr id="13" name="椭圆 12"/>
          <p:cNvSpPr/>
          <p:nvPr/>
        </p:nvSpPr>
        <p:spPr>
          <a:xfrm>
            <a:off x="386502" y="1923678"/>
            <a:ext cx="288032" cy="288032"/>
          </a:xfrm>
          <a:prstGeom prst="ellipse">
            <a:avLst/>
          </a:prstGeom>
          <a:solidFill>
            <a:srgbClr val="0094D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p:nvSpPr>
        <p:spPr>
          <a:xfrm>
            <a:off x="2138568" y="1923678"/>
            <a:ext cx="288032" cy="288032"/>
          </a:xfrm>
          <a:prstGeom prst="ellipse">
            <a:avLst/>
          </a:prstGeom>
          <a:solidFill>
            <a:srgbClr val="0094D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p:cNvSpPr/>
          <p:nvPr/>
        </p:nvSpPr>
        <p:spPr>
          <a:xfrm>
            <a:off x="698550" y="1642324"/>
            <a:ext cx="288032" cy="288032"/>
          </a:xfrm>
          <a:prstGeom prst="ellipse">
            <a:avLst/>
          </a:prstGeom>
          <a:solidFill>
            <a:srgbClr val="0094D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p:nvSpPr>
        <p:spPr>
          <a:xfrm>
            <a:off x="986298" y="1488859"/>
            <a:ext cx="288032" cy="288032"/>
          </a:xfrm>
          <a:prstGeom prst="ellipse">
            <a:avLst/>
          </a:prstGeom>
          <a:solidFill>
            <a:srgbClr val="0094D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p:cNvSpPr/>
          <p:nvPr/>
        </p:nvSpPr>
        <p:spPr>
          <a:xfrm>
            <a:off x="1274046" y="1392943"/>
            <a:ext cx="288032" cy="288032"/>
          </a:xfrm>
          <a:prstGeom prst="ellipse">
            <a:avLst/>
          </a:prstGeom>
          <a:solidFill>
            <a:srgbClr val="0094D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 17"/>
          <p:cNvSpPr/>
          <p:nvPr/>
        </p:nvSpPr>
        <p:spPr>
          <a:xfrm>
            <a:off x="1561794" y="1476070"/>
            <a:ext cx="288032" cy="288032"/>
          </a:xfrm>
          <a:prstGeom prst="ellipse">
            <a:avLst/>
          </a:prstGeom>
          <a:solidFill>
            <a:srgbClr val="0094D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p:cNvSpPr/>
          <p:nvPr/>
        </p:nvSpPr>
        <p:spPr>
          <a:xfrm>
            <a:off x="1849542" y="1648719"/>
            <a:ext cx="288032" cy="288032"/>
          </a:xfrm>
          <a:prstGeom prst="ellipse">
            <a:avLst/>
          </a:prstGeom>
          <a:solidFill>
            <a:srgbClr val="0094D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p:cNvSpPr/>
          <p:nvPr/>
        </p:nvSpPr>
        <p:spPr>
          <a:xfrm flipV="1">
            <a:off x="698550" y="2205032"/>
            <a:ext cx="288032" cy="288032"/>
          </a:xfrm>
          <a:prstGeom prst="ellipse">
            <a:avLst/>
          </a:prstGeom>
          <a:solidFill>
            <a:srgbClr val="B0C01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p:cNvSpPr/>
          <p:nvPr/>
        </p:nvSpPr>
        <p:spPr>
          <a:xfrm flipV="1">
            <a:off x="986298" y="2358497"/>
            <a:ext cx="288032" cy="288032"/>
          </a:xfrm>
          <a:prstGeom prst="ellipse">
            <a:avLst/>
          </a:prstGeom>
          <a:solidFill>
            <a:srgbClr val="B0C01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p:cNvSpPr/>
          <p:nvPr/>
        </p:nvSpPr>
        <p:spPr>
          <a:xfrm flipV="1">
            <a:off x="1274046" y="2454413"/>
            <a:ext cx="288032" cy="288032"/>
          </a:xfrm>
          <a:prstGeom prst="ellipse">
            <a:avLst/>
          </a:prstGeom>
          <a:solidFill>
            <a:srgbClr val="B0C01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p:cNvSpPr/>
          <p:nvPr/>
        </p:nvSpPr>
        <p:spPr>
          <a:xfrm flipV="1">
            <a:off x="1561794" y="2371286"/>
            <a:ext cx="288032" cy="288032"/>
          </a:xfrm>
          <a:prstGeom prst="ellipse">
            <a:avLst/>
          </a:prstGeom>
          <a:solidFill>
            <a:srgbClr val="B0C01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椭圆 23"/>
          <p:cNvSpPr/>
          <p:nvPr/>
        </p:nvSpPr>
        <p:spPr>
          <a:xfrm flipV="1">
            <a:off x="1849542" y="2198637"/>
            <a:ext cx="288032" cy="288032"/>
          </a:xfrm>
          <a:prstGeom prst="ellipse">
            <a:avLst/>
          </a:prstGeom>
          <a:solidFill>
            <a:srgbClr val="B0C01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5" name="直接连接符 24"/>
          <p:cNvCxnSpPr/>
          <p:nvPr/>
        </p:nvCxnSpPr>
        <p:spPr>
          <a:xfrm>
            <a:off x="481958" y="3186003"/>
            <a:ext cx="1872208" cy="0"/>
          </a:xfrm>
          <a:prstGeom prst="line">
            <a:avLst/>
          </a:prstGeom>
          <a:ln w="127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26" name="矩形 25"/>
          <p:cNvSpPr/>
          <p:nvPr/>
        </p:nvSpPr>
        <p:spPr>
          <a:xfrm>
            <a:off x="481958" y="2859782"/>
            <a:ext cx="1872208" cy="276999"/>
          </a:xfrm>
          <a:prstGeom prst="rect">
            <a:avLst/>
          </a:prstGeom>
        </p:spPr>
        <p:txBody>
          <a:bodyPr wrap="square">
            <a:spAutoFit/>
          </a:bodyPr>
          <a:lstStyle/>
          <a:p>
            <a:pPr lvl="0" algn="ctr" defTabSz="685663">
              <a:spcBef>
                <a:spcPct val="20000"/>
              </a:spcBef>
              <a:defRPr/>
            </a:pPr>
            <a:r>
              <a:rPr lang="zh-CN" altLang="en-US" sz="1200" b="1" kern="0" dirty="0">
                <a:solidFill>
                  <a:srgbClr val="0094D6"/>
                </a:solidFill>
                <a:latin typeface="微软雅黑" pitchFamily="34" charset="-122"/>
                <a:ea typeface="微软雅黑" pitchFamily="34" charset="-122"/>
                <a:cs typeface="Raleway"/>
              </a:rPr>
              <a:t>输入你的标题</a:t>
            </a:r>
            <a:endParaRPr lang="en-US" altLang="zh-CN" sz="1200" b="1" kern="0" dirty="0">
              <a:solidFill>
                <a:srgbClr val="0094D6"/>
              </a:solidFill>
              <a:latin typeface="微软雅黑" pitchFamily="34" charset="-122"/>
              <a:ea typeface="微软雅黑" pitchFamily="34" charset="-122"/>
              <a:cs typeface="Raleway"/>
            </a:endParaRPr>
          </a:p>
        </p:txBody>
      </p:sp>
      <p:sp>
        <p:nvSpPr>
          <p:cNvPr id="27" name="Content Placeholder 2"/>
          <p:cNvSpPr txBox="1">
            <a:spLocks/>
          </p:cNvSpPr>
          <p:nvPr/>
        </p:nvSpPr>
        <p:spPr bwMode="auto">
          <a:xfrm>
            <a:off x="386502" y="3258011"/>
            <a:ext cx="2040098" cy="7200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defTabSz="685663">
              <a:lnSpc>
                <a:spcPct val="120000"/>
              </a:lnSpc>
              <a:spcBef>
                <a:spcPct val="20000"/>
              </a:spcBef>
              <a:defRPr/>
            </a:pPr>
            <a:r>
              <a:rPr lang="zh-CN" altLang="en-US" sz="800" kern="0" dirty="0" smtClean="0">
                <a:solidFill>
                  <a:schemeClr val="tx1">
                    <a:lumMod val="65000"/>
                    <a:lumOff val="35000"/>
                  </a:schemeClr>
                </a:solidFill>
                <a:latin typeface="微软雅黑" pitchFamily="34" charset="-122"/>
                <a:ea typeface="微软雅黑" pitchFamily="34" charset="-122"/>
                <a:cs typeface="Raleway Light"/>
              </a:rPr>
              <a:t>这里</a:t>
            </a:r>
            <a:r>
              <a:rPr lang="zh-CN" altLang="en-US" sz="800" kern="0" dirty="0">
                <a:solidFill>
                  <a:schemeClr val="tx1">
                    <a:lumMod val="65000"/>
                    <a:lumOff val="35000"/>
                  </a:schemeClr>
                </a:solidFill>
                <a:latin typeface="微软雅黑" pitchFamily="34" charset="-122"/>
                <a:ea typeface="微软雅黑" pitchFamily="34" charset="-122"/>
                <a:cs typeface="Raleway Light"/>
              </a:rPr>
              <a:t>输入简单的文字概述里输入简单文字概述输入简单的文字概述里输入输入</a:t>
            </a:r>
            <a:r>
              <a:rPr lang="zh-CN" altLang="en-US" sz="800" kern="0" dirty="0" smtClean="0">
                <a:solidFill>
                  <a:schemeClr val="tx1">
                    <a:lumMod val="65000"/>
                    <a:lumOff val="35000"/>
                  </a:schemeClr>
                </a:solidFill>
                <a:latin typeface="微软雅黑" pitchFamily="34" charset="-122"/>
                <a:ea typeface="微软雅黑" pitchFamily="34" charset="-122"/>
                <a:cs typeface="Raleway Light"/>
              </a:rPr>
              <a:t>里这里</a:t>
            </a:r>
            <a:r>
              <a:rPr lang="zh-CN" altLang="en-US" sz="800" kern="0" dirty="0">
                <a:solidFill>
                  <a:schemeClr val="tx1">
                    <a:lumMod val="65000"/>
                    <a:lumOff val="35000"/>
                  </a:schemeClr>
                </a:solidFill>
                <a:latin typeface="微软雅黑" pitchFamily="34" charset="-122"/>
                <a:ea typeface="微软雅黑" pitchFamily="34" charset="-122"/>
                <a:cs typeface="Raleway Light"/>
              </a:rPr>
              <a:t>输入简单的文字</a:t>
            </a:r>
            <a:r>
              <a:rPr lang="zh-CN" altLang="en-US" sz="800" kern="0" dirty="0" smtClean="0">
                <a:solidFill>
                  <a:schemeClr val="tx1">
                    <a:lumMod val="65000"/>
                    <a:lumOff val="35000"/>
                  </a:schemeClr>
                </a:solidFill>
                <a:latin typeface="微软雅黑" pitchFamily="34" charset="-122"/>
                <a:ea typeface="微软雅黑" pitchFamily="34" charset="-122"/>
                <a:cs typeface="Raleway Light"/>
              </a:rPr>
              <a:t>概述里输入简单</a:t>
            </a:r>
            <a:endParaRPr lang="en-US" altLang="zh-CN" sz="800" kern="0" dirty="0">
              <a:solidFill>
                <a:schemeClr val="tx1">
                  <a:lumMod val="65000"/>
                  <a:lumOff val="35000"/>
                </a:schemeClr>
              </a:solidFill>
              <a:latin typeface="微软雅黑" pitchFamily="34" charset="-122"/>
              <a:ea typeface="微软雅黑" pitchFamily="34" charset="-122"/>
              <a:cs typeface="Raleway Light"/>
            </a:endParaRPr>
          </a:p>
        </p:txBody>
      </p:sp>
      <p:cxnSp>
        <p:nvCxnSpPr>
          <p:cNvPr id="28" name="直接连接符 27"/>
          <p:cNvCxnSpPr/>
          <p:nvPr/>
        </p:nvCxnSpPr>
        <p:spPr>
          <a:xfrm>
            <a:off x="3268644" y="1770082"/>
            <a:ext cx="0" cy="311467"/>
          </a:xfrm>
          <a:prstGeom prst="line">
            <a:avLst/>
          </a:prstGeom>
          <a:ln w="28575">
            <a:solidFill>
              <a:srgbClr val="0094D6"/>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a:off x="3840943" y="1770082"/>
            <a:ext cx="0" cy="311467"/>
          </a:xfrm>
          <a:prstGeom prst="line">
            <a:avLst/>
          </a:prstGeom>
          <a:ln w="28575">
            <a:solidFill>
              <a:srgbClr val="0094D6"/>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a:stCxn id="40" idx="0"/>
          </p:cNvCxnSpPr>
          <p:nvPr/>
        </p:nvCxnSpPr>
        <p:spPr>
          <a:xfrm>
            <a:off x="2976166" y="1656179"/>
            <a:ext cx="6329" cy="425370"/>
          </a:xfrm>
          <a:prstGeom prst="line">
            <a:avLst/>
          </a:prstGeom>
          <a:ln w="28575">
            <a:solidFill>
              <a:srgbClr val="0094D6"/>
            </a:soli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flipH="1">
            <a:off x="4127093" y="1790746"/>
            <a:ext cx="65" cy="290803"/>
          </a:xfrm>
          <a:prstGeom prst="line">
            <a:avLst/>
          </a:prstGeom>
          <a:ln w="28575">
            <a:solidFill>
              <a:srgbClr val="0094D6"/>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nvCxnSpPr>
        <p:spPr>
          <a:xfrm>
            <a:off x="3554794" y="1550814"/>
            <a:ext cx="0" cy="530735"/>
          </a:xfrm>
          <a:prstGeom prst="line">
            <a:avLst/>
          </a:prstGeom>
          <a:ln w="28575">
            <a:solidFill>
              <a:srgbClr val="0094D6"/>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nvCxnSpPr>
        <p:spPr>
          <a:xfrm flipV="1">
            <a:off x="3268644" y="2081549"/>
            <a:ext cx="0" cy="311467"/>
          </a:xfrm>
          <a:prstGeom prst="line">
            <a:avLst/>
          </a:prstGeom>
          <a:solidFill>
            <a:srgbClr val="38B28A"/>
          </a:solidFill>
          <a:ln w="28575">
            <a:solidFill>
              <a:srgbClr val="B0C01A"/>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nvCxnSpPr>
        <p:spPr>
          <a:xfrm flipV="1">
            <a:off x="3840943" y="2081549"/>
            <a:ext cx="0" cy="311467"/>
          </a:xfrm>
          <a:prstGeom prst="line">
            <a:avLst/>
          </a:prstGeom>
          <a:solidFill>
            <a:srgbClr val="38B28A"/>
          </a:solidFill>
          <a:ln w="28575">
            <a:solidFill>
              <a:srgbClr val="B0C01A"/>
            </a:solidFill>
          </a:ln>
        </p:spPr>
        <p:style>
          <a:lnRef idx="1">
            <a:schemeClr val="accent1"/>
          </a:lnRef>
          <a:fillRef idx="0">
            <a:schemeClr val="accent1"/>
          </a:fillRef>
          <a:effectRef idx="0">
            <a:schemeClr val="accent1"/>
          </a:effectRef>
          <a:fontRef idx="minor">
            <a:schemeClr val="tx1"/>
          </a:fontRef>
        </p:style>
      </p:cxnSp>
      <p:cxnSp>
        <p:nvCxnSpPr>
          <p:cNvPr id="35" name="直接连接符 34"/>
          <p:cNvCxnSpPr>
            <a:stCxn id="45" idx="0"/>
          </p:cNvCxnSpPr>
          <p:nvPr/>
        </p:nvCxnSpPr>
        <p:spPr>
          <a:xfrm flipV="1">
            <a:off x="2976166" y="2081549"/>
            <a:ext cx="6329" cy="425370"/>
          </a:xfrm>
          <a:prstGeom prst="line">
            <a:avLst/>
          </a:prstGeom>
          <a:solidFill>
            <a:srgbClr val="38B28A"/>
          </a:solidFill>
          <a:ln w="28575">
            <a:solidFill>
              <a:srgbClr val="B0C01A"/>
            </a:solidFill>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nvCxnSpPr>
        <p:spPr>
          <a:xfrm flipH="1" flipV="1">
            <a:off x="4127093" y="2081549"/>
            <a:ext cx="65" cy="290803"/>
          </a:xfrm>
          <a:prstGeom prst="line">
            <a:avLst/>
          </a:prstGeom>
          <a:solidFill>
            <a:srgbClr val="38B28A"/>
          </a:solidFill>
          <a:ln w="28575">
            <a:solidFill>
              <a:srgbClr val="B0C01A"/>
            </a:soli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p:nvPr/>
        </p:nvCxnSpPr>
        <p:spPr>
          <a:xfrm flipV="1">
            <a:off x="3554794" y="2081549"/>
            <a:ext cx="0" cy="530735"/>
          </a:xfrm>
          <a:prstGeom prst="line">
            <a:avLst/>
          </a:prstGeom>
          <a:solidFill>
            <a:srgbClr val="38B28A"/>
          </a:solidFill>
          <a:ln w="28575">
            <a:solidFill>
              <a:srgbClr val="B0C01A"/>
            </a:solidFill>
          </a:ln>
        </p:spPr>
        <p:style>
          <a:lnRef idx="1">
            <a:schemeClr val="accent1"/>
          </a:lnRef>
          <a:fillRef idx="0">
            <a:schemeClr val="accent1"/>
          </a:fillRef>
          <a:effectRef idx="0">
            <a:schemeClr val="accent1"/>
          </a:effectRef>
          <a:fontRef idx="minor">
            <a:schemeClr val="tx1"/>
          </a:fontRef>
        </p:style>
      </p:cxnSp>
      <p:sp>
        <p:nvSpPr>
          <p:cNvPr id="38" name="椭圆 37"/>
          <p:cNvSpPr/>
          <p:nvPr/>
        </p:nvSpPr>
        <p:spPr>
          <a:xfrm>
            <a:off x="2520102" y="1937533"/>
            <a:ext cx="288032" cy="288032"/>
          </a:xfrm>
          <a:prstGeom prst="ellipse">
            <a:avLst/>
          </a:prstGeom>
          <a:solidFill>
            <a:srgbClr val="0094D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椭圆 38"/>
          <p:cNvSpPr/>
          <p:nvPr/>
        </p:nvSpPr>
        <p:spPr>
          <a:xfrm>
            <a:off x="4272168" y="1937533"/>
            <a:ext cx="288032" cy="288032"/>
          </a:xfrm>
          <a:prstGeom prst="ellipse">
            <a:avLst/>
          </a:prstGeom>
          <a:solidFill>
            <a:srgbClr val="0094D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椭圆 39"/>
          <p:cNvSpPr/>
          <p:nvPr/>
        </p:nvSpPr>
        <p:spPr>
          <a:xfrm>
            <a:off x="2832150" y="1656179"/>
            <a:ext cx="288032" cy="288032"/>
          </a:xfrm>
          <a:prstGeom prst="ellipse">
            <a:avLst/>
          </a:prstGeom>
          <a:solidFill>
            <a:srgbClr val="0094D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椭圆 40"/>
          <p:cNvSpPr/>
          <p:nvPr/>
        </p:nvSpPr>
        <p:spPr>
          <a:xfrm>
            <a:off x="3119898" y="1502714"/>
            <a:ext cx="288032" cy="288032"/>
          </a:xfrm>
          <a:prstGeom prst="ellipse">
            <a:avLst/>
          </a:prstGeom>
          <a:solidFill>
            <a:srgbClr val="0094D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椭圆 41"/>
          <p:cNvSpPr/>
          <p:nvPr/>
        </p:nvSpPr>
        <p:spPr>
          <a:xfrm>
            <a:off x="3407646" y="1406798"/>
            <a:ext cx="288032" cy="288032"/>
          </a:xfrm>
          <a:prstGeom prst="ellipse">
            <a:avLst/>
          </a:prstGeom>
          <a:solidFill>
            <a:srgbClr val="0094D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椭圆 42"/>
          <p:cNvSpPr/>
          <p:nvPr/>
        </p:nvSpPr>
        <p:spPr>
          <a:xfrm>
            <a:off x="3695394" y="1489925"/>
            <a:ext cx="288032" cy="288032"/>
          </a:xfrm>
          <a:prstGeom prst="ellipse">
            <a:avLst/>
          </a:prstGeom>
          <a:solidFill>
            <a:srgbClr val="0094D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椭圆 43"/>
          <p:cNvSpPr/>
          <p:nvPr/>
        </p:nvSpPr>
        <p:spPr>
          <a:xfrm>
            <a:off x="3983142" y="1662574"/>
            <a:ext cx="288032" cy="288032"/>
          </a:xfrm>
          <a:prstGeom prst="ellipse">
            <a:avLst/>
          </a:prstGeom>
          <a:solidFill>
            <a:srgbClr val="0094D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椭圆 44"/>
          <p:cNvSpPr/>
          <p:nvPr/>
        </p:nvSpPr>
        <p:spPr>
          <a:xfrm flipV="1">
            <a:off x="2832150" y="2218887"/>
            <a:ext cx="288032" cy="288032"/>
          </a:xfrm>
          <a:prstGeom prst="ellipse">
            <a:avLst/>
          </a:prstGeom>
          <a:solidFill>
            <a:srgbClr val="B0C01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p:cNvSpPr/>
          <p:nvPr/>
        </p:nvSpPr>
        <p:spPr>
          <a:xfrm flipV="1">
            <a:off x="3119898" y="2372352"/>
            <a:ext cx="288032" cy="288032"/>
          </a:xfrm>
          <a:prstGeom prst="ellipse">
            <a:avLst/>
          </a:prstGeom>
          <a:solidFill>
            <a:srgbClr val="B0C01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p:cNvSpPr/>
          <p:nvPr/>
        </p:nvSpPr>
        <p:spPr>
          <a:xfrm flipV="1">
            <a:off x="3407646" y="2468268"/>
            <a:ext cx="288032" cy="288032"/>
          </a:xfrm>
          <a:prstGeom prst="ellipse">
            <a:avLst/>
          </a:prstGeom>
          <a:solidFill>
            <a:srgbClr val="B0C01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椭圆 47"/>
          <p:cNvSpPr/>
          <p:nvPr/>
        </p:nvSpPr>
        <p:spPr>
          <a:xfrm flipV="1">
            <a:off x="3695394" y="2385141"/>
            <a:ext cx="288032" cy="288032"/>
          </a:xfrm>
          <a:prstGeom prst="ellipse">
            <a:avLst/>
          </a:prstGeom>
          <a:solidFill>
            <a:srgbClr val="B0C01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椭圆 48"/>
          <p:cNvSpPr/>
          <p:nvPr/>
        </p:nvSpPr>
        <p:spPr>
          <a:xfrm flipV="1">
            <a:off x="3983142" y="2212492"/>
            <a:ext cx="288032" cy="288032"/>
          </a:xfrm>
          <a:prstGeom prst="ellipse">
            <a:avLst/>
          </a:prstGeom>
          <a:solidFill>
            <a:srgbClr val="B0C01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0" name="直接连接符 49"/>
          <p:cNvCxnSpPr/>
          <p:nvPr/>
        </p:nvCxnSpPr>
        <p:spPr>
          <a:xfrm>
            <a:off x="2615558" y="3199858"/>
            <a:ext cx="1872208" cy="0"/>
          </a:xfrm>
          <a:prstGeom prst="line">
            <a:avLst/>
          </a:prstGeom>
          <a:ln w="127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51" name="矩形 50"/>
          <p:cNvSpPr/>
          <p:nvPr/>
        </p:nvSpPr>
        <p:spPr>
          <a:xfrm>
            <a:off x="2615558" y="2873637"/>
            <a:ext cx="1872208" cy="276999"/>
          </a:xfrm>
          <a:prstGeom prst="rect">
            <a:avLst/>
          </a:prstGeom>
        </p:spPr>
        <p:txBody>
          <a:bodyPr wrap="square">
            <a:spAutoFit/>
          </a:bodyPr>
          <a:lstStyle/>
          <a:p>
            <a:pPr lvl="0" algn="ctr" defTabSz="685663">
              <a:spcBef>
                <a:spcPct val="20000"/>
              </a:spcBef>
              <a:defRPr/>
            </a:pPr>
            <a:r>
              <a:rPr lang="zh-CN" altLang="en-US" sz="1200" b="1" kern="0" dirty="0">
                <a:solidFill>
                  <a:srgbClr val="0094D6"/>
                </a:solidFill>
                <a:latin typeface="微软雅黑" pitchFamily="34" charset="-122"/>
                <a:ea typeface="微软雅黑" pitchFamily="34" charset="-122"/>
                <a:cs typeface="Raleway"/>
              </a:rPr>
              <a:t>输入你的标题</a:t>
            </a:r>
            <a:endParaRPr lang="en-US" altLang="zh-CN" sz="1200" b="1" kern="0" dirty="0">
              <a:solidFill>
                <a:srgbClr val="0094D6"/>
              </a:solidFill>
              <a:latin typeface="微软雅黑" pitchFamily="34" charset="-122"/>
              <a:ea typeface="微软雅黑" pitchFamily="34" charset="-122"/>
              <a:cs typeface="Raleway"/>
            </a:endParaRPr>
          </a:p>
        </p:txBody>
      </p:sp>
      <p:sp>
        <p:nvSpPr>
          <p:cNvPr id="52" name="Content Placeholder 2"/>
          <p:cNvSpPr txBox="1">
            <a:spLocks/>
          </p:cNvSpPr>
          <p:nvPr/>
        </p:nvSpPr>
        <p:spPr bwMode="auto">
          <a:xfrm>
            <a:off x="2520102" y="3271866"/>
            <a:ext cx="2040098" cy="7200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defTabSz="685663">
              <a:lnSpc>
                <a:spcPct val="120000"/>
              </a:lnSpc>
              <a:spcBef>
                <a:spcPct val="20000"/>
              </a:spcBef>
              <a:defRPr/>
            </a:pPr>
            <a:r>
              <a:rPr lang="zh-CN" altLang="en-US" sz="800" kern="0" dirty="0" smtClean="0">
                <a:solidFill>
                  <a:schemeClr val="tx1">
                    <a:lumMod val="65000"/>
                    <a:lumOff val="35000"/>
                  </a:schemeClr>
                </a:solidFill>
                <a:latin typeface="微软雅黑" pitchFamily="34" charset="-122"/>
                <a:ea typeface="微软雅黑" pitchFamily="34" charset="-122"/>
                <a:cs typeface="Raleway Light"/>
              </a:rPr>
              <a:t>这里</a:t>
            </a:r>
            <a:r>
              <a:rPr lang="zh-CN" altLang="en-US" sz="800" kern="0" dirty="0">
                <a:solidFill>
                  <a:schemeClr val="tx1">
                    <a:lumMod val="65000"/>
                    <a:lumOff val="35000"/>
                  </a:schemeClr>
                </a:solidFill>
                <a:latin typeface="微软雅黑" pitchFamily="34" charset="-122"/>
                <a:ea typeface="微软雅黑" pitchFamily="34" charset="-122"/>
                <a:cs typeface="Raleway Light"/>
              </a:rPr>
              <a:t>输入简单的文字概述里输入简单文字概述输入简单的文字概述里输入输入</a:t>
            </a:r>
            <a:r>
              <a:rPr lang="zh-CN" altLang="en-US" sz="800" kern="0" dirty="0" smtClean="0">
                <a:solidFill>
                  <a:schemeClr val="tx1">
                    <a:lumMod val="65000"/>
                    <a:lumOff val="35000"/>
                  </a:schemeClr>
                </a:solidFill>
                <a:latin typeface="微软雅黑" pitchFamily="34" charset="-122"/>
                <a:ea typeface="微软雅黑" pitchFamily="34" charset="-122"/>
                <a:cs typeface="Raleway Light"/>
              </a:rPr>
              <a:t>里这里</a:t>
            </a:r>
            <a:r>
              <a:rPr lang="zh-CN" altLang="en-US" sz="800" kern="0" dirty="0">
                <a:solidFill>
                  <a:schemeClr val="tx1">
                    <a:lumMod val="65000"/>
                    <a:lumOff val="35000"/>
                  </a:schemeClr>
                </a:solidFill>
                <a:latin typeface="微软雅黑" pitchFamily="34" charset="-122"/>
                <a:ea typeface="微软雅黑" pitchFamily="34" charset="-122"/>
                <a:cs typeface="Raleway Light"/>
              </a:rPr>
              <a:t>输入简单的文字</a:t>
            </a:r>
            <a:r>
              <a:rPr lang="zh-CN" altLang="en-US" sz="800" kern="0" dirty="0" smtClean="0">
                <a:solidFill>
                  <a:schemeClr val="tx1">
                    <a:lumMod val="65000"/>
                    <a:lumOff val="35000"/>
                  </a:schemeClr>
                </a:solidFill>
                <a:latin typeface="微软雅黑" pitchFamily="34" charset="-122"/>
                <a:ea typeface="微软雅黑" pitchFamily="34" charset="-122"/>
                <a:cs typeface="Raleway Light"/>
              </a:rPr>
              <a:t>概述里输入简单</a:t>
            </a:r>
            <a:endParaRPr lang="en-US" altLang="zh-CN" sz="800" kern="0" dirty="0">
              <a:solidFill>
                <a:schemeClr val="tx1">
                  <a:lumMod val="65000"/>
                  <a:lumOff val="35000"/>
                </a:schemeClr>
              </a:solidFill>
              <a:latin typeface="微软雅黑" pitchFamily="34" charset="-122"/>
              <a:ea typeface="微软雅黑" pitchFamily="34" charset="-122"/>
              <a:cs typeface="Raleway Light"/>
            </a:endParaRPr>
          </a:p>
        </p:txBody>
      </p:sp>
      <p:cxnSp>
        <p:nvCxnSpPr>
          <p:cNvPr id="53" name="直接连接符 52"/>
          <p:cNvCxnSpPr/>
          <p:nvPr/>
        </p:nvCxnSpPr>
        <p:spPr>
          <a:xfrm>
            <a:off x="5395316" y="1763155"/>
            <a:ext cx="0" cy="311467"/>
          </a:xfrm>
          <a:prstGeom prst="line">
            <a:avLst/>
          </a:prstGeom>
          <a:ln w="28575">
            <a:solidFill>
              <a:srgbClr val="0094D6"/>
            </a:solidFill>
          </a:ln>
        </p:spPr>
        <p:style>
          <a:lnRef idx="1">
            <a:schemeClr val="accent1"/>
          </a:lnRef>
          <a:fillRef idx="0">
            <a:schemeClr val="accent1"/>
          </a:fillRef>
          <a:effectRef idx="0">
            <a:schemeClr val="accent1"/>
          </a:effectRef>
          <a:fontRef idx="minor">
            <a:schemeClr val="tx1"/>
          </a:fontRef>
        </p:style>
      </p:cxnSp>
      <p:cxnSp>
        <p:nvCxnSpPr>
          <p:cNvPr id="54" name="直接连接符 53"/>
          <p:cNvCxnSpPr/>
          <p:nvPr/>
        </p:nvCxnSpPr>
        <p:spPr>
          <a:xfrm>
            <a:off x="5967615" y="1763155"/>
            <a:ext cx="0" cy="311467"/>
          </a:xfrm>
          <a:prstGeom prst="line">
            <a:avLst/>
          </a:prstGeom>
          <a:ln w="28575">
            <a:solidFill>
              <a:srgbClr val="0094D6"/>
            </a:solidFill>
          </a:ln>
        </p:spPr>
        <p:style>
          <a:lnRef idx="1">
            <a:schemeClr val="accent1"/>
          </a:lnRef>
          <a:fillRef idx="0">
            <a:schemeClr val="accent1"/>
          </a:fillRef>
          <a:effectRef idx="0">
            <a:schemeClr val="accent1"/>
          </a:effectRef>
          <a:fontRef idx="minor">
            <a:schemeClr val="tx1"/>
          </a:fontRef>
        </p:style>
      </p:cxnSp>
      <p:cxnSp>
        <p:nvCxnSpPr>
          <p:cNvPr id="55" name="直接连接符 54"/>
          <p:cNvCxnSpPr>
            <a:stCxn id="65" idx="0"/>
          </p:cNvCxnSpPr>
          <p:nvPr/>
        </p:nvCxnSpPr>
        <p:spPr>
          <a:xfrm>
            <a:off x="5102838" y="1649252"/>
            <a:ext cx="6329" cy="425370"/>
          </a:xfrm>
          <a:prstGeom prst="line">
            <a:avLst/>
          </a:prstGeom>
          <a:ln w="28575">
            <a:solidFill>
              <a:srgbClr val="0094D6"/>
            </a:solidFill>
          </a:ln>
        </p:spPr>
        <p:style>
          <a:lnRef idx="1">
            <a:schemeClr val="accent1"/>
          </a:lnRef>
          <a:fillRef idx="0">
            <a:schemeClr val="accent1"/>
          </a:fillRef>
          <a:effectRef idx="0">
            <a:schemeClr val="accent1"/>
          </a:effectRef>
          <a:fontRef idx="minor">
            <a:schemeClr val="tx1"/>
          </a:fontRef>
        </p:style>
      </p:cxnSp>
      <p:cxnSp>
        <p:nvCxnSpPr>
          <p:cNvPr id="56" name="直接连接符 55"/>
          <p:cNvCxnSpPr/>
          <p:nvPr/>
        </p:nvCxnSpPr>
        <p:spPr>
          <a:xfrm flipH="1">
            <a:off x="6253765" y="1783819"/>
            <a:ext cx="65" cy="290803"/>
          </a:xfrm>
          <a:prstGeom prst="line">
            <a:avLst/>
          </a:prstGeom>
          <a:ln w="28575">
            <a:solidFill>
              <a:srgbClr val="0094D6"/>
            </a:solidFill>
          </a:ln>
        </p:spPr>
        <p:style>
          <a:lnRef idx="1">
            <a:schemeClr val="accent1"/>
          </a:lnRef>
          <a:fillRef idx="0">
            <a:schemeClr val="accent1"/>
          </a:fillRef>
          <a:effectRef idx="0">
            <a:schemeClr val="accent1"/>
          </a:effectRef>
          <a:fontRef idx="minor">
            <a:schemeClr val="tx1"/>
          </a:fontRef>
        </p:style>
      </p:cxnSp>
      <p:cxnSp>
        <p:nvCxnSpPr>
          <p:cNvPr id="57" name="直接连接符 56"/>
          <p:cNvCxnSpPr/>
          <p:nvPr/>
        </p:nvCxnSpPr>
        <p:spPr>
          <a:xfrm>
            <a:off x="5681466" y="1543887"/>
            <a:ext cx="0" cy="530735"/>
          </a:xfrm>
          <a:prstGeom prst="line">
            <a:avLst/>
          </a:prstGeom>
          <a:ln w="28575">
            <a:solidFill>
              <a:srgbClr val="0094D6"/>
            </a:solidFill>
          </a:ln>
        </p:spPr>
        <p:style>
          <a:lnRef idx="1">
            <a:schemeClr val="accent1"/>
          </a:lnRef>
          <a:fillRef idx="0">
            <a:schemeClr val="accent1"/>
          </a:fillRef>
          <a:effectRef idx="0">
            <a:schemeClr val="accent1"/>
          </a:effectRef>
          <a:fontRef idx="minor">
            <a:schemeClr val="tx1"/>
          </a:fontRef>
        </p:style>
      </p:cxnSp>
      <p:cxnSp>
        <p:nvCxnSpPr>
          <p:cNvPr id="58" name="直接连接符 57"/>
          <p:cNvCxnSpPr/>
          <p:nvPr/>
        </p:nvCxnSpPr>
        <p:spPr>
          <a:xfrm flipV="1">
            <a:off x="5395316" y="2074622"/>
            <a:ext cx="0" cy="311467"/>
          </a:xfrm>
          <a:prstGeom prst="line">
            <a:avLst/>
          </a:prstGeom>
          <a:solidFill>
            <a:srgbClr val="38B28A"/>
          </a:solidFill>
          <a:ln w="28575">
            <a:solidFill>
              <a:srgbClr val="B0C01A"/>
            </a:solidFill>
          </a:ln>
        </p:spPr>
        <p:style>
          <a:lnRef idx="1">
            <a:schemeClr val="accent1"/>
          </a:lnRef>
          <a:fillRef idx="0">
            <a:schemeClr val="accent1"/>
          </a:fillRef>
          <a:effectRef idx="0">
            <a:schemeClr val="accent1"/>
          </a:effectRef>
          <a:fontRef idx="minor">
            <a:schemeClr val="tx1"/>
          </a:fontRef>
        </p:style>
      </p:cxnSp>
      <p:cxnSp>
        <p:nvCxnSpPr>
          <p:cNvPr id="59" name="直接连接符 58"/>
          <p:cNvCxnSpPr/>
          <p:nvPr/>
        </p:nvCxnSpPr>
        <p:spPr>
          <a:xfrm flipV="1">
            <a:off x="5967615" y="2074622"/>
            <a:ext cx="0" cy="311467"/>
          </a:xfrm>
          <a:prstGeom prst="line">
            <a:avLst/>
          </a:prstGeom>
          <a:solidFill>
            <a:srgbClr val="38B28A"/>
          </a:solidFill>
          <a:ln w="28575">
            <a:solidFill>
              <a:srgbClr val="B0C01A"/>
            </a:solidFill>
          </a:ln>
        </p:spPr>
        <p:style>
          <a:lnRef idx="1">
            <a:schemeClr val="accent1"/>
          </a:lnRef>
          <a:fillRef idx="0">
            <a:schemeClr val="accent1"/>
          </a:fillRef>
          <a:effectRef idx="0">
            <a:schemeClr val="accent1"/>
          </a:effectRef>
          <a:fontRef idx="minor">
            <a:schemeClr val="tx1"/>
          </a:fontRef>
        </p:style>
      </p:cxnSp>
      <p:cxnSp>
        <p:nvCxnSpPr>
          <p:cNvPr id="60" name="直接连接符 59"/>
          <p:cNvCxnSpPr>
            <a:stCxn id="70" idx="0"/>
          </p:cNvCxnSpPr>
          <p:nvPr/>
        </p:nvCxnSpPr>
        <p:spPr>
          <a:xfrm flipV="1">
            <a:off x="5102838" y="2074622"/>
            <a:ext cx="6329" cy="425370"/>
          </a:xfrm>
          <a:prstGeom prst="line">
            <a:avLst/>
          </a:prstGeom>
          <a:solidFill>
            <a:srgbClr val="38B28A"/>
          </a:solidFill>
          <a:ln w="28575">
            <a:solidFill>
              <a:srgbClr val="B0C01A"/>
            </a:solidFill>
          </a:ln>
        </p:spPr>
        <p:style>
          <a:lnRef idx="1">
            <a:schemeClr val="accent1"/>
          </a:lnRef>
          <a:fillRef idx="0">
            <a:schemeClr val="accent1"/>
          </a:fillRef>
          <a:effectRef idx="0">
            <a:schemeClr val="accent1"/>
          </a:effectRef>
          <a:fontRef idx="minor">
            <a:schemeClr val="tx1"/>
          </a:fontRef>
        </p:style>
      </p:cxnSp>
      <p:cxnSp>
        <p:nvCxnSpPr>
          <p:cNvPr id="61" name="直接连接符 60"/>
          <p:cNvCxnSpPr/>
          <p:nvPr/>
        </p:nvCxnSpPr>
        <p:spPr>
          <a:xfrm flipH="1" flipV="1">
            <a:off x="6253765" y="2074622"/>
            <a:ext cx="65" cy="290803"/>
          </a:xfrm>
          <a:prstGeom prst="line">
            <a:avLst/>
          </a:prstGeom>
          <a:solidFill>
            <a:srgbClr val="38B28A"/>
          </a:solidFill>
          <a:ln w="28575">
            <a:solidFill>
              <a:srgbClr val="B0C01A"/>
            </a:solidFill>
          </a:ln>
        </p:spPr>
        <p:style>
          <a:lnRef idx="1">
            <a:schemeClr val="accent1"/>
          </a:lnRef>
          <a:fillRef idx="0">
            <a:schemeClr val="accent1"/>
          </a:fillRef>
          <a:effectRef idx="0">
            <a:schemeClr val="accent1"/>
          </a:effectRef>
          <a:fontRef idx="minor">
            <a:schemeClr val="tx1"/>
          </a:fontRef>
        </p:style>
      </p:cxnSp>
      <p:cxnSp>
        <p:nvCxnSpPr>
          <p:cNvPr id="62" name="直接连接符 61"/>
          <p:cNvCxnSpPr/>
          <p:nvPr/>
        </p:nvCxnSpPr>
        <p:spPr>
          <a:xfrm flipV="1">
            <a:off x="5681466" y="2074622"/>
            <a:ext cx="0" cy="530735"/>
          </a:xfrm>
          <a:prstGeom prst="line">
            <a:avLst/>
          </a:prstGeom>
          <a:solidFill>
            <a:srgbClr val="38B28A"/>
          </a:solidFill>
          <a:ln w="28575">
            <a:solidFill>
              <a:srgbClr val="B0C01A"/>
            </a:solidFill>
          </a:ln>
        </p:spPr>
        <p:style>
          <a:lnRef idx="1">
            <a:schemeClr val="accent1"/>
          </a:lnRef>
          <a:fillRef idx="0">
            <a:schemeClr val="accent1"/>
          </a:fillRef>
          <a:effectRef idx="0">
            <a:schemeClr val="accent1"/>
          </a:effectRef>
          <a:fontRef idx="minor">
            <a:schemeClr val="tx1"/>
          </a:fontRef>
        </p:style>
      </p:cxnSp>
      <p:sp>
        <p:nvSpPr>
          <p:cNvPr id="63" name="椭圆 62"/>
          <p:cNvSpPr/>
          <p:nvPr/>
        </p:nvSpPr>
        <p:spPr>
          <a:xfrm>
            <a:off x="4646774" y="1930606"/>
            <a:ext cx="288032" cy="288032"/>
          </a:xfrm>
          <a:prstGeom prst="ellipse">
            <a:avLst/>
          </a:prstGeom>
          <a:solidFill>
            <a:srgbClr val="0094D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椭圆 63"/>
          <p:cNvSpPr/>
          <p:nvPr/>
        </p:nvSpPr>
        <p:spPr>
          <a:xfrm>
            <a:off x="6398840" y="1930606"/>
            <a:ext cx="288032" cy="288032"/>
          </a:xfrm>
          <a:prstGeom prst="ellipse">
            <a:avLst/>
          </a:prstGeom>
          <a:solidFill>
            <a:srgbClr val="0094D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椭圆 64"/>
          <p:cNvSpPr/>
          <p:nvPr/>
        </p:nvSpPr>
        <p:spPr>
          <a:xfrm>
            <a:off x="4958822" y="1649252"/>
            <a:ext cx="288032" cy="288032"/>
          </a:xfrm>
          <a:prstGeom prst="ellipse">
            <a:avLst/>
          </a:prstGeom>
          <a:solidFill>
            <a:srgbClr val="0094D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椭圆 65"/>
          <p:cNvSpPr/>
          <p:nvPr/>
        </p:nvSpPr>
        <p:spPr>
          <a:xfrm>
            <a:off x="5246570" y="1495787"/>
            <a:ext cx="288032" cy="288032"/>
          </a:xfrm>
          <a:prstGeom prst="ellipse">
            <a:avLst/>
          </a:prstGeom>
          <a:solidFill>
            <a:srgbClr val="0094D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椭圆 66"/>
          <p:cNvSpPr/>
          <p:nvPr/>
        </p:nvSpPr>
        <p:spPr>
          <a:xfrm>
            <a:off x="5534318" y="1399871"/>
            <a:ext cx="288032" cy="288032"/>
          </a:xfrm>
          <a:prstGeom prst="ellipse">
            <a:avLst/>
          </a:prstGeom>
          <a:solidFill>
            <a:srgbClr val="0094D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椭圆 67"/>
          <p:cNvSpPr/>
          <p:nvPr/>
        </p:nvSpPr>
        <p:spPr>
          <a:xfrm>
            <a:off x="5822066" y="1482998"/>
            <a:ext cx="288032" cy="288032"/>
          </a:xfrm>
          <a:prstGeom prst="ellipse">
            <a:avLst/>
          </a:prstGeom>
          <a:solidFill>
            <a:srgbClr val="0094D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椭圆 68"/>
          <p:cNvSpPr/>
          <p:nvPr/>
        </p:nvSpPr>
        <p:spPr>
          <a:xfrm>
            <a:off x="6109814" y="1655647"/>
            <a:ext cx="288032" cy="288032"/>
          </a:xfrm>
          <a:prstGeom prst="ellipse">
            <a:avLst/>
          </a:prstGeom>
          <a:solidFill>
            <a:srgbClr val="0094D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椭圆 69"/>
          <p:cNvSpPr/>
          <p:nvPr/>
        </p:nvSpPr>
        <p:spPr>
          <a:xfrm flipV="1">
            <a:off x="4958822" y="2211960"/>
            <a:ext cx="288032" cy="288032"/>
          </a:xfrm>
          <a:prstGeom prst="ellipse">
            <a:avLst/>
          </a:prstGeom>
          <a:solidFill>
            <a:srgbClr val="B0C01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椭圆 70"/>
          <p:cNvSpPr/>
          <p:nvPr/>
        </p:nvSpPr>
        <p:spPr>
          <a:xfrm flipV="1">
            <a:off x="5246570" y="2365425"/>
            <a:ext cx="288032" cy="288032"/>
          </a:xfrm>
          <a:prstGeom prst="ellipse">
            <a:avLst/>
          </a:prstGeom>
          <a:solidFill>
            <a:srgbClr val="B0C01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椭圆 71"/>
          <p:cNvSpPr/>
          <p:nvPr/>
        </p:nvSpPr>
        <p:spPr>
          <a:xfrm flipV="1">
            <a:off x="5534318" y="2461341"/>
            <a:ext cx="288032" cy="288032"/>
          </a:xfrm>
          <a:prstGeom prst="ellipse">
            <a:avLst/>
          </a:prstGeom>
          <a:solidFill>
            <a:srgbClr val="B0C01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椭圆 72"/>
          <p:cNvSpPr/>
          <p:nvPr/>
        </p:nvSpPr>
        <p:spPr>
          <a:xfrm flipV="1">
            <a:off x="5822066" y="2378214"/>
            <a:ext cx="288032" cy="288032"/>
          </a:xfrm>
          <a:prstGeom prst="ellipse">
            <a:avLst/>
          </a:prstGeom>
          <a:solidFill>
            <a:srgbClr val="B0C01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椭圆 73"/>
          <p:cNvSpPr/>
          <p:nvPr/>
        </p:nvSpPr>
        <p:spPr>
          <a:xfrm flipV="1">
            <a:off x="6109814" y="2205565"/>
            <a:ext cx="288032" cy="288032"/>
          </a:xfrm>
          <a:prstGeom prst="ellipse">
            <a:avLst/>
          </a:prstGeom>
          <a:solidFill>
            <a:srgbClr val="B0C01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75" name="直接连接符 74"/>
          <p:cNvCxnSpPr/>
          <p:nvPr/>
        </p:nvCxnSpPr>
        <p:spPr>
          <a:xfrm>
            <a:off x="4742230" y="3192931"/>
            <a:ext cx="1872208" cy="0"/>
          </a:xfrm>
          <a:prstGeom prst="line">
            <a:avLst/>
          </a:prstGeom>
          <a:ln w="127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76" name="矩形 75"/>
          <p:cNvSpPr/>
          <p:nvPr/>
        </p:nvSpPr>
        <p:spPr>
          <a:xfrm>
            <a:off x="4742230" y="2866710"/>
            <a:ext cx="1872208" cy="276999"/>
          </a:xfrm>
          <a:prstGeom prst="rect">
            <a:avLst/>
          </a:prstGeom>
        </p:spPr>
        <p:txBody>
          <a:bodyPr wrap="square">
            <a:spAutoFit/>
          </a:bodyPr>
          <a:lstStyle/>
          <a:p>
            <a:pPr lvl="0" algn="ctr" defTabSz="685663">
              <a:spcBef>
                <a:spcPct val="20000"/>
              </a:spcBef>
              <a:defRPr/>
            </a:pPr>
            <a:r>
              <a:rPr lang="zh-CN" altLang="en-US" sz="1200" b="1" kern="0" dirty="0">
                <a:solidFill>
                  <a:srgbClr val="0094D6"/>
                </a:solidFill>
                <a:latin typeface="微软雅黑" pitchFamily="34" charset="-122"/>
                <a:ea typeface="微软雅黑" pitchFamily="34" charset="-122"/>
                <a:cs typeface="Raleway"/>
              </a:rPr>
              <a:t>输入你的标题</a:t>
            </a:r>
            <a:endParaRPr lang="en-US" altLang="zh-CN" sz="1200" b="1" kern="0" dirty="0">
              <a:solidFill>
                <a:srgbClr val="0094D6"/>
              </a:solidFill>
              <a:latin typeface="微软雅黑" pitchFamily="34" charset="-122"/>
              <a:ea typeface="微软雅黑" pitchFamily="34" charset="-122"/>
              <a:cs typeface="Raleway"/>
            </a:endParaRPr>
          </a:p>
        </p:txBody>
      </p:sp>
      <p:sp>
        <p:nvSpPr>
          <p:cNvPr id="77" name="Content Placeholder 2"/>
          <p:cNvSpPr txBox="1">
            <a:spLocks/>
          </p:cNvSpPr>
          <p:nvPr/>
        </p:nvSpPr>
        <p:spPr bwMode="auto">
          <a:xfrm>
            <a:off x="4646774" y="3264939"/>
            <a:ext cx="2040098" cy="7200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defTabSz="685663">
              <a:lnSpc>
                <a:spcPct val="120000"/>
              </a:lnSpc>
              <a:spcBef>
                <a:spcPct val="20000"/>
              </a:spcBef>
              <a:defRPr/>
            </a:pPr>
            <a:r>
              <a:rPr lang="zh-CN" altLang="en-US" sz="800" kern="0" dirty="0" smtClean="0">
                <a:solidFill>
                  <a:schemeClr val="tx1">
                    <a:lumMod val="65000"/>
                    <a:lumOff val="35000"/>
                  </a:schemeClr>
                </a:solidFill>
                <a:latin typeface="微软雅黑" pitchFamily="34" charset="-122"/>
                <a:ea typeface="微软雅黑" pitchFamily="34" charset="-122"/>
                <a:cs typeface="Raleway Light"/>
              </a:rPr>
              <a:t>这里</a:t>
            </a:r>
            <a:r>
              <a:rPr lang="zh-CN" altLang="en-US" sz="800" kern="0" dirty="0">
                <a:solidFill>
                  <a:schemeClr val="tx1">
                    <a:lumMod val="65000"/>
                    <a:lumOff val="35000"/>
                  </a:schemeClr>
                </a:solidFill>
                <a:latin typeface="微软雅黑" pitchFamily="34" charset="-122"/>
                <a:ea typeface="微软雅黑" pitchFamily="34" charset="-122"/>
                <a:cs typeface="Raleway Light"/>
              </a:rPr>
              <a:t>输入简单的文字概述里输入简单文字概述输入简单的文字概述里输入输入</a:t>
            </a:r>
            <a:r>
              <a:rPr lang="zh-CN" altLang="en-US" sz="800" kern="0" dirty="0" smtClean="0">
                <a:solidFill>
                  <a:schemeClr val="tx1">
                    <a:lumMod val="65000"/>
                    <a:lumOff val="35000"/>
                  </a:schemeClr>
                </a:solidFill>
                <a:latin typeface="微软雅黑" pitchFamily="34" charset="-122"/>
                <a:ea typeface="微软雅黑" pitchFamily="34" charset="-122"/>
                <a:cs typeface="Raleway Light"/>
              </a:rPr>
              <a:t>里这里</a:t>
            </a:r>
            <a:r>
              <a:rPr lang="zh-CN" altLang="en-US" sz="800" kern="0" dirty="0">
                <a:solidFill>
                  <a:schemeClr val="tx1">
                    <a:lumMod val="65000"/>
                    <a:lumOff val="35000"/>
                  </a:schemeClr>
                </a:solidFill>
                <a:latin typeface="微软雅黑" pitchFamily="34" charset="-122"/>
                <a:ea typeface="微软雅黑" pitchFamily="34" charset="-122"/>
                <a:cs typeface="Raleway Light"/>
              </a:rPr>
              <a:t>输入简单的文字</a:t>
            </a:r>
            <a:r>
              <a:rPr lang="zh-CN" altLang="en-US" sz="800" kern="0" dirty="0" smtClean="0">
                <a:solidFill>
                  <a:schemeClr val="tx1">
                    <a:lumMod val="65000"/>
                    <a:lumOff val="35000"/>
                  </a:schemeClr>
                </a:solidFill>
                <a:latin typeface="微软雅黑" pitchFamily="34" charset="-122"/>
                <a:ea typeface="微软雅黑" pitchFamily="34" charset="-122"/>
                <a:cs typeface="Raleway Light"/>
              </a:rPr>
              <a:t>概述里输入简单</a:t>
            </a:r>
            <a:endParaRPr lang="en-US" altLang="zh-CN" sz="800" kern="0" dirty="0">
              <a:solidFill>
                <a:schemeClr val="tx1">
                  <a:lumMod val="65000"/>
                  <a:lumOff val="35000"/>
                </a:schemeClr>
              </a:solidFill>
              <a:latin typeface="微软雅黑" pitchFamily="34" charset="-122"/>
              <a:ea typeface="微软雅黑" pitchFamily="34" charset="-122"/>
              <a:cs typeface="Raleway Light"/>
            </a:endParaRPr>
          </a:p>
        </p:txBody>
      </p:sp>
      <p:cxnSp>
        <p:nvCxnSpPr>
          <p:cNvPr id="78" name="直接连接符 77"/>
          <p:cNvCxnSpPr/>
          <p:nvPr/>
        </p:nvCxnSpPr>
        <p:spPr>
          <a:xfrm>
            <a:off x="7528916" y="1783937"/>
            <a:ext cx="0" cy="311467"/>
          </a:xfrm>
          <a:prstGeom prst="line">
            <a:avLst/>
          </a:prstGeom>
          <a:ln w="28575">
            <a:solidFill>
              <a:srgbClr val="0094D6"/>
            </a:solidFill>
          </a:ln>
        </p:spPr>
        <p:style>
          <a:lnRef idx="1">
            <a:schemeClr val="accent1"/>
          </a:lnRef>
          <a:fillRef idx="0">
            <a:schemeClr val="accent1"/>
          </a:fillRef>
          <a:effectRef idx="0">
            <a:schemeClr val="accent1"/>
          </a:effectRef>
          <a:fontRef idx="minor">
            <a:schemeClr val="tx1"/>
          </a:fontRef>
        </p:style>
      </p:cxnSp>
      <p:cxnSp>
        <p:nvCxnSpPr>
          <p:cNvPr id="79" name="直接连接符 78"/>
          <p:cNvCxnSpPr/>
          <p:nvPr/>
        </p:nvCxnSpPr>
        <p:spPr>
          <a:xfrm>
            <a:off x="8101215" y="1783937"/>
            <a:ext cx="0" cy="311467"/>
          </a:xfrm>
          <a:prstGeom prst="line">
            <a:avLst/>
          </a:prstGeom>
          <a:ln w="28575">
            <a:solidFill>
              <a:srgbClr val="0094D6"/>
            </a:solidFill>
          </a:ln>
        </p:spPr>
        <p:style>
          <a:lnRef idx="1">
            <a:schemeClr val="accent1"/>
          </a:lnRef>
          <a:fillRef idx="0">
            <a:schemeClr val="accent1"/>
          </a:fillRef>
          <a:effectRef idx="0">
            <a:schemeClr val="accent1"/>
          </a:effectRef>
          <a:fontRef idx="minor">
            <a:schemeClr val="tx1"/>
          </a:fontRef>
        </p:style>
      </p:cxnSp>
      <p:cxnSp>
        <p:nvCxnSpPr>
          <p:cNvPr id="80" name="直接连接符 79"/>
          <p:cNvCxnSpPr>
            <a:stCxn id="90" idx="0"/>
          </p:cNvCxnSpPr>
          <p:nvPr/>
        </p:nvCxnSpPr>
        <p:spPr>
          <a:xfrm>
            <a:off x="7236438" y="1670034"/>
            <a:ext cx="6329" cy="425370"/>
          </a:xfrm>
          <a:prstGeom prst="line">
            <a:avLst/>
          </a:prstGeom>
          <a:ln w="28575">
            <a:solidFill>
              <a:srgbClr val="0094D6"/>
            </a:solidFill>
          </a:ln>
        </p:spPr>
        <p:style>
          <a:lnRef idx="1">
            <a:schemeClr val="accent1"/>
          </a:lnRef>
          <a:fillRef idx="0">
            <a:schemeClr val="accent1"/>
          </a:fillRef>
          <a:effectRef idx="0">
            <a:schemeClr val="accent1"/>
          </a:effectRef>
          <a:fontRef idx="minor">
            <a:schemeClr val="tx1"/>
          </a:fontRef>
        </p:style>
      </p:cxnSp>
      <p:cxnSp>
        <p:nvCxnSpPr>
          <p:cNvPr id="81" name="直接连接符 80"/>
          <p:cNvCxnSpPr/>
          <p:nvPr/>
        </p:nvCxnSpPr>
        <p:spPr>
          <a:xfrm flipH="1">
            <a:off x="8387365" y="1804601"/>
            <a:ext cx="65" cy="290803"/>
          </a:xfrm>
          <a:prstGeom prst="line">
            <a:avLst/>
          </a:prstGeom>
          <a:ln w="28575">
            <a:solidFill>
              <a:srgbClr val="0094D6"/>
            </a:solidFill>
          </a:ln>
        </p:spPr>
        <p:style>
          <a:lnRef idx="1">
            <a:schemeClr val="accent1"/>
          </a:lnRef>
          <a:fillRef idx="0">
            <a:schemeClr val="accent1"/>
          </a:fillRef>
          <a:effectRef idx="0">
            <a:schemeClr val="accent1"/>
          </a:effectRef>
          <a:fontRef idx="minor">
            <a:schemeClr val="tx1"/>
          </a:fontRef>
        </p:style>
      </p:cxnSp>
      <p:cxnSp>
        <p:nvCxnSpPr>
          <p:cNvPr id="82" name="直接连接符 81"/>
          <p:cNvCxnSpPr/>
          <p:nvPr/>
        </p:nvCxnSpPr>
        <p:spPr>
          <a:xfrm>
            <a:off x="7815066" y="1564669"/>
            <a:ext cx="0" cy="530735"/>
          </a:xfrm>
          <a:prstGeom prst="line">
            <a:avLst/>
          </a:prstGeom>
          <a:ln w="28575">
            <a:solidFill>
              <a:srgbClr val="0094D6"/>
            </a:solidFill>
          </a:ln>
        </p:spPr>
        <p:style>
          <a:lnRef idx="1">
            <a:schemeClr val="accent1"/>
          </a:lnRef>
          <a:fillRef idx="0">
            <a:schemeClr val="accent1"/>
          </a:fillRef>
          <a:effectRef idx="0">
            <a:schemeClr val="accent1"/>
          </a:effectRef>
          <a:fontRef idx="minor">
            <a:schemeClr val="tx1"/>
          </a:fontRef>
        </p:style>
      </p:cxnSp>
      <p:cxnSp>
        <p:nvCxnSpPr>
          <p:cNvPr id="83" name="直接连接符 82"/>
          <p:cNvCxnSpPr/>
          <p:nvPr/>
        </p:nvCxnSpPr>
        <p:spPr>
          <a:xfrm flipV="1">
            <a:off x="7528916" y="2095404"/>
            <a:ext cx="0" cy="311467"/>
          </a:xfrm>
          <a:prstGeom prst="line">
            <a:avLst/>
          </a:prstGeom>
          <a:solidFill>
            <a:srgbClr val="38B28A"/>
          </a:solidFill>
          <a:ln w="28575">
            <a:solidFill>
              <a:srgbClr val="B0C01A"/>
            </a:solidFill>
          </a:ln>
        </p:spPr>
        <p:style>
          <a:lnRef idx="1">
            <a:schemeClr val="accent1"/>
          </a:lnRef>
          <a:fillRef idx="0">
            <a:schemeClr val="accent1"/>
          </a:fillRef>
          <a:effectRef idx="0">
            <a:schemeClr val="accent1"/>
          </a:effectRef>
          <a:fontRef idx="minor">
            <a:schemeClr val="tx1"/>
          </a:fontRef>
        </p:style>
      </p:cxnSp>
      <p:cxnSp>
        <p:nvCxnSpPr>
          <p:cNvPr id="84" name="直接连接符 83"/>
          <p:cNvCxnSpPr/>
          <p:nvPr/>
        </p:nvCxnSpPr>
        <p:spPr>
          <a:xfrm flipV="1">
            <a:off x="8101215" y="2095404"/>
            <a:ext cx="0" cy="311467"/>
          </a:xfrm>
          <a:prstGeom prst="line">
            <a:avLst/>
          </a:prstGeom>
          <a:solidFill>
            <a:srgbClr val="38B28A"/>
          </a:solidFill>
          <a:ln w="28575">
            <a:solidFill>
              <a:srgbClr val="B0C01A"/>
            </a:solidFill>
          </a:ln>
        </p:spPr>
        <p:style>
          <a:lnRef idx="1">
            <a:schemeClr val="accent1"/>
          </a:lnRef>
          <a:fillRef idx="0">
            <a:schemeClr val="accent1"/>
          </a:fillRef>
          <a:effectRef idx="0">
            <a:schemeClr val="accent1"/>
          </a:effectRef>
          <a:fontRef idx="minor">
            <a:schemeClr val="tx1"/>
          </a:fontRef>
        </p:style>
      </p:cxnSp>
      <p:cxnSp>
        <p:nvCxnSpPr>
          <p:cNvPr id="85" name="直接连接符 84"/>
          <p:cNvCxnSpPr>
            <a:stCxn id="95" idx="0"/>
          </p:cNvCxnSpPr>
          <p:nvPr/>
        </p:nvCxnSpPr>
        <p:spPr>
          <a:xfrm flipV="1">
            <a:off x="7236438" y="2095404"/>
            <a:ext cx="6329" cy="425370"/>
          </a:xfrm>
          <a:prstGeom prst="line">
            <a:avLst/>
          </a:prstGeom>
          <a:solidFill>
            <a:srgbClr val="38B28A"/>
          </a:solidFill>
          <a:ln w="28575">
            <a:solidFill>
              <a:srgbClr val="B0C01A"/>
            </a:solidFill>
          </a:ln>
        </p:spPr>
        <p:style>
          <a:lnRef idx="1">
            <a:schemeClr val="accent1"/>
          </a:lnRef>
          <a:fillRef idx="0">
            <a:schemeClr val="accent1"/>
          </a:fillRef>
          <a:effectRef idx="0">
            <a:schemeClr val="accent1"/>
          </a:effectRef>
          <a:fontRef idx="minor">
            <a:schemeClr val="tx1"/>
          </a:fontRef>
        </p:style>
      </p:cxnSp>
      <p:cxnSp>
        <p:nvCxnSpPr>
          <p:cNvPr id="86" name="直接连接符 85"/>
          <p:cNvCxnSpPr/>
          <p:nvPr/>
        </p:nvCxnSpPr>
        <p:spPr>
          <a:xfrm flipH="1" flipV="1">
            <a:off x="8387365" y="2095404"/>
            <a:ext cx="65" cy="290803"/>
          </a:xfrm>
          <a:prstGeom prst="line">
            <a:avLst/>
          </a:prstGeom>
          <a:solidFill>
            <a:srgbClr val="38B28A"/>
          </a:solidFill>
          <a:ln w="28575">
            <a:solidFill>
              <a:srgbClr val="B0C01A"/>
            </a:solidFill>
          </a:ln>
        </p:spPr>
        <p:style>
          <a:lnRef idx="1">
            <a:schemeClr val="accent1"/>
          </a:lnRef>
          <a:fillRef idx="0">
            <a:schemeClr val="accent1"/>
          </a:fillRef>
          <a:effectRef idx="0">
            <a:schemeClr val="accent1"/>
          </a:effectRef>
          <a:fontRef idx="minor">
            <a:schemeClr val="tx1"/>
          </a:fontRef>
        </p:style>
      </p:cxnSp>
      <p:cxnSp>
        <p:nvCxnSpPr>
          <p:cNvPr id="87" name="直接连接符 86"/>
          <p:cNvCxnSpPr/>
          <p:nvPr/>
        </p:nvCxnSpPr>
        <p:spPr>
          <a:xfrm flipV="1">
            <a:off x="7815066" y="2095404"/>
            <a:ext cx="0" cy="530735"/>
          </a:xfrm>
          <a:prstGeom prst="line">
            <a:avLst/>
          </a:prstGeom>
          <a:solidFill>
            <a:srgbClr val="38B28A"/>
          </a:solidFill>
          <a:ln w="28575">
            <a:solidFill>
              <a:srgbClr val="B0C01A"/>
            </a:solidFill>
          </a:ln>
        </p:spPr>
        <p:style>
          <a:lnRef idx="1">
            <a:schemeClr val="accent1"/>
          </a:lnRef>
          <a:fillRef idx="0">
            <a:schemeClr val="accent1"/>
          </a:fillRef>
          <a:effectRef idx="0">
            <a:schemeClr val="accent1"/>
          </a:effectRef>
          <a:fontRef idx="minor">
            <a:schemeClr val="tx1"/>
          </a:fontRef>
        </p:style>
      </p:cxnSp>
      <p:sp>
        <p:nvSpPr>
          <p:cNvPr id="88" name="椭圆 87"/>
          <p:cNvSpPr/>
          <p:nvPr/>
        </p:nvSpPr>
        <p:spPr>
          <a:xfrm>
            <a:off x="6780374" y="1951388"/>
            <a:ext cx="288032" cy="288032"/>
          </a:xfrm>
          <a:prstGeom prst="ellipse">
            <a:avLst/>
          </a:prstGeom>
          <a:solidFill>
            <a:srgbClr val="0094D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9" name="椭圆 88"/>
          <p:cNvSpPr/>
          <p:nvPr/>
        </p:nvSpPr>
        <p:spPr>
          <a:xfrm>
            <a:off x="8532440" y="1951388"/>
            <a:ext cx="288032" cy="288032"/>
          </a:xfrm>
          <a:prstGeom prst="ellipse">
            <a:avLst/>
          </a:prstGeom>
          <a:solidFill>
            <a:srgbClr val="0094D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0" name="椭圆 89"/>
          <p:cNvSpPr/>
          <p:nvPr/>
        </p:nvSpPr>
        <p:spPr>
          <a:xfrm>
            <a:off x="7092422" y="1670034"/>
            <a:ext cx="288032" cy="288032"/>
          </a:xfrm>
          <a:prstGeom prst="ellipse">
            <a:avLst/>
          </a:prstGeom>
          <a:solidFill>
            <a:srgbClr val="0094D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椭圆 90"/>
          <p:cNvSpPr/>
          <p:nvPr/>
        </p:nvSpPr>
        <p:spPr>
          <a:xfrm>
            <a:off x="7380170" y="1516569"/>
            <a:ext cx="288032" cy="288032"/>
          </a:xfrm>
          <a:prstGeom prst="ellipse">
            <a:avLst/>
          </a:prstGeom>
          <a:solidFill>
            <a:srgbClr val="0094D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2" name="椭圆 91"/>
          <p:cNvSpPr/>
          <p:nvPr/>
        </p:nvSpPr>
        <p:spPr>
          <a:xfrm>
            <a:off x="7667918" y="1420653"/>
            <a:ext cx="288032" cy="288032"/>
          </a:xfrm>
          <a:prstGeom prst="ellipse">
            <a:avLst/>
          </a:prstGeom>
          <a:solidFill>
            <a:srgbClr val="0094D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椭圆 92"/>
          <p:cNvSpPr/>
          <p:nvPr/>
        </p:nvSpPr>
        <p:spPr>
          <a:xfrm>
            <a:off x="7955666" y="1503780"/>
            <a:ext cx="288032" cy="288032"/>
          </a:xfrm>
          <a:prstGeom prst="ellipse">
            <a:avLst/>
          </a:prstGeom>
          <a:solidFill>
            <a:srgbClr val="0094D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椭圆 93"/>
          <p:cNvSpPr/>
          <p:nvPr/>
        </p:nvSpPr>
        <p:spPr>
          <a:xfrm>
            <a:off x="8243414" y="1676429"/>
            <a:ext cx="288032" cy="288032"/>
          </a:xfrm>
          <a:prstGeom prst="ellipse">
            <a:avLst/>
          </a:prstGeom>
          <a:solidFill>
            <a:srgbClr val="0094D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椭圆 94"/>
          <p:cNvSpPr/>
          <p:nvPr/>
        </p:nvSpPr>
        <p:spPr>
          <a:xfrm flipV="1">
            <a:off x="7092422" y="2232742"/>
            <a:ext cx="288032" cy="288032"/>
          </a:xfrm>
          <a:prstGeom prst="ellipse">
            <a:avLst/>
          </a:prstGeom>
          <a:solidFill>
            <a:srgbClr val="B0C01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椭圆 95"/>
          <p:cNvSpPr/>
          <p:nvPr/>
        </p:nvSpPr>
        <p:spPr>
          <a:xfrm flipV="1">
            <a:off x="7380170" y="2386207"/>
            <a:ext cx="288032" cy="288032"/>
          </a:xfrm>
          <a:prstGeom prst="ellipse">
            <a:avLst/>
          </a:prstGeom>
          <a:solidFill>
            <a:srgbClr val="B0C01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7" name="椭圆 96"/>
          <p:cNvSpPr/>
          <p:nvPr/>
        </p:nvSpPr>
        <p:spPr>
          <a:xfrm flipV="1">
            <a:off x="7667918" y="2482123"/>
            <a:ext cx="288032" cy="288032"/>
          </a:xfrm>
          <a:prstGeom prst="ellipse">
            <a:avLst/>
          </a:prstGeom>
          <a:solidFill>
            <a:srgbClr val="B0C01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8" name="椭圆 97"/>
          <p:cNvSpPr/>
          <p:nvPr/>
        </p:nvSpPr>
        <p:spPr>
          <a:xfrm flipV="1">
            <a:off x="7955666" y="2398996"/>
            <a:ext cx="288032" cy="288032"/>
          </a:xfrm>
          <a:prstGeom prst="ellipse">
            <a:avLst/>
          </a:prstGeom>
          <a:solidFill>
            <a:srgbClr val="B0C01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9" name="椭圆 98"/>
          <p:cNvSpPr/>
          <p:nvPr/>
        </p:nvSpPr>
        <p:spPr>
          <a:xfrm flipV="1">
            <a:off x="8243414" y="2226347"/>
            <a:ext cx="288032" cy="288032"/>
          </a:xfrm>
          <a:prstGeom prst="ellipse">
            <a:avLst/>
          </a:prstGeom>
          <a:solidFill>
            <a:srgbClr val="B0C01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00" name="直接连接符 99"/>
          <p:cNvCxnSpPr/>
          <p:nvPr/>
        </p:nvCxnSpPr>
        <p:spPr>
          <a:xfrm>
            <a:off x="6875830" y="3213713"/>
            <a:ext cx="1872208" cy="0"/>
          </a:xfrm>
          <a:prstGeom prst="line">
            <a:avLst/>
          </a:prstGeom>
          <a:ln w="127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101" name="矩形 100"/>
          <p:cNvSpPr/>
          <p:nvPr/>
        </p:nvSpPr>
        <p:spPr>
          <a:xfrm>
            <a:off x="6875830" y="2887492"/>
            <a:ext cx="1872208" cy="276999"/>
          </a:xfrm>
          <a:prstGeom prst="rect">
            <a:avLst/>
          </a:prstGeom>
        </p:spPr>
        <p:txBody>
          <a:bodyPr wrap="square">
            <a:spAutoFit/>
          </a:bodyPr>
          <a:lstStyle/>
          <a:p>
            <a:pPr lvl="0" algn="ctr" defTabSz="685663">
              <a:spcBef>
                <a:spcPct val="20000"/>
              </a:spcBef>
              <a:defRPr/>
            </a:pPr>
            <a:r>
              <a:rPr lang="zh-CN" altLang="en-US" sz="1200" b="1" kern="0" dirty="0">
                <a:solidFill>
                  <a:srgbClr val="0094D6"/>
                </a:solidFill>
                <a:latin typeface="微软雅黑" pitchFamily="34" charset="-122"/>
                <a:ea typeface="微软雅黑" pitchFamily="34" charset="-122"/>
                <a:cs typeface="Raleway"/>
              </a:rPr>
              <a:t>输入你的标题</a:t>
            </a:r>
            <a:endParaRPr lang="en-US" altLang="zh-CN" sz="1200" b="1" kern="0" dirty="0">
              <a:solidFill>
                <a:srgbClr val="0094D6"/>
              </a:solidFill>
              <a:latin typeface="微软雅黑" pitchFamily="34" charset="-122"/>
              <a:ea typeface="微软雅黑" pitchFamily="34" charset="-122"/>
              <a:cs typeface="Raleway"/>
            </a:endParaRPr>
          </a:p>
        </p:txBody>
      </p:sp>
      <p:sp>
        <p:nvSpPr>
          <p:cNvPr id="102" name="Content Placeholder 2"/>
          <p:cNvSpPr txBox="1">
            <a:spLocks/>
          </p:cNvSpPr>
          <p:nvPr/>
        </p:nvSpPr>
        <p:spPr bwMode="auto">
          <a:xfrm>
            <a:off x="6780374" y="3285721"/>
            <a:ext cx="2040098" cy="7200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defTabSz="685663">
              <a:lnSpc>
                <a:spcPct val="120000"/>
              </a:lnSpc>
              <a:spcBef>
                <a:spcPct val="20000"/>
              </a:spcBef>
              <a:defRPr/>
            </a:pPr>
            <a:r>
              <a:rPr lang="zh-CN" altLang="en-US" sz="800" kern="0" dirty="0" smtClean="0">
                <a:solidFill>
                  <a:schemeClr val="tx1">
                    <a:lumMod val="65000"/>
                    <a:lumOff val="35000"/>
                  </a:schemeClr>
                </a:solidFill>
                <a:latin typeface="微软雅黑" pitchFamily="34" charset="-122"/>
                <a:ea typeface="微软雅黑" pitchFamily="34" charset="-122"/>
                <a:cs typeface="Raleway Light"/>
              </a:rPr>
              <a:t>这里</a:t>
            </a:r>
            <a:r>
              <a:rPr lang="zh-CN" altLang="en-US" sz="800" kern="0" dirty="0">
                <a:solidFill>
                  <a:schemeClr val="tx1">
                    <a:lumMod val="65000"/>
                    <a:lumOff val="35000"/>
                  </a:schemeClr>
                </a:solidFill>
                <a:latin typeface="微软雅黑" pitchFamily="34" charset="-122"/>
                <a:ea typeface="微软雅黑" pitchFamily="34" charset="-122"/>
                <a:cs typeface="Raleway Light"/>
              </a:rPr>
              <a:t>输入简单的文字概述里输入简单文字概述输入简单的文字概述里输入输入</a:t>
            </a:r>
            <a:r>
              <a:rPr lang="zh-CN" altLang="en-US" sz="800" kern="0" dirty="0" smtClean="0">
                <a:solidFill>
                  <a:schemeClr val="tx1">
                    <a:lumMod val="65000"/>
                    <a:lumOff val="35000"/>
                  </a:schemeClr>
                </a:solidFill>
                <a:latin typeface="微软雅黑" pitchFamily="34" charset="-122"/>
                <a:ea typeface="微软雅黑" pitchFamily="34" charset="-122"/>
                <a:cs typeface="Raleway Light"/>
              </a:rPr>
              <a:t>里这里</a:t>
            </a:r>
            <a:r>
              <a:rPr lang="zh-CN" altLang="en-US" sz="800" kern="0" dirty="0">
                <a:solidFill>
                  <a:schemeClr val="tx1">
                    <a:lumMod val="65000"/>
                    <a:lumOff val="35000"/>
                  </a:schemeClr>
                </a:solidFill>
                <a:latin typeface="微软雅黑" pitchFamily="34" charset="-122"/>
                <a:ea typeface="微软雅黑" pitchFamily="34" charset="-122"/>
                <a:cs typeface="Raleway Light"/>
              </a:rPr>
              <a:t>输入简单的文字</a:t>
            </a:r>
            <a:r>
              <a:rPr lang="zh-CN" altLang="en-US" sz="800" kern="0" dirty="0" smtClean="0">
                <a:solidFill>
                  <a:schemeClr val="tx1">
                    <a:lumMod val="65000"/>
                    <a:lumOff val="35000"/>
                  </a:schemeClr>
                </a:solidFill>
                <a:latin typeface="微软雅黑" pitchFamily="34" charset="-122"/>
                <a:ea typeface="微软雅黑" pitchFamily="34" charset="-122"/>
                <a:cs typeface="Raleway Light"/>
              </a:rPr>
              <a:t>概述里输入简单</a:t>
            </a:r>
            <a:endParaRPr lang="en-US" altLang="zh-CN" sz="800" kern="0" dirty="0">
              <a:solidFill>
                <a:schemeClr val="tx1">
                  <a:lumMod val="65000"/>
                  <a:lumOff val="35000"/>
                </a:schemeClr>
              </a:solidFill>
              <a:latin typeface="微软雅黑" pitchFamily="34" charset="-122"/>
              <a:ea typeface="微软雅黑" pitchFamily="34" charset="-122"/>
              <a:cs typeface="Raleway Light"/>
            </a:endParaRPr>
          </a:p>
        </p:txBody>
      </p:sp>
      <p:sp>
        <p:nvSpPr>
          <p:cNvPr id="109" name="TextBox 108"/>
          <p:cNvSpPr txBox="1"/>
          <p:nvPr/>
        </p:nvSpPr>
        <p:spPr>
          <a:xfrm>
            <a:off x="683676" y="194243"/>
            <a:ext cx="3870455" cy="338554"/>
          </a:xfrm>
          <a:prstGeom prst="rect">
            <a:avLst/>
          </a:prstGeom>
          <a:noFill/>
        </p:spPr>
        <p:txBody>
          <a:bodyPr wrap="square" rtlCol="0">
            <a:spAutoFit/>
          </a:bodyPr>
          <a:lstStyle/>
          <a:p>
            <a:r>
              <a:rPr lang="zh-CN" altLang="en-US" sz="1600" b="1" dirty="0" smtClean="0">
                <a:solidFill>
                  <a:schemeClr val="tx1">
                    <a:lumMod val="65000"/>
                    <a:lumOff val="35000"/>
                  </a:schemeClr>
                </a:solidFill>
                <a:latin typeface="微软雅黑" pitchFamily="34" charset="-122"/>
                <a:ea typeface="微软雅黑" pitchFamily="34" charset="-122"/>
              </a:rPr>
              <a:t>在此输入你的文本内容</a:t>
            </a:r>
            <a:endParaRPr lang="zh-CN" altLang="en-US" sz="1600" b="1" dirty="0">
              <a:solidFill>
                <a:schemeClr val="tx1">
                  <a:lumMod val="65000"/>
                  <a:lumOff val="35000"/>
                </a:schemeClr>
              </a:solidFill>
              <a:latin typeface="微软雅黑" pitchFamily="34" charset="-122"/>
              <a:ea typeface="微软雅黑" pitchFamily="34" charset="-122"/>
            </a:endParaRPr>
          </a:p>
        </p:txBody>
      </p:sp>
      <p:sp>
        <p:nvSpPr>
          <p:cNvPr id="110" name="矩形 109"/>
          <p:cNvSpPr/>
          <p:nvPr/>
        </p:nvSpPr>
        <p:spPr>
          <a:xfrm>
            <a:off x="683676" y="440464"/>
            <a:ext cx="2430295" cy="184666"/>
          </a:xfrm>
          <a:prstGeom prst="rect">
            <a:avLst/>
          </a:prstGeom>
        </p:spPr>
        <p:txBody>
          <a:bodyPr wrap="square">
            <a:spAutoFit/>
          </a:bodyPr>
          <a:lstStyle/>
          <a:p>
            <a:r>
              <a:rPr lang="en-US" altLang="zh-CN" sz="600" dirty="0">
                <a:solidFill>
                  <a:schemeClr val="tx1">
                    <a:lumMod val="65000"/>
                    <a:lumOff val="35000"/>
                  </a:schemeClr>
                </a:solidFill>
              </a:rPr>
              <a:t>Always believe that something wonderful is about to happen.</a:t>
            </a:r>
            <a:endParaRPr lang="zh-CN" altLang="en-US" sz="600" dirty="0">
              <a:solidFill>
                <a:schemeClr val="tx1">
                  <a:lumMod val="65000"/>
                  <a:lumOff val="35000"/>
                </a:schemeClr>
              </a:solidFill>
            </a:endParaRPr>
          </a:p>
        </p:txBody>
      </p:sp>
      <p:pic>
        <p:nvPicPr>
          <p:cNvPr id="111" name="图片 11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14039" y="194576"/>
            <a:ext cx="469637" cy="504684"/>
          </a:xfrm>
          <a:prstGeom prst="rect">
            <a:avLst/>
          </a:prstGeom>
        </p:spPr>
      </p:pic>
      <p:cxnSp>
        <p:nvCxnSpPr>
          <p:cNvPr id="112" name="直接连接符 111"/>
          <p:cNvCxnSpPr/>
          <p:nvPr/>
        </p:nvCxnSpPr>
        <p:spPr bwMode="auto">
          <a:xfrm>
            <a:off x="755682" y="625130"/>
            <a:ext cx="2358289" cy="0"/>
          </a:xfrm>
          <a:prstGeom prst="line">
            <a:avLst/>
          </a:prstGeom>
          <a:solidFill>
            <a:schemeClr val="accent1"/>
          </a:solidFill>
          <a:ln w="9525" cap="flat" cmpd="sng" algn="ctr">
            <a:solidFill>
              <a:schemeClr val="tx1">
                <a:lumMod val="50000"/>
                <a:lumOff val="50000"/>
              </a:schemeClr>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113" name="图片 11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679405" y="265861"/>
            <a:ext cx="1212896" cy="430161"/>
          </a:xfrm>
          <a:prstGeom prst="rect">
            <a:avLst/>
          </a:prstGeom>
        </p:spPr>
      </p:pic>
      <p:sp>
        <p:nvSpPr>
          <p:cNvPr id="114" name="TextBox 113"/>
          <p:cNvSpPr txBox="1"/>
          <p:nvPr/>
        </p:nvSpPr>
        <p:spPr>
          <a:xfrm>
            <a:off x="239505" y="255798"/>
            <a:ext cx="418704" cy="369332"/>
          </a:xfrm>
          <a:prstGeom prst="rect">
            <a:avLst/>
          </a:prstGeom>
          <a:noFill/>
        </p:spPr>
        <p:txBody>
          <a:bodyPr wrap="none" rtlCol="0">
            <a:spAutoFit/>
          </a:bodyPr>
          <a:lstStyle/>
          <a:p>
            <a:r>
              <a:rPr lang="en-US" altLang="zh-CN" dirty="0" smtClean="0">
                <a:solidFill>
                  <a:schemeClr val="bg1"/>
                </a:solidFill>
              </a:rPr>
              <a:t>01</a:t>
            </a:r>
            <a:endParaRPr lang="zh-CN" altLang="en-US" dirty="0">
              <a:solidFill>
                <a:schemeClr val="bg1"/>
              </a:solidFill>
            </a:endParaRPr>
          </a:p>
        </p:txBody>
      </p:sp>
    </p:spTree>
    <p:extLst>
      <p:ext uri="{BB962C8B-B14F-4D97-AF65-F5344CB8AC3E}">
        <p14:creationId xmlns:p14="http://schemas.microsoft.com/office/powerpoint/2010/main" val="14468622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
                                        <p:tgtEl>
                                          <p:spTgt spid="13"/>
                                        </p:tgtEl>
                                      </p:cBhvr>
                                    </p:animEffect>
                                  </p:childTnLst>
                                </p:cTn>
                              </p:par>
                            </p:childTnLst>
                          </p:cTn>
                        </p:par>
                        <p:par>
                          <p:cTn id="8" fill="hold">
                            <p:stCondLst>
                              <p:cond delay="100"/>
                            </p:stCondLst>
                            <p:childTnLst>
                              <p:par>
                                <p:cTn id="9" presetID="10" presetClass="entr" presetSubtype="0" fill="hold" grpId="0"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fade">
                                      <p:cBhvr>
                                        <p:cTn id="11" dur="100"/>
                                        <p:tgtEl>
                                          <p:spTgt spid="15"/>
                                        </p:tgtEl>
                                      </p:cBhvr>
                                    </p:animEffect>
                                  </p:childTnLst>
                                </p:cTn>
                              </p:par>
                            </p:childTnLst>
                          </p:cTn>
                        </p:par>
                        <p:par>
                          <p:cTn id="12" fill="hold">
                            <p:stCondLst>
                              <p:cond delay="200"/>
                            </p:stCondLst>
                            <p:childTnLst>
                              <p:par>
                                <p:cTn id="13" presetID="1" presetClass="entr" presetSubtype="0" fill="hold" nodeType="after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par>
                          <p:cTn id="15" fill="hold">
                            <p:stCondLst>
                              <p:cond delay="200"/>
                            </p:stCondLst>
                            <p:childTnLst>
                              <p:par>
                                <p:cTn id="16" presetID="10" presetClass="entr" presetSubtype="0" fill="hold" grpId="0" nodeType="afterEffect">
                                  <p:stCondLst>
                                    <p:cond delay="0"/>
                                  </p:stCondLst>
                                  <p:childTnLst>
                                    <p:set>
                                      <p:cBhvr>
                                        <p:cTn id="17" dur="1" fill="hold">
                                          <p:stCondLst>
                                            <p:cond delay="0"/>
                                          </p:stCondLst>
                                        </p:cTn>
                                        <p:tgtEl>
                                          <p:spTgt spid="20"/>
                                        </p:tgtEl>
                                        <p:attrNameLst>
                                          <p:attrName>style.visibility</p:attrName>
                                        </p:attrNameLst>
                                      </p:cBhvr>
                                      <p:to>
                                        <p:strVal val="visible"/>
                                      </p:to>
                                    </p:set>
                                    <p:animEffect transition="in" filter="fade">
                                      <p:cBhvr>
                                        <p:cTn id="18" dur="100"/>
                                        <p:tgtEl>
                                          <p:spTgt spid="20"/>
                                        </p:tgtEl>
                                      </p:cBhvr>
                                    </p:animEffect>
                                  </p:childTnLst>
                                </p:cTn>
                              </p:par>
                            </p:childTnLst>
                          </p:cTn>
                        </p:par>
                        <p:par>
                          <p:cTn id="19" fill="hold">
                            <p:stCondLst>
                              <p:cond delay="300"/>
                            </p:stCondLst>
                            <p:childTnLst>
                              <p:par>
                                <p:cTn id="20" presetID="1" presetClass="entr" presetSubtype="0" fill="hold" nodeType="afterEffect">
                                  <p:stCondLst>
                                    <p:cond delay="0"/>
                                  </p:stCondLst>
                                  <p:childTnLst>
                                    <p:set>
                                      <p:cBhvr>
                                        <p:cTn id="21" dur="1" fill="hold">
                                          <p:stCondLst>
                                            <p:cond delay="0"/>
                                          </p:stCondLst>
                                        </p:cTn>
                                        <p:tgtEl>
                                          <p:spTgt spid="10"/>
                                        </p:tgtEl>
                                        <p:attrNameLst>
                                          <p:attrName>style.visibility</p:attrName>
                                        </p:attrNameLst>
                                      </p:cBhvr>
                                      <p:to>
                                        <p:strVal val="visible"/>
                                      </p:to>
                                    </p:set>
                                  </p:childTnLst>
                                </p:cTn>
                              </p:par>
                            </p:childTnLst>
                          </p:cTn>
                        </p:par>
                        <p:par>
                          <p:cTn id="22" fill="hold">
                            <p:stCondLst>
                              <p:cond delay="300"/>
                            </p:stCondLst>
                            <p:childTnLst>
                              <p:par>
                                <p:cTn id="23" presetID="10" presetClass="entr" presetSubtype="0" fill="hold" grpId="0" nodeType="afterEffect">
                                  <p:stCondLst>
                                    <p:cond delay="0"/>
                                  </p:stCondLst>
                                  <p:childTnLst>
                                    <p:set>
                                      <p:cBhvr>
                                        <p:cTn id="24" dur="1" fill="hold">
                                          <p:stCondLst>
                                            <p:cond delay="0"/>
                                          </p:stCondLst>
                                        </p:cTn>
                                        <p:tgtEl>
                                          <p:spTgt spid="16"/>
                                        </p:tgtEl>
                                        <p:attrNameLst>
                                          <p:attrName>style.visibility</p:attrName>
                                        </p:attrNameLst>
                                      </p:cBhvr>
                                      <p:to>
                                        <p:strVal val="visible"/>
                                      </p:to>
                                    </p:set>
                                    <p:animEffect transition="in" filter="fade">
                                      <p:cBhvr>
                                        <p:cTn id="25" dur="100"/>
                                        <p:tgtEl>
                                          <p:spTgt spid="16"/>
                                        </p:tgtEl>
                                      </p:cBhvr>
                                    </p:animEffect>
                                  </p:childTnLst>
                                </p:cTn>
                              </p:par>
                            </p:childTnLst>
                          </p:cTn>
                        </p:par>
                        <p:par>
                          <p:cTn id="26" fill="hold">
                            <p:stCondLst>
                              <p:cond delay="400"/>
                            </p:stCondLst>
                            <p:childTnLst>
                              <p:par>
                                <p:cTn id="27" presetID="1" presetClass="entr" presetSubtype="0" fill="hold" nodeType="afterEffect">
                                  <p:stCondLst>
                                    <p:cond delay="0"/>
                                  </p:stCondLst>
                                  <p:childTnLst>
                                    <p:set>
                                      <p:cBhvr>
                                        <p:cTn id="28" dur="1" fill="hold">
                                          <p:stCondLst>
                                            <p:cond delay="0"/>
                                          </p:stCondLst>
                                        </p:cTn>
                                        <p:tgtEl>
                                          <p:spTgt spid="3"/>
                                        </p:tgtEl>
                                        <p:attrNameLst>
                                          <p:attrName>style.visibility</p:attrName>
                                        </p:attrNameLst>
                                      </p:cBhvr>
                                      <p:to>
                                        <p:strVal val="visible"/>
                                      </p:to>
                                    </p:set>
                                  </p:childTnLst>
                                </p:cTn>
                              </p:par>
                            </p:childTnLst>
                          </p:cTn>
                        </p:par>
                        <p:par>
                          <p:cTn id="29" fill="hold">
                            <p:stCondLst>
                              <p:cond delay="400"/>
                            </p:stCondLst>
                            <p:childTnLst>
                              <p:par>
                                <p:cTn id="30" presetID="10" presetClass="entr" presetSubtype="0" fill="hold" grpId="0" nodeType="afterEffect">
                                  <p:stCondLst>
                                    <p:cond delay="0"/>
                                  </p:stCondLst>
                                  <p:childTnLst>
                                    <p:set>
                                      <p:cBhvr>
                                        <p:cTn id="31" dur="1" fill="hold">
                                          <p:stCondLst>
                                            <p:cond delay="0"/>
                                          </p:stCondLst>
                                        </p:cTn>
                                        <p:tgtEl>
                                          <p:spTgt spid="21"/>
                                        </p:tgtEl>
                                        <p:attrNameLst>
                                          <p:attrName>style.visibility</p:attrName>
                                        </p:attrNameLst>
                                      </p:cBhvr>
                                      <p:to>
                                        <p:strVal val="visible"/>
                                      </p:to>
                                    </p:set>
                                    <p:animEffect transition="in" filter="fade">
                                      <p:cBhvr>
                                        <p:cTn id="32" dur="100"/>
                                        <p:tgtEl>
                                          <p:spTgt spid="21"/>
                                        </p:tgtEl>
                                      </p:cBhvr>
                                    </p:animEffect>
                                  </p:childTnLst>
                                </p:cTn>
                              </p:par>
                            </p:childTnLst>
                          </p:cTn>
                        </p:par>
                        <p:par>
                          <p:cTn id="33" fill="hold">
                            <p:stCondLst>
                              <p:cond delay="500"/>
                            </p:stCondLst>
                            <p:childTnLst>
                              <p:par>
                                <p:cTn id="34" presetID="1" presetClass="entr" presetSubtype="0" fill="hold" nodeType="afterEffect">
                                  <p:stCondLst>
                                    <p:cond delay="0"/>
                                  </p:stCondLst>
                                  <p:childTnLst>
                                    <p:set>
                                      <p:cBhvr>
                                        <p:cTn id="35" dur="1" fill="hold">
                                          <p:stCondLst>
                                            <p:cond delay="0"/>
                                          </p:stCondLst>
                                        </p:cTn>
                                        <p:tgtEl>
                                          <p:spTgt spid="8"/>
                                        </p:tgtEl>
                                        <p:attrNameLst>
                                          <p:attrName>style.visibility</p:attrName>
                                        </p:attrNameLst>
                                      </p:cBhvr>
                                      <p:to>
                                        <p:strVal val="visible"/>
                                      </p:to>
                                    </p:set>
                                  </p:childTnLst>
                                </p:cTn>
                              </p:par>
                            </p:childTnLst>
                          </p:cTn>
                        </p:par>
                        <p:par>
                          <p:cTn id="36" fill="hold">
                            <p:stCondLst>
                              <p:cond delay="500"/>
                            </p:stCondLst>
                            <p:childTnLst>
                              <p:par>
                                <p:cTn id="37" presetID="10" presetClass="entr" presetSubtype="0" fill="hold" grpId="0" nodeType="afterEffect">
                                  <p:stCondLst>
                                    <p:cond delay="0"/>
                                  </p:stCondLst>
                                  <p:childTnLst>
                                    <p:set>
                                      <p:cBhvr>
                                        <p:cTn id="38" dur="1" fill="hold">
                                          <p:stCondLst>
                                            <p:cond delay="0"/>
                                          </p:stCondLst>
                                        </p:cTn>
                                        <p:tgtEl>
                                          <p:spTgt spid="17"/>
                                        </p:tgtEl>
                                        <p:attrNameLst>
                                          <p:attrName>style.visibility</p:attrName>
                                        </p:attrNameLst>
                                      </p:cBhvr>
                                      <p:to>
                                        <p:strVal val="visible"/>
                                      </p:to>
                                    </p:set>
                                    <p:animEffect transition="in" filter="fade">
                                      <p:cBhvr>
                                        <p:cTn id="39" dur="100"/>
                                        <p:tgtEl>
                                          <p:spTgt spid="17"/>
                                        </p:tgtEl>
                                      </p:cBhvr>
                                    </p:animEffect>
                                  </p:childTnLst>
                                </p:cTn>
                              </p:par>
                            </p:childTnLst>
                          </p:cTn>
                        </p:par>
                        <p:par>
                          <p:cTn id="40" fill="hold">
                            <p:stCondLst>
                              <p:cond delay="600"/>
                            </p:stCondLst>
                            <p:childTnLst>
                              <p:par>
                                <p:cTn id="41" presetID="1" presetClass="entr" presetSubtype="0" fill="hold" nodeType="afterEffect">
                                  <p:stCondLst>
                                    <p:cond delay="0"/>
                                  </p:stCondLst>
                                  <p:childTnLst>
                                    <p:set>
                                      <p:cBhvr>
                                        <p:cTn id="42" dur="1" fill="hold">
                                          <p:stCondLst>
                                            <p:cond delay="0"/>
                                          </p:stCondLst>
                                        </p:cTn>
                                        <p:tgtEl>
                                          <p:spTgt spid="7"/>
                                        </p:tgtEl>
                                        <p:attrNameLst>
                                          <p:attrName>style.visibility</p:attrName>
                                        </p:attrNameLst>
                                      </p:cBhvr>
                                      <p:to>
                                        <p:strVal val="visible"/>
                                      </p:to>
                                    </p:set>
                                  </p:childTnLst>
                                </p:cTn>
                              </p:par>
                            </p:childTnLst>
                          </p:cTn>
                        </p:par>
                        <p:par>
                          <p:cTn id="43" fill="hold">
                            <p:stCondLst>
                              <p:cond delay="600"/>
                            </p:stCondLst>
                            <p:childTnLst>
                              <p:par>
                                <p:cTn id="44" presetID="10" presetClass="entr" presetSubtype="0" fill="hold" grpId="0" nodeType="afterEffect">
                                  <p:stCondLst>
                                    <p:cond delay="0"/>
                                  </p:stCondLst>
                                  <p:childTnLst>
                                    <p:set>
                                      <p:cBhvr>
                                        <p:cTn id="45" dur="1" fill="hold">
                                          <p:stCondLst>
                                            <p:cond delay="0"/>
                                          </p:stCondLst>
                                        </p:cTn>
                                        <p:tgtEl>
                                          <p:spTgt spid="22"/>
                                        </p:tgtEl>
                                        <p:attrNameLst>
                                          <p:attrName>style.visibility</p:attrName>
                                        </p:attrNameLst>
                                      </p:cBhvr>
                                      <p:to>
                                        <p:strVal val="visible"/>
                                      </p:to>
                                    </p:set>
                                    <p:animEffect transition="in" filter="fade">
                                      <p:cBhvr>
                                        <p:cTn id="46" dur="100"/>
                                        <p:tgtEl>
                                          <p:spTgt spid="22"/>
                                        </p:tgtEl>
                                      </p:cBhvr>
                                    </p:animEffect>
                                  </p:childTnLst>
                                </p:cTn>
                              </p:par>
                            </p:childTnLst>
                          </p:cTn>
                        </p:par>
                        <p:par>
                          <p:cTn id="47" fill="hold">
                            <p:stCondLst>
                              <p:cond delay="700"/>
                            </p:stCondLst>
                            <p:childTnLst>
                              <p:par>
                                <p:cTn id="48" presetID="1" presetClass="entr" presetSubtype="0" fill="hold" nodeType="afterEffect">
                                  <p:stCondLst>
                                    <p:cond delay="0"/>
                                  </p:stCondLst>
                                  <p:childTnLst>
                                    <p:set>
                                      <p:cBhvr>
                                        <p:cTn id="49" dur="1" fill="hold">
                                          <p:stCondLst>
                                            <p:cond delay="0"/>
                                          </p:stCondLst>
                                        </p:cTn>
                                        <p:tgtEl>
                                          <p:spTgt spid="12"/>
                                        </p:tgtEl>
                                        <p:attrNameLst>
                                          <p:attrName>style.visibility</p:attrName>
                                        </p:attrNameLst>
                                      </p:cBhvr>
                                      <p:to>
                                        <p:strVal val="visible"/>
                                      </p:to>
                                    </p:set>
                                  </p:childTnLst>
                                </p:cTn>
                              </p:par>
                            </p:childTnLst>
                          </p:cTn>
                        </p:par>
                        <p:par>
                          <p:cTn id="50" fill="hold">
                            <p:stCondLst>
                              <p:cond delay="700"/>
                            </p:stCondLst>
                            <p:childTnLst>
                              <p:par>
                                <p:cTn id="51" presetID="10" presetClass="entr" presetSubtype="0" fill="hold" grpId="0" nodeType="afterEffect">
                                  <p:stCondLst>
                                    <p:cond delay="0"/>
                                  </p:stCondLst>
                                  <p:childTnLst>
                                    <p:set>
                                      <p:cBhvr>
                                        <p:cTn id="52" dur="1" fill="hold">
                                          <p:stCondLst>
                                            <p:cond delay="0"/>
                                          </p:stCondLst>
                                        </p:cTn>
                                        <p:tgtEl>
                                          <p:spTgt spid="18"/>
                                        </p:tgtEl>
                                        <p:attrNameLst>
                                          <p:attrName>style.visibility</p:attrName>
                                        </p:attrNameLst>
                                      </p:cBhvr>
                                      <p:to>
                                        <p:strVal val="visible"/>
                                      </p:to>
                                    </p:set>
                                    <p:animEffect transition="in" filter="fade">
                                      <p:cBhvr>
                                        <p:cTn id="53" dur="100"/>
                                        <p:tgtEl>
                                          <p:spTgt spid="18"/>
                                        </p:tgtEl>
                                      </p:cBhvr>
                                    </p:animEffect>
                                  </p:childTnLst>
                                </p:cTn>
                              </p:par>
                            </p:childTnLst>
                          </p:cTn>
                        </p:par>
                        <p:par>
                          <p:cTn id="54" fill="hold">
                            <p:stCondLst>
                              <p:cond delay="800"/>
                            </p:stCondLst>
                            <p:childTnLst>
                              <p:par>
                                <p:cTn id="55" presetID="1" presetClass="entr" presetSubtype="0" fill="hold" nodeType="afterEffect">
                                  <p:stCondLst>
                                    <p:cond delay="0"/>
                                  </p:stCondLst>
                                  <p:childTnLst>
                                    <p:set>
                                      <p:cBhvr>
                                        <p:cTn id="56" dur="1" fill="hold">
                                          <p:stCondLst>
                                            <p:cond delay="0"/>
                                          </p:stCondLst>
                                        </p:cTn>
                                        <p:tgtEl>
                                          <p:spTgt spid="4"/>
                                        </p:tgtEl>
                                        <p:attrNameLst>
                                          <p:attrName>style.visibility</p:attrName>
                                        </p:attrNameLst>
                                      </p:cBhvr>
                                      <p:to>
                                        <p:strVal val="visible"/>
                                      </p:to>
                                    </p:set>
                                  </p:childTnLst>
                                </p:cTn>
                              </p:par>
                            </p:childTnLst>
                          </p:cTn>
                        </p:par>
                        <p:par>
                          <p:cTn id="57" fill="hold">
                            <p:stCondLst>
                              <p:cond delay="800"/>
                            </p:stCondLst>
                            <p:childTnLst>
                              <p:par>
                                <p:cTn id="58" presetID="10" presetClass="entr" presetSubtype="0" fill="hold" grpId="0" nodeType="afterEffect">
                                  <p:stCondLst>
                                    <p:cond delay="0"/>
                                  </p:stCondLst>
                                  <p:childTnLst>
                                    <p:set>
                                      <p:cBhvr>
                                        <p:cTn id="59" dur="1" fill="hold">
                                          <p:stCondLst>
                                            <p:cond delay="0"/>
                                          </p:stCondLst>
                                        </p:cTn>
                                        <p:tgtEl>
                                          <p:spTgt spid="23"/>
                                        </p:tgtEl>
                                        <p:attrNameLst>
                                          <p:attrName>style.visibility</p:attrName>
                                        </p:attrNameLst>
                                      </p:cBhvr>
                                      <p:to>
                                        <p:strVal val="visible"/>
                                      </p:to>
                                    </p:set>
                                    <p:animEffect transition="in" filter="fade">
                                      <p:cBhvr>
                                        <p:cTn id="60" dur="100"/>
                                        <p:tgtEl>
                                          <p:spTgt spid="23"/>
                                        </p:tgtEl>
                                      </p:cBhvr>
                                    </p:animEffect>
                                  </p:childTnLst>
                                </p:cTn>
                              </p:par>
                            </p:childTnLst>
                          </p:cTn>
                        </p:par>
                        <p:par>
                          <p:cTn id="61" fill="hold">
                            <p:stCondLst>
                              <p:cond delay="900"/>
                            </p:stCondLst>
                            <p:childTnLst>
                              <p:par>
                                <p:cTn id="62" presetID="1" presetClass="entr" presetSubtype="0" fill="hold" nodeType="afterEffect">
                                  <p:stCondLst>
                                    <p:cond delay="0"/>
                                  </p:stCondLst>
                                  <p:childTnLst>
                                    <p:set>
                                      <p:cBhvr>
                                        <p:cTn id="63" dur="1" fill="hold">
                                          <p:stCondLst>
                                            <p:cond delay="0"/>
                                          </p:stCondLst>
                                        </p:cTn>
                                        <p:tgtEl>
                                          <p:spTgt spid="9"/>
                                        </p:tgtEl>
                                        <p:attrNameLst>
                                          <p:attrName>style.visibility</p:attrName>
                                        </p:attrNameLst>
                                      </p:cBhvr>
                                      <p:to>
                                        <p:strVal val="visible"/>
                                      </p:to>
                                    </p:set>
                                  </p:childTnLst>
                                </p:cTn>
                              </p:par>
                            </p:childTnLst>
                          </p:cTn>
                        </p:par>
                        <p:par>
                          <p:cTn id="64" fill="hold">
                            <p:stCondLst>
                              <p:cond delay="900"/>
                            </p:stCondLst>
                            <p:childTnLst>
                              <p:par>
                                <p:cTn id="65" presetID="10" presetClass="entr" presetSubtype="0" fill="hold" grpId="0" nodeType="afterEffect">
                                  <p:stCondLst>
                                    <p:cond delay="0"/>
                                  </p:stCondLst>
                                  <p:childTnLst>
                                    <p:set>
                                      <p:cBhvr>
                                        <p:cTn id="66" dur="1" fill="hold">
                                          <p:stCondLst>
                                            <p:cond delay="0"/>
                                          </p:stCondLst>
                                        </p:cTn>
                                        <p:tgtEl>
                                          <p:spTgt spid="19"/>
                                        </p:tgtEl>
                                        <p:attrNameLst>
                                          <p:attrName>style.visibility</p:attrName>
                                        </p:attrNameLst>
                                      </p:cBhvr>
                                      <p:to>
                                        <p:strVal val="visible"/>
                                      </p:to>
                                    </p:set>
                                    <p:animEffect transition="in" filter="fade">
                                      <p:cBhvr>
                                        <p:cTn id="67" dur="100"/>
                                        <p:tgtEl>
                                          <p:spTgt spid="19"/>
                                        </p:tgtEl>
                                      </p:cBhvr>
                                    </p:animEffect>
                                  </p:childTnLst>
                                </p:cTn>
                              </p:par>
                            </p:childTnLst>
                          </p:cTn>
                        </p:par>
                        <p:par>
                          <p:cTn id="68" fill="hold">
                            <p:stCondLst>
                              <p:cond delay="1000"/>
                            </p:stCondLst>
                            <p:childTnLst>
                              <p:par>
                                <p:cTn id="69" presetID="1" presetClass="entr" presetSubtype="0" fill="hold" nodeType="afterEffect">
                                  <p:stCondLst>
                                    <p:cond delay="0"/>
                                  </p:stCondLst>
                                  <p:childTnLst>
                                    <p:set>
                                      <p:cBhvr>
                                        <p:cTn id="70" dur="1" fill="hold">
                                          <p:stCondLst>
                                            <p:cond delay="0"/>
                                          </p:stCondLst>
                                        </p:cTn>
                                        <p:tgtEl>
                                          <p:spTgt spid="6"/>
                                        </p:tgtEl>
                                        <p:attrNameLst>
                                          <p:attrName>style.visibility</p:attrName>
                                        </p:attrNameLst>
                                      </p:cBhvr>
                                      <p:to>
                                        <p:strVal val="visible"/>
                                      </p:to>
                                    </p:set>
                                  </p:childTnLst>
                                </p:cTn>
                              </p:par>
                            </p:childTnLst>
                          </p:cTn>
                        </p:par>
                        <p:par>
                          <p:cTn id="71" fill="hold">
                            <p:stCondLst>
                              <p:cond delay="1000"/>
                            </p:stCondLst>
                            <p:childTnLst>
                              <p:par>
                                <p:cTn id="72" presetID="10" presetClass="entr" presetSubtype="0" fill="hold" grpId="0" nodeType="afterEffect">
                                  <p:stCondLst>
                                    <p:cond delay="0"/>
                                  </p:stCondLst>
                                  <p:childTnLst>
                                    <p:set>
                                      <p:cBhvr>
                                        <p:cTn id="73" dur="1" fill="hold">
                                          <p:stCondLst>
                                            <p:cond delay="0"/>
                                          </p:stCondLst>
                                        </p:cTn>
                                        <p:tgtEl>
                                          <p:spTgt spid="24"/>
                                        </p:tgtEl>
                                        <p:attrNameLst>
                                          <p:attrName>style.visibility</p:attrName>
                                        </p:attrNameLst>
                                      </p:cBhvr>
                                      <p:to>
                                        <p:strVal val="visible"/>
                                      </p:to>
                                    </p:set>
                                    <p:animEffect transition="in" filter="fade">
                                      <p:cBhvr>
                                        <p:cTn id="74" dur="100"/>
                                        <p:tgtEl>
                                          <p:spTgt spid="24"/>
                                        </p:tgtEl>
                                      </p:cBhvr>
                                    </p:animEffect>
                                  </p:childTnLst>
                                </p:cTn>
                              </p:par>
                            </p:childTnLst>
                          </p:cTn>
                        </p:par>
                        <p:par>
                          <p:cTn id="75" fill="hold">
                            <p:stCondLst>
                              <p:cond delay="1100"/>
                            </p:stCondLst>
                            <p:childTnLst>
                              <p:par>
                                <p:cTn id="76" presetID="1" presetClass="entr" presetSubtype="0" fill="hold" nodeType="afterEffect">
                                  <p:stCondLst>
                                    <p:cond delay="0"/>
                                  </p:stCondLst>
                                  <p:childTnLst>
                                    <p:set>
                                      <p:cBhvr>
                                        <p:cTn id="77" dur="1" fill="hold">
                                          <p:stCondLst>
                                            <p:cond delay="0"/>
                                          </p:stCondLst>
                                        </p:cTn>
                                        <p:tgtEl>
                                          <p:spTgt spid="11"/>
                                        </p:tgtEl>
                                        <p:attrNameLst>
                                          <p:attrName>style.visibility</p:attrName>
                                        </p:attrNameLst>
                                      </p:cBhvr>
                                      <p:to>
                                        <p:strVal val="visible"/>
                                      </p:to>
                                    </p:set>
                                  </p:childTnLst>
                                </p:cTn>
                              </p:par>
                            </p:childTnLst>
                          </p:cTn>
                        </p:par>
                        <p:par>
                          <p:cTn id="78" fill="hold">
                            <p:stCondLst>
                              <p:cond delay="1100"/>
                            </p:stCondLst>
                            <p:childTnLst>
                              <p:par>
                                <p:cTn id="79" presetID="10" presetClass="entr" presetSubtype="0" fill="hold" grpId="0" nodeType="afterEffect">
                                  <p:stCondLst>
                                    <p:cond delay="0"/>
                                  </p:stCondLst>
                                  <p:childTnLst>
                                    <p:set>
                                      <p:cBhvr>
                                        <p:cTn id="80" dur="1" fill="hold">
                                          <p:stCondLst>
                                            <p:cond delay="0"/>
                                          </p:stCondLst>
                                        </p:cTn>
                                        <p:tgtEl>
                                          <p:spTgt spid="14"/>
                                        </p:tgtEl>
                                        <p:attrNameLst>
                                          <p:attrName>style.visibility</p:attrName>
                                        </p:attrNameLst>
                                      </p:cBhvr>
                                      <p:to>
                                        <p:strVal val="visible"/>
                                      </p:to>
                                    </p:set>
                                    <p:animEffect transition="in" filter="fade">
                                      <p:cBhvr>
                                        <p:cTn id="81" dur="100"/>
                                        <p:tgtEl>
                                          <p:spTgt spid="14"/>
                                        </p:tgtEl>
                                      </p:cBhvr>
                                    </p:animEffect>
                                  </p:childTnLst>
                                </p:cTn>
                              </p:par>
                            </p:childTnLst>
                          </p:cTn>
                        </p:par>
                        <p:par>
                          <p:cTn id="82" fill="hold">
                            <p:stCondLst>
                              <p:cond delay="1200"/>
                            </p:stCondLst>
                            <p:childTnLst>
                              <p:par>
                                <p:cTn id="83" presetID="10" presetClass="entr" presetSubtype="0" fill="hold" grpId="0" nodeType="afterEffect">
                                  <p:stCondLst>
                                    <p:cond delay="0"/>
                                  </p:stCondLst>
                                  <p:childTnLst>
                                    <p:set>
                                      <p:cBhvr>
                                        <p:cTn id="84" dur="1" fill="hold">
                                          <p:stCondLst>
                                            <p:cond delay="0"/>
                                          </p:stCondLst>
                                        </p:cTn>
                                        <p:tgtEl>
                                          <p:spTgt spid="26"/>
                                        </p:tgtEl>
                                        <p:attrNameLst>
                                          <p:attrName>style.visibility</p:attrName>
                                        </p:attrNameLst>
                                      </p:cBhvr>
                                      <p:to>
                                        <p:strVal val="visible"/>
                                      </p:to>
                                    </p:set>
                                    <p:animEffect transition="in" filter="fade">
                                      <p:cBhvr>
                                        <p:cTn id="85" dur="500"/>
                                        <p:tgtEl>
                                          <p:spTgt spid="26"/>
                                        </p:tgtEl>
                                      </p:cBhvr>
                                    </p:animEffect>
                                  </p:childTnLst>
                                </p:cTn>
                              </p:par>
                              <p:par>
                                <p:cTn id="86" presetID="16" presetClass="entr" presetSubtype="21" fill="hold" nodeType="withEffect">
                                  <p:stCondLst>
                                    <p:cond delay="0"/>
                                  </p:stCondLst>
                                  <p:childTnLst>
                                    <p:set>
                                      <p:cBhvr>
                                        <p:cTn id="87" dur="1" fill="hold">
                                          <p:stCondLst>
                                            <p:cond delay="0"/>
                                          </p:stCondLst>
                                        </p:cTn>
                                        <p:tgtEl>
                                          <p:spTgt spid="25"/>
                                        </p:tgtEl>
                                        <p:attrNameLst>
                                          <p:attrName>style.visibility</p:attrName>
                                        </p:attrNameLst>
                                      </p:cBhvr>
                                      <p:to>
                                        <p:strVal val="visible"/>
                                      </p:to>
                                    </p:set>
                                    <p:animEffect transition="in" filter="barn(inVertical)">
                                      <p:cBhvr>
                                        <p:cTn id="88" dur="500"/>
                                        <p:tgtEl>
                                          <p:spTgt spid="25"/>
                                        </p:tgtEl>
                                      </p:cBhvr>
                                    </p:animEffect>
                                  </p:childTnLst>
                                </p:cTn>
                              </p:par>
                            </p:childTnLst>
                          </p:cTn>
                        </p:par>
                        <p:par>
                          <p:cTn id="89" fill="hold">
                            <p:stCondLst>
                              <p:cond delay="1700"/>
                            </p:stCondLst>
                            <p:childTnLst>
                              <p:par>
                                <p:cTn id="90" presetID="9" presetClass="entr" presetSubtype="0" fill="hold" grpId="0" nodeType="afterEffect">
                                  <p:stCondLst>
                                    <p:cond delay="0"/>
                                  </p:stCondLst>
                                  <p:childTnLst>
                                    <p:set>
                                      <p:cBhvr>
                                        <p:cTn id="91" dur="1" fill="hold">
                                          <p:stCondLst>
                                            <p:cond delay="0"/>
                                          </p:stCondLst>
                                        </p:cTn>
                                        <p:tgtEl>
                                          <p:spTgt spid="27"/>
                                        </p:tgtEl>
                                        <p:attrNameLst>
                                          <p:attrName>style.visibility</p:attrName>
                                        </p:attrNameLst>
                                      </p:cBhvr>
                                      <p:to>
                                        <p:strVal val="visible"/>
                                      </p:to>
                                    </p:set>
                                    <p:animEffect transition="in" filter="dissolve">
                                      <p:cBhvr>
                                        <p:cTn id="92" dur="500"/>
                                        <p:tgtEl>
                                          <p:spTgt spid="27"/>
                                        </p:tgtEl>
                                      </p:cBhvr>
                                    </p:animEffect>
                                  </p:childTnLst>
                                </p:cTn>
                              </p:par>
                            </p:childTnLst>
                          </p:cTn>
                        </p:par>
                        <p:par>
                          <p:cTn id="93" fill="hold">
                            <p:stCondLst>
                              <p:cond delay="2200"/>
                            </p:stCondLst>
                            <p:childTnLst>
                              <p:par>
                                <p:cTn id="94" presetID="10" presetClass="entr" presetSubtype="0" fill="hold" grpId="0" nodeType="afterEffect">
                                  <p:stCondLst>
                                    <p:cond delay="0"/>
                                  </p:stCondLst>
                                  <p:childTnLst>
                                    <p:set>
                                      <p:cBhvr>
                                        <p:cTn id="95" dur="1" fill="hold">
                                          <p:stCondLst>
                                            <p:cond delay="0"/>
                                          </p:stCondLst>
                                        </p:cTn>
                                        <p:tgtEl>
                                          <p:spTgt spid="38"/>
                                        </p:tgtEl>
                                        <p:attrNameLst>
                                          <p:attrName>style.visibility</p:attrName>
                                        </p:attrNameLst>
                                      </p:cBhvr>
                                      <p:to>
                                        <p:strVal val="visible"/>
                                      </p:to>
                                    </p:set>
                                    <p:animEffect transition="in" filter="fade">
                                      <p:cBhvr>
                                        <p:cTn id="96" dur="100"/>
                                        <p:tgtEl>
                                          <p:spTgt spid="38"/>
                                        </p:tgtEl>
                                      </p:cBhvr>
                                    </p:animEffect>
                                  </p:childTnLst>
                                </p:cTn>
                              </p:par>
                            </p:childTnLst>
                          </p:cTn>
                        </p:par>
                        <p:par>
                          <p:cTn id="97" fill="hold">
                            <p:stCondLst>
                              <p:cond delay="2300"/>
                            </p:stCondLst>
                            <p:childTnLst>
                              <p:par>
                                <p:cTn id="98" presetID="10" presetClass="entr" presetSubtype="0" fill="hold" grpId="0" nodeType="afterEffect">
                                  <p:stCondLst>
                                    <p:cond delay="0"/>
                                  </p:stCondLst>
                                  <p:childTnLst>
                                    <p:set>
                                      <p:cBhvr>
                                        <p:cTn id="99" dur="1" fill="hold">
                                          <p:stCondLst>
                                            <p:cond delay="0"/>
                                          </p:stCondLst>
                                        </p:cTn>
                                        <p:tgtEl>
                                          <p:spTgt spid="40"/>
                                        </p:tgtEl>
                                        <p:attrNameLst>
                                          <p:attrName>style.visibility</p:attrName>
                                        </p:attrNameLst>
                                      </p:cBhvr>
                                      <p:to>
                                        <p:strVal val="visible"/>
                                      </p:to>
                                    </p:set>
                                    <p:animEffect transition="in" filter="fade">
                                      <p:cBhvr>
                                        <p:cTn id="100" dur="100"/>
                                        <p:tgtEl>
                                          <p:spTgt spid="40"/>
                                        </p:tgtEl>
                                      </p:cBhvr>
                                    </p:animEffect>
                                  </p:childTnLst>
                                </p:cTn>
                              </p:par>
                            </p:childTnLst>
                          </p:cTn>
                        </p:par>
                        <p:par>
                          <p:cTn id="101" fill="hold">
                            <p:stCondLst>
                              <p:cond delay="2400"/>
                            </p:stCondLst>
                            <p:childTnLst>
                              <p:par>
                                <p:cTn id="102" presetID="1" presetClass="entr" presetSubtype="0" fill="hold" nodeType="afterEffect">
                                  <p:stCondLst>
                                    <p:cond delay="0"/>
                                  </p:stCondLst>
                                  <p:childTnLst>
                                    <p:set>
                                      <p:cBhvr>
                                        <p:cTn id="103" dur="1" fill="hold">
                                          <p:stCondLst>
                                            <p:cond delay="0"/>
                                          </p:stCondLst>
                                        </p:cTn>
                                        <p:tgtEl>
                                          <p:spTgt spid="30"/>
                                        </p:tgtEl>
                                        <p:attrNameLst>
                                          <p:attrName>style.visibility</p:attrName>
                                        </p:attrNameLst>
                                      </p:cBhvr>
                                      <p:to>
                                        <p:strVal val="visible"/>
                                      </p:to>
                                    </p:set>
                                  </p:childTnLst>
                                </p:cTn>
                              </p:par>
                            </p:childTnLst>
                          </p:cTn>
                        </p:par>
                        <p:par>
                          <p:cTn id="104" fill="hold">
                            <p:stCondLst>
                              <p:cond delay="2400"/>
                            </p:stCondLst>
                            <p:childTnLst>
                              <p:par>
                                <p:cTn id="105" presetID="10" presetClass="entr" presetSubtype="0" fill="hold" grpId="0" nodeType="afterEffect">
                                  <p:stCondLst>
                                    <p:cond delay="0"/>
                                  </p:stCondLst>
                                  <p:childTnLst>
                                    <p:set>
                                      <p:cBhvr>
                                        <p:cTn id="106" dur="1" fill="hold">
                                          <p:stCondLst>
                                            <p:cond delay="0"/>
                                          </p:stCondLst>
                                        </p:cTn>
                                        <p:tgtEl>
                                          <p:spTgt spid="45"/>
                                        </p:tgtEl>
                                        <p:attrNameLst>
                                          <p:attrName>style.visibility</p:attrName>
                                        </p:attrNameLst>
                                      </p:cBhvr>
                                      <p:to>
                                        <p:strVal val="visible"/>
                                      </p:to>
                                    </p:set>
                                    <p:animEffect transition="in" filter="fade">
                                      <p:cBhvr>
                                        <p:cTn id="107" dur="100"/>
                                        <p:tgtEl>
                                          <p:spTgt spid="45"/>
                                        </p:tgtEl>
                                      </p:cBhvr>
                                    </p:animEffect>
                                  </p:childTnLst>
                                </p:cTn>
                              </p:par>
                            </p:childTnLst>
                          </p:cTn>
                        </p:par>
                        <p:par>
                          <p:cTn id="108" fill="hold">
                            <p:stCondLst>
                              <p:cond delay="2500"/>
                            </p:stCondLst>
                            <p:childTnLst>
                              <p:par>
                                <p:cTn id="109" presetID="1" presetClass="entr" presetSubtype="0" fill="hold" nodeType="afterEffect">
                                  <p:stCondLst>
                                    <p:cond delay="0"/>
                                  </p:stCondLst>
                                  <p:childTnLst>
                                    <p:set>
                                      <p:cBhvr>
                                        <p:cTn id="110" dur="1" fill="hold">
                                          <p:stCondLst>
                                            <p:cond delay="0"/>
                                          </p:stCondLst>
                                        </p:cTn>
                                        <p:tgtEl>
                                          <p:spTgt spid="35"/>
                                        </p:tgtEl>
                                        <p:attrNameLst>
                                          <p:attrName>style.visibility</p:attrName>
                                        </p:attrNameLst>
                                      </p:cBhvr>
                                      <p:to>
                                        <p:strVal val="visible"/>
                                      </p:to>
                                    </p:set>
                                  </p:childTnLst>
                                </p:cTn>
                              </p:par>
                            </p:childTnLst>
                          </p:cTn>
                        </p:par>
                        <p:par>
                          <p:cTn id="111" fill="hold">
                            <p:stCondLst>
                              <p:cond delay="2500"/>
                            </p:stCondLst>
                            <p:childTnLst>
                              <p:par>
                                <p:cTn id="112" presetID="10" presetClass="entr" presetSubtype="0" fill="hold" grpId="0" nodeType="afterEffect">
                                  <p:stCondLst>
                                    <p:cond delay="0"/>
                                  </p:stCondLst>
                                  <p:childTnLst>
                                    <p:set>
                                      <p:cBhvr>
                                        <p:cTn id="113" dur="1" fill="hold">
                                          <p:stCondLst>
                                            <p:cond delay="0"/>
                                          </p:stCondLst>
                                        </p:cTn>
                                        <p:tgtEl>
                                          <p:spTgt spid="41"/>
                                        </p:tgtEl>
                                        <p:attrNameLst>
                                          <p:attrName>style.visibility</p:attrName>
                                        </p:attrNameLst>
                                      </p:cBhvr>
                                      <p:to>
                                        <p:strVal val="visible"/>
                                      </p:to>
                                    </p:set>
                                    <p:animEffect transition="in" filter="fade">
                                      <p:cBhvr>
                                        <p:cTn id="114" dur="100"/>
                                        <p:tgtEl>
                                          <p:spTgt spid="41"/>
                                        </p:tgtEl>
                                      </p:cBhvr>
                                    </p:animEffect>
                                  </p:childTnLst>
                                </p:cTn>
                              </p:par>
                            </p:childTnLst>
                          </p:cTn>
                        </p:par>
                        <p:par>
                          <p:cTn id="115" fill="hold">
                            <p:stCondLst>
                              <p:cond delay="2600"/>
                            </p:stCondLst>
                            <p:childTnLst>
                              <p:par>
                                <p:cTn id="116" presetID="1" presetClass="entr" presetSubtype="0" fill="hold" nodeType="afterEffect">
                                  <p:stCondLst>
                                    <p:cond delay="0"/>
                                  </p:stCondLst>
                                  <p:childTnLst>
                                    <p:set>
                                      <p:cBhvr>
                                        <p:cTn id="117" dur="1" fill="hold">
                                          <p:stCondLst>
                                            <p:cond delay="0"/>
                                          </p:stCondLst>
                                        </p:cTn>
                                        <p:tgtEl>
                                          <p:spTgt spid="28"/>
                                        </p:tgtEl>
                                        <p:attrNameLst>
                                          <p:attrName>style.visibility</p:attrName>
                                        </p:attrNameLst>
                                      </p:cBhvr>
                                      <p:to>
                                        <p:strVal val="visible"/>
                                      </p:to>
                                    </p:set>
                                  </p:childTnLst>
                                </p:cTn>
                              </p:par>
                            </p:childTnLst>
                          </p:cTn>
                        </p:par>
                        <p:par>
                          <p:cTn id="118" fill="hold">
                            <p:stCondLst>
                              <p:cond delay="2600"/>
                            </p:stCondLst>
                            <p:childTnLst>
                              <p:par>
                                <p:cTn id="119" presetID="10" presetClass="entr" presetSubtype="0" fill="hold" grpId="0" nodeType="afterEffect">
                                  <p:stCondLst>
                                    <p:cond delay="0"/>
                                  </p:stCondLst>
                                  <p:childTnLst>
                                    <p:set>
                                      <p:cBhvr>
                                        <p:cTn id="120" dur="1" fill="hold">
                                          <p:stCondLst>
                                            <p:cond delay="0"/>
                                          </p:stCondLst>
                                        </p:cTn>
                                        <p:tgtEl>
                                          <p:spTgt spid="46"/>
                                        </p:tgtEl>
                                        <p:attrNameLst>
                                          <p:attrName>style.visibility</p:attrName>
                                        </p:attrNameLst>
                                      </p:cBhvr>
                                      <p:to>
                                        <p:strVal val="visible"/>
                                      </p:to>
                                    </p:set>
                                    <p:animEffect transition="in" filter="fade">
                                      <p:cBhvr>
                                        <p:cTn id="121" dur="100"/>
                                        <p:tgtEl>
                                          <p:spTgt spid="46"/>
                                        </p:tgtEl>
                                      </p:cBhvr>
                                    </p:animEffect>
                                  </p:childTnLst>
                                </p:cTn>
                              </p:par>
                            </p:childTnLst>
                          </p:cTn>
                        </p:par>
                        <p:par>
                          <p:cTn id="122" fill="hold">
                            <p:stCondLst>
                              <p:cond delay="2700"/>
                            </p:stCondLst>
                            <p:childTnLst>
                              <p:par>
                                <p:cTn id="123" presetID="1" presetClass="entr" presetSubtype="0" fill="hold" nodeType="afterEffect">
                                  <p:stCondLst>
                                    <p:cond delay="0"/>
                                  </p:stCondLst>
                                  <p:childTnLst>
                                    <p:set>
                                      <p:cBhvr>
                                        <p:cTn id="124" dur="1" fill="hold">
                                          <p:stCondLst>
                                            <p:cond delay="0"/>
                                          </p:stCondLst>
                                        </p:cTn>
                                        <p:tgtEl>
                                          <p:spTgt spid="33"/>
                                        </p:tgtEl>
                                        <p:attrNameLst>
                                          <p:attrName>style.visibility</p:attrName>
                                        </p:attrNameLst>
                                      </p:cBhvr>
                                      <p:to>
                                        <p:strVal val="visible"/>
                                      </p:to>
                                    </p:set>
                                  </p:childTnLst>
                                </p:cTn>
                              </p:par>
                            </p:childTnLst>
                          </p:cTn>
                        </p:par>
                        <p:par>
                          <p:cTn id="125" fill="hold">
                            <p:stCondLst>
                              <p:cond delay="2700"/>
                            </p:stCondLst>
                            <p:childTnLst>
                              <p:par>
                                <p:cTn id="126" presetID="10" presetClass="entr" presetSubtype="0" fill="hold" grpId="0" nodeType="afterEffect">
                                  <p:stCondLst>
                                    <p:cond delay="0"/>
                                  </p:stCondLst>
                                  <p:childTnLst>
                                    <p:set>
                                      <p:cBhvr>
                                        <p:cTn id="127" dur="1" fill="hold">
                                          <p:stCondLst>
                                            <p:cond delay="0"/>
                                          </p:stCondLst>
                                        </p:cTn>
                                        <p:tgtEl>
                                          <p:spTgt spid="42"/>
                                        </p:tgtEl>
                                        <p:attrNameLst>
                                          <p:attrName>style.visibility</p:attrName>
                                        </p:attrNameLst>
                                      </p:cBhvr>
                                      <p:to>
                                        <p:strVal val="visible"/>
                                      </p:to>
                                    </p:set>
                                    <p:animEffect transition="in" filter="fade">
                                      <p:cBhvr>
                                        <p:cTn id="128" dur="100"/>
                                        <p:tgtEl>
                                          <p:spTgt spid="42"/>
                                        </p:tgtEl>
                                      </p:cBhvr>
                                    </p:animEffect>
                                  </p:childTnLst>
                                </p:cTn>
                              </p:par>
                            </p:childTnLst>
                          </p:cTn>
                        </p:par>
                        <p:par>
                          <p:cTn id="129" fill="hold">
                            <p:stCondLst>
                              <p:cond delay="2800"/>
                            </p:stCondLst>
                            <p:childTnLst>
                              <p:par>
                                <p:cTn id="130" presetID="1" presetClass="entr" presetSubtype="0" fill="hold" nodeType="afterEffect">
                                  <p:stCondLst>
                                    <p:cond delay="0"/>
                                  </p:stCondLst>
                                  <p:childTnLst>
                                    <p:set>
                                      <p:cBhvr>
                                        <p:cTn id="131" dur="1" fill="hold">
                                          <p:stCondLst>
                                            <p:cond delay="0"/>
                                          </p:stCondLst>
                                        </p:cTn>
                                        <p:tgtEl>
                                          <p:spTgt spid="32"/>
                                        </p:tgtEl>
                                        <p:attrNameLst>
                                          <p:attrName>style.visibility</p:attrName>
                                        </p:attrNameLst>
                                      </p:cBhvr>
                                      <p:to>
                                        <p:strVal val="visible"/>
                                      </p:to>
                                    </p:set>
                                  </p:childTnLst>
                                </p:cTn>
                              </p:par>
                            </p:childTnLst>
                          </p:cTn>
                        </p:par>
                        <p:par>
                          <p:cTn id="132" fill="hold">
                            <p:stCondLst>
                              <p:cond delay="2800"/>
                            </p:stCondLst>
                            <p:childTnLst>
                              <p:par>
                                <p:cTn id="133" presetID="10" presetClass="entr" presetSubtype="0" fill="hold" grpId="0" nodeType="afterEffect">
                                  <p:stCondLst>
                                    <p:cond delay="0"/>
                                  </p:stCondLst>
                                  <p:childTnLst>
                                    <p:set>
                                      <p:cBhvr>
                                        <p:cTn id="134" dur="1" fill="hold">
                                          <p:stCondLst>
                                            <p:cond delay="0"/>
                                          </p:stCondLst>
                                        </p:cTn>
                                        <p:tgtEl>
                                          <p:spTgt spid="47"/>
                                        </p:tgtEl>
                                        <p:attrNameLst>
                                          <p:attrName>style.visibility</p:attrName>
                                        </p:attrNameLst>
                                      </p:cBhvr>
                                      <p:to>
                                        <p:strVal val="visible"/>
                                      </p:to>
                                    </p:set>
                                    <p:animEffect transition="in" filter="fade">
                                      <p:cBhvr>
                                        <p:cTn id="135" dur="100"/>
                                        <p:tgtEl>
                                          <p:spTgt spid="47"/>
                                        </p:tgtEl>
                                      </p:cBhvr>
                                    </p:animEffect>
                                  </p:childTnLst>
                                </p:cTn>
                              </p:par>
                            </p:childTnLst>
                          </p:cTn>
                        </p:par>
                        <p:par>
                          <p:cTn id="136" fill="hold">
                            <p:stCondLst>
                              <p:cond delay="2900"/>
                            </p:stCondLst>
                            <p:childTnLst>
                              <p:par>
                                <p:cTn id="137" presetID="1" presetClass="entr" presetSubtype="0" fill="hold" nodeType="afterEffect">
                                  <p:stCondLst>
                                    <p:cond delay="0"/>
                                  </p:stCondLst>
                                  <p:childTnLst>
                                    <p:set>
                                      <p:cBhvr>
                                        <p:cTn id="138" dur="1" fill="hold">
                                          <p:stCondLst>
                                            <p:cond delay="0"/>
                                          </p:stCondLst>
                                        </p:cTn>
                                        <p:tgtEl>
                                          <p:spTgt spid="37"/>
                                        </p:tgtEl>
                                        <p:attrNameLst>
                                          <p:attrName>style.visibility</p:attrName>
                                        </p:attrNameLst>
                                      </p:cBhvr>
                                      <p:to>
                                        <p:strVal val="visible"/>
                                      </p:to>
                                    </p:set>
                                  </p:childTnLst>
                                </p:cTn>
                              </p:par>
                            </p:childTnLst>
                          </p:cTn>
                        </p:par>
                        <p:par>
                          <p:cTn id="139" fill="hold">
                            <p:stCondLst>
                              <p:cond delay="2900"/>
                            </p:stCondLst>
                            <p:childTnLst>
                              <p:par>
                                <p:cTn id="140" presetID="10" presetClass="entr" presetSubtype="0" fill="hold" grpId="0" nodeType="afterEffect">
                                  <p:stCondLst>
                                    <p:cond delay="0"/>
                                  </p:stCondLst>
                                  <p:childTnLst>
                                    <p:set>
                                      <p:cBhvr>
                                        <p:cTn id="141" dur="1" fill="hold">
                                          <p:stCondLst>
                                            <p:cond delay="0"/>
                                          </p:stCondLst>
                                        </p:cTn>
                                        <p:tgtEl>
                                          <p:spTgt spid="43"/>
                                        </p:tgtEl>
                                        <p:attrNameLst>
                                          <p:attrName>style.visibility</p:attrName>
                                        </p:attrNameLst>
                                      </p:cBhvr>
                                      <p:to>
                                        <p:strVal val="visible"/>
                                      </p:to>
                                    </p:set>
                                    <p:animEffect transition="in" filter="fade">
                                      <p:cBhvr>
                                        <p:cTn id="142" dur="100"/>
                                        <p:tgtEl>
                                          <p:spTgt spid="43"/>
                                        </p:tgtEl>
                                      </p:cBhvr>
                                    </p:animEffect>
                                  </p:childTnLst>
                                </p:cTn>
                              </p:par>
                            </p:childTnLst>
                          </p:cTn>
                        </p:par>
                        <p:par>
                          <p:cTn id="143" fill="hold">
                            <p:stCondLst>
                              <p:cond delay="3000"/>
                            </p:stCondLst>
                            <p:childTnLst>
                              <p:par>
                                <p:cTn id="144" presetID="1" presetClass="entr" presetSubtype="0" fill="hold" nodeType="afterEffect">
                                  <p:stCondLst>
                                    <p:cond delay="0"/>
                                  </p:stCondLst>
                                  <p:childTnLst>
                                    <p:set>
                                      <p:cBhvr>
                                        <p:cTn id="145" dur="1" fill="hold">
                                          <p:stCondLst>
                                            <p:cond delay="0"/>
                                          </p:stCondLst>
                                        </p:cTn>
                                        <p:tgtEl>
                                          <p:spTgt spid="29"/>
                                        </p:tgtEl>
                                        <p:attrNameLst>
                                          <p:attrName>style.visibility</p:attrName>
                                        </p:attrNameLst>
                                      </p:cBhvr>
                                      <p:to>
                                        <p:strVal val="visible"/>
                                      </p:to>
                                    </p:set>
                                  </p:childTnLst>
                                </p:cTn>
                              </p:par>
                            </p:childTnLst>
                          </p:cTn>
                        </p:par>
                        <p:par>
                          <p:cTn id="146" fill="hold">
                            <p:stCondLst>
                              <p:cond delay="3000"/>
                            </p:stCondLst>
                            <p:childTnLst>
                              <p:par>
                                <p:cTn id="147" presetID="10" presetClass="entr" presetSubtype="0" fill="hold" grpId="0" nodeType="afterEffect">
                                  <p:stCondLst>
                                    <p:cond delay="0"/>
                                  </p:stCondLst>
                                  <p:childTnLst>
                                    <p:set>
                                      <p:cBhvr>
                                        <p:cTn id="148" dur="1" fill="hold">
                                          <p:stCondLst>
                                            <p:cond delay="0"/>
                                          </p:stCondLst>
                                        </p:cTn>
                                        <p:tgtEl>
                                          <p:spTgt spid="48"/>
                                        </p:tgtEl>
                                        <p:attrNameLst>
                                          <p:attrName>style.visibility</p:attrName>
                                        </p:attrNameLst>
                                      </p:cBhvr>
                                      <p:to>
                                        <p:strVal val="visible"/>
                                      </p:to>
                                    </p:set>
                                    <p:animEffect transition="in" filter="fade">
                                      <p:cBhvr>
                                        <p:cTn id="149" dur="100"/>
                                        <p:tgtEl>
                                          <p:spTgt spid="48"/>
                                        </p:tgtEl>
                                      </p:cBhvr>
                                    </p:animEffect>
                                  </p:childTnLst>
                                </p:cTn>
                              </p:par>
                            </p:childTnLst>
                          </p:cTn>
                        </p:par>
                        <p:par>
                          <p:cTn id="150" fill="hold">
                            <p:stCondLst>
                              <p:cond delay="3100"/>
                            </p:stCondLst>
                            <p:childTnLst>
                              <p:par>
                                <p:cTn id="151" presetID="1" presetClass="entr" presetSubtype="0" fill="hold" nodeType="afterEffect">
                                  <p:stCondLst>
                                    <p:cond delay="0"/>
                                  </p:stCondLst>
                                  <p:childTnLst>
                                    <p:set>
                                      <p:cBhvr>
                                        <p:cTn id="152" dur="1" fill="hold">
                                          <p:stCondLst>
                                            <p:cond delay="0"/>
                                          </p:stCondLst>
                                        </p:cTn>
                                        <p:tgtEl>
                                          <p:spTgt spid="34"/>
                                        </p:tgtEl>
                                        <p:attrNameLst>
                                          <p:attrName>style.visibility</p:attrName>
                                        </p:attrNameLst>
                                      </p:cBhvr>
                                      <p:to>
                                        <p:strVal val="visible"/>
                                      </p:to>
                                    </p:set>
                                  </p:childTnLst>
                                </p:cTn>
                              </p:par>
                            </p:childTnLst>
                          </p:cTn>
                        </p:par>
                        <p:par>
                          <p:cTn id="153" fill="hold">
                            <p:stCondLst>
                              <p:cond delay="3100"/>
                            </p:stCondLst>
                            <p:childTnLst>
                              <p:par>
                                <p:cTn id="154" presetID="10" presetClass="entr" presetSubtype="0" fill="hold" grpId="0" nodeType="afterEffect">
                                  <p:stCondLst>
                                    <p:cond delay="0"/>
                                  </p:stCondLst>
                                  <p:childTnLst>
                                    <p:set>
                                      <p:cBhvr>
                                        <p:cTn id="155" dur="1" fill="hold">
                                          <p:stCondLst>
                                            <p:cond delay="0"/>
                                          </p:stCondLst>
                                        </p:cTn>
                                        <p:tgtEl>
                                          <p:spTgt spid="44"/>
                                        </p:tgtEl>
                                        <p:attrNameLst>
                                          <p:attrName>style.visibility</p:attrName>
                                        </p:attrNameLst>
                                      </p:cBhvr>
                                      <p:to>
                                        <p:strVal val="visible"/>
                                      </p:to>
                                    </p:set>
                                    <p:animEffect transition="in" filter="fade">
                                      <p:cBhvr>
                                        <p:cTn id="156" dur="100"/>
                                        <p:tgtEl>
                                          <p:spTgt spid="44"/>
                                        </p:tgtEl>
                                      </p:cBhvr>
                                    </p:animEffect>
                                  </p:childTnLst>
                                </p:cTn>
                              </p:par>
                            </p:childTnLst>
                          </p:cTn>
                        </p:par>
                        <p:par>
                          <p:cTn id="157" fill="hold">
                            <p:stCondLst>
                              <p:cond delay="3200"/>
                            </p:stCondLst>
                            <p:childTnLst>
                              <p:par>
                                <p:cTn id="158" presetID="1" presetClass="entr" presetSubtype="0" fill="hold" nodeType="afterEffect">
                                  <p:stCondLst>
                                    <p:cond delay="0"/>
                                  </p:stCondLst>
                                  <p:childTnLst>
                                    <p:set>
                                      <p:cBhvr>
                                        <p:cTn id="159" dur="1" fill="hold">
                                          <p:stCondLst>
                                            <p:cond delay="0"/>
                                          </p:stCondLst>
                                        </p:cTn>
                                        <p:tgtEl>
                                          <p:spTgt spid="31"/>
                                        </p:tgtEl>
                                        <p:attrNameLst>
                                          <p:attrName>style.visibility</p:attrName>
                                        </p:attrNameLst>
                                      </p:cBhvr>
                                      <p:to>
                                        <p:strVal val="visible"/>
                                      </p:to>
                                    </p:set>
                                  </p:childTnLst>
                                </p:cTn>
                              </p:par>
                            </p:childTnLst>
                          </p:cTn>
                        </p:par>
                        <p:par>
                          <p:cTn id="160" fill="hold">
                            <p:stCondLst>
                              <p:cond delay="3200"/>
                            </p:stCondLst>
                            <p:childTnLst>
                              <p:par>
                                <p:cTn id="161" presetID="10" presetClass="entr" presetSubtype="0" fill="hold" grpId="0" nodeType="afterEffect">
                                  <p:stCondLst>
                                    <p:cond delay="0"/>
                                  </p:stCondLst>
                                  <p:childTnLst>
                                    <p:set>
                                      <p:cBhvr>
                                        <p:cTn id="162" dur="1" fill="hold">
                                          <p:stCondLst>
                                            <p:cond delay="0"/>
                                          </p:stCondLst>
                                        </p:cTn>
                                        <p:tgtEl>
                                          <p:spTgt spid="49"/>
                                        </p:tgtEl>
                                        <p:attrNameLst>
                                          <p:attrName>style.visibility</p:attrName>
                                        </p:attrNameLst>
                                      </p:cBhvr>
                                      <p:to>
                                        <p:strVal val="visible"/>
                                      </p:to>
                                    </p:set>
                                    <p:animEffect transition="in" filter="fade">
                                      <p:cBhvr>
                                        <p:cTn id="163" dur="100"/>
                                        <p:tgtEl>
                                          <p:spTgt spid="49"/>
                                        </p:tgtEl>
                                      </p:cBhvr>
                                    </p:animEffect>
                                  </p:childTnLst>
                                </p:cTn>
                              </p:par>
                            </p:childTnLst>
                          </p:cTn>
                        </p:par>
                        <p:par>
                          <p:cTn id="164" fill="hold">
                            <p:stCondLst>
                              <p:cond delay="3300"/>
                            </p:stCondLst>
                            <p:childTnLst>
                              <p:par>
                                <p:cTn id="165" presetID="1" presetClass="entr" presetSubtype="0" fill="hold" nodeType="afterEffect">
                                  <p:stCondLst>
                                    <p:cond delay="0"/>
                                  </p:stCondLst>
                                  <p:childTnLst>
                                    <p:set>
                                      <p:cBhvr>
                                        <p:cTn id="166" dur="1" fill="hold">
                                          <p:stCondLst>
                                            <p:cond delay="0"/>
                                          </p:stCondLst>
                                        </p:cTn>
                                        <p:tgtEl>
                                          <p:spTgt spid="36"/>
                                        </p:tgtEl>
                                        <p:attrNameLst>
                                          <p:attrName>style.visibility</p:attrName>
                                        </p:attrNameLst>
                                      </p:cBhvr>
                                      <p:to>
                                        <p:strVal val="visible"/>
                                      </p:to>
                                    </p:set>
                                  </p:childTnLst>
                                </p:cTn>
                              </p:par>
                            </p:childTnLst>
                          </p:cTn>
                        </p:par>
                        <p:par>
                          <p:cTn id="167" fill="hold">
                            <p:stCondLst>
                              <p:cond delay="3300"/>
                            </p:stCondLst>
                            <p:childTnLst>
                              <p:par>
                                <p:cTn id="168" presetID="10" presetClass="entr" presetSubtype="0" fill="hold" grpId="0" nodeType="afterEffect">
                                  <p:stCondLst>
                                    <p:cond delay="0"/>
                                  </p:stCondLst>
                                  <p:childTnLst>
                                    <p:set>
                                      <p:cBhvr>
                                        <p:cTn id="169" dur="1" fill="hold">
                                          <p:stCondLst>
                                            <p:cond delay="0"/>
                                          </p:stCondLst>
                                        </p:cTn>
                                        <p:tgtEl>
                                          <p:spTgt spid="39"/>
                                        </p:tgtEl>
                                        <p:attrNameLst>
                                          <p:attrName>style.visibility</p:attrName>
                                        </p:attrNameLst>
                                      </p:cBhvr>
                                      <p:to>
                                        <p:strVal val="visible"/>
                                      </p:to>
                                    </p:set>
                                    <p:animEffect transition="in" filter="fade">
                                      <p:cBhvr>
                                        <p:cTn id="170" dur="100"/>
                                        <p:tgtEl>
                                          <p:spTgt spid="39"/>
                                        </p:tgtEl>
                                      </p:cBhvr>
                                    </p:animEffect>
                                  </p:childTnLst>
                                </p:cTn>
                              </p:par>
                            </p:childTnLst>
                          </p:cTn>
                        </p:par>
                        <p:par>
                          <p:cTn id="171" fill="hold">
                            <p:stCondLst>
                              <p:cond delay="3400"/>
                            </p:stCondLst>
                            <p:childTnLst>
                              <p:par>
                                <p:cTn id="172" presetID="10" presetClass="entr" presetSubtype="0" fill="hold" grpId="0" nodeType="afterEffect">
                                  <p:stCondLst>
                                    <p:cond delay="0"/>
                                  </p:stCondLst>
                                  <p:childTnLst>
                                    <p:set>
                                      <p:cBhvr>
                                        <p:cTn id="173" dur="1" fill="hold">
                                          <p:stCondLst>
                                            <p:cond delay="0"/>
                                          </p:stCondLst>
                                        </p:cTn>
                                        <p:tgtEl>
                                          <p:spTgt spid="51"/>
                                        </p:tgtEl>
                                        <p:attrNameLst>
                                          <p:attrName>style.visibility</p:attrName>
                                        </p:attrNameLst>
                                      </p:cBhvr>
                                      <p:to>
                                        <p:strVal val="visible"/>
                                      </p:to>
                                    </p:set>
                                    <p:animEffect transition="in" filter="fade">
                                      <p:cBhvr>
                                        <p:cTn id="174" dur="500"/>
                                        <p:tgtEl>
                                          <p:spTgt spid="51"/>
                                        </p:tgtEl>
                                      </p:cBhvr>
                                    </p:animEffect>
                                  </p:childTnLst>
                                </p:cTn>
                              </p:par>
                              <p:par>
                                <p:cTn id="175" presetID="16" presetClass="entr" presetSubtype="21" fill="hold" nodeType="withEffect">
                                  <p:stCondLst>
                                    <p:cond delay="0"/>
                                  </p:stCondLst>
                                  <p:childTnLst>
                                    <p:set>
                                      <p:cBhvr>
                                        <p:cTn id="176" dur="1" fill="hold">
                                          <p:stCondLst>
                                            <p:cond delay="0"/>
                                          </p:stCondLst>
                                        </p:cTn>
                                        <p:tgtEl>
                                          <p:spTgt spid="50"/>
                                        </p:tgtEl>
                                        <p:attrNameLst>
                                          <p:attrName>style.visibility</p:attrName>
                                        </p:attrNameLst>
                                      </p:cBhvr>
                                      <p:to>
                                        <p:strVal val="visible"/>
                                      </p:to>
                                    </p:set>
                                    <p:animEffect transition="in" filter="barn(inVertical)">
                                      <p:cBhvr>
                                        <p:cTn id="177" dur="500"/>
                                        <p:tgtEl>
                                          <p:spTgt spid="50"/>
                                        </p:tgtEl>
                                      </p:cBhvr>
                                    </p:animEffect>
                                  </p:childTnLst>
                                </p:cTn>
                              </p:par>
                            </p:childTnLst>
                          </p:cTn>
                        </p:par>
                        <p:par>
                          <p:cTn id="178" fill="hold">
                            <p:stCondLst>
                              <p:cond delay="3900"/>
                            </p:stCondLst>
                            <p:childTnLst>
                              <p:par>
                                <p:cTn id="179" presetID="9" presetClass="entr" presetSubtype="0" fill="hold" grpId="0" nodeType="afterEffect">
                                  <p:stCondLst>
                                    <p:cond delay="0"/>
                                  </p:stCondLst>
                                  <p:childTnLst>
                                    <p:set>
                                      <p:cBhvr>
                                        <p:cTn id="180" dur="1" fill="hold">
                                          <p:stCondLst>
                                            <p:cond delay="0"/>
                                          </p:stCondLst>
                                        </p:cTn>
                                        <p:tgtEl>
                                          <p:spTgt spid="52"/>
                                        </p:tgtEl>
                                        <p:attrNameLst>
                                          <p:attrName>style.visibility</p:attrName>
                                        </p:attrNameLst>
                                      </p:cBhvr>
                                      <p:to>
                                        <p:strVal val="visible"/>
                                      </p:to>
                                    </p:set>
                                    <p:animEffect transition="in" filter="dissolve">
                                      <p:cBhvr>
                                        <p:cTn id="181" dur="500"/>
                                        <p:tgtEl>
                                          <p:spTgt spid="52"/>
                                        </p:tgtEl>
                                      </p:cBhvr>
                                    </p:animEffect>
                                  </p:childTnLst>
                                </p:cTn>
                              </p:par>
                            </p:childTnLst>
                          </p:cTn>
                        </p:par>
                        <p:par>
                          <p:cTn id="182" fill="hold">
                            <p:stCondLst>
                              <p:cond delay="4400"/>
                            </p:stCondLst>
                            <p:childTnLst>
                              <p:par>
                                <p:cTn id="183" presetID="10" presetClass="entr" presetSubtype="0" fill="hold" grpId="0" nodeType="afterEffect">
                                  <p:stCondLst>
                                    <p:cond delay="0"/>
                                  </p:stCondLst>
                                  <p:childTnLst>
                                    <p:set>
                                      <p:cBhvr>
                                        <p:cTn id="184" dur="1" fill="hold">
                                          <p:stCondLst>
                                            <p:cond delay="0"/>
                                          </p:stCondLst>
                                        </p:cTn>
                                        <p:tgtEl>
                                          <p:spTgt spid="63"/>
                                        </p:tgtEl>
                                        <p:attrNameLst>
                                          <p:attrName>style.visibility</p:attrName>
                                        </p:attrNameLst>
                                      </p:cBhvr>
                                      <p:to>
                                        <p:strVal val="visible"/>
                                      </p:to>
                                    </p:set>
                                    <p:animEffect transition="in" filter="fade">
                                      <p:cBhvr>
                                        <p:cTn id="185" dur="100"/>
                                        <p:tgtEl>
                                          <p:spTgt spid="63"/>
                                        </p:tgtEl>
                                      </p:cBhvr>
                                    </p:animEffect>
                                  </p:childTnLst>
                                </p:cTn>
                              </p:par>
                            </p:childTnLst>
                          </p:cTn>
                        </p:par>
                        <p:par>
                          <p:cTn id="186" fill="hold">
                            <p:stCondLst>
                              <p:cond delay="4500"/>
                            </p:stCondLst>
                            <p:childTnLst>
                              <p:par>
                                <p:cTn id="187" presetID="10" presetClass="entr" presetSubtype="0" fill="hold" grpId="0" nodeType="afterEffect">
                                  <p:stCondLst>
                                    <p:cond delay="0"/>
                                  </p:stCondLst>
                                  <p:childTnLst>
                                    <p:set>
                                      <p:cBhvr>
                                        <p:cTn id="188" dur="1" fill="hold">
                                          <p:stCondLst>
                                            <p:cond delay="0"/>
                                          </p:stCondLst>
                                        </p:cTn>
                                        <p:tgtEl>
                                          <p:spTgt spid="65"/>
                                        </p:tgtEl>
                                        <p:attrNameLst>
                                          <p:attrName>style.visibility</p:attrName>
                                        </p:attrNameLst>
                                      </p:cBhvr>
                                      <p:to>
                                        <p:strVal val="visible"/>
                                      </p:to>
                                    </p:set>
                                    <p:animEffect transition="in" filter="fade">
                                      <p:cBhvr>
                                        <p:cTn id="189" dur="100"/>
                                        <p:tgtEl>
                                          <p:spTgt spid="65"/>
                                        </p:tgtEl>
                                      </p:cBhvr>
                                    </p:animEffect>
                                  </p:childTnLst>
                                </p:cTn>
                              </p:par>
                            </p:childTnLst>
                          </p:cTn>
                        </p:par>
                        <p:par>
                          <p:cTn id="190" fill="hold">
                            <p:stCondLst>
                              <p:cond delay="4600"/>
                            </p:stCondLst>
                            <p:childTnLst>
                              <p:par>
                                <p:cTn id="191" presetID="1" presetClass="entr" presetSubtype="0" fill="hold" nodeType="afterEffect">
                                  <p:stCondLst>
                                    <p:cond delay="0"/>
                                  </p:stCondLst>
                                  <p:childTnLst>
                                    <p:set>
                                      <p:cBhvr>
                                        <p:cTn id="192" dur="1" fill="hold">
                                          <p:stCondLst>
                                            <p:cond delay="0"/>
                                          </p:stCondLst>
                                        </p:cTn>
                                        <p:tgtEl>
                                          <p:spTgt spid="55"/>
                                        </p:tgtEl>
                                        <p:attrNameLst>
                                          <p:attrName>style.visibility</p:attrName>
                                        </p:attrNameLst>
                                      </p:cBhvr>
                                      <p:to>
                                        <p:strVal val="visible"/>
                                      </p:to>
                                    </p:set>
                                  </p:childTnLst>
                                </p:cTn>
                              </p:par>
                            </p:childTnLst>
                          </p:cTn>
                        </p:par>
                        <p:par>
                          <p:cTn id="193" fill="hold">
                            <p:stCondLst>
                              <p:cond delay="4600"/>
                            </p:stCondLst>
                            <p:childTnLst>
                              <p:par>
                                <p:cTn id="194" presetID="10" presetClass="entr" presetSubtype="0" fill="hold" grpId="0" nodeType="afterEffect">
                                  <p:stCondLst>
                                    <p:cond delay="0"/>
                                  </p:stCondLst>
                                  <p:childTnLst>
                                    <p:set>
                                      <p:cBhvr>
                                        <p:cTn id="195" dur="1" fill="hold">
                                          <p:stCondLst>
                                            <p:cond delay="0"/>
                                          </p:stCondLst>
                                        </p:cTn>
                                        <p:tgtEl>
                                          <p:spTgt spid="70"/>
                                        </p:tgtEl>
                                        <p:attrNameLst>
                                          <p:attrName>style.visibility</p:attrName>
                                        </p:attrNameLst>
                                      </p:cBhvr>
                                      <p:to>
                                        <p:strVal val="visible"/>
                                      </p:to>
                                    </p:set>
                                    <p:animEffect transition="in" filter="fade">
                                      <p:cBhvr>
                                        <p:cTn id="196" dur="100"/>
                                        <p:tgtEl>
                                          <p:spTgt spid="70"/>
                                        </p:tgtEl>
                                      </p:cBhvr>
                                    </p:animEffect>
                                  </p:childTnLst>
                                </p:cTn>
                              </p:par>
                            </p:childTnLst>
                          </p:cTn>
                        </p:par>
                        <p:par>
                          <p:cTn id="197" fill="hold">
                            <p:stCondLst>
                              <p:cond delay="4700"/>
                            </p:stCondLst>
                            <p:childTnLst>
                              <p:par>
                                <p:cTn id="198" presetID="1" presetClass="entr" presetSubtype="0" fill="hold" nodeType="afterEffect">
                                  <p:stCondLst>
                                    <p:cond delay="0"/>
                                  </p:stCondLst>
                                  <p:childTnLst>
                                    <p:set>
                                      <p:cBhvr>
                                        <p:cTn id="199" dur="1" fill="hold">
                                          <p:stCondLst>
                                            <p:cond delay="0"/>
                                          </p:stCondLst>
                                        </p:cTn>
                                        <p:tgtEl>
                                          <p:spTgt spid="60"/>
                                        </p:tgtEl>
                                        <p:attrNameLst>
                                          <p:attrName>style.visibility</p:attrName>
                                        </p:attrNameLst>
                                      </p:cBhvr>
                                      <p:to>
                                        <p:strVal val="visible"/>
                                      </p:to>
                                    </p:set>
                                  </p:childTnLst>
                                </p:cTn>
                              </p:par>
                            </p:childTnLst>
                          </p:cTn>
                        </p:par>
                        <p:par>
                          <p:cTn id="200" fill="hold">
                            <p:stCondLst>
                              <p:cond delay="4700"/>
                            </p:stCondLst>
                            <p:childTnLst>
                              <p:par>
                                <p:cTn id="201" presetID="10" presetClass="entr" presetSubtype="0" fill="hold" grpId="0" nodeType="afterEffect">
                                  <p:stCondLst>
                                    <p:cond delay="0"/>
                                  </p:stCondLst>
                                  <p:childTnLst>
                                    <p:set>
                                      <p:cBhvr>
                                        <p:cTn id="202" dur="1" fill="hold">
                                          <p:stCondLst>
                                            <p:cond delay="0"/>
                                          </p:stCondLst>
                                        </p:cTn>
                                        <p:tgtEl>
                                          <p:spTgt spid="66"/>
                                        </p:tgtEl>
                                        <p:attrNameLst>
                                          <p:attrName>style.visibility</p:attrName>
                                        </p:attrNameLst>
                                      </p:cBhvr>
                                      <p:to>
                                        <p:strVal val="visible"/>
                                      </p:to>
                                    </p:set>
                                    <p:animEffect transition="in" filter="fade">
                                      <p:cBhvr>
                                        <p:cTn id="203" dur="100"/>
                                        <p:tgtEl>
                                          <p:spTgt spid="66"/>
                                        </p:tgtEl>
                                      </p:cBhvr>
                                    </p:animEffect>
                                  </p:childTnLst>
                                </p:cTn>
                              </p:par>
                            </p:childTnLst>
                          </p:cTn>
                        </p:par>
                        <p:par>
                          <p:cTn id="204" fill="hold">
                            <p:stCondLst>
                              <p:cond delay="4800"/>
                            </p:stCondLst>
                            <p:childTnLst>
                              <p:par>
                                <p:cTn id="205" presetID="1" presetClass="entr" presetSubtype="0" fill="hold" nodeType="afterEffect">
                                  <p:stCondLst>
                                    <p:cond delay="0"/>
                                  </p:stCondLst>
                                  <p:childTnLst>
                                    <p:set>
                                      <p:cBhvr>
                                        <p:cTn id="206" dur="1" fill="hold">
                                          <p:stCondLst>
                                            <p:cond delay="0"/>
                                          </p:stCondLst>
                                        </p:cTn>
                                        <p:tgtEl>
                                          <p:spTgt spid="53"/>
                                        </p:tgtEl>
                                        <p:attrNameLst>
                                          <p:attrName>style.visibility</p:attrName>
                                        </p:attrNameLst>
                                      </p:cBhvr>
                                      <p:to>
                                        <p:strVal val="visible"/>
                                      </p:to>
                                    </p:set>
                                  </p:childTnLst>
                                </p:cTn>
                              </p:par>
                            </p:childTnLst>
                          </p:cTn>
                        </p:par>
                        <p:par>
                          <p:cTn id="207" fill="hold">
                            <p:stCondLst>
                              <p:cond delay="4800"/>
                            </p:stCondLst>
                            <p:childTnLst>
                              <p:par>
                                <p:cTn id="208" presetID="10" presetClass="entr" presetSubtype="0" fill="hold" grpId="0" nodeType="afterEffect">
                                  <p:stCondLst>
                                    <p:cond delay="0"/>
                                  </p:stCondLst>
                                  <p:childTnLst>
                                    <p:set>
                                      <p:cBhvr>
                                        <p:cTn id="209" dur="1" fill="hold">
                                          <p:stCondLst>
                                            <p:cond delay="0"/>
                                          </p:stCondLst>
                                        </p:cTn>
                                        <p:tgtEl>
                                          <p:spTgt spid="71"/>
                                        </p:tgtEl>
                                        <p:attrNameLst>
                                          <p:attrName>style.visibility</p:attrName>
                                        </p:attrNameLst>
                                      </p:cBhvr>
                                      <p:to>
                                        <p:strVal val="visible"/>
                                      </p:to>
                                    </p:set>
                                    <p:animEffect transition="in" filter="fade">
                                      <p:cBhvr>
                                        <p:cTn id="210" dur="100"/>
                                        <p:tgtEl>
                                          <p:spTgt spid="71"/>
                                        </p:tgtEl>
                                      </p:cBhvr>
                                    </p:animEffect>
                                  </p:childTnLst>
                                </p:cTn>
                              </p:par>
                            </p:childTnLst>
                          </p:cTn>
                        </p:par>
                        <p:par>
                          <p:cTn id="211" fill="hold">
                            <p:stCondLst>
                              <p:cond delay="4900"/>
                            </p:stCondLst>
                            <p:childTnLst>
                              <p:par>
                                <p:cTn id="212" presetID="1" presetClass="entr" presetSubtype="0" fill="hold" nodeType="afterEffect">
                                  <p:stCondLst>
                                    <p:cond delay="0"/>
                                  </p:stCondLst>
                                  <p:childTnLst>
                                    <p:set>
                                      <p:cBhvr>
                                        <p:cTn id="213" dur="1" fill="hold">
                                          <p:stCondLst>
                                            <p:cond delay="0"/>
                                          </p:stCondLst>
                                        </p:cTn>
                                        <p:tgtEl>
                                          <p:spTgt spid="58"/>
                                        </p:tgtEl>
                                        <p:attrNameLst>
                                          <p:attrName>style.visibility</p:attrName>
                                        </p:attrNameLst>
                                      </p:cBhvr>
                                      <p:to>
                                        <p:strVal val="visible"/>
                                      </p:to>
                                    </p:set>
                                  </p:childTnLst>
                                </p:cTn>
                              </p:par>
                            </p:childTnLst>
                          </p:cTn>
                        </p:par>
                        <p:par>
                          <p:cTn id="214" fill="hold">
                            <p:stCondLst>
                              <p:cond delay="4900"/>
                            </p:stCondLst>
                            <p:childTnLst>
                              <p:par>
                                <p:cTn id="215" presetID="10" presetClass="entr" presetSubtype="0" fill="hold" grpId="0" nodeType="afterEffect">
                                  <p:stCondLst>
                                    <p:cond delay="0"/>
                                  </p:stCondLst>
                                  <p:childTnLst>
                                    <p:set>
                                      <p:cBhvr>
                                        <p:cTn id="216" dur="1" fill="hold">
                                          <p:stCondLst>
                                            <p:cond delay="0"/>
                                          </p:stCondLst>
                                        </p:cTn>
                                        <p:tgtEl>
                                          <p:spTgt spid="67"/>
                                        </p:tgtEl>
                                        <p:attrNameLst>
                                          <p:attrName>style.visibility</p:attrName>
                                        </p:attrNameLst>
                                      </p:cBhvr>
                                      <p:to>
                                        <p:strVal val="visible"/>
                                      </p:to>
                                    </p:set>
                                    <p:animEffect transition="in" filter="fade">
                                      <p:cBhvr>
                                        <p:cTn id="217" dur="100"/>
                                        <p:tgtEl>
                                          <p:spTgt spid="67"/>
                                        </p:tgtEl>
                                      </p:cBhvr>
                                    </p:animEffect>
                                  </p:childTnLst>
                                </p:cTn>
                              </p:par>
                            </p:childTnLst>
                          </p:cTn>
                        </p:par>
                        <p:par>
                          <p:cTn id="218" fill="hold">
                            <p:stCondLst>
                              <p:cond delay="5000"/>
                            </p:stCondLst>
                            <p:childTnLst>
                              <p:par>
                                <p:cTn id="219" presetID="1" presetClass="entr" presetSubtype="0" fill="hold" nodeType="afterEffect">
                                  <p:stCondLst>
                                    <p:cond delay="0"/>
                                  </p:stCondLst>
                                  <p:childTnLst>
                                    <p:set>
                                      <p:cBhvr>
                                        <p:cTn id="220" dur="1" fill="hold">
                                          <p:stCondLst>
                                            <p:cond delay="0"/>
                                          </p:stCondLst>
                                        </p:cTn>
                                        <p:tgtEl>
                                          <p:spTgt spid="57"/>
                                        </p:tgtEl>
                                        <p:attrNameLst>
                                          <p:attrName>style.visibility</p:attrName>
                                        </p:attrNameLst>
                                      </p:cBhvr>
                                      <p:to>
                                        <p:strVal val="visible"/>
                                      </p:to>
                                    </p:set>
                                  </p:childTnLst>
                                </p:cTn>
                              </p:par>
                            </p:childTnLst>
                          </p:cTn>
                        </p:par>
                        <p:par>
                          <p:cTn id="221" fill="hold">
                            <p:stCondLst>
                              <p:cond delay="5000"/>
                            </p:stCondLst>
                            <p:childTnLst>
                              <p:par>
                                <p:cTn id="222" presetID="10" presetClass="entr" presetSubtype="0" fill="hold" grpId="0" nodeType="afterEffect">
                                  <p:stCondLst>
                                    <p:cond delay="0"/>
                                  </p:stCondLst>
                                  <p:childTnLst>
                                    <p:set>
                                      <p:cBhvr>
                                        <p:cTn id="223" dur="1" fill="hold">
                                          <p:stCondLst>
                                            <p:cond delay="0"/>
                                          </p:stCondLst>
                                        </p:cTn>
                                        <p:tgtEl>
                                          <p:spTgt spid="72"/>
                                        </p:tgtEl>
                                        <p:attrNameLst>
                                          <p:attrName>style.visibility</p:attrName>
                                        </p:attrNameLst>
                                      </p:cBhvr>
                                      <p:to>
                                        <p:strVal val="visible"/>
                                      </p:to>
                                    </p:set>
                                    <p:animEffect transition="in" filter="fade">
                                      <p:cBhvr>
                                        <p:cTn id="224" dur="100"/>
                                        <p:tgtEl>
                                          <p:spTgt spid="72"/>
                                        </p:tgtEl>
                                      </p:cBhvr>
                                    </p:animEffect>
                                  </p:childTnLst>
                                </p:cTn>
                              </p:par>
                            </p:childTnLst>
                          </p:cTn>
                        </p:par>
                        <p:par>
                          <p:cTn id="225" fill="hold">
                            <p:stCondLst>
                              <p:cond delay="5100"/>
                            </p:stCondLst>
                            <p:childTnLst>
                              <p:par>
                                <p:cTn id="226" presetID="1" presetClass="entr" presetSubtype="0" fill="hold" nodeType="afterEffect">
                                  <p:stCondLst>
                                    <p:cond delay="0"/>
                                  </p:stCondLst>
                                  <p:childTnLst>
                                    <p:set>
                                      <p:cBhvr>
                                        <p:cTn id="227" dur="1" fill="hold">
                                          <p:stCondLst>
                                            <p:cond delay="0"/>
                                          </p:stCondLst>
                                        </p:cTn>
                                        <p:tgtEl>
                                          <p:spTgt spid="62"/>
                                        </p:tgtEl>
                                        <p:attrNameLst>
                                          <p:attrName>style.visibility</p:attrName>
                                        </p:attrNameLst>
                                      </p:cBhvr>
                                      <p:to>
                                        <p:strVal val="visible"/>
                                      </p:to>
                                    </p:set>
                                  </p:childTnLst>
                                </p:cTn>
                              </p:par>
                            </p:childTnLst>
                          </p:cTn>
                        </p:par>
                        <p:par>
                          <p:cTn id="228" fill="hold">
                            <p:stCondLst>
                              <p:cond delay="5100"/>
                            </p:stCondLst>
                            <p:childTnLst>
                              <p:par>
                                <p:cTn id="229" presetID="10" presetClass="entr" presetSubtype="0" fill="hold" grpId="0" nodeType="afterEffect">
                                  <p:stCondLst>
                                    <p:cond delay="0"/>
                                  </p:stCondLst>
                                  <p:childTnLst>
                                    <p:set>
                                      <p:cBhvr>
                                        <p:cTn id="230" dur="1" fill="hold">
                                          <p:stCondLst>
                                            <p:cond delay="0"/>
                                          </p:stCondLst>
                                        </p:cTn>
                                        <p:tgtEl>
                                          <p:spTgt spid="68"/>
                                        </p:tgtEl>
                                        <p:attrNameLst>
                                          <p:attrName>style.visibility</p:attrName>
                                        </p:attrNameLst>
                                      </p:cBhvr>
                                      <p:to>
                                        <p:strVal val="visible"/>
                                      </p:to>
                                    </p:set>
                                    <p:animEffect transition="in" filter="fade">
                                      <p:cBhvr>
                                        <p:cTn id="231" dur="100"/>
                                        <p:tgtEl>
                                          <p:spTgt spid="68"/>
                                        </p:tgtEl>
                                      </p:cBhvr>
                                    </p:animEffect>
                                  </p:childTnLst>
                                </p:cTn>
                              </p:par>
                            </p:childTnLst>
                          </p:cTn>
                        </p:par>
                        <p:par>
                          <p:cTn id="232" fill="hold">
                            <p:stCondLst>
                              <p:cond delay="5200"/>
                            </p:stCondLst>
                            <p:childTnLst>
                              <p:par>
                                <p:cTn id="233" presetID="1" presetClass="entr" presetSubtype="0" fill="hold" nodeType="afterEffect">
                                  <p:stCondLst>
                                    <p:cond delay="0"/>
                                  </p:stCondLst>
                                  <p:childTnLst>
                                    <p:set>
                                      <p:cBhvr>
                                        <p:cTn id="234" dur="1" fill="hold">
                                          <p:stCondLst>
                                            <p:cond delay="0"/>
                                          </p:stCondLst>
                                        </p:cTn>
                                        <p:tgtEl>
                                          <p:spTgt spid="54"/>
                                        </p:tgtEl>
                                        <p:attrNameLst>
                                          <p:attrName>style.visibility</p:attrName>
                                        </p:attrNameLst>
                                      </p:cBhvr>
                                      <p:to>
                                        <p:strVal val="visible"/>
                                      </p:to>
                                    </p:set>
                                  </p:childTnLst>
                                </p:cTn>
                              </p:par>
                            </p:childTnLst>
                          </p:cTn>
                        </p:par>
                        <p:par>
                          <p:cTn id="235" fill="hold">
                            <p:stCondLst>
                              <p:cond delay="5200"/>
                            </p:stCondLst>
                            <p:childTnLst>
                              <p:par>
                                <p:cTn id="236" presetID="10" presetClass="entr" presetSubtype="0" fill="hold" grpId="0" nodeType="afterEffect">
                                  <p:stCondLst>
                                    <p:cond delay="0"/>
                                  </p:stCondLst>
                                  <p:childTnLst>
                                    <p:set>
                                      <p:cBhvr>
                                        <p:cTn id="237" dur="1" fill="hold">
                                          <p:stCondLst>
                                            <p:cond delay="0"/>
                                          </p:stCondLst>
                                        </p:cTn>
                                        <p:tgtEl>
                                          <p:spTgt spid="73"/>
                                        </p:tgtEl>
                                        <p:attrNameLst>
                                          <p:attrName>style.visibility</p:attrName>
                                        </p:attrNameLst>
                                      </p:cBhvr>
                                      <p:to>
                                        <p:strVal val="visible"/>
                                      </p:to>
                                    </p:set>
                                    <p:animEffect transition="in" filter="fade">
                                      <p:cBhvr>
                                        <p:cTn id="238" dur="100"/>
                                        <p:tgtEl>
                                          <p:spTgt spid="73"/>
                                        </p:tgtEl>
                                      </p:cBhvr>
                                    </p:animEffect>
                                  </p:childTnLst>
                                </p:cTn>
                              </p:par>
                            </p:childTnLst>
                          </p:cTn>
                        </p:par>
                        <p:par>
                          <p:cTn id="239" fill="hold">
                            <p:stCondLst>
                              <p:cond delay="5300"/>
                            </p:stCondLst>
                            <p:childTnLst>
                              <p:par>
                                <p:cTn id="240" presetID="1" presetClass="entr" presetSubtype="0" fill="hold" nodeType="afterEffect">
                                  <p:stCondLst>
                                    <p:cond delay="0"/>
                                  </p:stCondLst>
                                  <p:childTnLst>
                                    <p:set>
                                      <p:cBhvr>
                                        <p:cTn id="241" dur="1" fill="hold">
                                          <p:stCondLst>
                                            <p:cond delay="0"/>
                                          </p:stCondLst>
                                        </p:cTn>
                                        <p:tgtEl>
                                          <p:spTgt spid="59"/>
                                        </p:tgtEl>
                                        <p:attrNameLst>
                                          <p:attrName>style.visibility</p:attrName>
                                        </p:attrNameLst>
                                      </p:cBhvr>
                                      <p:to>
                                        <p:strVal val="visible"/>
                                      </p:to>
                                    </p:set>
                                  </p:childTnLst>
                                </p:cTn>
                              </p:par>
                            </p:childTnLst>
                          </p:cTn>
                        </p:par>
                        <p:par>
                          <p:cTn id="242" fill="hold">
                            <p:stCondLst>
                              <p:cond delay="5300"/>
                            </p:stCondLst>
                            <p:childTnLst>
                              <p:par>
                                <p:cTn id="243" presetID="10" presetClass="entr" presetSubtype="0" fill="hold" grpId="0" nodeType="afterEffect">
                                  <p:stCondLst>
                                    <p:cond delay="0"/>
                                  </p:stCondLst>
                                  <p:childTnLst>
                                    <p:set>
                                      <p:cBhvr>
                                        <p:cTn id="244" dur="1" fill="hold">
                                          <p:stCondLst>
                                            <p:cond delay="0"/>
                                          </p:stCondLst>
                                        </p:cTn>
                                        <p:tgtEl>
                                          <p:spTgt spid="69"/>
                                        </p:tgtEl>
                                        <p:attrNameLst>
                                          <p:attrName>style.visibility</p:attrName>
                                        </p:attrNameLst>
                                      </p:cBhvr>
                                      <p:to>
                                        <p:strVal val="visible"/>
                                      </p:to>
                                    </p:set>
                                    <p:animEffect transition="in" filter="fade">
                                      <p:cBhvr>
                                        <p:cTn id="245" dur="100"/>
                                        <p:tgtEl>
                                          <p:spTgt spid="69"/>
                                        </p:tgtEl>
                                      </p:cBhvr>
                                    </p:animEffect>
                                  </p:childTnLst>
                                </p:cTn>
                              </p:par>
                            </p:childTnLst>
                          </p:cTn>
                        </p:par>
                        <p:par>
                          <p:cTn id="246" fill="hold">
                            <p:stCondLst>
                              <p:cond delay="5400"/>
                            </p:stCondLst>
                            <p:childTnLst>
                              <p:par>
                                <p:cTn id="247" presetID="1" presetClass="entr" presetSubtype="0" fill="hold" nodeType="afterEffect">
                                  <p:stCondLst>
                                    <p:cond delay="0"/>
                                  </p:stCondLst>
                                  <p:childTnLst>
                                    <p:set>
                                      <p:cBhvr>
                                        <p:cTn id="248" dur="1" fill="hold">
                                          <p:stCondLst>
                                            <p:cond delay="0"/>
                                          </p:stCondLst>
                                        </p:cTn>
                                        <p:tgtEl>
                                          <p:spTgt spid="56"/>
                                        </p:tgtEl>
                                        <p:attrNameLst>
                                          <p:attrName>style.visibility</p:attrName>
                                        </p:attrNameLst>
                                      </p:cBhvr>
                                      <p:to>
                                        <p:strVal val="visible"/>
                                      </p:to>
                                    </p:set>
                                  </p:childTnLst>
                                </p:cTn>
                              </p:par>
                            </p:childTnLst>
                          </p:cTn>
                        </p:par>
                        <p:par>
                          <p:cTn id="249" fill="hold">
                            <p:stCondLst>
                              <p:cond delay="5400"/>
                            </p:stCondLst>
                            <p:childTnLst>
                              <p:par>
                                <p:cTn id="250" presetID="10" presetClass="entr" presetSubtype="0" fill="hold" grpId="0" nodeType="afterEffect">
                                  <p:stCondLst>
                                    <p:cond delay="0"/>
                                  </p:stCondLst>
                                  <p:childTnLst>
                                    <p:set>
                                      <p:cBhvr>
                                        <p:cTn id="251" dur="1" fill="hold">
                                          <p:stCondLst>
                                            <p:cond delay="0"/>
                                          </p:stCondLst>
                                        </p:cTn>
                                        <p:tgtEl>
                                          <p:spTgt spid="74"/>
                                        </p:tgtEl>
                                        <p:attrNameLst>
                                          <p:attrName>style.visibility</p:attrName>
                                        </p:attrNameLst>
                                      </p:cBhvr>
                                      <p:to>
                                        <p:strVal val="visible"/>
                                      </p:to>
                                    </p:set>
                                    <p:animEffect transition="in" filter="fade">
                                      <p:cBhvr>
                                        <p:cTn id="252" dur="100"/>
                                        <p:tgtEl>
                                          <p:spTgt spid="74"/>
                                        </p:tgtEl>
                                      </p:cBhvr>
                                    </p:animEffect>
                                  </p:childTnLst>
                                </p:cTn>
                              </p:par>
                            </p:childTnLst>
                          </p:cTn>
                        </p:par>
                        <p:par>
                          <p:cTn id="253" fill="hold">
                            <p:stCondLst>
                              <p:cond delay="5500"/>
                            </p:stCondLst>
                            <p:childTnLst>
                              <p:par>
                                <p:cTn id="254" presetID="1" presetClass="entr" presetSubtype="0" fill="hold" nodeType="afterEffect">
                                  <p:stCondLst>
                                    <p:cond delay="0"/>
                                  </p:stCondLst>
                                  <p:childTnLst>
                                    <p:set>
                                      <p:cBhvr>
                                        <p:cTn id="255" dur="1" fill="hold">
                                          <p:stCondLst>
                                            <p:cond delay="0"/>
                                          </p:stCondLst>
                                        </p:cTn>
                                        <p:tgtEl>
                                          <p:spTgt spid="61"/>
                                        </p:tgtEl>
                                        <p:attrNameLst>
                                          <p:attrName>style.visibility</p:attrName>
                                        </p:attrNameLst>
                                      </p:cBhvr>
                                      <p:to>
                                        <p:strVal val="visible"/>
                                      </p:to>
                                    </p:set>
                                  </p:childTnLst>
                                </p:cTn>
                              </p:par>
                            </p:childTnLst>
                          </p:cTn>
                        </p:par>
                        <p:par>
                          <p:cTn id="256" fill="hold">
                            <p:stCondLst>
                              <p:cond delay="5500"/>
                            </p:stCondLst>
                            <p:childTnLst>
                              <p:par>
                                <p:cTn id="257" presetID="10" presetClass="entr" presetSubtype="0" fill="hold" grpId="0" nodeType="afterEffect">
                                  <p:stCondLst>
                                    <p:cond delay="0"/>
                                  </p:stCondLst>
                                  <p:childTnLst>
                                    <p:set>
                                      <p:cBhvr>
                                        <p:cTn id="258" dur="1" fill="hold">
                                          <p:stCondLst>
                                            <p:cond delay="0"/>
                                          </p:stCondLst>
                                        </p:cTn>
                                        <p:tgtEl>
                                          <p:spTgt spid="64"/>
                                        </p:tgtEl>
                                        <p:attrNameLst>
                                          <p:attrName>style.visibility</p:attrName>
                                        </p:attrNameLst>
                                      </p:cBhvr>
                                      <p:to>
                                        <p:strVal val="visible"/>
                                      </p:to>
                                    </p:set>
                                    <p:animEffect transition="in" filter="fade">
                                      <p:cBhvr>
                                        <p:cTn id="259" dur="100"/>
                                        <p:tgtEl>
                                          <p:spTgt spid="64"/>
                                        </p:tgtEl>
                                      </p:cBhvr>
                                    </p:animEffect>
                                  </p:childTnLst>
                                </p:cTn>
                              </p:par>
                            </p:childTnLst>
                          </p:cTn>
                        </p:par>
                        <p:par>
                          <p:cTn id="260" fill="hold">
                            <p:stCondLst>
                              <p:cond delay="5600"/>
                            </p:stCondLst>
                            <p:childTnLst>
                              <p:par>
                                <p:cTn id="261" presetID="10" presetClass="entr" presetSubtype="0" fill="hold" grpId="0" nodeType="afterEffect">
                                  <p:stCondLst>
                                    <p:cond delay="0"/>
                                  </p:stCondLst>
                                  <p:childTnLst>
                                    <p:set>
                                      <p:cBhvr>
                                        <p:cTn id="262" dur="1" fill="hold">
                                          <p:stCondLst>
                                            <p:cond delay="0"/>
                                          </p:stCondLst>
                                        </p:cTn>
                                        <p:tgtEl>
                                          <p:spTgt spid="76"/>
                                        </p:tgtEl>
                                        <p:attrNameLst>
                                          <p:attrName>style.visibility</p:attrName>
                                        </p:attrNameLst>
                                      </p:cBhvr>
                                      <p:to>
                                        <p:strVal val="visible"/>
                                      </p:to>
                                    </p:set>
                                    <p:animEffect transition="in" filter="fade">
                                      <p:cBhvr>
                                        <p:cTn id="263" dur="500"/>
                                        <p:tgtEl>
                                          <p:spTgt spid="76"/>
                                        </p:tgtEl>
                                      </p:cBhvr>
                                    </p:animEffect>
                                  </p:childTnLst>
                                </p:cTn>
                              </p:par>
                              <p:par>
                                <p:cTn id="264" presetID="16" presetClass="entr" presetSubtype="21" fill="hold" nodeType="withEffect">
                                  <p:stCondLst>
                                    <p:cond delay="0"/>
                                  </p:stCondLst>
                                  <p:childTnLst>
                                    <p:set>
                                      <p:cBhvr>
                                        <p:cTn id="265" dur="1" fill="hold">
                                          <p:stCondLst>
                                            <p:cond delay="0"/>
                                          </p:stCondLst>
                                        </p:cTn>
                                        <p:tgtEl>
                                          <p:spTgt spid="75"/>
                                        </p:tgtEl>
                                        <p:attrNameLst>
                                          <p:attrName>style.visibility</p:attrName>
                                        </p:attrNameLst>
                                      </p:cBhvr>
                                      <p:to>
                                        <p:strVal val="visible"/>
                                      </p:to>
                                    </p:set>
                                    <p:animEffect transition="in" filter="barn(inVertical)">
                                      <p:cBhvr>
                                        <p:cTn id="266" dur="500"/>
                                        <p:tgtEl>
                                          <p:spTgt spid="75"/>
                                        </p:tgtEl>
                                      </p:cBhvr>
                                    </p:animEffect>
                                  </p:childTnLst>
                                </p:cTn>
                              </p:par>
                            </p:childTnLst>
                          </p:cTn>
                        </p:par>
                        <p:par>
                          <p:cTn id="267" fill="hold">
                            <p:stCondLst>
                              <p:cond delay="6100"/>
                            </p:stCondLst>
                            <p:childTnLst>
                              <p:par>
                                <p:cTn id="268" presetID="9" presetClass="entr" presetSubtype="0" fill="hold" grpId="0" nodeType="afterEffect">
                                  <p:stCondLst>
                                    <p:cond delay="0"/>
                                  </p:stCondLst>
                                  <p:childTnLst>
                                    <p:set>
                                      <p:cBhvr>
                                        <p:cTn id="269" dur="1" fill="hold">
                                          <p:stCondLst>
                                            <p:cond delay="0"/>
                                          </p:stCondLst>
                                        </p:cTn>
                                        <p:tgtEl>
                                          <p:spTgt spid="77"/>
                                        </p:tgtEl>
                                        <p:attrNameLst>
                                          <p:attrName>style.visibility</p:attrName>
                                        </p:attrNameLst>
                                      </p:cBhvr>
                                      <p:to>
                                        <p:strVal val="visible"/>
                                      </p:to>
                                    </p:set>
                                    <p:animEffect transition="in" filter="dissolve">
                                      <p:cBhvr>
                                        <p:cTn id="270" dur="500"/>
                                        <p:tgtEl>
                                          <p:spTgt spid="77"/>
                                        </p:tgtEl>
                                      </p:cBhvr>
                                    </p:animEffect>
                                  </p:childTnLst>
                                </p:cTn>
                              </p:par>
                            </p:childTnLst>
                          </p:cTn>
                        </p:par>
                        <p:par>
                          <p:cTn id="271" fill="hold">
                            <p:stCondLst>
                              <p:cond delay="6600"/>
                            </p:stCondLst>
                            <p:childTnLst>
                              <p:par>
                                <p:cTn id="272" presetID="10" presetClass="entr" presetSubtype="0" fill="hold" grpId="0" nodeType="afterEffect">
                                  <p:stCondLst>
                                    <p:cond delay="0"/>
                                  </p:stCondLst>
                                  <p:childTnLst>
                                    <p:set>
                                      <p:cBhvr>
                                        <p:cTn id="273" dur="1" fill="hold">
                                          <p:stCondLst>
                                            <p:cond delay="0"/>
                                          </p:stCondLst>
                                        </p:cTn>
                                        <p:tgtEl>
                                          <p:spTgt spid="88"/>
                                        </p:tgtEl>
                                        <p:attrNameLst>
                                          <p:attrName>style.visibility</p:attrName>
                                        </p:attrNameLst>
                                      </p:cBhvr>
                                      <p:to>
                                        <p:strVal val="visible"/>
                                      </p:to>
                                    </p:set>
                                    <p:animEffect transition="in" filter="fade">
                                      <p:cBhvr>
                                        <p:cTn id="274" dur="100"/>
                                        <p:tgtEl>
                                          <p:spTgt spid="88"/>
                                        </p:tgtEl>
                                      </p:cBhvr>
                                    </p:animEffect>
                                  </p:childTnLst>
                                </p:cTn>
                              </p:par>
                            </p:childTnLst>
                          </p:cTn>
                        </p:par>
                        <p:par>
                          <p:cTn id="275" fill="hold">
                            <p:stCondLst>
                              <p:cond delay="6700"/>
                            </p:stCondLst>
                            <p:childTnLst>
                              <p:par>
                                <p:cTn id="276" presetID="10" presetClass="entr" presetSubtype="0" fill="hold" grpId="0" nodeType="afterEffect">
                                  <p:stCondLst>
                                    <p:cond delay="0"/>
                                  </p:stCondLst>
                                  <p:childTnLst>
                                    <p:set>
                                      <p:cBhvr>
                                        <p:cTn id="277" dur="1" fill="hold">
                                          <p:stCondLst>
                                            <p:cond delay="0"/>
                                          </p:stCondLst>
                                        </p:cTn>
                                        <p:tgtEl>
                                          <p:spTgt spid="90"/>
                                        </p:tgtEl>
                                        <p:attrNameLst>
                                          <p:attrName>style.visibility</p:attrName>
                                        </p:attrNameLst>
                                      </p:cBhvr>
                                      <p:to>
                                        <p:strVal val="visible"/>
                                      </p:to>
                                    </p:set>
                                    <p:animEffect transition="in" filter="fade">
                                      <p:cBhvr>
                                        <p:cTn id="278" dur="100"/>
                                        <p:tgtEl>
                                          <p:spTgt spid="90"/>
                                        </p:tgtEl>
                                      </p:cBhvr>
                                    </p:animEffect>
                                  </p:childTnLst>
                                </p:cTn>
                              </p:par>
                            </p:childTnLst>
                          </p:cTn>
                        </p:par>
                        <p:par>
                          <p:cTn id="279" fill="hold">
                            <p:stCondLst>
                              <p:cond delay="6800"/>
                            </p:stCondLst>
                            <p:childTnLst>
                              <p:par>
                                <p:cTn id="280" presetID="1" presetClass="entr" presetSubtype="0" fill="hold" nodeType="afterEffect">
                                  <p:stCondLst>
                                    <p:cond delay="0"/>
                                  </p:stCondLst>
                                  <p:childTnLst>
                                    <p:set>
                                      <p:cBhvr>
                                        <p:cTn id="281" dur="1" fill="hold">
                                          <p:stCondLst>
                                            <p:cond delay="0"/>
                                          </p:stCondLst>
                                        </p:cTn>
                                        <p:tgtEl>
                                          <p:spTgt spid="80"/>
                                        </p:tgtEl>
                                        <p:attrNameLst>
                                          <p:attrName>style.visibility</p:attrName>
                                        </p:attrNameLst>
                                      </p:cBhvr>
                                      <p:to>
                                        <p:strVal val="visible"/>
                                      </p:to>
                                    </p:set>
                                  </p:childTnLst>
                                </p:cTn>
                              </p:par>
                            </p:childTnLst>
                          </p:cTn>
                        </p:par>
                        <p:par>
                          <p:cTn id="282" fill="hold">
                            <p:stCondLst>
                              <p:cond delay="6800"/>
                            </p:stCondLst>
                            <p:childTnLst>
                              <p:par>
                                <p:cTn id="283" presetID="10" presetClass="entr" presetSubtype="0" fill="hold" grpId="0" nodeType="afterEffect">
                                  <p:stCondLst>
                                    <p:cond delay="0"/>
                                  </p:stCondLst>
                                  <p:childTnLst>
                                    <p:set>
                                      <p:cBhvr>
                                        <p:cTn id="284" dur="1" fill="hold">
                                          <p:stCondLst>
                                            <p:cond delay="0"/>
                                          </p:stCondLst>
                                        </p:cTn>
                                        <p:tgtEl>
                                          <p:spTgt spid="95"/>
                                        </p:tgtEl>
                                        <p:attrNameLst>
                                          <p:attrName>style.visibility</p:attrName>
                                        </p:attrNameLst>
                                      </p:cBhvr>
                                      <p:to>
                                        <p:strVal val="visible"/>
                                      </p:to>
                                    </p:set>
                                    <p:animEffect transition="in" filter="fade">
                                      <p:cBhvr>
                                        <p:cTn id="285" dur="100"/>
                                        <p:tgtEl>
                                          <p:spTgt spid="95"/>
                                        </p:tgtEl>
                                      </p:cBhvr>
                                    </p:animEffect>
                                  </p:childTnLst>
                                </p:cTn>
                              </p:par>
                            </p:childTnLst>
                          </p:cTn>
                        </p:par>
                        <p:par>
                          <p:cTn id="286" fill="hold">
                            <p:stCondLst>
                              <p:cond delay="6900"/>
                            </p:stCondLst>
                            <p:childTnLst>
                              <p:par>
                                <p:cTn id="287" presetID="1" presetClass="entr" presetSubtype="0" fill="hold" nodeType="afterEffect">
                                  <p:stCondLst>
                                    <p:cond delay="0"/>
                                  </p:stCondLst>
                                  <p:childTnLst>
                                    <p:set>
                                      <p:cBhvr>
                                        <p:cTn id="288" dur="1" fill="hold">
                                          <p:stCondLst>
                                            <p:cond delay="0"/>
                                          </p:stCondLst>
                                        </p:cTn>
                                        <p:tgtEl>
                                          <p:spTgt spid="85"/>
                                        </p:tgtEl>
                                        <p:attrNameLst>
                                          <p:attrName>style.visibility</p:attrName>
                                        </p:attrNameLst>
                                      </p:cBhvr>
                                      <p:to>
                                        <p:strVal val="visible"/>
                                      </p:to>
                                    </p:set>
                                  </p:childTnLst>
                                </p:cTn>
                              </p:par>
                            </p:childTnLst>
                          </p:cTn>
                        </p:par>
                        <p:par>
                          <p:cTn id="289" fill="hold">
                            <p:stCondLst>
                              <p:cond delay="6900"/>
                            </p:stCondLst>
                            <p:childTnLst>
                              <p:par>
                                <p:cTn id="290" presetID="10" presetClass="entr" presetSubtype="0" fill="hold" grpId="0" nodeType="afterEffect">
                                  <p:stCondLst>
                                    <p:cond delay="0"/>
                                  </p:stCondLst>
                                  <p:childTnLst>
                                    <p:set>
                                      <p:cBhvr>
                                        <p:cTn id="291" dur="1" fill="hold">
                                          <p:stCondLst>
                                            <p:cond delay="0"/>
                                          </p:stCondLst>
                                        </p:cTn>
                                        <p:tgtEl>
                                          <p:spTgt spid="91"/>
                                        </p:tgtEl>
                                        <p:attrNameLst>
                                          <p:attrName>style.visibility</p:attrName>
                                        </p:attrNameLst>
                                      </p:cBhvr>
                                      <p:to>
                                        <p:strVal val="visible"/>
                                      </p:to>
                                    </p:set>
                                    <p:animEffect transition="in" filter="fade">
                                      <p:cBhvr>
                                        <p:cTn id="292" dur="100"/>
                                        <p:tgtEl>
                                          <p:spTgt spid="91"/>
                                        </p:tgtEl>
                                      </p:cBhvr>
                                    </p:animEffect>
                                  </p:childTnLst>
                                </p:cTn>
                              </p:par>
                            </p:childTnLst>
                          </p:cTn>
                        </p:par>
                        <p:par>
                          <p:cTn id="293" fill="hold">
                            <p:stCondLst>
                              <p:cond delay="7000"/>
                            </p:stCondLst>
                            <p:childTnLst>
                              <p:par>
                                <p:cTn id="294" presetID="1" presetClass="entr" presetSubtype="0" fill="hold" nodeType="afterEffect">
                                  <p:stCondLst>
                                    <p:cond delay="0"/>
                                  </p:stCondLst>
                                  <p:childTnLst>
                                    <p:set>
                                      <p:cBhvr>
                                        <p:cTn id="295" dur="1" fill="hold">
                                          <p:stCondLst>
                                            <p:cond delay="0"/>
                                          </p:stCondLst>
                                        </p:cTn>
                                        <p:tgtEl>
                                          <p:spTgt spid="78"/>
                                        </p:tgtEl>
                                        <p:attrNameLst>
                                          <p:attrName>style.visibility</p:attrName>
                                        </p:attrNameLst>
                                      </p:cBhvr>
                                      <p:to>
                                        <p:strVal val="visible"/>
                                      </p:to>
                                    </p:set>
                                  </p:childTnLst>
                                </p:cTn>
                              </p:par>
                            </p:childTnLst>
                          </p:cTn>
                        </p:par>
                        <p:par>
                          <p:cTn id="296" fill="hold">
                            <p:stCondLst>
                              <p:cond delay="7000"/>
                            </p:stCondLst>
                            <p:childTnLst>
                              <p:par>
                                <p:cTn id="297" presetID="10" presetClass="entr" presetSubtype="0" fill="hold" grpId="0" nodeType="afterEffect">
                                  <p:stCondLst>
                                    <p:cond delay="0"/>
                                  </p:stCondLst>
                                  <p:childTnLst>
                                    <p:set>
                                      <p:cBhvr>
                                        <p:cTn id="298" dur="1" fill="hold">
                                          <p:stCondLst>
                                            <p:cond delay="0"/>
                                          </p:stCondLst>
                                        </p:cTn>
                                        <p:tgtEl>
                                          <p:spTgt spid="96"/>
                                        </p:tgtEl>
                                        <p:attrNameLst>
                                          <p:attrName>style.visibility</p:attrName>
                                        </p:attrNameLst>
                                      </p:cBhvr>
                                      <p:to>
                                        <p:strVal val="visible"/>
                                      </p:to>
                                    </p:set>
                                    <p:animEffect transition="in" filter="fade">
                                      <p:cBhvr>
                                        <p:cTn id="299" dur="100"/>
                                        <p:tgtEl>
                                          <p:spTgt spid="96"/>
                                        </p:tgtEl>
                                      </p:cBhvr>
                                    </p:animEffect>
                                  </p:childTnLst>
                                </p:cTn>
                              </p:par>
                            </p:childTnLst>
                          </p:cTn>
                        </p:par>
                        <p:par>
                          <p:cTn id="300" fill="hold">
                            <p:stCondLst>
                              <p:cond delay="7100"/>
                            </p:stCondLst>
                            <p:childTnLst>
                              <p:par>
                                <p:cTn id="301" presetID="1" presetClass="entr" presetSubtype="0" fill="hold" nodeType="afterEffect">
                                  <p:stCondLst>
                                    <p:cond delay="0"/>
                                  </p:stCondLst>
                                  <p:childTnLst>
                                    <p:set>
                                      <p:cBhvr>
                                        <p:cTn id="302" dur="1" fill="hold">
                                          <p:stCondLst>
                                            <p:cond delay="0"/>
                                          </p:stCondLst>
                                        </p:cTn>
                                        <p:tgtEl>
                                          <p:spTgt spid="83"/>
                                        </p:tgtEl>
                                        <p:attrNameLst>
                                          <p:attrName>style.visibility</p:attrName>
                                        </p:attrNameLst>
                                      </p:cBhvr>
                                      <p:to>
                                        <p:strVal val="visible"/>
                                      </p:to>
                                    </p:set>
                                  </p:childTnLst>
                                </p:cTn>
                              </p:par>
                            </p:childTnLst>
                          </p:cTn>
                        </p:par>
                        <p:par>
                          <p:cTn id="303" fill="hold">
                            <p:stCondLst>
                              <p:cond delay="7100"/>
                            </p:stCondLst>
                            <p:childTnLst>
                              <p:par>
                                <p:cTn id="304" presetID="10" presetClass="entr" presetSubtype="0" fill="hold" grpId="0" nodeType="afterEffect">
                                  <p:stCondLst>
                                    <p:cond delay="0"/>
                                  </p:stCondLst>
                                  <p:childTnLst>
                                    <p:set>
                                      <p:cBhvr>
                                        <p:cTn id="305" dur="1" fill="hold">
                                          <p:stCondLst>
                                            <p:cond delay="0"/>
                                          </p:stCondLst>
                                        </p:cTn>
                                        <p:tgtEl>
                                          <p:spTgt spid="92"/>
                                        </p:tgtEl>
                                        <p:attrNameLst>
                                          <p:attrName>style.visibility</p:attrName>
                                        </p:attrNameLst>
                                      </p:cBhvr>
                                      <p:to>
                                        <p:strVal val="visible"/>
                                      </p:to>
                                    </p:set>
                                    <p:animEffect transition="in" filter="fade">
                                      <p:cBhvr>
                                        <p:cTn id="306" dur="100"/>
                                        <p:tgtEl>
                                          <p:spTgt spid="92"/>
                                        </p:tgtEl>
                                      </p:cBhvr>
                                    </p:animEffect>
                                  </p:childTnLst>
                                </p:cTn>
                              </p:par>
                            </p:childTnLst>
                          </p:cTn>
                        </p:par>
                        <p:par>
                          <p:cTn id="307" fill="hold">
                            <p:stCondLst>
                              <p:cond delay="7200"/>
                            </p:stCondLst>
                            <p:childTnLst>
                              <p:par>
                                <p:cTn id="308" presetID="1" presetClass="entr" presetSubtype="0" fill="hold" nodeType="afterEffect">
                                  <p:stCondLst>
                                    <p:cond delay="0"/>
                                  </p:stCondLst>
                                  <p:childTnLst>
                                    <p:set>
                                      <p:cBhvr>
                                        <p:cTn id="309" dur="1" fill="hold">
                                          <p:stCondLst>
                                            <p:cond delay="0"/>
                                          </p:stCondLst>
                                        </p:cTn>
                                        <p:tgtEl>
                                          <p:spTgt spid="82"/>
                                        </p:tgtEl>
                                        <p:attrNameLst>
                                          <p:attrName>style.visibility</p:attrName>
                                        </p:attrNameLst>
                                      </p:cBhvr>
                                      <p:to>
                                        <p:strVal val="visible"/>
                                      </p:to>
                                    </p:set>
                                  </p:childTnLst>
                                </p:cTn>
                              </p:par>
                            </p:childTnLst>
                          </p:cTn>
                        </p:par>
                        <p:par>
                          <p:cTn id="310" fill="hold">
                            <p:stCondLst>
                              <p:cond delay="7200"/>
                            </p:stCondLst>
                            <p:childTnLst>
                              <p:par>
                                <p:cTn id="311" presetID="10" presetClass="entr" presetSubtype="0" fill="hold" grpId="0" nodeType="afterEffect">
                                  <p:stCondLst>
                                    <p:cond delay="0"/>
                                  </p:stCondLst>
                                  <p:childTnLst>
                                    <p:set>
                                      <p:cBhvr>
                                        <p:cTn id="312" dur="1" fill="hold">
                                          <p:stCondLst>
                                            <p:cond delay="0"/>
                                          </p:stCondLst>
                                        </p:cTn>
                                        <p:tgtEl>
                                          <p:spTgt spid="97"/>
                                        </p:tgtEl>
                                        <p:attrNameLst>
                                          <p:attrName>style.visibility</p:attrName>
                                        </p:attrNameLst>
                                      </p:cBhvr>
                                      <p:to>
                                        <p:strVal val="visible"/>
                                      </p:to>
                                    </p:set>
                                    <p:animEffect transition="in" filter="fade">
                                      <p:cBhvr>
                                        <p:cTn id="313" dur="100"/>
                                        <p:tgtEl>
                                          <p:spTgt spid="97"/>
                                        </p:tgtEl>
                                      </p:cBhvr>
                                    </p:animEffect>
                                  </p:childTnLst>
                                </p:cTn>
                              </p:par>
                            </p:childTnLst>
                          </p:cTn>
                        </p:par>
                        <p:par>
                          <p:cTn id="314" fill="hold">
                            <p:stCondLst>
                              <p:cond delay="7300"/>
                            </p:stCondLst>
                            <p:childTnLst>
                              <p:par>
                                <p:cTn id="315" presetID="1" presetClass="entr" presetSubtype="0" fill="hold" nodeType="afterEffect">
                                  <p:stCondLst>
                                    <p:cond delay="0"/>
                                  </p:stCondLst>
                                  <p:childTnLst>
                                    <p:set>
                                      <p:cBhvr>
                                        <p:cTn id="316" dur="1" fill="hold">
                                          <p:stCondLst>
                                            <p:cond delay="0"/>
                                          </p:stCondLst>
                                        </p:cTn>
                                        <p:tgtEl>
                                          <p:spTgt spid="87"/>
                                        </p:tgtEl>
                                        <p:attrNameLst>
                                          <p:attrName>style.visibility</p:attrName>
                                        </p:attrNameLst>
                                      </p:cBhvr>
                                      <p:to>
                                        <p:strVal val="visible"/>
                                      </p:to>
                                    </p:set>
                                  </p:childTnLst>
                                </p:cTn>
                              </p:par>
                            </p:childTnLst>
                          </p:cTn>
                        </p:par>
                        <p:par>
                          <p:cTn id="317" fill="hold">
                            <p:stCondLst>
                              <p:cond delay="7300"/>
                            </p:stCondLst>
                            <p:childTnLst>
                              <p:par>
                                <p:cTn id="318" presetID="10" presetClass="entr" presetSubtype="0" fill="hold" grpId="0" nodeType="afterEffect">
                                  <p:stCondLst>
                                    <p:cond delay="0"/>
                                  </p:stCondLst>
                                  <p:childTnLst>
                                    <p:set>
                                      <p:cBhvr>
                                        <p:cTn id="319" dur="1" fill="hold">
                                          <p:stCondLst>
                                            <p:cond delay="0"/>
                                          </p:stCondLst>
                                        </p:cTn>
                                        <p:tgtEl>
                                          <p:spTgt spid="93"/>
                                        </p:tgtEl>
                                        <p:attrNameLst>
                                          <p:attrName>style.visibility</p:attrName>
                                        </p:attrNameLst>
                                      </p:cBhvr>
                                      <p:to>
                                        <p:strVal val="visible"/>
                                      </p:to>
                                    </p:set>
                                    <p:animEffect transition="in" filter="fade">
                                      <p:cBhvr>
                                        <p:cTn id="320" dur="100"/>
                                        <p:tgtEl>
                                          <p:spTgt spid="93"/>
                                        </p:tgtEl>
                                      </p:cBhvr>
                                    </p:animEffect>
                                  </p:childTnLst>
                                </p:cTn>
                              </p:par>
                            </p:childTnLst>
                          </p:cTn>
                        </p:par>
                        <p:par>
                          <p:cTn id="321" fill="hold">
                            <p:stCondLst>
                              <p:cond delay="7400"/>
                            </p:stCondLst>
                            <p:childTnLst>
                              <p:par>
                                <p:cTn id="322" presetID="1" presetClass="entr" presetSubtype="0" fill="hold" nodeType="afterEffect">
                                  <p:stCondLst>
                                    <p:cond delay="0"/>
                                  </p:stCondLst>
                                  <p:childTnLst>
                                    <p:set>
                                      <p:cBhvr>
                                        <p:cTn id="323" dur="1" fill="hold">
                                          <p:stCondLst>
                                            <p:cond delay="0"/>
                                          </p:stCondLst>
                                        </p:cTn>
                                        <p:tgtEl>
                                          <p:spTgt spid="79"/>
                                        </p:tgtEl>
                                        <p:attrNameLst>
                                          <p:attrName>style.visibility</p:attrName>
                                        </p:attrNameLst>
                                      </p:cBhvr>
                                      <p:to>
                                        <p:strVal val="visible"/>
                                      </p:to>
                                    </p:set>
                                  </p:childTnLst>
                                </p:cTn>
                              </p:par>
                            </p:childTnLst>
                          </p:cTn>
                        </p:par>
                        <p:par>
                          <p:cTn id="324" fill="hold">
                            <p:stCondLst>
                              <p:cond delay="7400"/>
                            </p:stCondLst>
                            <p:childTnLst>
                              <p:par>
                                <p:cTn id="325" presetID="10" presetClass="entr" presetSubtype="0" fill="hold" grpId="0" nodeType="afterEffect">
                                  <p:stCondLst>
                                    <p:cond delay="0"/>
                                  </p:stCondLst>
                                  <p:childTnLst>
                                    <p:set>
                                      <p:cBhvr>
                                        <p:cTn id="326" dur="1" fill="hold">
                                          <p:stCondLst>
                                            <p:cond delay="0"/>
                                          </p:stCondLst>
                                        </p:cTn>
                                        <p:tgtEl>
                                          <p:spTgt spid="98"/>
                                        </p:tgtEl>
                                        <p:attrNameLst>
                                          <p:attrName>style.visibility</p:attrName>
                                        </p:attrNameLst>
                                      </p:cBhvr>
                                      <p:to>
                                        <p:strVal val="visible"/>
                                      </p:to>
                                    </p:set>
                                    <p:animEffect transition="in" filter="fade">
                                      <p:cBhvr>
                                        <p:cTn id="327" dur="100"/>
                                        <p:tgtEl>
                                          <p:spTgt spid="98"/>
                                        </p:tgtEl>
                                      </p:cBhvr>
                                    </p:animEffect>
                                  </p:childTnLst>
                                </p:cTn>
                              </p:par>
                            </p:childTnLst>
                          </p:cTn>
                        </p:par>
                        <p:par>
                          <p:cTn id="328" fill="hold">
                            <p:stCondLst>
                              <p:cond delay="7500"/>
                            </p:stCondLst>
                            <p:childTnLst>
                              <p:par>
                                <p:cTn id="329" presetID="1" presetClass="entr" presetSubtype="0" fill="hold" nodeType="afterEffect">
                                  <p:stCondLst>
                                    <p:cond delay="0"/>
                                  </p:stCondLst>
                                  <p:childTnLst>
                                    <p:set>
                                      <p:cBhvr>
                                        <p:cTn id="330" dur="1" fill="hold">
                                          <p:stCondLst>
                                            <p:cond delay="0"/>
                                          </p:stCondLst>
                                        </p:cTn>
                                        <p:tgtEl>
                                          <p:spTgt spid="84"/>
                                        </p:tgtEl>
                                        <p:attrNameLst>
                                          <p:attrName>style.visibility</p:attrName>
                                        </p:attrNameLst>
                                      </p:cBhvr>
                                      <p:to>
                                        <p:strVal val="visible"/>
                                      </p:to>
                                    </p:set>
                                  </p:childTnLst>
                                </p:cTn>
                              </p:par>
                            </p:childTnLst>
                          </p:cTn>
                        </p:par>
                        <p:par>
                          <p:cTn id="331" fill="hold">
                            <p:stCondLst>
                              <p:cond delay="7500"/>
                            </p:stCondLst>
                            <p:childTnLst>
                              <p:par>
                                <p:cTn id="332" presetID="10" presetClass="entr" presetSubtype="0" fill="hold" grpId="0" nodeType="afterEffect">
                                  <p:stCondLst>
                                    <p:cond delay="0"/>
                                  </p:stCondLst>
                                  <p:childTnLst>
                                    <p:set>
                                      <p:cBhvr>
                                        <p:cTn id="333" dur="1" fill="hold">
                                          <p:stCondLst>
                                            <p:cond delay="0"/>
                                          </p:stCondLst>
                                        </p:cTn>
                                        <p:tgtEl>
                                          <p:spTgt spid="94"/>
                                        </p:tgtEl>
                                        <p:attrNameLst>
                                          <p:attrName>style.visibility</p:attrName>
                                        </p:attrNameLst>
                                      </p:cBhvr>
                                      <p:to>
                                        <p:strVal val="visible"/>
                                      </p:to>
                                    </p:set>
                                    <p:animEffect transition="in" filter="fade">
                                      <p:cBhvr>
                                        <p:cTn id="334" dur="100"/>
                                        <p:tgtEl>
                                          <p:spTgt spid="94"/>
                                        </p:tgtEl>
                                      </p:cBhvr>
                                    </p:animEffect>
                                  </p:childTnLst>
                                </p:cTn>
                              </p:par>
                            </p:childTnLst>
                          </p:cTn>
                        </p:par>
                        <p:par>
                          <p:cTn id="335" fill="hold">
                            <p:stCondLst>
                              <p:cond delay="7600"/>
                            </p:stCondLst>
                            <p:childTnLst>
                              <p:par>
                                <p:cTn id="336" presetID="1" presetClass="entr" presetSubtype="0" fill="hold" nodeType="afterEffect">
                                  <p:stCondLst>
                                    <p:cond delay="0"/>
                                  </p:stCondLst>
                                  <p:childTnLst>
                                    <p:set>
                                      <p:cBhvr>
                                        <p:cTn id="337" dur="1" fill="hold">
                                          <p:stCondLst>
                                            <p:cond delay="0"/>
                                          </p:stCondLst>
                                        </p:cTn>
                                        <p:tgtEl>
                                          <p:spTgt spid="81"/>
                                        </p:tgtEl>
                                        <p:attrNameLst>
                                          <p:attrName>style.visibility</p:attrName>
                                        </p:attrNameLst>
                                      </p:cBhvr>
                                      <p:to>
                                        <p:strVal val="visible"/>
                                      </p:to>
                                    </p:set>
                                  </p:childTnLst>
                                </p:cTn>
                              </p:par>
                            </p:childTnLst>
                          </p:cTn>
                        </p:par>
                        <p:par>
                          <p:cTn id="338" fill="hold">
                            <p:stCondLst>
                              <p:cond delay="7600"/>
                            </p:stCondLst>
                            <p:childTnLst>
                              <p:par>
                                <p:cTn id="339" presetID="10" presetClass="entr" presetSubtype="0" fill="hold" grpId="0" nodeType="afterEffect">
                                  <p:stCondLst>
                                    <p:cond delay="0"/>
                                  </p:stCondLst>
                                  <p:childTnLst>
                                    <p:set>
                                      <p:cBhvr>
                                        <p:cTn id="340" dur="1" fill="hold">
                                          <p:stCondLst>
                                            <p:cond delay="0"/>
                                          </p:stCondLst>
                                        </p:cTn>
                                        <p:tgtEl>
                                          <p:spTgt spid="99"/>
                                        </p:tgtEl>
                                        <p:attrNameLst>
                                          <p:attrName>style.visibility</p:attrName>
                                        </p:attrNameLst>
                                      </p:cBhvr>
                                      <p:to>
                                        <p:strVal val="visible"/>
                                      </p:to>
                                    </p:set>
                                    <p:animEffect transition="in" filter="fade">
                                      <p:cBhvr>
                                        <p:cTn id="341" dur="100"/>
                                        <p:tgtEl>
                                          <p:spTgt spid="99"/>
                                        </p:tgtEl>
                                      </p:cBhvr>
                                    </p:animEffect>
                                  </p:childTnLst>
                                </p:cTn>
                              </p:par>
                            </p:childTnLst>
                          </p:cTn>
                        </p:par>
                        <p:par>
                          <p:cTn id="342" fill="hold">
                            <p:stCondLst>
                              <p:cond delay="7700"/>
                            </p:stCondLst>
                            <p:childTnLst>
                              <p:par>
                                <p:cTn id="343" presetID="1" presetClass="entr" presetSubtype="0" fill="hold" nodeType="afterEffect">
                                  <p:stCondLst>
                                    <p:cond delay="0"/>
                                  </p:stCondLst>
                                  <p:childTnLst>
                                    <p:set>
                                      <p:cBhvr>
                                        <p:cTn id="344" dur="1" fill="hold">
                                          <p:stCondLst>
                                            <p:cond delay="0"/>
                                          </p:stCondLst>
                                        </p:cTn>
                                        <p:tgtEl>
                                          <p:spTgt spid="86"/>
                                        </p:tgtEl>
                                        <p:attrNameLst>
                                          <p:attrName>style.visibility</p:attrName>
                                        </p:attrNameLst>
                                      </p:cBhvr>
                                      <p:to>
                                        <p:strVal val="visible"/>
                                      </p:to>
                                    </p:set>
                                  </p:childTnLst>
                                </p:cTn>
                              </p:par>
                            </p:childTnLst>
                          </p:cTn>
                        </p:par>
                        <p:par>
                          <p:cTn id="345" fill="hold">
                            <p:stCondLst>
                              <p:cond delay="7700"/>
                            </p:stCondLst>
                            <p:childTnLst>
                              <p:par>
                                <p:cTn id="346" presetID="10" presetClass="entr" presetSubtype="0" fill="hold" grpId="0" nodeType="afterEffect">
                                  <p:stCondLst>
                                    <p:cond delay="0"/>
                                  </p:stCondLst>
                                  <p:childTnLst>
                                    <p:set>
                                      <p:cBhvr>
                                        <p:cTn id="347" dur="1" fill="hold">
                                          <p:stCondLst>
                                            <p:cond delay="0"/>
                                          </p:stCondLst>
                                        </p:cTn>
                                        <p:tgtEl>
                                          <p:spTgt spid="89"/>
                                        </p:tgtEl>
                                        <p:attrNameLst>
                                          <p:attrName>style.visibility</p:attrName>
                                        </p:attrNameLst>
                                      </p:cBhvr>
                                      <p:to>
                                        <p:strVal val="visible"/>
                                      </p:to>
                                    </p:set>
                                    <p:animEffect transition="in" filter="fade">
                                      <p:cBhvr>
                                        <p:cTn id="348" dur="100"/>
                                        <p:tgtEl>
                                          <p:spTgt spid="89"/>
                                        </p:tgtEl>
                                      </p:cBhvr>
                                    </p:animEffect>
                                  </p:childTnLst>
                                </p:cTn>
                              </p:par>
                            </p:childTnLst>
                          </p:cTn>
                        </p:par>
                        <p:par>
                          <p:cTn id="349" fill="hold">
                            <p:stCondLst>
                              <p:cond delay="7800"/>
                            </p:stCondLst>
                            <p:childTnLst>
                              <p:par>
                                <p:cTn id="350" presetID="10" presetClass="entr" presetSubtype="0" fill="hold" grpId="0" nodeType="afterEffect">
                                  <p:stCondLst>
                                    <p:cond delay="0"/>
                                  </p:stCondLst>
                                  <p:childTnLst>
                                    <p:set>
                                      <p:cBhvr>
                                        <p:cTn id="351" dur="1" fill="hold">
                                          <p:stCondLst>
                                            <p:cond delay="0"/>
                                          </p:stCondLst>
                                        </p:cTn>
                                        <p:tgtEl>
                                          <p:spTgt spid="101"/>
                                        </p:tgtEl>
                                        <p:attrNameLst>
                                          <p:attrName>style.visibility</p:attrName>
                                        </p:attrNameLst>
                                      </p:cBhvr>
                                      <p:to>
                                        <p:strVal val="visible"/>
                                      </p:to>
                                    </p:set>
                                    <p:animEffect transition="in" filter="fade">
                                      <p:cBhvr>
                                        <p:cTn id="352" dur="500"/>
                                        <p:tgtEl>
                                          <p:spTgt spid="101"/>
                                        </p:tgtEl>
                                      </p:cBhvr>
                                    </p:animEffect>
                                  </p:childTnLst>
                                </p:cTn>
                              </p:par>
                              <p:par>
                                <p:cTn id="353" presetID="16" presetClass="entr" presetSubtype="21" fill="hold" nodeType="withEffect">
                                  <p:stCondLst>
                                    <p:cond delay="0"/>
                                  </p:stCondLst>
                                  <p:childTnLst>
                                    <p:set>
                                      <p:cBhvr>
                                        <p:cTn id="354" dur="1" fill="hold">
                                          <p:stCondLst>
                                            <p:cond delay="0"/>
                                          </p:stCondLst>
                                        </p:cTn>
                                        <p:tgtEl>
                                          <p:spTgt spid="100"/>
                                        </p:tgtEl>
                                        <p:attrNameLst>
                                          <p:attrName>style.visibility</p:attrName>
                                        </p:attrNameLst>
                                      </p:cBhvr>
                                      <p:to>
                                        <p:strVal val="visible"/>
                                      </p:to>
                                    </p:set>
                                    <p:animEffect transition="in" filter="barn(inVertical)">
                                      <p:cBhvr>
                                        <p:cTn id="355" dur="500"/>
                                        <p:tgtEl>
                                          <p:spTgt spid="100"/>
                                        </p:tgtEl>
                                      </p:cBhvr>
                                    </p:animEffect>
                                  </p:childTnLst>
                                </p:cTn>
                              </p:par>
                            </p:childTnLst>
                          </p:cTn>
                        </p:par>
                        <p:par>
                          <p:cTn id="356" fill="hold">
                            <p:stCondLst>
                              <p:cond delay="8300"/>
                            </p:stCondLst>
                            <p:childTnLst>
                              <p:par>
                                <p:cTn id="357" presetID="9" presetClass="entr" presetSubtype="0" fill="hold" grpId="0" nodeType="afterEffect">
                                  <p:stCondLst>
                                    <p:cond delay="0"/>
                                  </p:stCondLst>
                                  <p:childTnLst>
                                    <p:set>
                                      <p:cBhvr>
                                        <p:cTn id="358" dur="1" fill="hold">
                                          <p:stCondLst>
                                            <p:cond delay="0"/>
                                          </p:stCondLst>
                                        </p:cTn>
                                        <p:tgtEl>
                                          <p:spTgt spid="102"/>
                                        </p:tgtEl>
                                        <p:attrNameLst>
                                          <p:attrName>style.visibility</p:attrName>
                                        </p:attrNameLst>
                                      </p:cBhvr>
                                      <p:to>
                                        <p:strVal val="visible"/>
                                      </p:to>
                                    </p:set>
                                    <p:animEffect transition="in" filter="dissolve">
                                      <p:cBhvr>
                                        <p:cTn id="359" dur="500"/>
                                        <p:tgtEl>
                                          <p:spTgt spid="10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P spid="26" grpId="0"/>
      <p:bldP spid="27" grpId="0"/>
      <p:bldP spid="38" grpId="0" animBg="1"/>
      <p:bldP spid="39" grpId="0" animBg="1"/>
      <p:bldP spid="40" grpId="0" animBg="1"/>
      <p:bldP spid="41" grpId="0" animBg="1"/>
      <p:bldP spid="42" grpId="0" animBg="1"/>
      <p:bldP spid="43" grpId="0" animBg="1"/>
      <p:bldP spid="44" grpId="0" animBg="1"/>
      <p:bldP spid="45" grpId="0" animBg="1"/>
      <p:bldP spid="46" grpId="0" animBg="1"/>
      <p:bldP spid="47" grpId="0" animBg="1"/>
      <p:bldP spid="48" grpId="0" animBg="1"/>
      <p:bldP spid="49" grpId="0" animBg="1"/>
      <p:bldP spid="51" grpId="0"/>
      <p:bldP spid="52" grpId="0"/>
      <p:bldP spid="63" grpId="0" animBg="1"/>
      <p:bldP spid="64" grpId="0" animBg="1"/>
      <p:bldP spid="65" grpId="0" animBg="1"/>
      <p:bldP spid="66" grpId="0" animBg="1"/>
      <p:bldP spid="67" grpId="0" animBg="1"/>
      <p:bldP spid="68" grpId="0" animBg="1"/>
      <p:bldP spid="69" grpId="0" animBg="1"/>
      <p:bldP spid="70" grpId="0" animBg="1"/>
      <p:bldP spid="71" grpId="0" animBg="1"/>
      <p:bldP spid="72" grpId="0" animBg="1"/>
      <p:bldP spid="73" grpId="0" animBg="1"/>
      <p:bldP spid="74" grpId="0" animBg="1"/>
      <p:bldP spid="76" grpId="0"/>
      <p:bldP spid="77" grpId="0"/>
      <p:bldP spid="88" grpId="0" animBg="1"/>
      <p:bldP spid="89" grpId="0" animBg="1"/>
      <p:bldP spid="90" grpId="0" animBg="1"/>
      <p:bldP spid="91" grpId="0" animBg="1"/>
      <p:bldP spid="92" grpId="0" animBg="1"/>
      <p:bldP spid="93" grpId="0" animBg="1"/>
      <p:bldP spid="94" grpId="0" animBg="1"/>
      <p:bldP spid="95" grpId="0" animBg="1"/>
      <p:bldP spid="96" grpId="0" animBg="1"/>
      <p:bldP spid="97" grpId="0" animBg="1"/>
      <p:bldP spid="98" grpId="0" animBg="1"/>
      <p:bldP spid="99" grpId="0" animBg="1"/>
      <p:bldP spid="101" grpId="0"/>
      <p:bldP spid="10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75B029CA-FE95-4881-80B5-E602ED585F5A}" type="slidenum">
              <a:rPr lang="zh-CN" altLang="en-US" smtClean="0"/>
              <a:t>5</a:t>
            </a:fld>
            <a:endParaRPr lang="zh-CN" altLang="en-US"/>
          </a:p>
        </p:txBody>
      </p:sp>
      <p:sp>
        <p:nvSpPr>
          <p:cNvPr id="3" name="矩形 2"/>
          <p:cNvSpPr/>
          <p:nvPr/>
        </p:nvSpPr>
        <p:spPr>
          <a:xfrm>
            <a:off x="3171201" y="1282816"/>
            <a:ext cx="1136719" cy="1136719"/>
          </a:xfrm>
          <a:prstGeom prst="rect">
            <a:avLst/>
          </a:prstGeom>
          <a:solidFill>
            <a:srgbClr val="0094D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4410746" y="1275606"/>
            <a:ext cx="1136719" cy="1136719"/>
          </a:xfrm>
          <a:prstGeom prst="rect">
            <a:avLst/>
          </a:prstGeom>
          <a:solidFill>
            <a:srgbClr val="0094D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3177809" y="2508542"/>
            <a:ext cx="1136719" cy="1136719"/>
          </a:xfrm>
          <a:prstGeom prst="rect">
            <a:avLst/>
          </a:prstGeom>
          <a:solidFill>
            <a:srgbClr val="B0C01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4410746" y="2494121"/>
            <a:ext cx="1136719" cy="1136719"/>
          </a:xfrm>
          <a:prstGeom prst="rect">
            <a:avLst/>
          </a:prstGeom>
          <a:solidFill>
            <a:srgbClr val="0094D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7" name="直接连接符 6"/>
          <p:cNvCxnSpPr/>
          <p:nvPr/>
        </p:nvCxnSpPr>
        <p:spPr>
          <a:xfrm>
            <a:off x="971600" y="1491630"/>
            <a:ext cx="1872208" cy="0"/>
          </a:xfrm>
          <a:prstGeom prst="line">
            <a:avLst/>
          </a:prstGeom>
          <a:ln w="127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8" name="矩形 7"/>
          <p:cNvSpPr/>
          <p:nvPr/>
        </p:nvSpPr>
        <p:spPr>
          <a:xfrm>
            <a:off x="971600" y="1165409"/>
            <a:ext cx="1872208" cy="276999"/>
          </a:xfrm>
          <a:prstGeom prst="rect">
            <a:avLst/>
          </a:prstGeom>
        </p:spPr>
        <p:txBody>
          <a:bodyPr wrap="square">
            <a:spAutoFit/>
          </a:bodyPr>
          <a:lstStyle/>
          <a:p>
            <a:pPr lvl="0" algn="ctr" defTabSz="685663">
              <a:spcBef>
                <a:spcPct val="20000"/>
              </a:spcBef>
              <a:defRPr/>
            </a:pPr>
            <a:r>
              <a:rPr lang="zh-CN" altLang="en-US" sz="1200" b="1" kern="0" dirty="0">
                <a:solidFill>
                  <a:schemeClr val="tx1">
                    <a:lumMod val="65000"/>
                    <a:lumOff val="35000"/>
                  </a:schemeClr>
                </a:solidFill>
                <a:latin typeface="微软雅黑" pitchFamily="34" charset="-122"/>
                <a:ea typeface="微软雅黑" pitchFamily="34" charset="-122"/>
                <a:cs typeface="Raleway"/>
              </a:rPr>
              <a:t>输入你的标题</a:t>
            </a:r>
            <a:endParaRPr lang="en-US" altLang="zh-CN" sz="1200" b="1" kern="0" dirty="0">
              <a:solidFill>
                <a:schemeClr val="tx1">
                  <a:lumMod val="65000"/>
                  <a:lumOff val="35000"/>
                </a:schemeClr>
              </a:solidFill>
              <a:latin typeface="微软雅黑" pitchFamily="34" charset="-122"/>
              <a:ea typeface="微软雅黑" pitchFamily="34" charset="-122"/>
              <a:cs typeface="Raleway"/>
            </a:endParaRPr>
          </a:p>
        </p:txBody>
      </p:sp>
      <p:sp>
        <p:nvSpPr>
          <p:cNvPr id="9" name="Content Placeholder 2"/>
          <p:cNvSpPr txBox="1">
            <a:spLocks/>
          </p:cNvSpPr>
          <p:nvPr/>
        </p:nvSpPr>
        <p:spPr bwMode="auto">
          <a:xfrm>
            <a:off x="971600" y="1563638"/>
            <a:ext cx="1872208" cy="7200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defTabSz="685663">
              <a:lnSpc>
                <a:spcPct val="120000"/>
              </a:lnSpc>
              <a:spcBef>
                <a:spcPct val="20000"/>
              </a:spcBef>
              <a:defRPr/>
            </a:pPr>
            <a:r>
              <a:rPr lang="zh-CN" altLang="en-US" sz="800" kern="0" dirty="0" smtClean="0">
                <a:solidFill>
                  <a:schemeClr val="tx1">
                    <a:lumMod val="65000"/>
                    <a:lumOff val="35000"/>
                  </a:schemeClr>
                </a:solidFill>
                <a:latin typeface="微软雅黑" pitchFamily="34" charset="-122"/>
                <a:ea typeface="微软雅黑" pitchFamily="34" charset="-122"/>
                <a:cs typeface="Raleway Light"/>
              </a:rPr>
              <a:t>这里</a:t>
            </a:r>
            <a:r>
              <a:rPr lang="zh-CN" altLang="en-US" sz="800" kern="0" dirty="0">
                <a:solidFill>
                  <a:schemeClr val="tx1">
                    <a:lumMod val="65000"/>
                    <a:lumOff val="35000"/>
                  </a:schemeClr>
                </a:solidFill>
                <a:latin typeface="微软雅黑" pitchFamily="34" charset="-122"/>
                <a:ea typeface="微软雅黑" pitchFamily="34" charset="-122"/>
                <a:cs typeface="Raleway Light"/>
              </a:rPr>
              <a:t>输入简单的文字概述里输入简单文字概述输入简单的文字概述里输入输入</a:t>
            </a:r>
            <a:r>
              <a:rPr lang="zh-CN" altLang="en-US" sz="800" kern="0" dirty="0" smtClean="0">
                <a:solidFill>
                  <a:schemeClr val="tx1">
                    <a:lumMod val="65000"/>
                    <a:lumOff val="35000"/>
                  </a:schemeClr>
                </a:solidFill>
                <a:latin typeface="微软雅黑" pitchFamily="34" charset="-122"/>
                <a:ea typeface="微软雅黑" pitchFamily="34" charset="-122"/>
                <a:cs typeface="Raleway Light"/>
              </a:rPr>
              <a:t>里这里</a:t>
            </a:r>
            <a:r>
              <a:rPr lang="zh-CN" altLang="en-US" sz="800" kern="0" dirty="0">
                <a:solidFill>
                  <a:schemeClr val="tx1">
                    <a:lumMod val="65000"/>
                    <a:lumOff val="35000"/>
                  </a:schemeClr>
                </a:solidFill>
                <a:latin typeface="微软雅黑" pitchFamily="34" charset="-122"/>
                <a:ea typeface="微软雅黑" pitchFamily="34" charset="-122"/>
                <a:cs typeface="Raleway Light"/>
              </a:rPr>
              <a:t>输入简单的文字</a:t>
            </a:r>
            <a:r>
              <a:rPr lang="zh-CN" altLang="en-US" sz="800" kern="0" dirty="0" smtClean="0">
                <a:solidFill>
                  <a:schemeClr val="tx1">
                    <a:lumMod val="65000"/>
                    <a:lumOff val="35000"/>
                  </a:schemeClr>
                </a:solidFill>
                <a:latin typeface="微软雅黑" pitchFamily="34" charset="-122"/>
                <a:ea typeface="微软雅黑" pitchFamily="34" charset="-122"/>
                <a:cs typeface="Raleway Light"/>
              </a:rPr>
              <a:t>概述里输入简单的文字概述</a:t>
            </a:r>
            <a:endParaRPr lang="en-US" altLang="zh-CN" sz="800" kern="0" dirty="0">
              <a:solidFill>
                <a:schemeClr val="tx1">
                  <a:lumMod val="65000"/>
                  <a:lumOff val="35000"/>
                </a:schemeClr>
              </a:solidFill>
              <a:latin typeface="微软雅黑" pitchFamily="34" charset="-122"/>
              <a:ea typeface="微软雅黑" pitchFamily="34" charset="-122"/>
              <a:cs typeface="Raleway Light"/>
            </a:endParaRPr>
          </a:p>
        </p:txBody>
      </p:sp>
      <p:grpSp>
        <p:nvGrpSpPr>
          <p:cNvPr id="10" name="组合 9"/>
          <p:cNvGrpSpPr/>
          <p:nvPr/>
        </p:nvGrpSpPr>
        <p:grpSpPr>
          <a:xfrm>
            <a:off x="3372918" y="1483925"/>
            <a:ext cx="728503" cy="720080"/>
            <a:chOff x="11145838" y="3187700"/>
            <a:chExt cx="549276" cy="542925"/>
          </a:xfrm>
        </p:grpSpPr>
        <p:sp>
          <p:nvSpPr>
            <p:cNvPr id="11" name="Freeform 107"/>
            <p:cNvSpPr>
              <a:spLocks noEditPoints="1"/>
            </p:cNvSpPr>
            <p:nvPr/>
          </p:nvSpPr>
          <p:spPr bwMode="auto">
            <a:xfrm>
              <a:off x="11145838" y="3187700"/>
              <a:ext cx="369888" cy="363538"/>
            </a:xfrm>
            <a:custGeom>
              <a:avLst/>
              <a:gdLst>
                <a:gd name="T0" fmla="*/ 99 w 129"/>
                <a:gd name="T1" fmla="*/ 118 h 129"/>
                <a:gd name="T2" fmla="*/ 95 w 129"/>
                <a:gd name="T3" fmla="*/ 102 h 129"/>
                <a:gd name="T4" fmla="*/ 101 w 129"/>
                <a:gd name="T5" fmla="*/ 96 h 129"/>
                <a:gd name="T6" fmla="*/ 117 w 129"/>
                <a:gd name="T7" fmla="*/ 100 h 129"/>
                <a:gd name="T8" fmla="*/ 122 w 129"/>
                <a:gd name="T9" fmla="*/ 98 h 129"/>
                <a:gd name="T10" fmla="*/ 128 w 129"/>
                <a:gd name="T11" fmla="*/ 83 h 129"/>
                <a:gd name="T12" fmla="*/ 126 w 129"/>
                <a:gd name="T13" fmla="*/ 78 h 129"/>
                <a:gd name="T14" fmla="*/ 112 w 129"/>
                <a:gd name="T15" fmla="*/ 70 h 129"/>
                <a:gd name="T16" fmla="*/ 113 w 129"/>
                <a:gd name="T17" fmla="*/ 65 h 129"/>
                <a:gd name="T18" fmla="*/ 112 w 129"/>
                <a:gd name="T19" fmla="*/ 61 h 129"/>
                <a:gd name="T20" fmla="*/ 126 w 129"/>
                <a:gd name="T21" fmla="*/ 52 h 129"/>
                <a:gd name="T22" fmla="*/ 128 w 129"/>
                <a:gd name="T23" fmla="*/ 47 h 129"/>
                <a:gd name="T24" fmla="*/ 122 w 129"/>
                <a:gd name="T25" fmla="*/ 33 h 129"/>
                <a:gd name="T26" fmla="*/ 117 w 129"/>
                <a:gd name="T27" fmla="*/ 30 h 129"/>
                <a:gd name="T28" fmla="*/ 102 w 129"/>
                <a:gd name="T29" fmla="*/ 34 h 129"/>
                <a:gd name="T30" fmla="*/ 95 w 129"/>
                <a:gd name="T31" fmla="*/ 28 h 129"/>
                <a:gd name="T32" fmla="*/ 99 w 129"/>
                <a:gd name="T33" fmla="*/ 12 h 129"/>
                <a:gd name="T34" fmla="*/ 97 w 129"/>
                <a:gd name="T35" fmla="*/ 8 h 129"/>
                <a:gd name="T36" fmla="*/ 82 w 129"/>
                <a:gd name="T37" fmla="*/ 1 h 129"/>
                <a:gd name="T38" fmla="*/ 77 w 129"/>
                <a:gd name="T39" fmla="*/ 3 h 129"/>
                <a:gd name="T40" fmla="*/ 69 w 129"/>
                <a:gd name="T41" fmla="*/ 17 h 129"/>
                <a:gd name="T42" fmla="*/ 60 w 129"/>
                <a:gd name="T43" fmla="*/ 17 h 129"/>
                <a:gd name="T44" fmla="*/ 52 w 129"/>
                <a:gd name="T45" fmla="*/ 3 h 129"/>
                <a:gd name="T46" fmla="*/ 47 w 129"/>
                <a:gd name="T47" fmla="*/ 1 h 129"/>
                <a:gd name="T48" fmla="*/ 32 w 129"/>
                <a:gd name="T49" fmla="*/ 7 h 129"/>
                <a:gd name="T50" fmla="*/ 30 w 129"/>
                <a:gd name="T51" fmla="*/ 12 h 129"/>
                <a:gd name="T52" fmla="*/ 34 w 129"/>
                <a:gd name="T53" fmla="*/ 27 h 129"/>
                <a:gd name="T54" fmla="*/ 27 w 129"/>
                <a:gd name="T55" fmla="*/ 34 h 129"/>
                <a:gd name="T56" fmla="*/ 12 w 129"/>
                <a:gd name="T57" fmla="*/ 30 h 129"/>
                <a:gd name="T58" fmla="*/ 7 w 129"/>
                <a:gd name="T59" fmla="*/ 32 h 129"/>
                <a:gd name="T60" fmla="*/ 1 w 129"/>
                <a:gd name="T61" fmla="*/ 47 h 129"/>
                <a:gd name="T62" fmla="*/ 2 w 129"/>
                <a:gd name="T63" fmla="*/ 52 h 129"/>
                <a:gd name="T64" fmla="*/ 16 w 129"/>
                <a:gd name="T65" fmla="*/ 60 h 129"/>
                <a:gd name="T66" fmla="*/ 16 w 129"/>
                <a:gd name="T67" fmla="*/ 65 h 129"/>
                <a:gd name="T68" fmla="*/ 16 w 129"/>
                <a:gd name="T69" fmla="*/ 69 h 129"/>
                <a:gd name="T70" fmla="*/ 2 w 129"/>
                <a:gd name="T71" fmla="*/ 77 h 129"/>
                <a:gd name="T72" fmla="*/ 0 w 129"/>
                <a:gd name="T73" fmla="*/ 82 h 129"/>
                <a:gd name="T74" fmla="*/ 7 w 129"/>
                <a:gd name="T75" fmla="*/ 97 h 129"/>
                <a:gd name="T76" fmla="*/ 11 w 129"/>
                <a:gd name="T77" fmla="*/ 99 h 129"/>
                <a:gd name="T78" fmla="*/ 27 w 129"/>
                <a:gd name="T79" fmla="*/ 95 h 129"/>
                <a:gd name="T80" fmla="*/ 33 w 129"/>
                <a:gd name="T81" fmla="*/ 102 h 129"/>
                <a:gd name="T82" fmla="*/ 29 w 129"/>
                <a:gd name="T83" fmla="*/ 118 h 129"/>
                <a:gd name="T84" fmla="*/ 31 w 129"/>
                <a:gd name="T85" fmla="*/ 122 h 129"/>
                <a:gd name="T86" fmla="*/ 46 w 129"/>
                <a:gd name="T87" fmla="*/ 128 h 129"/>
                <a:gd name="T88" fmla="*/ 51 w 129"/>
                <a:gd name="T89" fmla="*/ 127 h 129"/>
                <a:gd name="T90" fmla="*/ 59 w 129"/>
                <a:gd name="T91" fmla="*/ 113 h 129"/>
                <a:gd name="T92" fmla="*/ 68 w 129"/>
                <a:gd name="T93" fmla="*/ 113 h 129"/>
                <a:gd name="T94" fmla="*/ 77 w 129"/>
                <a:gd name="T95" fmla="*/ 127 h 129"/>
                <a:gd name="T96" fmla="*/ 80 w 129"/>
                <a:gd name="T97" fmla="*/ 129 h 129"/>
                <a:gd name="T98" fmla="*/ 82 w 129"/>
                <a:gd name="T99" fmla="*/ 129 h 129"/>
                <a:gd name="T100" fmla="*/ 96 w 129"/>
                <a:gd name="T101" fmla="*/ 123 h 129"/>
                <a:gd name="T102" fmla="*/ 99 w 129"/>
                <a:gd name="T103" fmla="*/ 118 h 129"/>
                <a:gd name="T104" fmla="*/ 75 w 129"/>
                <a:gd name="T105" fmla="*/ 76 h 129"/>
                <a:gd name="T106" fmla="*/ 53 w 129"/>
                <a:gd name="T107" fmla="*/ 76 h 129"/>
                <a:gd name="T108" fmla="*/ 48 w 129"/>
                <a:gd name="T109" fmla="*/ 65 h 129"/>
                <a:gd name="T110" fmla="*/ 53 w 129"/>
                <a:gd name="T111" fmla="*/ 54 h 129"/>
                <a:gd name="T112" fmla="*/ 64 w 129"/>
                <a:gd name="T113" fmla="*/ 49 h 129"/>
                <a:gd name="T114" fmla="*/ 75 w 129"/>
                <a:gd name="T115" fmla="*/ 54 h 129"/>
                <a:gd name="T116" fmla="*/ 80 w 129"/>
                <a:gd name="T117" fmla="*/ 65 h 129"/>
                <a:gd name="T118" fmla="*/ 75 w 129"/>
                <a:gd name="T119" fmla="*/ 76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29" h="129">
                  <a:moveTo>
                    <a:pt x="99" y="118"/>
                  </a:moveTo>
                  <a:cubicBezTo>
                    <a:pt x="95" y="102"/>
                    <a:pt x="95" y="102"/>
                    <a:pt x="95" y="102"/>
                  </a:cubicBezTo>
                  <a:cubicBezTo>
                    <a:pt x="97" y="100"/>
                    <a:pt x="99" y="98"/>
                    <a:pt x="101" y="96"/>
                  </a:cubicBezTo>
                  <a:cubicBezTo>
                    <a:pt x="117" y="100"/>
                    <a:pt x="117" y="100"/>
                    <a:pt x="117" y="100"/>
                  </a:cubicBezTo>
                  <a:cubicBezTo>
                    <a:pt x="119" y="100"/>
                    <a:pt x="121" y="99"/>
                    <a:pt x="122" y="98"/>
                  </a:cubicBezTo>
                  <a:cubicBezTo>
                    <a:pt x="128" y="83"/>
                    <a:pt x="128" y="83"/>
                    <a:pt x="128" y="83"/>
                  </a:cubicBezTo>
                  <a:cubicBezTo>
                    <a:pt x="128" y="81"/>
                    <a:pt x="128" y="79"/>
                    <a:pt x="126" y="78"/>
                  </a:cubicBezTo>
                  <a:cubicBezTo>
                    <a:pt x="112" y="70"/>
                    <a:pt x="112" y="70"/>
                    <a:pt x="112" y="70"/>
                  </a:cubicBezTo>
                  <a:cubicBezTo>
                    <a:pt x="112" y="68"/>
                    <a:pt x="113" y="66"/>
                    <a:pt x="113" y="65"/>
                  </a:cubicBezTo>
                  <a:cubicBezTo>
                    <a:pt x="113" y="64"/>
                    <a:pt x="112" y="62"/>
                    <a:pt x="112" y="61"/>
                  </a:cubicBezTo>
                  <a:cubicBezTo>
                    <a:pt x="126" y="52"/>
                    <a:pt x="126" y="52"/>
                    <a:pt x="126" y="52"/>
                  </a:cubicBezTo>
                  <a:cubicBezTo>
                    <a:pt x="128" y="51"/>
                    <a:pt x="129" y="49"/>
                    <a:pt x="128" y="47"/>
                  </a:cubicBezTo>
                  <a:cubicBezTo>
                    <a:pt x="122" y="33"/>
                    <a:pt x="122" y="33"/>
                    <a:pt x="122" y="33"/>
                  </a:cubicBezTo>
                  <a:cubicBezTo>
                    <a:pt x="121" y="31"/>
                    <a:pt x="119" y="30"/>
                    <a:pt x="117" y="30"/>
                  </a:cubicBezTo>
                  <a:cubicBezTo>
                    <a:pt x="102" y="34"/>
                    <a:pt x="102" y="34"/>
                    <a:pt x="102" y="34"/>
                  </a:cubicBezTo>
                  <a:cubicBezTo>
                    <a:pt x="100" y="32"/>
                    <a:pt x="97" y="30"/>
                    <a:pt x="95" y="28"/>
                  </a:cubicBezTo>
                  <a:cubicBezTo>
                    <a:pt x="99" y="12"/>
                    <a:pt x="99" y="12"/>
                    <a:pt x="99" y="12"/>
                  </a:cubicBezTo>
                  <a:cubicBezTo>
                    <a:pt x="100" y="10"/>
                    <a:pt x="99" y="8"/>
                    <a:pt x="97" y="8"/>
                  </a:cubicBezTo>
                  <a:cubicBezTo>
                    <a:pt x="82" y="1"/>
                    <a:pt x="82" y="1"/>
                    <a:pt x="82" y="1"/>
                  </a:cubicBezTo>
                  <a:cubicBezTo>
                    <a:pt x="80" y="1"/>
                    <a:pt x="78" y="1"/>
                    <a:pt x="77" y="3"/>
                  </a:cubicBezTo>
                  <a:cubicBezTo>
                    <a:pt x="69" y="17"/>
                    <a:pt x="69" y="17"/>
                    <a:pt x="69" y="17"/>
                  </a:cubicBezTo>
                  <a:cubicBezTo>
                    <a:pt x="66" y="16"/>
                    <a:pt x="63" y="16"/>
                    <a:pt x="60" y="17"/>
                  </a:cubicBezTo>
                  <a:cubicBezTo>
                    <a:pt x="52" y="3"/>
                    <a:pt x="52" y="3"/>
                    <a:pt x="52" y="3"/>
                  </a:cubicBezTo>
                  <a:cubicBezTo>
                    <a:pt x="51" y="1"/>
                    <a:pt x="49" y="0"/>
                    <a:pt x="47" y="1"/>
                  </a:cubicBezTo>
                  <a:cubicBezTo>
                    <a:pt x="32" y="7"/>
                    <a:pt x="32" y="7"/>
                    <a:pt x="32" y="7"/>
                  </a:cubicBezTo>
                  <a:cubicBezTo>
                    <a:pt x="30" y="8"/>
                    <a:pt x="29" y="10"/>
                    <a:pt x="30" y="12"/>
                  </a:cubicBezTo>
                  <a:cubicBezTo>
                    <a:pt x="34" y="27"/>
                    <a:pt x="34" y="27"/>
                    <a:pt x="34" y="27"/>
                  </a:cubicBezTo>
                  <a:cubicBezTo>
                    <a:pt x="31" y="29"/>
                    <a:pt x="29" y="32"/>
                    <a:pt x="27" y="34"/>
                  </a:cubicBezTo>
                  <a:cubicBezTo>
                    <a:pt x="12" y="30"/>
                    <a:pt x="12" y="30"/>
                    <a:pt x="12" y="30"/>
                  </a:cubicBezTo>
                  <a:cubicBezTo>
                    <a:pt x="10" y="29"/>
                    <a:pt x="8" y="30"/>
                    <a:pt x="7" y="32"/>
                  </a:cubicBezTo>
                  <a:cubicBezTo>
                    <a:pt x="1" y="47"/>
                    <a:pt x="1" y="47"/>
                    <a:pt x="1" y="47"/>
                  </a:cubicBezTo>
                  <a:cubicBezTo>
                    <a:pt x="0" y="49"/>
                    <a:pt x="1" y="51"/>
                    <a:pt x="2" y="52"/>
                  </a:cubicBezTo>
                  <a:cubicBezTo>
                    <a:pt x="16" y="60"/>
                    <a:pt x="16" y="60"/>
                    <a:pt x="16" y="60"/>
                  </a:cubicBezTo>
                  <a:cubicBezTo>
                    <a:pt x="16" y="62"/>
                    <a:pt x="16" y="63"/>
                    <a:pt x="16" y="65"/>
                  </a:cubicBezTo>
                  <a:cubicBezTo>
                    <a:pt x="16" y="66"/>
                    <a:pt x="16" y="68"/>
                    <a:pt x="16" y="69"/>
                  </a:cubicBezTo>
                  <a:cubicBezTo>
                    <a:pt x="2" y="77"/>
                    <a:pt x="2" y="77"/>
                    <a:pt x="2" y="77"/>
                  </a:cubicBezTo>
                  <a:cubicBezTo>
                    <a:pt x="0" y="78"/>
                    <a:pt x="0" y="80"/>
                    <a:pt x="0" y="82"/>
                  </a:cubicBezTo>
                  <a:cubicBezTo>
                    <a:pt x="7" y="97"/>
                    <a:pt x="7" y="97"/>
                    <a:pt x="7" y="97"/>
                  </a:cubicBezTo>
                  <a:cubicBezTo>
                    <a:pt x="7" y="99"/>
                    <a:pt x="9" y="100"/>
                    <a:pt x="11" y="99"/>
                  </a:cubicBezTo>
                  <a:cubicBezTo>
                    <a:pt x="27" y="95"/>
                    <a:pt x="27" y="95"/>
                    <a:pt x="27" y="95"/>
                  </a:cubicBezTo>
                  <a:cubicBezTo>
                    <a:pt x="29" y="98"/>
                    <a:pt x="31" y="100"/>
                    <a:pt x="33" y="102"/>
                  </a:cubicBezTo>
                  <a:cubicBezTo>
                    <a:pt x="29" y="118"/>
                    <a:pt x="29" y="118"/>
                    <a:pt x="29" y="118"/>
                  </a:cubicBezTo>
                  <a:cubicBezTo>
                    <a:pt x="29" y="119"/>
                    <a:pt x="30" y="121"/>
                    <a:pt x="31" y="122"/>
                  </a:cubicBezTo>
                  <a:cubicBezTo>
                    <a:pt x="46" y="128"/>
                    <a:pt x="46" y="128"/>
                    <a:pt x="46" y="128"/>
                  </a:cubicBezTo>
                  <a:cubicBezTo>
                    <a:pt x="48" y="129"/>
                    <a:pt x="50" y="129"/>
                    <a:pt x="51" y="127"/>
                  </a:cubicBezTo>
                  <a:cubicBezTo>
                    <a:pt x="59" y="113"/>
                    <a:pt x="59" y="113"/>
                    <a:pt x="59" y="113"/>
                  </a:cubicBezTo>
                  <a:cubicBezTo>
                    <a:pt x="62" y="113"/>
                    <a:pt x="65" y="113"/>
                    <a:pt x="68" y="113"/>
                  </a:cubicBezTo>
                  <a:cubicBezTo>
                    <a:pt x="77" y="127"/>
                    <a:pt x="77" y="127"/>
                    <a:pt x="77" y="127"/>
                  </a:cubicBezTo>
                  <a:cubicBezTo>
                    <a:pt x="77" y="128"/>
                    <a:pt x="79" y="129"/>
                    <a:pt x="80" y="129"/>
                  </a:cubicBezTo>
                  <a:cubicBezTo>
                    <a:pt x="81" y="129"/>
                    <a:pt x="81" y="129"/>
                    <a:pt x="82" y="129"/>
                  </a:cubicBezTo>
                  <a:cubicBezTo>
                    <a:pt x="96" y="123"/>
                    <a:pt x="96" y="123"/>
                    <a:pt x="96" y="123"/>
                  </a:cubicBezTo>
                  <a:cubicBezTo>
                    <a:pt x="98" y="122"/>
                    <a:pt x="99" y="120"/>
                    <a:pt x="99" y="118"/>
                  </a:cubicBezTo>
                  <a:close/>
                  <a:moveTo>
                    <a:pt x="75" y="76"/>
                  </a:moveTo>
                  <a:cubicBezTo>
                    <a:pt x="69" y="82"/>
                    <a:pt x="59" y="82"/>
                    <a:pt x="53" y="76"/>
                  </a:cubicBezTo>
                  <a:cubicBezTo>
                    <a:pt x="50" y="73"/>
                    <a:pt x="48" y="69"/>
                    <a:pt x="48" y="65"/>
                  </a:cubicBezTo>
                  <a:cubicBezTo>
                    <a:pt x="48" y="61"/>
                    <a:pt x="50" y="57"/>
                    <a:pt x="53" y="54"/>
                  </a:cubicBezTo>
                  <a:cubicBezTo>
                    <a:pt x="56" y="51"/>
                    <a:pt x="60" y="49"/>
                    <a:pt x="64" y="49"/>
                  </a:cubicBezTo>
                  <a:cubicBezTo>
                    <a:pt x="68" y="49"/>
                    <a:pt x="72" y="51"/>
                    <a:pt x="75" y="54"/>
                  </a:cubicBezTo>
                  <a:cubicBezTo>
                    <a:pt x="78" y="57"/>
                    <a:pt x="80" y="61"/>
                    <a:pt x="80" y="65"/>
                  </a:cubicBezTo>
                  <a:cubicBezTo>
                    <a:pt x="80" y="69"/>
                    <a:pt x="78" y="73"/>
                    <a:pt x="75" y="7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 name="Freeform 108"/>
            <p:cNvSpPr>
              <a:spLocks noEditPoints="1"/>
            </p:cNvSpPr>
            <p:nvPr/>
          </p:nvSpPr>
          <p:spPr bwMode="auto">
            <a:xfrm>
              <a:off x="11420476" y="3460750"/>
              <a:ext cx="274638" cy="269875"/>
            </a:xfrm>
            <a:custGeom>
              <a:avLst/>
              <a:gdLst>
                <a:gd name="T0" fmla="*/ 96 w 96"/>
                <a:gd name="T1" fmla="*/ 42 h 96"/>
                <a:gd name="T2" fmla="*/ 93 w 96"/>
                <a:gd name="T3" fmla="*/ 38 h 96"/>
                <a:gd name="T4" fmla="*/ 82 w 96"/>
                <a:gd name="T5" fmla="*/ 36 h 96"/>
                <a:gd name="T6" fmla="*/ 81 w 96"/>
                <a:gd name="T7" fmla="*/ 34 h 96"/>
                <a:gd name="T8" fmla="*/ 80 w 96"/>
                <a:gd name="T9" fmla="*/ 32 h 96"/>
                <a:gd name="T10" fmla="*/ 86 w 96"/>
                <a:gd name="T11" fmla="*/ 23 h 96"/>
                <a:gd name="T12" fmla="*/ 86 w 96"/>
                <a:gd name="T13" fmla="*/ 18 h 96"/>
                <a:gd name="T14" fmla="*/ 78 w 96"/>
                <a:gd name="T15" fmla="*/ 10 h 96"/>
                <a:gd name="T16" fmla="*/ 73 w 96"/>
                <a:gd name="T17" fmla="*/ 9 h 96"/>
                <a:gd name="T18" fmla="*/ 64 w 96"/>
                <a:gd name="T19" fmla="*/ 16 h 96"/>
                <a:gd name="T20" fmla="*/ 59 w 96"/>
                <a:gd name="T21" fmla="*/ 14 h 96"/>
                <a:gd name="T22" fmla="*/ 58 w 96"/>
                <a:gd name="T23" fmla="*/ 3 h 96"/>
                <a:gd name="T24" fmla="*/ 54 w 96"/>
                <a:gd name="T25" fmla="*/ 0 h 96"/>
                <a:gd name="T26" fmla="*/ 42 w 96"/>
                <a:gd name="T27" fmla="*/ 0 h 96"/>
                <a:gd name="T28" fmla="*/ 38 w 96"/>
                <a:gd name="T29" fmla="*/ 3 h 96"/>
                <a:gd name="T30" fmla="*/ 37 w 96"/>
                <a:gd name="T31" fmla="*/ 14 h 96"/>
                <a:gd name="T32" fmla="*/ 34 w 96"/>
                <a:gd name="T33" fmla="*/ 15 h 96"/>
                <a:gd name="T34" fmla="*/ 32 w 96"/>
                <a:gd name="T35" fmla="*/ 16 h 96"/>
                <a:gd name="T36" fmla="*/ 23 w 96"/>
                <a:gd name="T37" fmla="*/ 10 h 96"/>
                <a:gd name="T38" fmla="*/ 18 w 96"/>
                <a:gd name="T39" fmla="*/ 10 h 96"/>
                <a:gd name="T40" fmla="*/ 10 w 96"/>
                <a:gd name="T41" fmla="*/ 18 h 96"/>
                <a:gd name="T42" fmla="*/ 10 w 96"/>
                <a:gd name="T43" fmla="*/ 24 h 96"/>
                <a:gd name="T44" fmla="*/ 16 w 96"/>
                <a:gd name="T45" fmla="*/ 32 h 96"/>
                <a:gd name="T46" fmla="*/ 14 w 96"/>
                <a:gd name="T47" fmla="*/ 37 h 96"/>
                <a:gd name="T48" fmla="*/ 4 w 96"/>
                <a:gd name="T49" fmla="*/ 38 h 96"/>
                <a:gd name="T50" fmla="*/ 0 w 96"/>
                <a:gd name="T51" fmla="*/ 42 h 96"/>
                <a:gd name="T52" fmla="*/ 0 w 96"/>
                <a:gd name="T53" fmla="*/ 54 h 96"/>
                <a:gd name="T54" fmla="*/ 4 w 96"/>
                <a:gd name="T55" fmla="*/ 58 h 96"/>
                <a:gd name="T56" fmla="*/ 14 w 96"/>
                <a:gd name="T57" fmla="*/ 59 h 96"/>
                <a:gd name="T58" fmla="*/ 15 w 96"/>
                <a:gd name="T59" fmla="*/ 62 h 96"/>
                <a:gd name="T60" fmla="*/ 16 w 96"/>
                <a:gd name="T61" fmla="*/ 64 h 96"/>
                <a:gd name="T62" fmla="*/ 10 w 96"/>
                <a:gd name="T63" fmla="*/ 73 h 96"/>
                <a:gd name="T64" fmla="*/ 10 w 96"/>
                <a:gd name="T65" fmla="*/ 78 h 96"/>
                <a:gd name="T66" fmla="*/ 19 w 96"/>
                <a:gd name="T67" fmla="*/ 86 h 96"/>
                <a:gd name="T68" fmla="*/ 24 w 96"/>
                <a:gd name="T69" fmla="*/ 86 h 96"/>
                <a:gd name="T70" fmla="*/ 32 w 96"/>
                <a:gd name="T71" fmla="*/ 80 h 96"/>
                <a:gd name="T72" fmla="*/ 37 w 96"/>
                <a:gd name="T73" fmla="*/ 82 h 96"/>
                <a:gd name="T74" fmla="*/ 39 w 96"/>
                <a:gd name="T75" fmla="*/ 93 h 96"/>
                <a:gd name="T76" fmla="*/ 43 w 96"/>
                <a:gd name="T77" fmla="*/ 96 h 96"/>
                <a:gd name="T78" fmla="*/ 43 w 96"/>
                <a:gd name="T79" fmla="*/ 96 h 96"/>
                <a:gd name="T80" fmla="*/ 54 w 96"/>
                <a:gd name="T81" fmla="*/ 96 h 96"/>
                <a:gd name="T82" fmla="*/ 58 w 96"/>
                <a:gd name="T83" fmla="*/ 92 h 96"/>
                <a:gd name="T84" fmla="*/ 60 w 96"/>
                <a:gd name="T85" fmla="*/ 82 h 96"/>
                <a:gd name="T86" fmla="*/ 62 w 96"/>
                <a:gd name="T87" fmla="*/ 81 h 96"/>
                <a:gd name="T88" fmla="*/ 64 w 96"/>
                <a:gd name="T89" fmla="*/ 80 h 96"/>
                <a:gd name="T90" fmla="*/ 73 w 96"/>
                <a:gd name="T91" fmla="*/ 86 h 96"/>
                <a:gd name="T92" fmla="*/ 78 w 96"/>
                <a:gd name="T93" fmla="*/ 86 h 96"/>
                <a:gd name="T94" fmla="*/ 86 w 96"/>
                <a:gd name="T95" fmla="*/ 77 h 96"/>
                <a:gd name="T96" fmla="*/ 87 w 96"/>
                <a:gd name="T97" fmla="*/ 72 h 96"/>
                <a:gd name="T98" fmla="*/ 80 w 96"/>
                <a:gd name="T99" fmla="*/ 64 h 96"/>
                <a:gd name="T100" fmla="*/ 82 w 96"/>
                <a:gd name="T101" fmla="*/ 59 h 96"/>
                <a:gd name="T102" fmla="*/ 93 w 96"/>
                <a:gd name="T103" fmla="*/ 57 h 96"/>
                <a:gd name="T104" fmla="*/ 96 w 96"/>
                <a:gd name="T105" fmla="*/ 53 h 96"/>
                <a:gd name="T106" fmla="*/ 96 w 96"/>
                <a:gd name="T107" fmla="*/ 42 h 96"/>
                <a:gd name="T108" fmla="*/ 56 w 96"/>
                <a:gd name="T109" fmla="*/ 51 h 96"/>
                <a:gd name="T110" fmla="*/ 45 w 96"/>
                <a:gd name="T111" fmla="*/ 55 h 96"/>
                <a:gd name="T112" fmla="*/ 41 w 96"/>
                <a:gd name="T113" fmla="*/ 45 h 96"/>
                <a:gd name="T114" fmla="*/ 48 w 96"/>
                <a:gd name="T115" fmla="*/ 40 h 96"/>
                <a:gd name="T116" fmla="*/ 51 w 96"/>
                <a:gd name="T117" fmla="*/ 40 h 96"/>
                <a:gd name="T118" fmla="*/ 56 w 96"/>
                <a:gd name="T119" fmla="*/ 45 h 96"/>
                <a:gd name="T120" fmla="*/ 56 w 96"/>
                <a:gd name="T121" fmla="*/ 51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96" h="96">
                  <a:moveTo>
                    <a:pt x="96" y="42"/>
                  </a:moveTo>
                  <a:cubicBezTo>
                    <a:pt x="96" y="40"/>
                    <a:pt x="95" y="38"/>
                    <a:pt x="93" y="38"/>
                  </a:cubicBezTo>
                  <a:cubicBezTo>
                    <a:pt x="82" y="36"/>
                    <a:pt x="82" y="36"/>
                    <a:pt x="82" y="36"/>
                  </a:cubicBezTo>
                  <a:cubicBezTo>
                    <a:pt x="82" y="36"/>
                    <a:pt x="81" y="35"/>
                    <a:pt x="81" y="34"/>
                  </a:cubicBezTo>
                  <a:cubicBezTo>
                    <a:pt x="81" y="33"/>
                    <a:pt x="80" y="32"/>
                    <a:pt x="80" y="32"/>
                  </a:cubicBezTo>
                  <a:cubicBezTo>
                    <a:pt x="86" y="23"/>
                    <a:pt x="86" y="23"/>
                    <a:pt x="86" y="23"/>
                  </a:cubicBezTo>
                  <a:cubicBezTo>
                    <a:pt x="88" y="21"/>
                    <a:pt x="87" y="19"/>
                    <a:pt x="86" y="18"/>
                  </a:cubicBezTo>
                  <a:cubicBezTo>
                    <a:pt x="78" y="10"/>
                    <a:pt x="78" y="10"/>
                    <a:pt x="78" y="10"/>
                  </a:cubicBezTo>
                  <a:cubicBezTo>
                    <a:pt x="76" y="8"/>
                    <a:pt x="74" y="8"/>
                    <a:pt x="73" y="9"/>
                  </a:cubicBezTo>
                  <a:cubicBezTo>
                    <a:pt x="64" y="16"/>
                    <a:pt x="64" y="16"/>
                    <a:pt x="64" y="16"/>
                  </a:cubicBezTo>
                  <a:cubicBezTo>
                    <a:pt x="62" y="15"/>
                    <a:pt x="61" y="14"/>
                    <a:pt x="59" y="14"/>
                  </a:cubicBezTo>
                  <a:cubicBezTo>
                    <a:pt x="58" y="3"/>
                    <a:pt x="58" y="3"/>
                    <a:pt x="58" y="3"/>
                  </a:cubicBezTo>
                  <a:cubicBezTo>
                    <a:pt x="57" y="1"/>
                    <a:pt x="55" y="0"/>
                    <a:pt x="54" y="0"/>
                  </a:cubicBezTo>
                  <a:cubicBezTo>
                    <a:pt x="42" y="0"/>
                    <a:pt x="42" y="0"/>
                    <a:pt x="42" y="0"/>
                  </a:cubicBezTo>
                  <a:cubicBezTo>
                    <a:pt x="40" y="0"/>
                    <a:pt x="38" y="1"/>
                    <a:pt x="38" y="3"/>
                  </a:cubicBezTo>
                  <a:cubicBezTo>
                    <a:pt x="37" y="14"/>
                    <a:pt x="37" y="14"/>
                    <a:pt x="37" y="14"/>
                  </a:cubicBezTo>
                  <a:cubicBezTo>
                    <a:pt x="36" y="14"/>
                    <a:pt x="35" y="15"/>
                    <a:pt x="34" y="15"/>
                  </a:cubicBezTo>
                  <a:cubicBezTo>
                    <a:pt x="33" y="15"/>
                    <a:pt x="33" y="16"/>
                    <a:pt x="32" y="16"/>
                  </a:cubicBezTo>
                  <a:cubicBezTo>
                    <a:pt x="23" y="10"/>
                    <a:pt x="23" y="10"/>
                    <a:pt x="23" y="10"/>
                  </a:cubicBezTo>
                  <a:cubicBezTo>
                    <a:pt x="22" y="9"/>
                    <a:pt x="19" y="9"/>
                    <a:pt x="18" y="10"/>
                  </a:cubicBezTo>
                  <a:cubicBezTo>
                    <a:pt x="10" y="18"/>
                    <a:pt x="10" y="18"/>
                    <a:pt x="10" y="18"/>
                  </a:cubicBezTo>
                  <a:cubicBezTo>
                    <a:pt x="9" y="20"/>
                    <a:pt x="8" y="22"/>
                    <a:pt x="10" y="24"/>
                  </a:cubicBezTo>
                  <a:cubicBezTo>
                    <a:pt x="16" y="32"/>
                    <a:pt x="16" y="32"/>
                    <a:pt x="16" y="32"/>
                  </a:cubicBezTo>
                  <a:cubicBezTo>
                    <a:pt x="15" y="34"/>
                    <a:pt x="15" y="35"/>
                    <a:pt x="14" y="37"/>
                  </a:cubicBezTo>
                  <a:cubicBezTo>
                    <a:pt x="4" y="38"/>
                    <a:pt x="4" y="38"/>
                    <a:pt x="4" y="38"/>
                  </a:cubicBezTo>
                  <a:cubicBezTo>
                    <a:pt x="2" y="39"/>
                    <a:pt x="0" y="40"/>
                    <a:pt x="0" y="42"/>
                  </a:cubicBezTo>
                  <a:cubicBezTo>
                    <a:pt x="0" y="54"/>
                    <a:pt x="0" y="54"/>
                    <a:pt x="0" y="54"/>
                  </a:cubicBezTo>
                  <a:cubicBezTo>
                    <a:pt x="0" y="56"/>
                    <a:pt x="2" y="58"/>
                    <a:pt x="4" y="58"/>
                  </a:cubicBezTo>
                  <a:cubicBezTo>
                    <a:pt x="14" y="59"/>
                    <a:pt x="14" y="59"/>
                    <a:pt x="14" y="59"/>
                  </a:cubicBezTo>
                  <a:cubicBezTo>
                    <a:pt x="15" y="60"/>
                    <a:pt x="15" y="61"/>
                    <a:pt x="15" y="62"/>
                  </a:cubicBezTo>
                  <a:cubicBezTo>
                    <a:pt x="16" y="63"/>
                    <a:pt x="16" y="63"/>
                    <a:pt x="16" y="64"/>
                  </a:cubicBezTo>
                  <a:cubicBezTo>
                    <a:pt x="10" y="73"/>
                    <a:pt x="10" y="73"/>
                    <a:pt x="10" y="73"/>
                  </a:cubicBezTo>
                  <a:cubicBezTo>
                    <a:pt x="9" y="74"/>
                    <a:pt x="9" y="77"/>
                    <a:pt x="10" y="78"/>
                  </a:cubicBezTo>
                  <a:cubicBezTo>
                    <a:pt x="19" y="86"/>
                    <a:pt x="19" y="86"/>
                    <a:pt x="19" y="86"/>
                  </a:cubicBezTo>
                  <a:cubicBezTo>
                    <a:pt x="20" y="87"/>
                    <a:pt x="22" y="88"/>
                    <a:pt x="24" y="86"/>
                  </a:cubicBezTo>
                  <a:cubicBezTo>
                    <a:pt x="32" y="80"/>
                    <a:pt x="32" y="80"/>
                    <a:pt x="32" y="80"/>
                  </a:cubicBezTo>
                  <a:cubicBezTo>
                    <a:pt x="34" y="81"/>
                    <a:pt x="35" y="81"/>
                    <a:pt x="37" y="82"/>
                  </a:cubicBezTo>
                  <a:cubicBezTo>
                    <a:pt x="39" y="93"/>
                    <a:pt x="39" y="93"/>
                    <a:pt x="39" y="93"/>
                  </a:cubicBezTo>
                  <a:cubicBezTo>
                    <a:pt x="39" y="94"/>
                    <a:pt x="41" y="96"/>
                    <a:pt x="43" y="96"/>
                  </a:cubicBezTo>
                  <a:cubicBezTo>
                    <a:pt x="43" y="96"/>
                    <a:pt x="43" y="96"/>
                    <a:pt x="43" y="96"/>
                  </a:cubicBezTo>
                  <a:cubicBezTo>
                    <a:pt x="54" y="96"/>
                    <a:pt x="54" y="96"/>
                    <a:pt x="54" y="96"/>
                  </a:cubicBezTo>
                  <a:cubicBezTo>
                    <a:pt x="56" y="96"/>
                    <a:pt x="58" y="94"/>
                    <a:pt x="58" y="92"/>
                  </a:cubicBezTo>
                  <a:cubicBezTo>
                    <a:pt x="60" y="82"/>
                    <a:pt x="60" y="82"/>
                    <a:pt x="60" y="82"/>
                  </a:cubicBezTo>
                  <a:cubicBezTo>
                    <a:pt x="60" y="81"/>
                    <a:pt x="61" y="81"/>
                    <a:pt x="62" y="81"/>
                  </a:cubicBezTo>
                  <a:cubicBezTo>
                    <a:pt x="63" y="80"/>
                    <a:pt x="64" y="80"/>
                    <a:pt x="64" y="80"/>
                  </a:cubicBezTo>
                  <a:cubicBezTo>
                    <a:pt x="73" y="86"/>
                    <a:pt x="73" y="86"/>
                    <a:pt x="73" y="86"/>
                  </a:cubicBezTo>
                  <a:cubicBezTo>
                    <a:pt x="75" y="87"/>
                    <a:pt x="77" y="87"/>
                    <a:pt x="78" y="86"/>
                  </a:cubicBezTo>
                  <a:cubicBezTo>
                    <a:pt x="86" y="77"/>
                    <a:pt x="86" y="77"/>
                    <a:pt x="86" y="77"/>
                  </a:cubicBezTo>
                  <a:cubicBezTo>
                    <a:pt x="88" y="76"/>
                    <a:pt x="88" y="74"/>
                    <a:pt x="87" y="72"/>
                  </a:cubicBezTo>
                  <a:cubicBezTo>
                    <a:pt x="80" y="64"/>
                    <a:pt x="80" y="64"/>
                    <a:pt x="80" y="64"/>
                  </a:cubicBezTo>
                  <a:cubicBezTo>
                    <a:pt x="81" y="62"/>
                    <a:pt x="82" y="61"/>
                    <a:pt x="82" y="59"/>
                  </a:cubicBezTo>
                  <a:cubicBezTo>
                    <a:pt x="93" y="57"/>
                    <a:pt x="93" y="57"/>
                    <a:pt x="93" y="57"/>
                  </a:cubicBezTo>
                  <a:cubicBezTo>
                    <a:pt x="95" y="57"/>
                    <a:pt x="96" y="55"/>
                    <a:pt x="96" y="53"/>
                  </a:cubicBezTo>
                  <a:lnTo>
                    <a:pt x="96" y="42"/>
                  </a:lnTo>
                  <a:close/>
                  <a:moveTo>
                    <a:pt x="56" y="51"/>
                  </a:moveTo>
                  <a:cubicBezTo>
                    <a:pt x="54" y="55"/>
                    <a:pt x="49" y="57"/>
                    <a:pt x="45" y="55"/>
                  </a:cubicBezTo>
                  <a:cubicBezTo>
                    <a:pt x="41" y="54"/>
                    <a:pt x="39" y="49"/>
                    <a:pt x="41" y="45"/>
                  </a:cubicBezTo>
                  <a:cubicBezTo>
                    <a:pt x="42" y="42"/>
                    <a:pt x="45" y="40"/>
                    <a:pt x="48" y="40"/>
                  </a:cubicBezTo>
                  <a:cubicBezTo>
                    <a:pt x="49" y="40"/>
                    <a:pt x="50" y="40"/>
                    <a:pt x="51" y="40"/>
                  </a:cubicBezTo>
                  <a:cubicBezTo>
                    <a:pt x="53" y="41"/>
                    <a:pt x="55" y="43"/>
                    <a:pt x="56" y="45"/>
                  </a:cubicBezTo>
                  <a:cubicBezTo>
                    <a:pt x="56" y="47"/>
                    <a:pt x="56" y="49"/>
                    <a:pt x="56" y="5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3" name="Freeform 120"/>
          <p:cNvSpPr>
            <a:spLocks noEditPoints="1"/>
          </p:cNvSpPr>
          <p:nvPr/>
        </p:nvSpPr>
        <p:spPr bwMode="auto">
          <a:xfrm>
            <a:off x="4638400" y="1551933"/>
            <a:ext cx="681409" cy="584063"/>
          </a:xfrm>
          <a:custGeom>
            <a:avLst/>
            <a:gdLst/>
            <a:ahLst/>
            <a:cxnLst>
              <a:cxn ang="0">
                <a:pos x="11" y="58"/>
              </a:cxn>
              <a:cxn ang="0">
                <a:pos x="9" y="58"/>
              </a:cxn>
              <a:cxn ang="0">
                <a:pos x="0" y="49"/>
              </a:cxn>
              <a:cxn ang="0">
                <a:pos x="0" y="18"/>
              </a:cxn>
              <a:cxn ang="0">
                <a:pos x="9" y="9"/>
              </a:cxn>
              <a:cxn ang="0">
                <a:pos x="11" y="9"/>
              </a:cxn>
              <a:cxn ang="0">
                <a:pos x="11" y="58"/>
              </a:cxn>
              <a:cxn ang="0">
                <a:pos x="54" y="58"/>
              </a:cxn>
              <a:cxn ang="0">
                <a:pos x="15" y="58"/>
              </a:cxn>
              <a:cxn ang="0">
                <a:pos x="15" y="9"/>
              </a:cxn>
              <a:cxn ang="0">
                <a:pos x="20" y="9"/>
              </a:cxn>
              <a:cxn ang="0">
                <a:pos x="20" y="3"/>
              </a:cxn>
              <a:cxn ang="0">
                <a:pos x="24" y="0"/>
              </a:cxn>
              <a:cxn ang="0">
                <a:pos x="45" y="0"/>
              </a:cxn>
              <a:cxn ang="0">
                <a:pos x="49" y="3"/>
              </a:cxn>
              <a:cxn ang="0">
                <a:pos x="49" y="9"/>
              </a:cxn>
              <a:cxn ang="0">
                <a:pos x="54" y="9"/>
              </a:cxn>
              <a:cxn ang="0">
                <a:pos x="54" y="58"/>
              </a:cxn>
              <a:cxn ang="0">
                <a:pos x="44" y="9"/>
              </a:cxn>
              <a:cxn ang="0">
                <a:pos x="44" y="4"/>
              </a:cxn>
              <a:cxn ang="0">
                <a:pos x="25" y="4"/>
              </a:cxn>
              <a:cxn ang="0">
                <a:pos x="25" y="9"/>
              </a:cxn>
              <a:cxn ang="0">
                <a:pos x="44" y="9"/>
              </a:cxn>
              <a:cxn ang="0">
                <a:pos x="68" y="49"/>
              </a:cxn>
              <a:cxn ang="0">
                <a:pos x="60" y="58"/>
              </a:cxn>
              <a:cxn ang="0">
                <a:pos x="58" y="58"/>
              </a:cxn>
              <a:cxn ang="0">
                <a:pos x="58" y="9"/>
              </a:cxn>
              <a:cxn ang="0">
                <a:pos x="60" y="9"/>
              </a:cxn>
              <a:cxn ang="0">
                <a:pos x="68" y="18"/>
              </a:cxn>
              <a:cxn ang="0">
                <a:pos x="68" y="49"/>
              </a:cxn>
            </a:cxnLst>
            <a:rect l="0" t="0" r="r" b="b"/>
            <a:pathLst>
              <a:path w="68" h="58">
                <a:moveTo>
                  <a:pt x="11" y="58"/>
                </a:moveTo>
                <a:cubicBezTo>
                  <a:pt x="9" y="58"/>
                  <a:pt x="9" y="58"/>
                  <a:pt x="9" y="58"/>
                </a:cubicBezTo>
                <a:cubicBezTo>
                  <a:pt x="4" y="58"/>
                  <a:pt x="0" y="54"/>
                  <a:pt x="0" y="49"/>
                </a:cubicBezTo>
                <a:cubicBezTo>
                  <a:pt x="0" y="18"/>
                  <a:pt x="0" y="18"/>
                  <a:pt x="0" y="18"/>
                </a:cubicBezTo>
                <a:cubicBezTo>
                  <a:pt x="0" y="13"/>
                  <a:pt x="4" y="9"/>
                  <a:pt x="9" y="9"/>
                </a:cubicBezTo>
                <a:cubicBezTo>
                  <a:pt x="11" y="9"/>
                  <a:pt x="11" y="9"/>
                  <a:pt x="11" y="9"/>
                </a:cubicBezTo>
                <a:lnTo>
                  <a:pt x="11" y="58"/>
                </a:lnTo>
                <a:close/>
                <a:moveTo>
                  <a:pt x="54" y="58"/>
                </a:moveTo>
                <a:cubicBezTo>
                  <a:pt x="15" y="58"/>
                  <a:pt x="15" y="58"/>
                  <a:pt x="15" y="58"/>
                </a:cubicBezTo>
                <a:cubicBezTo>
                  <a:pt x="15" y="9"/>
                  <a:pt x="15" y="9"/>
                  <a:pt x="15" y="9"/>
                </a:cubicBezTo>
                <a:cubicBezTo>
                  <a:pt x="20" y="9"/>
                  <a:pt x="20" y="9"/>
                  <a:pt x="20" y="9"/>
                </a:cubicBezTo>
                <a:cubicBezTo>
                  <a:pt x="20" y="3"/>
                  <a:pt x="20" y="3"/>
                  <a:pt x="20" y="3"/>
                </a:cubicBezTo>
                <a:cubicBezTo>
                  <a:pt x="20" y="1"/>
                  <a:pt x="22" y="0"/>
                  <a:pt x="24" y="0"/>
                </a:cubicBezTo>
                <a:cubicBezTo>
                  <a:pt x="45" y="0"/>
                  <a:pt x="45" y="0"/>
                  <a:pt x="45" y="0"/>
                </a:cubicBezTo>
                <a:cubicBezTo>
                  <a:pt x="47" y="0"/>
                  <a:pt x="49" y="1"/>
                  <a:pt x="49" y="3"/>
                </a:cubicBezTo>
                <a:cubicBezTo>
                  <a:pt x="49" y="9"/>
                  <a:pt x="49" y="9"/>
                  <a:pt x="49" y="9"/>
                </a:cubicBezTo>
                <a:cubicBezTo>
                  <a:pt x="54" y="9"/>
                  <a:pt x="54" y="9"/>
                  <a:pt x="54" y="9"/>
                </a:cubicBezTo>
                <a:lnTo>
                  <a:pt x="54" y="58"/>
                </a:lnTo>
                <a:close/>
                <a:moveTo>
                  <a:pt x="44" y="9"/>
                </a:moveTo>
                <a:cubicBezTo>
                  <a:pt x="44" y="4"/>
                  <a:pt x="44" y="4"/>
                  <a:pt x="44" y="4"/>
                </a:cubicBezTo>
                <a:cubicBezTo>
                  <a:pt x="25" y="4"/>
                  <a:pt x="25" y="4"/>
                  <a:pt x="25" y="4"/>
                </a:cubicBezTo>
                <a:cubicBezTo>
                  <a:pt x="25" y="9"/>
                  <a:pt x="25" y="9"/>
                  <a:pt x="25" y="9"/>
                </a:cubicBezTo>
                <a:lnTo>
                  <a:pt x="44" y="9"/>
                </a:lnTo>
                <a:close/>
                <a:moveTo>
                  <a:pt x="68" y="49"/>
                </a:moveTo>
                <a:cubicBezTo>
                  <a:pt x="68" y="54"/>
                  <a:pt x="65" y="58"/>
                  <a:pt x="60" y="58"/>
                </a:cubicBezTo>
                <a:cubicBezTo>
                  <a:pt x="58" y="58"/>
                  <a:pt x="58" y="58"/>
                  <a:pt x="58" y="58"/>
                </a:cubicBezTo>
                <a:cubicBezTo>
                  <a:pt x="58" y="9"/>
                  <a:pt x="58" y="9"/>
                  <a:pt x="58" y="9"/>
                </a:cubicBezTo>
                <a:cubicBezTo>
                  <a:pt x="60" y="9"/>
                  <a:pt x="60" y="9"/>
                  <a:pt x="60" y="9"/>
                </a:cubicBezTo>
                <a:cubicBezTo>
                  <a:pt x="65" y="9"/>
                  <a:pt x="68" y="13"/>
                  <a:pt x="68" y="18"/>
                </a:cubicBezTo>
                <a:lnTo>
                  <a:pt x="68" y="49"/>
                </a:lnTo>
                <a:close/>
              </a:path>
            </a:pathLst>
          </a:custGeom>
          <a:solidFill>
            <a:schemeClr val="bg1"/>
          </a:solidFill>
          <a:ln w="9525">
            <a:noFill/>
            <a:round/>
            <a:headEnd/>
            <a:tailEnd/>
          </a:ln>
        </p:spPr>
        <p:txBody>
          <a:bodyPr vert="horz" wrap="square" lIns="68580" tIns="34290" rIns="68580" bIns="34290" numCol="1" anchor="t" anchorCtr="0" compatLnSpc="1">
            <a:prstTxWarp prst="textNoShape">
              <a:avLst/>
            </a:prstTxWarp>
          </a:bodyPr>
          <a:lstStyle/>
          <a:p>
            <a:endParaRPr lang="en-US"/>
          </a:p>
        </p:txBody>
      </p:sp>
      <p:sp>
        <p:nvSpPr>
          <p:cNvPr id="14" name="KSO_Shape"/>
          <p:cNvSpPr>
            <a:spLocks/>
          </p:cNvSpPr>
          <p:nvPr/>
        </p:nvSpPr>
        <p:spPr bwMode="auto">
          <a:xfrm>
            <a:off x="4583482" y="2715765"/>
            <a:ext cx="742337" cy="742337"/>
          </a:xfrm>
          <a:custGeom>
            <a:avLst/>
            <a:gdLst>
              <a:gd name="T0" fmla="*/ 2147483646 w 6475"/>
              <a:gd name="T1" fmla="*/ 2147483646 h 6474"/>
              <a:gd name="T2" fmla="*/ 2147483646 w 6475"/>
              <a:gd name="T3" fmla="*/ 2147483646 h 6474"/>
              <a:gd name="T4" fmla="*/ 2147483646 w 6475"/>
              <a:gd name="T5" fmla="*/ 2147483646 h 6474"/>
              <a:gd name="T6" fmla="*/ 2147483646 w 6475"/>
              <a:gd name="T7" fmla="*/ 2147483646 h 6474"/>
              <a:gd name="T8" fmla="*/ 2147483646 w 6475"/>
              <a:gd name="T9" fmla="*/ 2147483646 h 6474"/>
              <a:gd name="T10" fmla="*/ 2147483646 w 6475"/>
              <a:gd name="T11" fmla="*/ 2147483646 h 6474"/>
              <a:gd name="T12" fmla="*/ 2147483646 w 6475"/>
              <a:gd name="T13" fmla="*/ 2147483646 h 6474"/>
              <a:gd name="T14" fmla="*/ 2147483646 w 6475"/>
              <a:gd name="T15" fmla="*/ 2147483646 h 6474"/>
              <a:gd name="T16" fmla="*/ 2147483646 w 6475"/>
              <a:gd name="T17" fmla="*/ 2147483646 h 6474"/>
              <a:gd name="T18" fmla="*/ 2147483646 w 6475"/>
              <a:gd name="T19" fmla="*/ 2147483646 h 6474"/>
              <a:gd name="T20" fmla="*/ 2147483646 w 6475"/>
              <a:gd name="T21" fmla="*/ 2147483646 h 6474"/>
              <a:gd name="T22" fmla="*/ 2147483646 w 6475"/>
              <a:gd name="T23" fmla="*/ 1987307535 h 6474"/>
              <a:gd name="T24" fmla="*/ 2147483646 w 6475"/>
              <a:gd name="T25" fmla="*/ 433100014 h 6474"/>
              <a:gd name="T26" fmla="*/ 2147483646 w 6475"/>
              <a:gd name="T27" fmla="*/ 0 h 6474"/>
              <a:gd name="T28" fmla="*/ 2147483646 w 6475"/>
              <a:gd name="T29" fmla="*/ 611465864 h 6474"/>
              <a:gd name="T30" fmla="*/ 2147483646 w 6475"/>
              <a:gd name="T31" fmla="*/ 2147483646 h 6474"/>
              <a:gd name="T32" fmla="*/ 2147483646 w 6475"/>
              <a:gd name="T33" fmla="*/ 2147483646 h 6474"/>
              <a:gd name="T34" fmla="*/ 2147483646 w 6475"/>
              <a:gd name="T35" fmla="*/ 2147483646 h 6474"/>
              <a:gd name="T36" fmla="*/ 2147483646 w 6475"/>
              <a:gd name="T37" fmla="*/ 2147483646 h 6474"/>
              <a:gd name="T38" fmla="*/ 2147483646 w 6475"/>
              <a:gd name="T39" fmla="*/ 2147483646 h 6474"/>
              <a:gd name="T40" fmla="*/ 2147483646 w 6475"/>
              <a:gd name="T41" fmla="*/ 2147483646 h 6474"/>
              <a:gd name="T42" fmla="*/ 2147483646 w 6475"/>
              <a:gd name="T43" fmla="*/ 2147483646 h 6474"/>
              <a:gd name="T44" fmla="*/ 1655347323 w 6475"/>
              <a:gd name="T45" fmla="*/ 2147483646 h 6474"/>
              <a:gd name="T46" fmla="*/ 280103845 w 6475"/>
              <a:gd name="T47" fmla="*/ 2147483646 h 6474"/>
              <a:gd name="T48" fmla="*/ 0 w 6475"/>
              <a:gd name="T49" fmla="*/ 2147483646 h 6474"/>
              <a:gd name="T50" fmla="*/ 840397737 w 6475"/>
              <a:gd name="T51" fmla="*/ 2147483646 h 6474"/>
              <a:gd name="T52" fmla="*/ 2147483646 w 6475"/>
              <a:gd name="T53" fmla="*/ 2147483646 h 6474"/>
              <a:gd name="T54" fmla="*/ 2147483646 w 6475"/>
              <a:gd name="T55" fmla="*/ 2147483646 h 6474"/>
              <a:gd name="T56" fmla="*/ 2147483646 w 6475"/>
              <a:gd name="T57" fmla="*/ 2147483646 h 6474"/>
              <a:gd name="T58" fmla="*/ 2147483646 w 6475"/>
              <a:gd name="T59" fmla="*/ 2147483646 h 6474"/>
              <a:gd name="T60" fmla="*/ 2147483646 w 6475"/>
              <a:gd name="T61" fmla="*/ 2147483646 h 6474"/>
              <a:gd name="T62" fmla="*/ 2147483646 w 6475"/>
              <a:gd name="T63" fmla="*/ 2147483646 h 6474"/>
              <a:gd name="T64" fmla="*/ 2147483646 w 6475"/>
              <a:gd name="T65" fmla="*/ 2147483646 h 6474"/>
              <a:gd name="T66" fmla="*/ 2147483646 w 6475"/>
              <a:gd name="T67" fmla="*/ 2147483646 h 6474"/>
              <a:gd name="T68" fmla="*/ 2147483646 w 6475"/>
              <a:gd name="T69" fmla="*/ 2147483646 h 6474"/>
              <a:gd name="T70" fmla="*/ 2147483646 w 6475"/>
              <a:gd name="T71" fmla="*/ 2147483646 h 6474"/>
              <a:gd name="T72" fmla="*/ 2147483646 w 6475"/>
              <a:gd name="T73" fmla="*/ 2147483646 h 6474"/>
              <a:gd name="T74" fmla="*/ 2147483646 w 6475"/>
              <a:gd name="T75" fmla="*/ 2147483646 h 6474"/>
              <a:gd name="T76" fmla="*/ 2147483646 w 6475"/>
              <a:gd name="T77" fmla="*/ 2147483646 h 6474"/>
              <a:gd name="T78" fmla="*/ 2147483646 w 6475"/>
              <a:gd name="T79" fmla="*/ 2147483646 h 6474"/>
              <a:gd name="T80" fmla="*/ 2147483646 w 6475"/>
              <a:gd name="T81" fmla="*/ 2147483646 h 6474"/>
              <a:gd name="T82" fmla="*/ 2147483646 w 6475"/>
              <a:gd name="T83" fmla="*/ 2147483646 h 6474"/>
              <a:gd name="T84" fmla="*/ 2147483646 w 6475"/>
              <a:gd name="T85" fmla="*/ 2147483646 h 6474"/>
              <a:gd name="T86" fmla="*/ 2147483646 w 6475"/>
              <a:gd name="T87" fmla="*/ 2147483646 h 6474"/>
              <a:gd name="T88" fmla="*/ 2147483646 w 6475"/>
              <a:gd name="T89" fmla="*/ 2147483646 h 6474"/>
              <a:gd name="T90" fmla="*/ 2147483646 w 6475"/>
              <a:gd name="T91" fmla="*/ 2147483646 h 6474"/>
              <a:gd name="T92" fmla="*/ 2147483646 w 6475"/>
              <a:gd name="T93" fmla="*/ 2147483646 h 6474"/>
              <a:gd name="T94" fmla="*/ 2147483646 w 6475"/>
              <a:gd name="T95" fmla="*/ 2147483646 h 6474"/>
              <a:gd name="T96" fmla="*/ 2147483646 w 6475"/>
              <a:gd name="T97" fmla="*/ 2147483646 h 6474"/>
              <a:gd name="T98" fmla="*/ 2147483646 w 6475"/>
              <a:gd name="T99" fmla="*/ 2147483646 h 6474"/>
              <a:gd name="T100" fmla="*/ 2147483646 w 6475"/>
              <a:gd name="T101" fmla="*/ 2147483646 h 6474"/>
              <a:gd name="T102" fmla="*/ 2147483646 w 6475"/>
              <a:gd name="T103" fmla="*/ 2147483646 h 6474"/>
              <a:gd name="T104" fmla="*/ 2147483646 w 6475"/>
              <a:gd name="T105" fmla="*/ 2147483646 h 6474"/>
              <a:gd name="T106" fmla="*/ 2147483646 w 6475"/>
              <a:gd name="T107" fmla="*/ 2147483646 h 6474"/>
              <a:gd name="T108" fmla="*/ 2147483646 w 6475"/>
              <a:gd name="T109" fmla="*/ 2147483646 h 6474"/>
              <a:gd name="T110" fmla="*/ 2147483646 w 6475"/>
              <a:gd name="T111" fmla="*/ 2147483646 h 6474"/>
              <a:gd name="T112" fmla="*/ 2147483646 w 6475"/>
              <a:gd name="T113" fmla="*/ 2147483646 h 6474"/>
              <a:gd name="T114" fmla="*/ 2147483646 w 6475"/>
              <a:gd name="T115" fmla="*/ 2147483646 h 6474"/>
              <a:gd name="T116" fmla="*/ 2147483646 w 6475"/>
              <a:gd name="T117" fmla="*/ 2147483646 h 6474"/>
              <a:gd name="T118" fmla="*/ 2147483646 w 6475"/>
              <a:gd name="T119" fmla="*/ 2147483646 h 6474"/>
              <a:gd name="T120" fmla="*/ 2147483646 w 6475"/>
              <a:gd name="T121" fmla="*/ 2147483646 h 6474"/>
              <a:gd name="T122" fmla="*/ 2147483646 w 6475"/>
              <a:gd name="T123" fmla="*/ 2147483646 h 647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6475" h="6474">
                <a:moveTo>
                  <a:pt x="3889" y="3006"/>
                </a:moveTo>
                <a:lnTo>
                  <a:pt x="3889" y="3006"/>
                </a:lnTo>
                <a:lnTo>
                  <a:pt x="3915" y="2952"/>
                </a:lnTo>
                <a:lnTo>
                  <a:pt x="3940" y="2898"/>
                </a:lnTo>
                <a:lnTo>
                  <a:pt x="3964" y="2842"/>
                </a:lnTo>
                <a:lnTo>
                  <a:pt x="3987" y="2787"/>
                </a:lnTo>
                <a:lnTo>
                  <a:pt x="4007" y="2729"/>
                </a:lnTo>
                <a:lnTo>
                  <a:pt x="4026" y="2672"/>
                </a:lnTo>
                <a:lnTo>
                  <a:pt x="4043" y="2613"/>
                </a:lnTo>
                <a:lnTo>
                  <a:pt x="4059" y="2555"/>
                </a:lnTo>
                <a:lnTo>
                  <a:pt x="4073" y="2495"/>
                </a:lnTo>
                <a:lnTo>
                  <a:pt x="4085" y="2434"/>
                </a:lnTo>
                <a:lnTo>
                  <a:pt x="4096" y="2373"/>
                </a:lnTo>
                <a:lnTo>
                  <a:pt x="4104" y="2312"/>
                </a:lnTo>
                <a:lnTo>
                  <a:pt x="4111" y="2249"/>
                </a:lnTo>
                <a:lnTo>
                  <a:pt x="4116" y="2187"/>
                </a:lnTo>
                <a:lnTo>
                  <a:pt x="4119" y="2124"/>
                </a:lnTo>
                <a:lnTo>
                  <a:pt x="4120" y="2060"/>
                </a:lnTo>
                <a:lnTo>
                  <a:pt x="4120" y="2006"/>
                </a:lnTo>
                <a:lnTo>
                  <a:pt x="4117" y="1954"/>
                </a:lnTo>
                <a:lnTo>
                  <a:pt x="4114" y="1901"/>
                </a:lnTo>
                <a:lnTo>
                  <a:pt x="4109" y="1850"/>
                </a:lnTo>
                <a:lnTo>
                  <a:pt x="4103" y="1797"/>
                </a:lnTo>
                <a:lnTo>
                  <a:pt x="4096" y="1747"/>
                </a:lnTo>
                <a:lnTo>
                  <a:pt x="4088" y="1695"/>
                </a:lnTo>
                <a:lnTo>
                  <a:pt x="4078" y="1645"/>
                </a:lnTo>
                <a:lnTo>
                  <a:pt x="4067" y="1595"/>
                </a:lnTo>
                <a:lnTo>
                  <a:pt x="4055" y="1545"/>
                </a:lnTo>
                <a:lnTo>
                  <a:pt x="4042" y="1496"/>
                </a:lnTo>
                <a:lnTo>
                  <a:pt x="4028" y="1447"/>
                </a:lnTo>
                <a:lnTo>
                  <a:pt x="4012" y="1399"/>
                </a:lnTo>
                <a:lnTo>
                  <a:pt x="3995" y="1351"/>
                </a:lnTo>
                <a:lnTo>
                  <a:pt x="3977" y="1305"/>
                </a:lnTo>
                <a:lnTo>
                  <a:pt x="3958" y="1258"/>
                </a:lnTo>
                <a:lnTo>
                  <a:pt x="3938" y="1213"/>
                </a:lnTo>
                <a:lnTo>
                  <a:pt x="3916" y="1167"/>
                </a:lnTo>
                <a:lnTo>
                  <a:pt x="3895" y="1122"/>
                </a:lnTo>
                <a:lnTo>
                  <a:pt x="3871" y="1079"/>
                </a:lnTo>
                <a:lnTo>
                  <a:pt x="3847" y="1034"/>
                </a:lnTo>
                <a:lnTo>
                  <a:pt x="3822" y="991"/>
                </a:lnTo>
                <a:lnTo>
                  <a:pt x="3795" y="949"/>
                </a:lnTo>
                <a:lnTo>
                  <a:pt x="3768" y="909"/>
                </a:lnTo>
                <a:lnTo>
                  <a:pt x="3740" y="868"/>
                </a:lnTo>
                <a:lnTo>
                  <a:pt x="3710" y="827"/>
                </a:lnTo>
                <a:lnTo>
                  <a:pt x="3680" y="788"/>
                </a:lnTo>
                <a:lnTo>
                  <a:pt x="3649" y="749"/>
                </a:lnTo>
                <a:lnTo>
                  <a:pt x="3617" y="712"/>
                </a:lnTo>
                <a:lnTo>
                  <a:pt x="3585" y="675"/>
                </a:lnTo>
                <a:lnTo>
                  <a:pt x="3551" y="639"/>
                </a:lnTo>
                <a:lnTo>
                  <a:pt x="3516" y="603"/>
                </a:lnTo>
                <a:lnTo>
                  <a:pt x="3481" y="568"/>
                </a:lnTo>
                <a:lnTo>
                  <a:pt x="3445" y="535"/>
                </a:lnTo>
                <a:lnTo>
                  <a:pt x="3408" y="503"/>
                </a:lnTo>
                <a:lnTo>
                  <a:pt x="3370" y="470"/>
                </a:lnTo>
                <a:lnTo>
                  <a:pt x="3332" y="439"/>
                </a:lnTo>
                <a:lnTo>
                  <a:pt x="3293" y="409"/>
                </a:lnTo>
                <a:lnTo>
                  <a:pt x="3252" y="379"/>
                </a:lnTo>
                <a:lnTo>
                  <a:pt x="3211" y="352"/>
                </a:lnTo>
                <a:lnTo>
                  <a:pt x="3170" y="324"/>
                </a:lnTo>
                <a:lnTo>
                  <a:pt x="3129" y="298"/>
                </a:lnTo>
                <a:lnTo>
                  <a:pt x="3085" y="273"/>
                </a:lnTo>
                <a:lnTo>
                  <a:pt x="3041" y="249"/>
                </a:lnTo>
                <a:lnTo>
                  <a:pt x="2998" y="225"/>
                </a:lnTo>
                <a:lnTo>
                  <a:pt x="2953" y="203"/>
                </a:lnTo>
                <a:lnTo>
                  <a:pt x="2907" y="182"/>
                </a:lnTo>
                <a:lnTo>
                  <a:pt x="2862" y="161"/>
                </a:lnTo>
                <a:lnTo>
                  <a:pt x="2815" y="142"/>
                </a:lnTo>
                <a:lnTo>
                  <a:pt x="2768" y="124"/>
                </a:lnTo>
                <a:lnTo>
                  <a:pt x="2720" y="108"/>
                </a:lnTo>
                <a:lnTo>
                  <a:pt x="2672" y="92"/>
                </a:lnTo>
                <a:lnTo>
                  <a:pt x="2623" y="78"/>
                </a:lnTo>
                <a:lnTo>
                  <a:pt x="2574" y="64"/>
                </a:lnTo>
                <a:lnTo>
                  <a:pt x="2525" y="52"/>
                </a:lnTo>
                <a:lnTo>
                  <a:pt x="2475" y="42"/>
                </a:lnTo>
                <a:lnTo>
                  <a:pt x="2425" y="32"/>
                </a:lnTo>
                <a:lnTo>
                  <a:pt x="2373" y="24"/>
                </a:lnTo>
                <a:lnTo>
                  <a:pt x="2322" y="17"/>
                </a:lnTo>
                <a:lnTo>
                  <a:pt x="2270" y="11"/>
                </a:lnTo>
                <a:lnTo>
                  <a:pt x="2219" y="6"/>
                </a:lnTo>
                <a:lnTo>
                  <a:pt x="2166" y="2"/>
                </a:lnTo>
                <a:lnTo>
                  <a:pt x="2113" y="0"/>
                </a:lnTo>
                <a:lnTo>
                  <a:pt x="2060" y="0"/>
                </a:lnTo>
                <a:lnTo>
                  <a:pt x="2007" y="0"/>
                </a:lnTo>
                <a:lnTo>
                  <a:pt x="1954" y="2"/>
                </a:lnTo>
                <a:lnTo>
                  <a:pt x="1901" y="6"/>
                </a:lnTo>
                <a:lnTo>
                  <a:pt x="1849" y="11"/>
                </a:lnTo>
                <a:lnTo>
                  <a:pt x="1797" y="17"/>
                </a:lnTo>
                <a:lnTo>
                  <a:pt x="1746" y="24"/>
                </a:lnTo>
                <a:lnTo>
                  <a:pt x="1696" y="32"/>
                </a:lnTo>
                <a:lnTo>
                  <a:pt x="1645" y="42"/>
                </a:lnTo>
                <a:lnTo>
                  <a:pt x="1595" y="52"/>
                </a:lnTo>
                <a:lnTo>
                  <a:pt x="1545" y="64"/>
                </a:lnTo>
                <a:lnTo>
                  <a:pt x="1496" y="78"/>
                </a:lnTo>
                <a:lnTo>
                  <a:pt x="1448" y="92"/>
                </a:lnTo>
                <a:lnTo>
                  <a:pt x="1400" y="108"/>
                </a:lnTo>
                <a:lnTo>
                  <a:pt x="1352" y="124"/>
                </a:lnTo>
                <a:lnTo>
                  <a:pt x="1305" y="142"/>
                </a:lnTo>
                <a:lnTo>
                  <a:pt x="1259" y="161"/>
                </a:lnTo>
                <a:lnTo>
                  <a:pt x="1212" y="182"/>
                </a:lnTo>
                <a:lnTo>
                  <a:pt x="1168" y="203"/>
                </a:lnTo>
                <a:lnTo>
                  <a:pt x="1122" y="225"/>
                </a:lnTo>
                <a:lnTo>
                  <a:pt x="1078" y="249"/>
                </a:lnTo>
                <a:lnTo>
                  <a:pt x="1035" y="273"/>
                </a:lnTo>
                <a:lnTo>
                  <a:pt x="992" y="298"/>
                </a:lnTo>
                <a:lnTo>
                  <a:pt x="950" y="324"/>
                </a:lnTo>
                <a:lnTo>
                  <a:pt x="908" y="352"/>
                </a:lnTo>
                <a:lnTo>
                  <a:pt x="867" y="379"/>
                </a:lnTo>
                <a:lnTo>
                  <a:pt x="828" y="409"/>
                </a:lnTo>
                <a:lnTo>
                  <a:pt x="788" y="439"/>
                </a:lnTo>
                <a:lnTo>
                  <a:pt x="750" y="470"/>
                </a:lnTo>
                <a:lnTo>
                  <a:pt x="711" y="503"/>
                </a:lnTo>
                <a:lnTo>
                  <a:pt x="676" y="535"/>
                </a:lnTo>
                <a:lnTo>
                  <a:pt x="638" y="568"/>
                </a:lnTo>
                <a:lnTo>
                  <a:pt x="604" y="603"/>
                </a:lnTo>
                <a:lnTo>
                  <a:pt x="569" y="639"/>
                </a:lnTo>
                <a:lnTo>
                  <a:pt x="535" y="675"/>
                </a:lnTo>
                <a:lnTo>
                  <a:pt x="502" y="712"/>
                </a:lnTo>
                <a:lnTo>
                  <a:pt x="471" y="749"/>
                </a:lnTo>
                <a:lnTo>
                  <a:pt x="440" y="788"/>
                </a:lnTo>
                <a:lnTo>
                  <a:pt x="410" y="827"/>
                </a:lnTo>
                <a:lnTo>
                  <a:pt x="380" y="868"/>
                </a:lnTo>
                <a:lnTo>
                  <a:pt x="352" y="909"/>
                </a:lnTo>
                <a:lnTo>
                  <a:pt x="325" y="949"/>
                </a:lnTo>
                <a:lnTo>
                  <a:pt x="298" y="991"/>
                </a:lnTo>
                <a:lnTo>
                  <a:pt x="273" y="1034"/>
                </a:lnTo>
                <a:lnTo>
                  <a:pt x="249" y="1079"/>
                </a:lnTo>
                <a:lnTo>
                  <a:pt x="225" y="1122"/>
                </a:lnTo>
                <a:lnTo>
                  <a:pt x="204" y="1167"/>
                </a:lnTo>
                <a:lnTo>
                  <a:pt x="182" y="1213"/>
                </a:lnTo>
                <a:lnTo>
                  <a:pt x="162" y="1258"/>
                </a:lnTo>
                <a:lnTo>
                  <a:pt x="143" y="1305"/>
                </a:lnTo>
                <a:lnTo>
                  <a:pt x="125" y="1351"/>
                </a:lnTo>
                <a:lnTo>
                  <a:pt x="108" y="1399"/>
                </a:lnTo>
                <a:lnTo>
                  <a:pt x="93" y="1447"/>
                </a:lnTo>
                <a:lnTo>
                  <a:pt x="78" y="1496"/>
                </a:lnTo>
                <a:lnTo>
                  <a:pt x="65" y="1545"/>
                </a:lnTo>
                <a:lnTo>
                  <a:pt x="53" y="1595"/>
                </a:lnTo>
                <a:lnTo>
                  <a:pt x="42" y="1645"/>
                </a:lnTo>
                <a:lnTo>
                  <a:pt x="33" y="1695"/>
                </a:lnTo>
                <a:lnTo>
                  <a:pt x="24" y="1747"/>
                </a:lnTo>
                <a:lnTo>
                  <a:pt x="17" y="1797"/>
                </a:lnTo>
                <a:lnTo>
                  <a:pt x="11" y="1850"/>
                </a:lnTo>
                <a:lnTo>
                  <a:pt x="6" y="1901"/>
                </a:lnTo>
                <a:lnTo>
                  <a:pt x="3" y="1954"/>
                </a:lnTo>
                <a:lnTo>
                  <a:pt x="0" y="2006"/>
                </a:lnTo>
                <a:lnTo>
                  <a:pt x="0" y="2060"/>
                </a:lnTo>
                <a:lnTo>
                  <a:pt x="0" y="2113"/>
                </a:lnTo>
                <a:lnTo>
                  <a:pt x="3" y="2166"/>
                </a:lnTo>
                <a:lnTo>
                  <a:pt x="6" y="2218"/>
                </a:lnTo>
                <a:lnTo>
                  <a:pt x="11" y="2270"/>
                </a:lnTo>
                <a:lnTo>
                  <a:pt x="17" y="2322"/>
                </a:lnTo>
                <a:lnTo>
                  <a:pt x="24" y="2374"/>
                </a:lnTo>
                <a:lnTo>
                  <a:pt x="33" y="2424"/>
                </a:lnTo>
                <a:lnTo>
                  <a:pt x="42" y="2474"/>
                </a:lnTo>
                <a:lnTo>
                  <a:pt x="53" y="2525"/>
                </a:lnTo>
                <a:lnTo>
                  <a:pt x="65" y="2575"/>
                </a:lnTo>
                <a:lnTo>
                  <a:pt x="78" y="2624"/>
                </a:lnTo>
                <a:lnTo>
                  <a:pt x="93" y="2672"/>
                </a:lnTo>
                <a:lnTo>
                  <a:pt x="108" y="2720"/>
                </a:lnTo>
                <a:lnTo>
                  <a:pt x="125" y="2768"/>
                </a:lnTo>
                <a:lnTo>
                  <a:pt x="143" y="2816"/>
                </a:lnTo>
                <a:lnTo>
                  <a:pt x="162" y="2861"/>
                </a:lnTo>
                <a:lnTo>
                  <a:pt x="182" y="2908"/>
                </a:lnTo>
                <a:lnTo>
                  <a:pt x="204" y="2953"/>
                </a:lnTo>
                <a:lnTo>
                  <a:pt x="225" y="2998"/>
                </a:lnTo>
                <a:lnTo>
                  <a:pt x="249" y="3042"/>
                </a:lnTo>
                <a:lnTo>
                  <a:pt x="273" y="3085"/>
                </a:lnTo>
                <a:lnTo>
                  <a:pt x="298" y="3128"/>
                </a:lnTo>
                <a:lnTo>
                  <a:pt x="325" y="3170"/>
                </a:lnTo>
                <a:lnTo>
                  <a:pt x="352" y="3212"/>
                </a:lnTo>
                <a:lnTo>
                  <a:pt x="380" y="3253"/>
                </a:lnTo>
                <a:lnTo>
                  <a:pt x="410" y="3292"/>
                </a:lnTo>
                <a:lnTo>
                  <a:pt x="440" y="3332"/>
                </a:lnTo>
                <a:lnTo>
                  <a:pt x="471" y="3370"/>
                </a:lnTo>
                <a:lnTo>
                  <a:pt x="502" y="3408"/>
                </a:lnTo>
                <a:lnTo>
                  <a:pt x="535" y="3445"/>
                </a:lnTo>
                <a:lnTo>
                  <a:pt x="569" y="3481"/>
                </a:lnTo>
                <a:lnTo>
                  <a:pt x="604" y="3516"/>
                </a:lnTo>
                <a:lnTo>
                  <a:pt x="638" y="3551"/>
                </a:lnTo>
                <a:lnTo>
                  <a:pt x="676" y="3584"/>
                </a:lnTo>
                <a:lnTo>
                  <a:pt x="711" y="3618"/>
                </a:lnTo>
                <a:lnTo>
                  <a:pt x="750" y="3649"/>
                </a:lnTo>
                <a:lnTo>
                  <a:pt x="788" y="3680"/>
                </a:lnTo>
                <a:lnTo>
                  <a:pt x="828" y="3710"/>
                </a:lnTo>
                <a:lnTo>
                  <a:pt x="867" y="3740"/>
                </a:lnTo>
                <a:lnTo>
                  <a:pt x="908" y="3767"/>
                </a:lnTo>
                <a:lnTo>
                  <a:pt x="950" y="3795"/>
                </a:lnTo>
                <a:lnTo>
                  <a:pt x="992" y="3821"/>
                </a:lnTo>
                <a:lnTo>
                  <a:pt x="1035" y="3847"/>
                </a:lnTo>
                <a:lnTo>
                  <a:pt x="1078" y="3872"/>
                </a:lnTo>
                <a:lnTo>
                  <a:pt x="1122" y="3894"/>
                </a:lnTo>
                <a:lnTo>
                  <a:pt x="1168" y="3917"/>
                </a:lnTo>
                <a:lnTo>
                  <a:pt x="1212" y="3937"/>
                </a:lnTo>
                <a:lnTo>
                  <a:pt x="1259" y="3958"/>
                </a:lnTo>
                <a:lnTo>
                  <a:pt x="1305" y="3977"/>
                </a:lnTo>
                <a:lnTo>
                  <a:pt x="1352" y="3995"/>
                </a:lnTo>
                <a:lnTo>
                  <a:pt x="1400" y="4012"/>
                </a:lnTo>
                <a:lnTo>
                  <a:pt x="1448" y="4027"/>
                </a:lnTo>
                <a:lnTo>
                  <a:pt x="1496" y="4042"/>
                </a:lnTo>
                <a:lnTo>
                  <a:pt x="1545" y="4055"/>
                </a:lnTo>
                <a:lnTo>
                  <a:pt x="1595" y="4067"/>
                </a:lnTo>
                <a:lnTo>
                  <a:pt x="1645" y="4078"/>
                </a:lnTo>
                <a:lnTo>
                  <a:pt x="1696" y="4087"/>
                </a:lnTo>
                <a:lnTo>
                  <a:pt x="1746" y="4097"/>
                </a:lnTo>
                <a:lnTo>
                  <a:pt x="1797" y="4104"/>
                </a:lnTo>
                <a:lnTo>
                  <a:pt x="1849" y="4109"/>
                </a:lnTo>
                <a:lnTo>
                  <a:pt x="1901" y="4113"/>
                </a:lnTo>
                <a:lnTo>
                  <a:pt x="1954" y="4117"/>
                </a:lnTo>
                <a:lnTo>
                  <a:pt x="2007" y="4119"/>
                </a:lnTo>
                <a:lnTo>
                  <a:pt x="2060" y="4119"/>
                </a:lnTo>
                <a:lnTo>
                  <a:pt x="2124" y="4119"/>
                </a:lnTo>
                <a:lnTo>
                  <a:pt x="2186" y="4116"/>
                </a:lnTo>
                <a:lnTo>
                  <a:pt x="2250" y="4111"/>
                </a:lnTo>
                <a:lnTo>
                  <a:pt x="2312" y="4104"/>
                </a:lnTo>
                <a:lnTo>
                  <a:pt x="2373" y="4096"/>
                </a:lnTo>
                <a:lnTo>
                  <a:pt x="2434" y="4086"/>
                </a:lnTo>
                <a:lnTo>
                  <a:pt x="2495" y="4073"/>
                </a:lnTo>
                <a:lnTo>
                  <a:pt x="2555" y="4060"/>
                </a:lnTo>
                <a:lnTo>
                  <a:pt x="2614" y="4044"/>
                </a:lnTo>
                <a:lnTo>
                  <a:pt x="2672" y="4026"/>
                </a:lnTo>
                <a:lnTo>
                  <a:pt x="2730" y="4007"/>
                </a:lnTo>
                <a:lnTo>
                  <a:pt x="2786" y="3987"/>
                </a:lnTo>
                <a:lnTo>
                  <a:pt x="2842" y="3965"/>
                </a:lnTo>
                <a:lnTo>
                  <a:pt x="2898" y="3941"/>
                </a:lnTo>
                <a:lnTo>
                  <a:pt x="2953" y="3916"/>
                </a:lnTo>
                <a:lnTo>
                  <a:pt x="3005" y="3888"/>
                </a:lnTo>
                <a:lnTo>
                  <a:pt x="4120" y="5003"/>
                </a:lnTo>
                <a:lnTo>
                  <a:pt x="4709" y="5003"/>
                </a:lnTo>
                <a:lnTo>
                  <a:pt x="4709" y="5591"/>
                </a:lnTo>
                <a:lnTo>
                  <a:pt x="5297" y="5591"/>
                </a:lnTo>
                <a:lnTo>
                  <a:pt x="5297" y="6180"/>
                </a:lnTo>
                <a:lnTo>
                  <a:pt x="5591" y="6474"/>
                </a:lnTo>
                <a:lnTo>
                  <a:pt x="6475" y="6474"/>
                </a:lnTo>
                <a:lnTo>
                  <a:pt x="6475" y="5591"/>
                </a:lnTo>
                <a:lnTo>
                  <a:pt x="3889" y="3006"/>
                </a:lnTo>
                <a:close/>
                <a:moveTo>
                  <a:pt x="1472" y="2060"/>
                </a:moveTo>
                <a:lnTo>
                  <a:pt x="1472" y="2060"/>
                </a:lnTo>
                <a:lnTo>
                  <a:pt x="1441" y="2059"/>
                </a:lnTo>
                <a:lnTo>
                  <a:pt x="1411" y="2057"/>
                </a:lnTo>
                <a:lnTo>
                  <a:pt x="1382" y="2053"/>
                </a:lnTo>
                <a:lnTo>
                  <a:pt x="1353" y="2048"/>
                </a:lnTo>
                <a:lnTo>
                  <a:pt x="1324" y="2041"/>
                </a:lnTo>
                <a:lnTo>
                  <a:pt x="1297" y="2033"/>
                </a:lnTo>
                <a:lnTo>
                  <a:pt x="1269" y="2024"/>
                </a:lnTo>
                <a:lnTo>
                  <a:pt x="1242" y="2014"/>
                </a:lnTo>
                <a:lnTo>
                  <a:pt x="1217" y="2002"/>
                </a:lnTo>
                <a:lnTo>
                  <a:pt x="1190" y="1988"/>
                </a:lnTo>
                <a:lnTo>
                  <a:pt x="1166" y="1974"/>
                </a:lnTo>
                <a:lnTo>
                  <a:pt x="1142" y="1960"/>
                </a:lnTo>
                <a:lnTo>
                  <a:pt x="1120" y="1943"/>
                </a:lnTo>
                <a:lnTo>
                  <a:pt x="1097" y="1925"/>
                </a:lnTo>
                <a:lnTo>
                  <a:pt x="1075" y="1907"/>
                </a:lnTo>
                <a:lnTo>
                  <a:pt x="1055" y="1888"/>
                </a:lnTo>
                <a:lnTo>
                  <a:pt x="1036" y="1867"/>
                </a:lnTo>
                <a:lnTo>
                  <a:pt x="1017" y="1846"/>
                </a:lnTo>
                <a:lnTo>
                  <a:pt x="1000" y="1823"/>
                </a:lnTo>
                <a:lnTo>
                  <a:pt x="983" y="1800"/>
                </a:lnTo>
                <a:lnTo>
                  <a:pt x="968" y="1776"/>
                </a:lnTo>
                <a:lnTo>
                  <a:pt x="955" y="1751"/>
                </a:lnTo>
                <a:lnTo>
                  <a:pt x="941" y="1726"/>
                </a:lnTo>
                <a:lnTo>
                  <a:pt x="929" y="1700"/>
                </a:lnTo>
                <a:lnTo>
                  <a:pt x="919" y="1674"/>
                </a:lnTo>
                <a:lnTo>
                  <a:pt x="909" y="1646"/>
                </a:lnTo>
                <a:lnTo>
                  <a:pt x="902" y="1618"/>
                </a:lnTo>
                <a:lnTo>
                  <a:pt x="895" y="1590"/>
                </a:lnTo>
                <a:lnTo>
                  <a:pt x="890" y="1561"/>
                </a:lnTo>
                <a:lnTo>
                  <a:pt x="886" y="1531"/>
                </a:lnTo>
                <a:lnTo>
                  <a:pt x="884" y="1501"/>
                </a:lnTo>
                <a:lnTo>
                  <a:pt x="883" y="1471"/>
                </a:lnTo>
                <a:lnTo>
                  <a:pt x="884" y="1441"/>
                </a:lnTo>
                <a:lnTo>
                  <a:pt x="886" y="1411"/>
                </a:lnTo>
                <a:lnTo>
                  <a:pt x="890" y="1381"/>
                </a:lnTo>
                <a:lnTo>
                  <a:pt x="895" y="1353"/>
                </a:lnTo>
                <a:lnTo>
                  <a:pt x="902" y="1324"/>
                </a:lnTo>
                <a:lnTo>
                  <a:pt x="909" y="1296"/>
                </a:lnTo>
                <a:lnTo>
                  <a:pt x="919" y="1269"/>
                </a:lnTo>
                <a:lnTo>
                  <a:pt x="929" y="1243"/>
                </a:lnTo>
                <a:lnTo>
                  <a:pt x="941" y="1216"/>
                </a:lnTo>
                <a:lnTo>
                  <a:pt x="955" y="1191"/>
                </a:lnTo>
                <a:lnTo>
                  <a:pt x="968" y="1166"/>
                </a:lnTo>
                <a:lnTo>
                  <a:pt x="983" y="1142"/>
                </a:lnTo>
                <a:lnTo>
                  <a:pt x="1000" y="1119"/>
                </a:lnTo>
                <a:lnTo>
                  <a:pt x="1017" y="1096"/>
                </a:lnTo>
                <a:lnTo>
                  <a:pt x="1036" y="1075"/>
                </a:lnTo>
                <a:lnTo>
                  <a:pt x="1055" y="1055"/>
                </a:lnTo>
                <a:lnTo>
                  <a:pt x="1075" y="1035"/>
                </a:lnTo>
                <a:lnTo>
                  <a:pt x="1097" y="1017"/>
                </a:lnTo>
                <a:lnTo>
                  <a:pt x="1120" y="999"/>
                </a:lnTo>
                <a:lnTo>
                  <a:pt x="1142" y="983"/>
                </a:lnTo>
                <a:lnTo>
                  <a:pt x="1166" y="968"/>
                </a:lnTo>
                <a:lnTo>
                  <a:pt x="1190" y="954"/>
                </a:lnTo>
                <a:lnTo>
                  <a:pt x="1217" y="941"/>
                </a:lnTo>
                <a:lnTo>
                  <a:pt x="1242" y="929"/>
                </a:lnTo>
                <a:lnTo>
                  <a:pt x="1269" y="918"/>
                </a:lnTo>
                <a:lnTo>
                  <a:pt x="1297" y="910"/>
                </a:lnTo>
                <a:lnTo>
                  <a:pt x="1324" y="901"/>
                </a:lnTo>
                <a:lnTo>
                  <a:pt x="1353" y="894"/>
                </a:lnTo>
                <a:lnTo>
                  <a:pt x="1382" y="889"/>
                </a:lnTo>
                <a:lnTo>
                  <a:pt x="1411" y="886"/>
                </a:lnTo>
                <a:lnTo>
                  <a:pt x="1441" y="883"/>
                </a:lnTo>
                <a:lnTo>
                  <a:pt x="1472" y="882"/>
                </a:lnTo>
                <a:lnTo>
                  <a:pt x="1502" y="883"/>
                </a:lnTo>
                <a:lnTo>
                  <a:pt x="1532" y="886"/>
                </a:lnTo>
                <a:lnTo>
                  <a:pt x="1561" y="889"/>
                </a:lnTo>
                <a:lnTo>
                  <a:pt x="1590" y="894"/>
                </a:lnTo>
                <a:lnTo>
                  <a:pt x="1619" y="901"/>
                </a:lnTo>
                <a:lnTo>
                  <a:pt x="1646" y="910"/>
                </a:lnTo>
                <a:lnTo>
                  <a:pt x="1674" y="918"/>
                </a:lnTo>
                <a:lnTo>
                  <a:pt x="1700" y="929"/>
                </a:lnTo>
                <a:lnTo>
                  <a:pt x="1727" y="941"/>
                </a:lnTo>
                <a:lnTo>
                  <a:pt x="1752" y="954"/>
                </a:lnTo>
                <a:lnTo>
                  <a:pt x="1777" y="968"/>
                </a:lnTo>
                <a:lnTo>
                  <a:pt x="1801" y="983"/>
                </a:lnTo>
                <a:lnTo>
                  <a:pt x="1824" y="999"/>
                </a:lnTo>
                <a:lnTo>
                  <a:pt x="1845" y="1017"/>
                </a:lnTo>
                <a:lnTo>
                  <a:pt x="1867" y="1035"/>
                </a:lnTo>
                <a:lnTo>
                  <a:pt x="1887" y="1055"/>
                </a:lnTo>
                <a:lnTo>
                  <a:pt x="1907" y="1075"/>
                </a:lnTo>
                <a:lnTo>
                  <a:pt x="1925" y="1096"/>
                </a:lnTo>
                <a:lnTo>
                  <a:pt x="1943" y="1119"/>
                </a:lnTo>
                <a:lnTo>
                  <a:pt x="1959" y="1142"/>
                </a:lnTo>
                <a:lnTo>
                  <a:pt x="1975" y="1166"/>
                </a:lnTo>
                <a:lnTo>
                  <a:pt x="1989" y="1191"/>
                </a:lnTo>
                <a:lnTo>
                  <a:pt x="2002" y="1216"/>
                </a:lnTo>
                <a:lnTo>
                  <a:pt x="2014" y="1243"/>
                </a:lnTo>
                <a:lnTo>
                  <a:pt x="2025" y="1269"/>
                </a:lnTo>
                <a:lnTo>
                  <a:pt x="2033" y="1296"/>
                </a:lnTo>
                <a:lnTo>
                  <a:pt x="2042" y="1324"/>
                </a:lnTo>
                <a:lnTo>
                  <a:pt x="2048" y="1353"/>
                </a:lnTo>
                <a:lnTo>
                  <a:pt x="2054" y="1381"/>
                </a:lnTo>
                <a:lnTo>
                  <a:pt x="2057" y="1411"/>
                </a:lnTo>
                <a:lnTo>
                  <a:pt x="2060" y="1441"/>
                </a:lnTo>
                <a:lnTo>
                  <a:pt x="2060" y="1471"/>
                </a:lnTo>
                <a:lnTo>
                  <a:pt x="2060" y="1501"/>
                </a:lnTo>
                <a:lnTo>
                  <a:pt x="2057" y="1531"/>
                </a:lnTo>
                <a:lnTo>
                  <a:pt x="2054" y="1561"/>
                </a:lnTo>
                <a:lnTo>
                  <a:pt x="2048" y="1590"/>
                </a:lnTo>
                <a:lnTo>
                  <a:pt x="2042" y="1618"/>
                </a:lnTo>
                <a:lnTo>
                  <a:pt x="2033" y="1646"/>
                </a:lnTo>
                <a:lnTo>
                  <a:pt x="2025" y="1674"/>
                </a:lnTo>
                <a:lnTo>
                  <a:pt x="2014" y="1700"/>
                </a:lnTo>
                <a:lnTo>
                  <a:pt x="2002" y="1726"/>
                </a:lnTo>
                <a:lnTo>
                  <a:pt x="1989" y="1751"/>
                </a:lnTo>
                <a:lnTo>
                  <a:pt x="1975" y="1776"/>
                </a:lnTo>
                <a:lnTo>
                  <a:pt x="1959" y="1800"/>
                </a:lnTo>
                <a:lnTo>
                  <a:pt x="1943" y="1823"/>
                </a:lnTo>
                <a:lnTo>
                  <a:pt x="1925" y="1846"/>
                </a:lnTo>
                <a:lnTo>
                  <a:pt x="1907" y="1867"/>
                </a:lnTo>
                <a:lnTo>
                  <a:pt x="1887" y="1888"/>
                </a:lnTo>
                <a:lnTo>
                  <a:pt x="1867" y="1907"/>
                </a:lnTo>
                <a:lnTo>
                  <a:pt x="1845" y="1925"/>
                </a:lnTo>
                <a:lnTo>
                  <a:pt x="1824" y="1943"/>
                </a:lnTo>
                <a:lnTo>
                  <a:pt x="1801" y="1960"/>
                </a:lnTo>
                <a:lnTo>
                  <a:pt x="1777" y="1974"/>
                </a:lnTo>
                <a:lnTo>
                  <a:pt x="1752" y="1988"/>
                </a:lnTo>
                <a:lnTo>
                  <a:pt x="1727" y="2002"/>
                </a:lnTo>
                <a:lnTo>
                  <a:pt x="1700" y="2014"/>
                </a:lnTo>
                <a:lnTo>
                  <a:pt x="1674" y="2024"/>
                </a:lnTo>
                <a:lnTo>
                  <a:pt x="1646" y="2033"/>
                </a:lnTo>
                <a:lnTo>
                  <a:pt x="1619" y="2041"/>
                </a:lnTo>
                <a:lnTo>
                  <a:pt x="1590" y="2048"/>
                </a:lnTo>
                <a:lnTo>
                  <a:pt x="1561" y="2053"/>
                </a:lnTo>
                <a:lnTo>
                  <a:pt x="1532" y="2057"/>
                </a:lnTo>
                <a:lnTo>
                  <a:pt x="1502" y="2059"/>
                </a:lnTo>
                <a:lnTo>
                  <a:pt x="1472" y="2060"/>
                </a:lnTo>
                <a:close/>
              </a:path>
            </a:pathLst>
          </a:custGeom>
          <a:solidFill>
            <a:schemeClr val="bg1"/>
          </a:solidFill>
          <a:ln>
            <a:noFill/>
          </a:ln>
          <a:extLst/>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ea typeface="宋体" panose="02010600030101010101" pitchFamily="2" charset="-122"/>
            </a:endParaRPr>
          </a:p>
        </p:txBody>
      </p:sp>
      <p:grpSp>
        <p:nvGrpSpPr>
          <p:cNvPr id="15" name="Group 25"/>
          <p:cNvGrpSpPr/>
          <p:nvPr/>
        </p:nvGrpSpPr>
        <p:grpSpPr>
          <a:xfrm>
            <a:off x="3385680" y="2741318"/>
            <a:ext cx="717725" cy="631872"/>
            <a:chOff x="6040049" y="4182118"/>
            <a:chExt cx="521619" cy="459224"/>
          </a:xfrm>
          <a:solidFill>
            <a:schemeClr val="bg1"/>
          </a:solidFill>
        </p:grpSpPr>
        <p:sp>
          <p:nvSpPr>
            <p:cNvPr id="16" name="Freeform 84"/>
            <p:cNvSpPr>
              <a:spLocks/>
            </p:cNvSpPr>
            <p:nvPr/>
          </p:nvSpPr>
          <p:spPr bwMode="auto">
            <a:xfrm>
              <a:off x="6087469" y="4202084"/>
              <a:ext cx="194671" cy="419291"/>
            </a:xfrm>
            <a:custGeom>
              <a:avLst/>
              <a:gdLst>
                <a:gd name="T0" fmla="*/ 52 w 59"/>
                <a:gd name="T1" fmla="*/ 5 h 126"/>
                <a:gd name="T2" fmla="*/ 9 w 59"/>
                <a:gd name="T3" fmla="*/ 38 h 126"/>
                <a:gd name="T4" fmla="*/ 0 w 59"/>
                <a:gd name="T5" fmla="*/ 39 h 126"/>
                <a:gd name="T6" fmla="*/ 0 w 59"/>
                <a:gd name="T7" fmla="*/ 86 h 126"/>
                <a:gd name="T8" fmla="*/ 9 w 59"/>
                <a:gd name="T9" fmla="*/ 88 h 126"/>
                <a:gd name="T10" fmla="*/ 51 w 59"/>
                <a:gd name="T11" fmla="*/ 119 h 126"/>
                <a:gd name="T12" fmla="*/ 59 w 59"/>
                <a:gd name="T13" fmla="*/ 119 h 126"/>
                <a:gd name="T14" fmla="*/ 59 w 59"/>
                <a:gd name="T15" fmla="*/ 5 h 126"/>
                <a:gd name="T16" fmla="*/ 52 w 59"/>
                <a:gd name="T17" fmla="*/ 5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9" h="126">
                  <a:moveTo>
                    <a:pt x="52" y="5"/>
                  </a:moveTo>
                  <a:cubicBezTo>
                    <a:pt x="9" y="38"/>
                    <a:pt x="9" y="38"/>
                    <a:pt x="9" y="38"/>
                  </a:cubicBezTo>
                  <a:cubicBezTo>
                    <a:pt x="9" y="38"/>
                    <a:pt x="5" y="38"/>
                    <a:pt x="0" y="39"/>
                  </a:cubicBezTo>
                  <a:cubicBezTo>
                    <a:pt x="0" y="86"/>
                    <a:pt x="0" y="86"/>
                    <a:pt x="0" y="86"/>
                  </a:cubicBezTo>
                  <a:cubicBezTo>
                    <a:pt x="5" y="87"/>
                    <a:pt x="9" y="88"/>
                    <a:pt x="9" y="88"/>
                  </a:cubicBezTo>
                  <a:cubicBezTo>
                    <a:pt x="51" y="119"/>
                    <a:pt x="51" y="119"/>
                    <a:pt x="51" y="119"/>
                  </a:cubicBezTo>
                  <a:cubicBezTo>
                    <a:pt x="51" y="119"/>
                    <a:pt x="59" y="126"/>
                    <a:pt x="59" y="119"/>
                  </a:cubicBezTo>
                  <a:cubicBezTo>
                    <a:pt x="59" y="112"/>
                    <a:pt x="59" y="11"/>
                    <a:pt x="59" y="5"/>
                  </a:cubicBezTo>
                  <a:cubicBezTo>
                    <a:pt x="59" y="0"/>
                    <a:pt x="52" y="5"/>
                    <a:pt x="52"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 name="Freeform 85"/>
            <p:cNvSpPr>
              <a:spLocks/>
            </p:cNvSpPr>
            <p:nvPr/>
          </p:nvSpPr>
          <p:spPr bwMode="auto">
            <a:xfrm>
              <a:off x="6040049" y="4339353"/>
              <a:ext cx="27454" cy="147252"/>
            </a:xfrm>
            <a:custGeom>
              <a:avLst/>
              <a:gdLst>
                <a:gd name="T0" fmla="*/ 0 w 8"/>
                <a:gd name="T1" fmla="*/ 8 h 44"/>
                <a:gd name="T2" fmla="*/ 0 w 8"/>
                <a:gd name="T3" fmla="*/ 38 h 44"/>
                <a:gd name="T4" fmla="*/ 8 w 8"/>
                <a:gd name="T5" fmla="*/ 44 h 44"/>
                <a:gd name="T6" fmla="*/ 8 w 8"/>
                <a:gd name="T7" fmla="*/ 0 h 44"/>
                <a:gd name="T8" fmla="*/ 0 w 8"/>
                <a:gd name="T9" fmla="*/ 8 h 44"/>
              </a:gdLst>
              <a:ahLst/>
              <a:cxnLst>
                <a:cxn ang="0">
                  <a:pos x="T0" y="T1"/>
                </a:cxn>
                <a:cxn ang="0">
                  <a:pos x="T2" y="T3"/>
                </a:cxn>
                <a:cxn ang="0">
                  <a:pos x="T4" y="T5"/>
                </a:cxn>
                <a:cxn ang="0">
                  <a:pos x="T6" y="T7"/>
                </a:cxn>
                <a:cxn ang="0">
                  <a:pos x="T8" y="T9"/>
                </a:cxn>
              </a:cxnLst>
              <a:rect l="0" t="0" r="r" b="b"/>
              <a:pathLst>
                <a:path w="8" h="44">
                  <a:moveTo>
                    <a:pt x="0" y="8"/>
                  </a:moveTo>
                  <a:cubicBezTo>
                    <a:pt x="0" y="16"/>
                    <a:pt x="0" y="32"/>
                    <a:pt x="0" y="38"/>
                  </a:cubicBezTo>
                  <a:cubicBezTo>
                    <a:pt x="0" y="40"/>
                    <a:pt x="4" y="42"/>
                    <a:pt x="8" y="44"/>
                  </a:cubicBezTo>
                  <a:cubicBezTo>
                    <a:pt x="8" y="0"/>
                    <a:pt x="8" y="0"/>
                    <a:pt x="8" y="0"/>
                  </a:cubicBezTo>
                  <a:cubicBezTo>
                    <a:pt x="4" y="2"/>
                    <a:pt x="0" y="4"/>
                    <a:pt x="0"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 name="Freeform 86"/>
            <p:cNvSpPr>
              <a:spLocks/>
            </p:cNvSpPr>
            <p:nvPr/>
          </p:nvSpPr>
          <p:spPr bwMode="auto">
            <a:xfrm>
              <a:off x="6329559" y="4296924"/>
              <a:ext cx="77370" cy="229612"/>
            </a:xfrm>
            <a:custGeom>
              <a:avLst/>
              <a:gdLst>
                <a:gd name="T0" fmla="*/ 10 w 23"/>
                <a:gd name="T1" fmla="*/ 2 h 69"/>
                <a:gd name="T2" fmla="*/ 2 w 23"/>
                <a:gd name="T3" fmla="*/ 2 h 69"/>
                <a:gd name="T4" fmla="*/ 2 w 23"/>
                <a:gd name="T5" fmla="*/ 10 h 69"/>
                <a:gd name="T6" fmla="*/ 12 w 23"/>
                <a:gd name="T7" fmla="*/ 35 h 69"/>
                <a:gd name="T8" fmla="*/ 2 w 23"/>
                <a:gd name="T9" fmla="*/ 60 h 69"/>
                <a:gd name="T10" fmla="*/ 2 w 23"/>
                <a:gd name="T11" fmla="*/ 67 h 69"/>
                <a:gd name="T12" fmla="*/ 6 w 23"/>
                <a:gd name="T13" fmla="*/ 69 h 69"/>
                <a:gd name="T14" fmla="*/ 10 w 23"/>
                <a:gd name="T15" fmla="*/ 67 h 69"/>
                <a:gd name="T16" fmla="*/ 23 w 23"/>
                <a:gd name="T17" fmla="*/ 35 h 69"/>
                <a:gd name="T18" fmla="*/ 10 w 23"/>
                <a:gd name="T19" fmla="*/ 2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 h="69">
                  <a:moveTo>
                    <a:pt x="10" y="2"/>
                  </a:moveTo>
                  <a:cubicBezTo>
                    <a:pt x="7" y="0"/>
                    <a:pt x="4" y="0"/>
                    <a:pt x="2" y="2"/>
                  </a:cubicBezTo>
                  <a:cubicBezTo>
                    <a:pt x="0" y="4"/>
                    <a:pt x="0" y="8"/>
                    <a:pt x="2" y="10"/>
                  </a:cubicBezTo>
                  <a:cubicBezTo>
                    <a:pt x="9" y="17"/>
                    <a:pt x="12" y="26"/>
                    <a:pt x="12" y="35"/>
                  </a:cubicBezTo>
                  <a:cubicBezTo>
                    <a:pt x="12" y="44"/>
                    <a:pt x="9" y="53"/>
                    <a:pt x="2" y="60"/>
                  </a:cubicBezTo>
                  <a:cubicBezTo>
                    <a:pt x="0" y="62"/>
                    <a:pt x="0" y="65"/>
                    <a:pt x="2" y="67"/>
                  </a:cubicBezTo>
                  <a:cubicBezTo>
                    <a:pt x="3" y="68"/>
                    <a:pt x="4" y="69"/>
                    <a:pt x="6" y="69"/>
                  </a:cubicBezTo>
                  <a:cubicBezTo>
                    <a:pt x="7" y="69"/>
                    <a:pt x="9" y="68"/>
                    <a:pt x="10" y="67"/>
                  </a:cubicBezTo>
                  <a:cubicBezTo>
                    <a:pt x="19" y="58"/>
                    <a:pt x="23" y="47"/>
                    <a:pt x="23" y="35"/>
                  </a:cubicBezTo>
                  <a:cubicBezTo>
                    <a:pt x="23" y="23"/>
                    <a:pt x="19" y="11"/>
                    <a:pt x="1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87"/>
            <p:cNvSpPr>
              <a:spLocks/>
            </p:cNvSpPr>
            <p:nvPr/>
          </p:nvSpPr>
          <p:spPr bwMode="auto">
            <a:xfrm>
              <a:off x="6376980" y="4239521"/>
              <a:ext cx="102328" cy="341923"/>
            </a:xfrm>
            <a:custGeom>
              <a:avLst/>
              <a:gdLst>
                <a:gd name="T0" fmla="*/ 10 w 31"/>
                <a:gd name="T1" fmla="*/ 2 h 103"/>
                <a:gd name="T2" fmla="*/ 3 w 31"/>
                <a:gd name="T3" fmla="*/ 2 h 103"/>
                <a:gd name="T4" fmla="*/ 3 w 31"/>
                <a:gd name="T5" fmla="*/ 10 h 103"/>
                <a:gd name="T6" fmla="*/ 20 w 31"/>
                <a:gd name="T7" fmla="*/ 52 h 103"/>
                <a:gd name="T8" fmla="*/ 3 w 31"/>
                <a:gd name="T9" fmla="*/ 94 h 103"/>
                <a:gd name="T10" fmla="*/ 3 w 31"/>
                <a:gd name="T11" fmla="*/ 102 h 103"/>
                <a:gd name="T12" fmla="*/ 6 w 31"/>
                <a:gd name="T13" fmla="*/ 103 h 103"/>
                <a:gd name="T14" fmla="*/ 10 w 31"/>
                <a:gd name="T15" fmla="*/ 102 h 103"/>
                <a:gd name="T16" fmla="*/ 31 w 31"/>
                <a:gd name="T17" fmla="*/ 52 h 103"/>
                <a:gd name="T18" fmla="*/ 10 w 31"/>
                <a:gd name="T19" fmla="*/ 2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 h="103">
                  <a:moveTo>
                    <a:pt x="10" y="2"/>
                  </a:moveTo>
                  <a:cubicBezTo>
                    <a:pt x="8" y="0"/>
                    <a:pt x="5" y="0"/>
                    <a:pt x="3" y="2"/>
                  </a:cubicBezTo>
                  <a:cubicBezTo>
                    <a:pt x="0" y="4"/>
                    <a:pt x="0" y="8"/>
                    <a:pt x="3" y="10"/>
                  </a:cubicBezTo>
                  <a:cubicBezTo>
                    <a:pt x="14" y="21"/>
                    <a:pt x="20" y="37"/>
                    <a:pt x="20" y="52"/>
                  </a:cubicBezTo>
                  <a:cubicBezTo>
                    <a:pt x="20" y="67"/>
                    <a:pt x="14" y="82"/>
                    <a:pt x="3" y="94"/>
                  </a:cubicBezTo>
                  <a:cubicBezTo>
                    <a:pt x="0" y="96"/>
                    <a:pt x="0" y="100"/>
                    <a:pt x="3" y="102"/>
                  </a:cubicBezTo>
                  <a:cubicBezTo>
                    <a:pt x="4" y="103"/>
                    <a:pt x="5" y="103"/>
                    <a:pt x="6" y="103"/>
                  </a:cubicBezTo>
                  <a:cubicBezTo>
                    <a:pt x="8" y="103"/>
                    <a:pt x="9" y="103"/>
                    <a:pt x="10" y="102"/>
                  </a:cubicBezTo>
                  <a:cubicBezTo>
                    <a:pt x="24" y="88"/>
                    <a:pt x="31" y="70"/>
                    <a:pt x="31" y="52"/>
                  </a:cubicBezTo>
                  <a:cubicBezTo>
                    <a:pt x="31" y="34"/>
                    <a:pt x="24" y="16"/>
                    <a:pt x="1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Freeform 88"/>
            <p:cNvSpPr>
              <a:spLocks/>
            </p:cNvSpPr>
            <p:nvPr/>
          </p:nvSpPr>
          <p:spPr bwMode="auto">
            <a:xfrm>
              <a:off x="6436879" y="4182118"/>
              <a:ext cx="124789" cy="459224"/>
            </a:xfrm>
            <a:custGeom>
              <a:avLst/>
              <a:gdLst>
                <a:gd name="T0" fmla="*/ 10 w 38"/>
                <a:gd name="T1" fmla="*/ 2 h 138"/>
                <a:gd name="T2" fmla="*/ 2 w 38"/>
                <a:gd name="T3" fmla="*/ 2 h 138"/>
                <a:gd name="T4" fmla="*/ 2 w 38"/>
                <a:gd name="T5" fmla="*/ 9 h 138"/>
                <a:gd name="T6" fmla="*/ 27 w 38"/>
                <a:gd name="T7" fmla="*/ 69 h 138"/>
                <a:gd name="T8" fmla="*/ 2 w 38"/>
                <a:gd name="T9" fmla="*/ 128 h 138"/>
                <a:gd name="T10" fmla="*/ 2 w 38"/>
                <a:gd name="T11" fmla="*/ 136 h 138"/>
                <a:gd name="T12" fmla="*/ 6 w 38"/>
                <a:gd name="T13" fmla="*/ 138 h 138"/>
                <a:gd name="T14" fmla="*/ 10 w 38"/>
                <a:gd name="T15" fmla="*/ 136 h 138"/>
                <a:gd name="T16" fmla="*/ 38 w 38"/>
                <a:gd name="T17" fmla="*/ 69 h 138"/>
                <a:gd name="T18" fmla="*/ 10 w 38"/>
                <a:gd name="T19" fmla="*/ 2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 h="138">
                  <a:moveTo>
                    <a:pt x="10" y="2"/>
                  </a:moveTo>
                  <a:cubicBezTo>
                    <a:pt x="8" y="0"/>
                    <a:pt x="5" y="0"/>
                    <a:pt x="2" y="2"/>
                  </a:cubicBezTo>
                  <a:cubicBezTo>
                    <a:pt x="0" y="4"/>
                    <a:pt x="0" y="7"/>
                    <a:pt x="2" y="9"/>
                  </a:cubicBezTo>
                  <a:cubicBezTo>
                    <a:pt x="19" y="26"/>
                    <a:pt x="27" y="47"/>
                    <a:pt x="27" y="69"/>
                  </a:cubicBezTo>
                  <a:cubicBezTo>
                    <a:pt x="27" y="90"/>
                    <a:pt x="19" y="112"/>
                    <a:pt x="2" y="128"/>
                  </a:cubicBezTo>
                  <a:cubicBezTo>
                    <a:pt x="0" y="130"/>
                    <a:pt x="0" y="134"/>
                    <a:pt x="2" y="136"/>
                  </a:cubicBezTo>
                  <a:cubicBezTo>
                    <a:pt x="4" y="137"/>
                    <a:pt x="5" y="138"/>
                    <a:pt x="6" y="138"/>
                  </a:cubicBezTo>
                  <a:cubicBezTo>
                    <a:pt x="8" y="138"/>
                    <a:pt x="9" y="137"/>
                    <a:pt x="10" y="136"/>
                  </a:cubicBezTo>
                  <a:cubicBezTo>
                    <a:pt x="29" y="117"/>
                    <a:pt x="38" y="93"/>
                    <a:pt x="38" y="69"/>
                  </a:cubicBezTo>
                  <a:cubicBezTo>
                    <a:pt x="38" y="45"/>
                    <a:pt x="29" y="20"/>
                    <a:pt x="1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cxnSp>
        <p:nvCxnSpPr>
          <p:cNvPr id="21" name="直接连接符 20"/>
          <p:cNvCxnSpPr/>
          <p:nvPr/>
        </p:nvCxnSpPr>
        <p:spPr>
          <a:xfrm>
            <a:off x="5796136" y="1616321"/>
            <a:ext cx="1872208" cy="0"/>
          </a:xfrm>
          <a:prstGeom prst="line">
            <a:avLst/>
          </a:prstGeom>
          <a:ln w="127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22" name="矩形 21"/>
          <p:cNvSpPr/>
          <p:nvPr/>
        </p:nvSpPr>
        <p:spPr>
          <a:xfrm>
            <a:off x="5796136" y="1290100"/>
            <a:ext cx="1872208" cy="276999"/>
          </a:xfrm>
          <a:prstGeom prst="rect">
            <a:avLst/>
          </a:prstGeom>
        </p:spPr>
        <p:txBody>
          <a:bodyPr wrap="square">
            <a:spAutoFit/>
          </a:bodyPr>
          <a:lstStyle/>
          <a:p>
            <a:pPr lvl="0" algn="ctr" defTabSz="685663">
              <a:spcBef>
                <a:spcPct val="20000"/>
              </a:spcBef>
              <a:defRPr/>
            </a:pPr>
            <a:r>
              <a:rPr lang="zh-CN" altLang="en-US" sz="1200" b="1" kern="0" dirty="0">
                <a:solidFill>
                  <a:schemeClr val="tx1">
                    <a:lumMod val="65000"/>
                    <a:lumOff val="35000"/>
                  </a:schemeClr>
                </a:solidFill>
                <a:latin typeface="微软雅黑" pitchFamily="34" charset="-122"/>
                <a:ea typeface="微软雅黑" pitchFamily="34" charset="-122"/>
                <a:cs typeface="Raleway"/>
              </a:rPr>
              <a:t>输入你的标题</a:t>
            </a:r>
            <a:endParaRPr lang="en-US" altLang="zh-CN" sz="1200" b="1" kern="0" dirty="0">
              <a:solidFill>
                <a:schemeClr val="tx1">
                  <a:lumMod val="65000"/>
                  <a:lumOff val="35000"/>
                </a:schemeClr>
              </a:solidFill>
              <a:latin typeface="微软雅黑" pitchFamily="34" charset="-122"/>
              <a:ea typeface="微软雅黑" pitchFamily="34" charset="-122"/>
              <a:cs typeface="Raleway"/>
            </a:endParaRPr>
          </a:p>
        </p:txBody>
      </p:sp>
      <p:sp>
        <p:nvSpPr>
          <p:cNvPr id="23" name="Content Placeholder 2"/>
          <p:cNvSpPr txBox="1">
            <a:spLocks/>
          </p:cNvSpPr>
          <p:nvPr/>
        </p:nvSpPr>
        <p:spPr bwMode="auto">
          <a:xfrm>
            <a:off x="5796136" y="1688329"/>
            <a:ext cx="1872208" cy="7200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defTabSz="685663">
              <a:lnSpc>
                <a:spcPct val="120000"/>
              </a:lnSpc>
              <a:spcBef>
                <a:spcPct val="20000"/>
              </a:spcBef>
              <a:defRPr/>
            </a:pPr>
            <a:r>
              <a:rPr lang="zh-CN" altLang="en-US" sz="800" kern="0" dirty="0" smtClean="0">
                <a:solidFill>
                  <a:schemeClr val="tx1">
                    <a:lumMod val="65000"/>
                    <a:lumOff val="35000"/>
                  </a:schemeClr>
                </a:solidFill>
                <a:latin typeface="微软雅黑" pitchFamily="34" charset="-122"/>
                <a:ea typeface="微软雅黑" pitchFamily="34" charset="-122"/>
                <a:cs typeface="Raleway Light"/>
              </a:rPr>
              <a:t>这里</a:t>
            </a:r>
            <a:r>
              <a:rPr lang="zh-CN" altLang="en-US" sz="800" kern="0" dirty="0">
                <a:solidFill>
                  <a:schemeClr val="tx1">
                    <a:lumMod val="65000"/>
                    <a:lumOff val="35000"/>
                  </a:schemeClr>
                </a:solidFill>
                <a:latin typeface="微软雅黑" pitchFamily="34" charset="-122"/>
                <a:ea typeface="微软雅黑" pitchFamily="34" charset="-122"/>
                <a:cs typeface="Raleway Light"/>
              </a:rPr>
              <a:t>输入简单的文字概述里输入简单文字概述输入简单的文字概述里输入输入</a:t>
            </a:r>
            <a:r>
              <a:rPr lang="zh-CN" altLang="en-US" sz="800" kern="0" dirty="0" smtClean="0">
                <a:solidFill>
                  <a:schemeClr val="tx1">
                    <a:lumMod val="65000"/>
                    <a:lumOff val="35000"/>
                  </a:schemeClr>
                </a:solidFill>
                <a:latin typeface="微软雅黑" pitchFamily="34" charset="-122"/>
                <a:ea typeface="微软雅黑" pitchFamily="34" charset="-122"/>
                <a:cs typeface="Raleway Light"/>
              </a:rPr>
              <a:t>里这里</a:t>
            </a:r>
            <a:r>
              <a:rPr lang="zh-CN" altLang="en-US" sz="800" kern="0" dirty="0">
                <a:solidFill>
                  <a:schemeClr val="tx1">
                    <a:lumMod val="65000"/>
                    <a:lumOff val="35000"/>
                  </a:schemeClr>
                </a:solidFill>
                <a:latin typeface="微软雅黑" pitchFamily="34" charset="-122"/>
                <a:ea typeface="微软雅黑" pitchFamily="34" charset="-122"/>
                <a:cs typeface="Raleway Light"/>
              </a:rPr>
              <a:t>输入简单的文字</a:t>
            </a:r>
            <a:r>
              <a:rPr lang="zh-CN" altLang="en-US" sz="800" kern="0" dirty="0" smtClean="0">
                <a:solidFill>
                  <a:schemeClr val="tx1">
                    <a:lumMod val="65000"/>
                    <a:lumOff val="35000"/>
                  </a:schemeClr>
                </a:solidFill>
                <a:latin typeface="微软雅黑" pitchFamily="34" charset="-122"/>
                <a:ea typeface="微软雅黑" pitchFamily="34" charset="-122"/>
                <a:cs typeface="Raleway Light"/>
              </a:rPr>
              <a:t>概述里输入简单的文字概述</a:t>
            </a:r>
            <a:endParaRPr lang="en-US" altLang="zh-CN" sz="800" kern="0" dirty="0">
              <a:solidFill>
                <a:schemeClr val="tx1">
                  <a:lumMod val="65000"/>
                  <a:lumOff val="35000"/>
                </a:schemeClr>
              </a:solidFill>
              <a:latin typeface="微软雅黑" pitchFamily="34" charset="-122"/>
              <a:ea typeface="微软雅黑" pitchFamily="34" charset="-122"/>
              <a:cs typeface="Raleway Light"/>
            </a:endParaRPr>
          </a:p>
        </p:txBody>
      </p:sp>
      <p:cxnSp>
        <p:nvCxnSpPr>
          <p:cNvPr id="24" name="直接连接符 23"/>
          <p:cNvCxnSpPr/>
          <p:nvPr/>
        </p:nvCxnSpPr>
        <p:spPr>
          <a:xfrm>
            <a:off x="971600" y="2842448"/>
            <a:ext cx="1872208" cy="0"/>
          </a:xfrm>
          <a:prstGeom prst="line">
            <a:avLst/>
          </a:prstGeom>
          <a:ln w="127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25" name="矩形 24"/>
          <p:cNvSpPr/>
          <p:nvPr/>
        </p:nvSpPr>
        <p:spPr>
          <a:xfrm>
            <a:off x="971600" y="2516227"/>
            <a:ext cx="1872208" cy="276999"/>
          </a:xfrm>
          <a:prstGeom prst="rect">
            <a:avLst/>
          </a:prstGeom>
        </p:spPr>
        <p:txBody>
          <a:bodyPr wrap="square">
            <a:spAutoFit/>
          </a:bodyPr>
          <a:lstStyle/>
          <a:p>
            <a:pPr lvl="0" algn="ctr" defTabSz="685663">
              <a:spcBef>
                <a:spcPct val="20000"/>
              </a:spcBef>
              <a:defRPr/>
            </a:pPr>
            <a:r>
              <a:rPr lang="zh-CN" altLang="en-US" sz="1200" b="1" kern="0" dirty="0">
                <a:solidFill>
                  <a:schemeClr val="tx1">
                    <a:lumMod val="65000"/>
                    <a:lumOff val="35000"/>
                  </a:schemeClr>
                </a:solidFill>
                <a:latin typeface="微软雅黑" pitchFamily="34" charset="-122"/>
                <a:ea typeface="微软雅黑" pitchFamily="34" charset="-122"/>
                <a:cs typeface="Raleway"/>
              </a:rPr>
              <a:t>输入你的标题</a:t>
            </a:r>
            <a:endParaRPr lang="en-US" altLang="zh-CN" sz="1200" b="1" kern="0" dirty="0">
              <a:solidFill>
                <a:schemeClr val="tx1">
                  <a:lumMod val="65000"/>
                  <a:lumOff val="35000"/>
                </a:schemeClr>
              </a:solidFill>
              <a:latin typeface="微软雅黑" pitchFamily="34" charset="-122"/>
              <a:ea typeface="微软雅黑" pitchFamily="34" charset="-122"/>
              <a:cs typeface="Raleway"/>
            </a:endParaRPr>
          </a:p>
        </p:txBody>
      </p:sp>
      <p:sp>
        <p:nvSpPr>
          <p:cNvPr id="26" name="Content Placeholder 2"/>
          <p:cNvSpPr txBox="1">
            <a:spLocks/>
          </p:cNvSpPr>
          <p:nvPr/>
        </p:nvSpPr>
        <p:spPr bwMode="auto">
          <a:xfrm>
            <a:off x="971600" y="2914456"/>
            <a:ext cx="1872208" cy="7200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defTabSz="685663">
              <a:lnSpc>
                <a:spcPct val="120000"/>
              </a:lnSpc>
              <a:spcBef>
                <a:spcPct val="20000"/>
              </a:spcBef>
              <a:defRPr/>
            </a:pPr>
            <a:r>
              <a:rPr lang="zh-CN" altLang="en-US" sz="800" kern="0" dirty="0" smtClean="0">
                <a:solidFill>
                  <a:schemeClr val="tx1">
                    <a:lumMod val="65000"/>
                    <a:lumOff val="35000"/>
                  </a:schemeClr>
                </a:solidFill>
                <a:latin typeface="微软雅黑" pitchFamily="34" charset="-122"/>
                <a:ea typeface="微软雅黑" pitchFamily="34" charset="-122"/>
                <a:cs typeface="Raleway Light"/>
              </a:rPr>
              <a:t>这里</a:t>
            </a:r>
            <a:r>
              <a:rPr lang="zh-CN" altLang="en-US" sz="800" kern="0" dirty="0">
                <a:solidFill>
                  <a:schemeClr val="tx1">
                    <a:lumMod val="65000"/>
                    <a:lumOff val="35000"/>
                  </a:schemeClr>
                </a:solidFill>
                <a:latin typeface="微软雅黑" pitchFamily="34" charset="-122"/>
                <a:ea typeface="微软雅黑" pitchFamily="34" charset="-122"/>
                <a:cs typeface="Raleway Light"/>
              </a:rPr>
              <a:t>输入简单的文字概述里输入简单文字概述输入简单的文字概述里输入输入</a:t>
            </a:r>
            <a:r>
              <a:rPr lang="zh-CN" altLang="en-US" sz="800" kern="0" dirty="0" smtClean="0">
                <a:solidFill>
                  <a:schemeClr val="tx1">
                    <a:lumMod val="65000"/>
                    <a:lumOff val="35000"/>
                  </a:schemeClr>
                </a:solidFill>
                <a:latin typeface="微软雅黑" pitchFamily="34" charset="-122"/>
                <a:ea typeface="微软雅黑" pitchFamily="34" charset="-122"/>
                <a:cs typeface="Raleway Light"/>
              </a:rPr>
              <a:t>里这里</a:t>
            </a:r>
            <a:r>
              <a:rPr lang="zh-CN" altLang="en-US" sz="800" kern="0" dirty="0">
                <a:solidFill>
                  <a:schemeClr val="tx1">
                    <a:lumMod val="65000"/>
                    <a:lumOff val="35000"/>
                  </a:schemeClr>
                </a:solidFill>
                <a:latin typeface="微软雅黑" pitchFamily="34" charset="-122"/>
                <a:ea typeface="微软雅黑" pitchFamily="34" charset="-122"/>
                <a:cs typeface="Raleway Light"/>
              </a:rPr>
              <a:t>输入简单的文字</a:t>
            </a:r>
            <a:r>
              <a:rPr lang="zh-CN" altLang="en-US" sz="800" kern="0" dirty="0" smtClean="0">
                <a:solidFill>
                  <a:schemeClr val="tx1">
                    <a:lumMod val="65000"/>
                    <a:lumOff val="35000"/>
                  </a:schemeClr>
                </a:solidFill>
                <a:latin typeface="微软雅黑" pitchFamily="34" charset="-122"/>
                <a:ea typeface="微软雅黑" pitchFamily="34" charset="-122"/>
                <a:cs typeface="Raleway Light"/>
              </a:rPr>
              <a:t>概述里输入简单的文字概述</a:t>
            </a:r>
            <a:endParaRPr lang="en-US" altLang="zh-CN" sz="800" kern="0" dirty="0">
              <a:solidFill>
                <a:schemeClr val="tx1">
                  <a:lumMod val="65000"/>
                  <a:lumOff val="35000"/>
                </a:schemeClr>
              </a:solidFill>
              <a:latin typeface="微软雅黑" pitchFamily="34" charset="-122"/>
              <a:ea typeface="微软雅黑" pitchFamily="34" charset="-122"/>
              <a:cs typeface="Raleway Light"/>
            </a:endParaRPr>
          </a:p>
        </p:txBody>
      </p:sp>
      <p:cxnSp>
        <p:nvCxnSpPr>
          <p:cNvPr id="27" name="直接连接符 26"/>
          <p:cNvCxnSpPr/>
          <p:nvPr/>
        </p:nvCxnSpPr>
        <p:spPr>
          <a:xfrm>
            <a:off x="5795717" y="2849376"/>
            <a:ext cx="1872208" cy="0"/>
          </a:xfrm>
          <a:prstGeom prst="line">
            <a:avLst/>
          </a:prstGeom>
          <a:ln w="127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28" name="矩形 27"/>
          <p:cNvSpPr/>
          <p:nvPr/>
        </p:nvSpPr>
        <p:spPr>
          <a:xfrm>
            <a:off x="5795717" y="2523155"/>
            <a:ext cx="1872208" cy="276999"/>
          </a:xfrm>
          <a:prstGeom prst="rect">
            <a:avLst/>
          </a:prstGeom>
        </p:spPr>
        <p:txBody>
          <a:bodyPr wrap="square">
            <a:spAutoFit/>
          </a:bodyPr>
          <a:lstStyle/>
          <a:p>
            <a:pPr lvl="0" algn="ctr" defTabSz="685663">
              <a:spcBef>
                <a:spcPct val="20000"/>
              </a:spcBef>
              <a:defRPr/>
            </a:pPr>
            <a:r>
              <a:rPr lang="zh-CN" altLang="en-US" sz="1200" b="1" kern="0" dirty="0">
                <a:solidFill>
                  <a:schemeClr val="tx1">
                    <a:lumMod val="65000"/>
                    <a:lumOff val="35000"/>
                  </a:schemeClr>
                </a:solidFill>
                <a:latin typeface="微软雅黑" pitchFamily="34" charset="-122"/>
                <a:ea typeface="微软雅黑" pitchFamily="34" charset="-122"/>
                <a:cs typeface="Raleway"/>
              </a:rPr>
              <a:t>输入你的标题</a:t>
            </a:r>
            <a:endParaRPr lang="en-US" altLang="zh-CN" sz="1200" b="1" kern="0" dirty="0">
              <a:solidFill>
                <a:schemeClr val="tx1">
                  <a:lumMod val="65000"/>
                  <a:lumOff val="35000"/>
                </a:schemeClr>
              </a:solidFill>
              <a:latin typeface="微软雅黑" pitchFamily="34" charset="-122"/>
              <a:ea typeface="微软雅黑" pitchFamily="34" charset="-122"/>
              <a:cs typeface="Raleway"/>
            </a:endParaRPr>
          </a:p>
        </p:txBody>
      </p:sp>
      <p:sp>
        <p:nvSpPr>
          <p:cNvPr id="29" name="Content Placeholder 2"/>
          <p:cNvSpPr txBox="1">
            <a:spLocks/>
          </p:cNvSpPr>
          <p:nvPr/>
        </p:nvSpPr>
        <p:spPr bwMode="auto">
          <a:xfrm>
            <a:off x="5795717" y="2921384"/>
            <a:ext cx="1872208" cy="7200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defTabSz="685663">
              <a:lnSpc>
                <a:spcPct val="120000"/>
              </a:lnSpc>
              <a:spcBef>
                <a:spcPct val="20000"/>
              </a:spcBef>
              <a:defRPr/>
            </a:pPr>
            <a:r>
              <a:rPr lang="zh-CN" altLang="en-US" sz="800" kern="0" dirty="0" smtClean="0">
                <a:solidFill>
                  <a:schemeClr val="tx1">
                    <a:lumMod val="65000"/>
                    <a:lumOff val="35000"/>
                  </a:schemeClr>
                </a:solidFill>
                <a:latin typeface="微软雅黑" pitchFamily="34" charset="-122"/>
                <a:ea typeface="微软雅黑" pitchFamily="34" charset="-122"/>
                <a:cs typeface="Raleway Light"/>
              </a:rPr>
              <a:t>这里</a:t>
            </a:r>
            <a:r>
              <a:rPr lang="zh-CN" altLang="en-US" sz="800" kern="0" dirty="0">
                <a:solidFill>
                  <a:schemeClr val="tx1">
                    <a:lumMod val="65000"/>
                    <a:lumOff val="35000"/>
                  </a:schemeClr>
                </a:solidFill>
                <a:latin typeface="微软雅黑" pitchFamily="34" charset="-122"/>
                <a:ea typeface="微软雅黑" pitchFamily="34" charset="-122"/>
                <a:cs typeface="Raleway Light"/>
              </a:rPr>
              <a:t>输入简单的文字概述里输入简单文字概述输入简单的文字概述里输入输入</a:t>
            </a:r>
            <a:r>
              <a:rPr lang="zh-CN" altLang="en-US" sz="800" kern="0" dirty="0" smtClean="0">
                <a:solidFill>
                  <a:schemeClr val="tx1">
                    <a:lumMod val="65000"/>
                    <a:lumOff val="35000"/>
                  </a:schemeClr>
                </a:solidFill>
                <a:latin typeface="微软雅黑" pitchFamily="34" charset="-122"/>
                <a:ea typeface="微软雅黑" pitchFamily="34" charset="-122"/>
                <a:cs typeface="Raleway Light"/>
              </a:rPr>
              <a:t>里这里</a:t>
            </a:r>
            <a:r>
              <a:rPr lang="zh-CN" altLang="en-US" sz="800" kern="0" dirty="0">
                <a:solidFill>
                  <a:schemeClr val="tx1">
                    <a:lumMod val="65000"/>
                    <a:lumOff val="35000"/>
                  </a:schemeClr>
                </a:solidFill>
                <a:latin typeface="微软雅黑" pitchFamily="34" charset="-122"/>
                <a:ea typeface="微软雅黑" pitchFamily="34" charset="-122"/>
                <a:cs typeface="Raleway Light"/>
              </a:rPr>
              <a:t>输入简单的文字</a:t>
            </a:r>
            <a:r>
              <a:rPr lang="zh-CN" altLang="en-US" sz="800" kern="0" dirty="0" smtClean="0">
                <a:solidFill>
                  <a:schemeClr val="tx1">
                    <a:lumMod val="65000"/>
                    <a:lumOff val="35000"/>
                  </a:schemeClr>
                </a:solidFill>
                <a:latin typeface="微软雅黑" pitchFamily="34" charset="-122"/>
                <a:ea typeface="微软雅黑" pitchFamily="34" charset="-122"/>
                <a:cs typeface="Raleway Light"/>
              </a:rPr>
              <a:t>概述里输入简单的文字概述</a:t>
            </a:r>
            <a:endParaRPr lang="en-US" altLang="zh-CN" sz="800" kern="0" dirty="0">
              <a:solidFill>
                <a:schemeClr val="tx1">
                  <a:lumMod val="65000"/>
                  <a:lumOff val="35000"/>
                </a:schemeClr>
              </a:solidFill>
              <a:latin typeface="微软雅黑" pitchFamily="34" charset="-122"/>
              <a:ea typeface="微软雅黑" pitchFamily="34" charset="-122"/>
              <a:cs typeface="Raleway Light"/>
            </a:endParaRPr>
          </a:p>
        </p:txBody>
      </p:sp>
      <p:sp>
        <p:nvSpPr>
          <p:cNvPr id="36" name="TextBox 35"/>
          <p:cNvSpPr txBox="1"/>
          <p:nvPr/>
        </p:nvSpPr>
        <p:spPr>
          <a:xfrm>
            <a:off x="683676" y="194243"/>
            <a:ext cx="3870455" cy="338554"/>
          </a:xfrm>
          <a:prstGeom prst="rect">
            <a:avLst/>
          </a:prstGeom>
          <a:noFill/>
        </p:spPr>
        <p:txBody>
          <a:bodyPr wrap="square" rtlCol="0">
            <a:spAutoFit/>
          </a:bodyPr>
          <a:lstStyle/>
          <a:p>
            <a:r>
              <a:rPr lang="zh-CN" altLang="en-US" sz="1600" b="1" dirty="0" smtClean="0">
                <a:solidFill>
                  <a:schemeClr val="tx1">
                    <a:lumMod val="65000"/>
                    <a:lumOff val="35000"/>
                  </a:schemeClr>
                </a:solidFill>
                <a:latin typeface="微软雅黑" pitchFamily="34" charset="-122"/>
                <a:ea typeface="微软雅黑" pitchFamily="34" charset="-122"/>
              </a:rPr>
              <a:t>在此输入你的文本内容</a:t>
            </a:r>
            <a:endParaRPr lang="zh-CN" altLang="en-US" sz="1600" b="1" dirty="0">
              <a:solidFill>
                <a:schemeClr val="tx1">
                  <a:lumMod val="65000"/>
                  <a:lumOff val="35000"/>
                </a:schemeClr>
              </a:solidFill>
              <a:latin typeface="微软雅黑" pitchFamily="34" charset="-122"/>
              <a:ea typeface="微软雅黑" pitchFamily="34" charset="-122"/>
            </a:endParaRPr>
          </a:p>
        </p:txBody>
      </p:sp>
      <p:sp>
        <p:nvSpPr>
          <p:cNvPr id="37" name="矩形 36"/>
          <p:cNvSpPr/>
          <p:nvPr/>
        </p:nvSpPr>
        <p:spPr>
          <a:xfrm>
            <a:off x="683676" y="440464"/>
            <a:ext cx="2430295" cy="184666"/>
          </a:xfrm>
          <a:prstGeom prst="rect">
            <a:avLst/>
          </a:prstGeom>
        </p:spPr>
        <p:txBody>
          <a:bodyPr wrap="square">
            <a:spAutoFit/>
          </a:bodyPr>
          <a:lstStyle/>
          <a:p>
            <a:r>
              <a:rPr lang="en-US" altLang="zh-CN" sz="600" dirty="0">
                <a:solidFill>
                  <a:schemeClr val="tx1">
                    <a:lumMod val="65000"/>
                    <a:lumOff val="35000"/>
                  </a:schemeClr>
                </a:solidFill>
              </a:rPr>
              <a:t>Always believe that something wonderful is about to happen.</a:t>
            </a:r>
            <a:endParaRPr lang="zh-CN" altLang="en-US" sz="600" dirty="0">
              <a:solidFill>
                <a:schemeClr val="tx1">
                  <a:lumMod val="65000"/>
                  <a:lumOff val="35000"/>
                </a:schemeClr>
              </a:solidFill>
            </a:endParaRPr>
          </a:p>
        </p:txBody>
      </p:sp>
      <p:pic>
        <p:nvPicPr>
          <p:cNvPr id="38" name="图片 3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14039" y="194576"/>
            <a:ext cx="469637" cy="504684"/>
          </a:xfrm>
          <a:prstGeom prst="rect">
            <a:avLst/>
          </a:prstGeom>
        </p:spPr>
      </p:pic>
      <p:cxnSp>
        <p:nvCxnSpPr>
          <p:cNvPr id="39" name="直接连接符 38"/>
          <p:cNvCxnSpPr/>
          <p:nvPr/>
        </p:nvCxnSpPr>
        <p:spPr bwMode="auto">
          <a:xfrm>
            <a:off x="755682" y="625130"/>
            <a:ext cx="2358289" cy="0"/>
          </a:xfrm>
          <a:prstGeom prst="line">
            <a:avLst/>
          </a:prstGeom>
          <a:solidFill>
            <a:schemeClr val="accent1"/>
          </a:solidFill>
          <a:ln w="9525" cap="flat" cmpd="sng" algn="ctr">
            <a:solidFill>
              <a:schemeClr val="tx1">
                <a:lumMod val="50000"/>
                <a:lumOff val="50000"/>
              </a:schemeClr>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40" name="图片 3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679405" y="265861"/>
            <a:ext cx="1212896" cy="430161"/>
          </a:xfrm>
          <a:prstGeom prst="rect">
            <a:avLst/>
          </a:prstGeom>
        </p:spPr>
      </p:pic>
      <p:sp>
        <p:nvSpPr>
          <p:cNvPr id="41" name="TextBox 40"/>
          <p:cNvSpPr txBox="1"/>
          <p:nvPr/>
        </p:nvSpPr>
        <p:spPr>
          <a:xfrm>
            <a:off x="239505" y="255798"/>
            <a:ext cx="418704" cy="369332"/>
          </a:xfrm>
          <a:prstGeom prst="rect">
            <a:avLst/>
          </a:prstGeom>
          <a:noFill/>
        </p:spPr>
        <p:txBody>
          <a:bodyPr wrap="none" rtlCol="0">
            <a:spAutoFit/>
          </a:bodyPr>
          <a:lstStyle/>
          <a:p>
            <a:r>
              <a:rPr lang="en-US" altLang="zh-CN" dirty="0" smtClean="0">
                <a:solidFill>
                  <a:schemeClr val="bg1"/>
                </a:solidFill>
              </a:rPr>
              <a:t>01</a:t>
            </a:r>
            <a:endParaRPr lang="zh-CN" altLang="en-US" dirty="0">
              <a:solidFill>
                <a:schemeClr val="bg1"/>
              </a:solidFill>
            </a:endParaRPr>
          </a:p>
        </p:txBody>
      </p:sp>
    </p:spTree>
    <p:extLst>
      <p:ext uri="{BB962C8B-B14F-4D97-AF65-F5344CB8AC3E}">
        <p14:creationId xmlns:p14="http://schemas.microsoft.com/office/powerpoint/2010/main" val="32392951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52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 calcmode="lin" valueType="num">
                                      <p:cBhvr>
                                        <p:cTn id="9" dur="500" fill="hold"/>
                                        <p:tgtEl>
                                          <p:spTgt spid="3"/>
                                        </p:tgtEl>
                                        <p:attrNameLst>
                                          <p:attrName>ppt_x</p:attrName>
                                        </p:attrNameLst>
                                      </p:cBhvr>
                                      <p:tavLst>
                                        <p:tav tm="0">
                                          <p:val>
                                            <p:fltVal val="0.5"/>
                                          </p:val>
                                        </p:tav>
                                        <p:tav tm="100000">
                                          <p:val>
                                            <p:strVal val="#ppt_x"/>
                                          </p:val>
                                        </p:tav>
                                      </p:tavLst>
                                    </p:anim>
                                    <p:anim calcmode="lin" valueType="num">
                                      <p:cBhvr>
                                        <p:cTn id="10" dur="500" fill="hold"/>
                                        <p:tgtEl>
                                          <p:spTgt spid="3"/>
                                        </p:tgtEl>
                                        <p:attrNameLst>
                                          <p:attrName>ppt_y</p:attrName>
                                        </p:attrNameLst>
                                      </p:cBhvr>
                                      <p:tavLst>
                                        <p:tav tm="0">
                                          <p:val>
                                            <p:fltVal val="0.5"/>
                                          </p:val>
                                        </p:tav>
                                        <p:tav tm="100000">
                                          <p:val>
                                            <p:strVal val="#ppt_y"/>
                                          </p:val>
                                        </p:tav>
                                      </p:tavLst>
                                    </p:anim>
                                  </p:childTnLst>
                                </p:cTn>
                              </p:par>
                              <p:par>
                                <p:cTn id="11" presetID="23" presetClass="entr" presetSubtype="528" fill="hold" grpId="0" nodeType="withEffect">
                                  <p:stCondLst>
                                    <p:cond delay="300"/>
                                  </p:stCondLst>
                                  <p:childTnLst>
                                    <p:set>
                                      <p:cBhvr>
                                        <p:cTn id="12" dur="1" fill="hold">
                                          <p:stCondLst>
                                            <p:cond delay="0"/>
                                          </p:stCondLst>
                                        </p:cTn>
                                        <p:tgtEl>
                                          <p:spTgt spid="4"/>
                                        </p:tgtEl>
                                        <p:attrNameLst>
                                          <p:attrName>style.visibility</p:attrName>
                                        </p:attrNameLst>
                                      </p:cBhvr>
                                      <p:to>
                                        <p:strVal val="visible"/>
                                      </p:to>
                                    </p:set>
                                    <p:anim calcmode="lin" valueType="num">
                                      <p:cBhvr>
                                        <p:cTn id="13" dur="500" fill="hold"/>
                                        <p:tgtEl>
                                          <p:spTgt spid="4"/>
                                        </p:tgtEl>
                                        <p:attrNameLst>
                                          <p:attrName>ppt_w</p:attrName>
                                        </p:attrNameLst>
                                      </p:cBhvr>
                                      <p:tavLst>
                                        <p:tav tm="0">
                                          <p:val>
                                            <p:fltVal val="0"/>
                                          </p:val>
                                        </p:tav>
                                        <p:tav tm="100000">
                                          <p:val>
                                            <p:strVal val="#ppt_w"/>
                                          </p:val>
                                        </p:tav>
                                      </p:tavLst>
                                    </p:anim>
                                    <p:anim calcmode="lin" valueType="num">
                                      <p:cBhvr>
                                        <p:cTn id="14" dur="500" fill="hold"/>
                                        <p:tgtEl>
                                          <p:spTgt spid="4"/>
                                        </p:tgtEl>
                                        <p:attrNameLst>
                                          <p:attrName>ppt_h</p:attrName>
                                        </p:attrNameLst>
                                      </p:cBhvr>
                                      <p:tavLst>
                                        <p:tav tm="0">
                                          <p:val>
                                            <p:fltVal val="0"/>
                                          </p:val>
                                        </p:tav>
                                        <p:tav tm="100000">
                                          <p:val>
                                            <p:strVal val="#ppt_h"/>
                                          </p:val>
                                        </p:tav>
                                      </p:tavLst>
                                    </p:anim>
                                    <p:anim calcmode="lin" valueType="num">
                                      <p:cBhvr>
                                        <p:cTn id="15" dur="500" fill="hold"/>
                                        <p:tgtEl>
                                          <p:spTgt spid="4"/>
                                        </p:tgtEl>
                                        <p:attrNameLst>
                                          <p:attrName>ppt_x</p:attrName>
                                        </p:attrNameLst>
                                      </p:cBhvr>
                                      <p:tavLst>
                                        <p:tav tm="0">
                                          <p:val>
                                            <p:fltVal val="0.5"/>
                                          </p:val>
                                        </p:tav>
                                        <p:tav tm="100000">
                                          <p:val>
                                            <p:strVal val="#ppt_x"/>
                                          </p:val>
                                        </p:tav>
                                      </p:tavLst>
                                    </p:anim>
                                    <p:anim calcmode="lin" valueType="num">
                                      <p:cBhvr>
                                        <p:cTn id="16" dur="500" fill="hold"/>
                                        <p:tgtEl>
                                          <p:spTgt spid="4"/>
                                        </p:tgtEl>
                                        <p:attrNameLst>
                                          <p:attrName>ppt_y</p:attrName>
                                        </p:attrNameLst>
                                      </p:cBhvr>
                                      <p:tavLst>
                                        <p:tav tm="0">
                                          <p:val>
                                            <p:fltVal val="0.5"/>
                                          </p:val>
                                        </p:tav>
                                        <p:tav tm="100000">
                                          <p:val>
                                            <p:strVal val="#ppt_y"/>
                                          </p:val>
                                        </p:tav>
                                      </p:tavLst>
                                    </p:anim>
                                  </p:childTnLst>
                                </p:cTn>
                              </p:par>
                              <p:par>
                                <p:cTn id="17" presetID="23" presetClass="entr" presetSubtype="528" fill="hold" grpId="0" nodeType="withEffect">
                                  <p:stCondLst>
                                    <p:cond delay="600"/>
                                  </p:stCondLst>
                                  <p:childTnLst>
                                    <p:set>
                                      <p:cBhvr>
                                        <p:cTn id="18" dur="1" fill="hold">
                                          <p:stCondLst>
                                            <p:cond delay="0"/>
                                          </p:stCondLst>
                                        </p:cTn>
                                        <p:tgtEl>
                                          <p:spTgt spid="5"/>
                                        </p:tgtEl>
                                        <p:attrNameLst>
                                          <p:attrName>style.visibility</p:attrName>
                                        </p:attrNameLst>
                                      </p:cBhvr>
                                      <p:to>
                                        <p:strVal val="visible"/>
                                      </p:to>
                                    </p:set>
                                    <p:anim calcmode="lin" valueType="num">
                                      <p:cBhvr>
                                        <p:cTn id="19" dur="500" fill="hold"/>
                                        <p:tgtEl>
                                          <p:spTgt spid="5"/>
                                        </p:tgtEl>
                                        <p:attrNameLst>
                                          <p:attrName>ppt_w</p:attrName>
                                        </p:attrNameLst>
                                      </p:cBhvr>
                                      <p:tavLst>
                                        <p:tav tm="0">
                                          <p:val>
                                            <p:fltVal val="0"/>
                                          </p:val>
                                        </p:tav>
                                        <p:tav tm="100000">
                                          <p:val>
                                            <p:strVal val="#ppt_w"/>
                                          </p:val>
                                        </p:tav>
                                      </p:tavLst>
                                    </p:anim>
                                    <p:anim calcmode="lin" valueType="num">
                                      <p:cBhvr>
                                        <p:cTn id="20" dur="500" fill="hold"/>
                                        <p:tgtEl>
                                          <p:spTgt spid="5"/>
                                        </p:tgtEl>
                                        <p:attrNameLst>
                                          <p:attrName>ppt_h</p:attrName>
                                        </p:attrNameLst>
                                      </p:cBhvr>
                                      <p:tavLst>
                                        <p:tav tm="0">
                                          <p:val>
                                            <p:fltVal val="0"/>
                                          </p:val>
                                        </p:tav>
                                        <p:tav tm="100000">
                                          <p:val>
                                            <p:strVal val="#ppt_h"/>
                                          </p:val>
                                        </p:tav>
                                      </p:tavLst>
                                    </p:anim>
                                    <p:anim calcmode="lin" valueType="num">
                                      <p:cBhvr>
                                        <p:cTn id="21" dur="500" fill="hold"/>
                                        <p:tgtEl>
                                          <p:spTgt spid="5"/>
                                        </p:tgtEl>
                                        <p:attrNameLst>
                                          <p:attrName>ppt_x</p:attrName>
                                        </p:attrNameLst>
                                      </p:cBhvr>
                                      <p:tavLst>
                                        <p:tav tm="0">
                                          <p:val>
                                            <p:fltVal val="0.5"/>
                                          </p:val>
                                        </p:tav>
                                        <p:tav tm="100000">
                                          <p:val>
                                            <p:strVal val="#ppt_x"/>
                                          </p:val>
                                        </p:tav>
                                      </p:tavLst>
                                    </p:anim>
                                    <p:anim calcmode="lin" valueType="num">
                                      <p:cBhvr>
                                        <p:cTn id="22" dur="500" fill="hold"/>
                                        <p:tgtEl>
                                          <p:spTgt spid="5"/>
                                        </p:tgtEl>
                                        <p:attrNameLst>
                                          <p:attrName>ppt_y</p:attrName>
                                        </p:attrNameLst>
                                      </p:cBhvr>
                                      <p:tavLst>
                                        <p:tav tm="0">
                                          <p:val>
                                            <p:fltVal val="0.5"/>
                                          </p:val>
                                        </p:tav>
                                        <p:tav tm="100000">
                                          <p:val>
                                            <p:strVal val="#ppt_y"/>
                                          </p:val>
                                        </p:tav>
                                      </p:tavLst>
                                    </p:anim>
                                  </p:childTnLst>
                                </p:cTn>
                              </p:par>
                              <p:par>
                                <p:cTn id="23" presetID="23" presetClass="entr" presetSubtype="528" fill="hold" grpId="0" nodeType="withEffect">
                                  <p:stCondLst>
                                    <p:cond delay="900"/>
                                  </p:stCondLst>
                                  <p:childTnLst>
                                    <p:set>
                                      <p:cBhvr>
                                        <p:cTn id="24" dur="1" fill="hold">
                                          <p:stCondLst>
                                            <p:cond delay="0"/>
                                          </p:stCondLst>
                                        </p:cTn>
                                        <p:tgtEl>
                                          <p:spTgt spid="6"/>
                                        </p:tgtEl>
                                        <p:attrNameLst>
                                          <p:attrName>style.visibility</p:attrName>
                                        </p:attrNameLst>
                                      </p:cBhvr>
                                      <p:to>
                                        <p:strVal val="visible"/>
                                      </p:to>
                                    </p:set>
                                    <p:anim calcmode="lin" valueType="num">
                                      <p:cBhvr>
                                        <p:cTn id="25" dur="500" fill="hold"/>
                                        <p:tgtEl>
                                          <p:spTgt spid="6"/>
                                        </p:tgtEl>
                                        <p:attrNameLst>
                                          <p:attrName>ppt_w</p:attrName>
                                        </p:attrNameLst>
                                      </p:cBhvr>
                                      <p:tavLst>
                                        <p:tav tm="0">
                                          <p:val>
                                            <p:fltVal val="0"/>
                                          </p:val>
                                        </p:tav>
                                        <p:tav tm="100000">
                                          <p:val>
                                            <p:strVal val="#ppt_w"/>
                                          </p:val>
                                        </p:tav>
                                      </p:tavLst>
                                    </p:anim>
                                    <p:anim calcmode="lin" valueType="num">
                                      <p:cBhvr>
                                        <p:cTn id="26" dur="500" fill="hold"/>
                                        <p:tgtEl>
                                          <p:spTgt spid="6"/>
                                        </p:tgtEl>
                                        <p:attrNameLst>
                                          <p:attrName>ppt_h</p:attrName>
                                        </p:attrNameLst>
                                      </p:cBhvr>
                                      <p:tavLst>
                                        <p:tav tm="0">
                                          <p:val>
                                            <p:fltVal val="0"/>
                                          </p:val>
                                        </p:tav>
                                        <p:tav tm="100000">
                                          <p:val>
                                            <p:strVal val="#ppt_h"/>
                                          </p:val>
                                        </p:tav>
                                      </p:tavLst>
                                    </p:anim>
                                    <p:anim calcmode="lin" valueType="num">
                                      <p:cBhvr>
                                        <p:cTn id="27" dur="500" fill="hold"/>
                                        <p:tgtEl>
                                          <p:spTgt spid="6"/>
                                        </p:tgtEl>
                                        <p:attrNameLst>
                                          <p:attrName>ppt_x</p:attrName>
                                        </p:attrNameLst>
                                      </p:cBhvr>
                                      <p:tavLst>
                                        <p:tav tm="0">
                                          <p:val>
                                            <p:fltVal val="0.5"/>
                                          </p:val>
                                        </p:tav>
                                        <p:tav tm="100000">
                                          <p:val>
                                            <p:strVal val="#ppt_x"/>
                                          </p:val>
                                        </p:tav>
                                      </p:tavLst>
                                    </p:anim>
                                    <p:anim calcmode="lin" valueType="num">
                                      <p:cBhvr>
                                        <p:cTn id="28" dur="500" fill="hold"/>
                                        <p:tgtEl>
                                          <p:spTgt spid="6"/>
                                        </p:tgtEl>
                                        <p:attrNameLst>
                                          <p:attrName>ppt_y</p:attrName>
                                        </p:attrNameLst>
                                      </p:cBhvr>
                                      <p:tavLst>
                                        <p:tav tm="0">
                                          <p:val>
                                            <p:fltVal val="0.5"/>
                                          </p:val>
                                        </p:tav>
                                        <p:tav tm="100000">
                                          <p:val>
                                            <p:strVal val="#ppt_y"/>
                                          </p:val>
                                        </p:tav>
                                      </p:tavLst>
                                    </p:anim>
                                  </p:childTnLst>
                                </p:cTn>
                              </p:par>
                            </p:childTnLst>
                          </p:cTn>
                        </p:par>
                        <p:par>
                          <p:cTn id="29" fill="hold">
                            <p:stCondLst>
                              <p:cond delay="1400"/>
                            </p:stCondLst>
                            <p:childTnLst>
                              <p:par>
                                <p:cTn id="30" presetID="10" presetClass="entr" presetSubtype="0" fill="hold" nodeType="after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fade">
                                      <p:cBhvr>
                                        <p:cTn id="32" dur="250"/>
                                        <p:tgtEl>
                                          <p:spTgt spid="10"/>
                                        </p:tgtEl>
                                      </p:cBhvr>
                                    </p:animEffect>
                                  </p:childTnLst>
                                </p:cTn>
                              </p:par>
                            </p:childTnLst>
                          </p:cTn>
                        </p:par>
                        <p:par>
                          <p:cTn id="33" fill="hold">
                            <p:stCondLst>
                              <p:cond delay="1650"/>
                            </p:stCondLst>
                            <p:childTnLst>
                              <p:par>
                                <p:cTn id="34" presetID="10" presetClass="entr" presetSubtype="0" fill="hold" grpId="0" nodeType="afterEffect">
                                  <p:stCondLst>
                                    <p:cond delay="0"/>
                                  </p:stCondLst>
                                  <p:childTnLst>
                                    <p:set>
                                      <p:cBhvr>
                                        <p:cTn id="35" dur="1" fill="hold">
                                          <p:stCondLst>
                                            <p:cond delay="0"/>
                                          </p:stCondLst>
                                        </p:cTn>
                                        <p:tgtEl>
                                          <p:spTgt spid="13"/>
                                        </p:tgtEl>
                                        <p:attrNameLst>
                                          <p:attrName>style.visibility</p:attrName>
                                        </p:attrNameLst>
                                      </p:cBhvr>
                                      <p:to>
                                        <p:strVal val="visible"/>
                                      </p:to>
                                    </p:set>
                                    <p:animEffect transition="in" filter="fade">
                                      <p:cBhvr>
                                        <p:cTn id="36" dur="250"/>
                                        <p:tgtEl>
                                          <p:spTgt spid="13"/>
                                        </p:tgtEl>
                                      </p:cBhvr>
                                    </p:animEffect>
                                  </p:childTnLst>
                                </p:cTn>
                              </p:par>
                            </p:childTnLst>
                          </p:cTn>
                        </p:par>
                        <p:par>
                          <p:cTn id="37" fill="hold">
                            <p:stCondLst>
                              <p:cond delay="1900"/>
                            </p:stCondLst>
                            <p:childTnLst>
                              <p:par>
                                <p:cTn id="38" presetID="10" presetClass="entr" presetSubtype="0" fill="hold" nodeType="afterEffect">
                                  <p:stCondLst>
                                    <p:cond delay="0"/>
                                  </p:stCondLst>
                                  <p:childTnLst>
                                    <p:set>
                                      <p:cBhvr>
                                        <p:cTn id="39" dur="1" fill="hold">
                                          <p:stCondLst>
                                            <p:cond delay="0"/>
                                          </p:stCondLst>
                                        </p:cTn>
                                        <p:tgtEl>
                                          <p:spTgt spid="15"/>
                                        </p:tgtEl>
                                        <p:attrNameLst>
                                          <p:attrName>style.visibility</p:attrName>
                                        </p:attrNameLst>
                                      </p:cBhvr>
                                      <p:to>
                                        <p:strVal val="visible"/>
                                      </p:to>
                                    </p:set>
                                    <p:animEffect transition="in" filter="fade">
                                      <p:cBhvr>
                                        <p:cTn id="40" dur="250"/>
                                        <p:tgtEl>
                                          <p:spTgt spid="15"/>
                                        </p:tgtEl>
                                      </p:cBhvr>
                                    </p:animEffect>
                                  </p:childTnLst>
                                </p:cTn>
                              </p:par>
                            </p:childTnLst>
                          </p:cTn>
                        </p:par>
                        <p:par>
                          <p:cTn id="41" fill="hold">
                            <p:stCondLst>
                              <p:cond delay="2150"/>
                            </p:stCondLst>
                            <p:childTnLst>
                              <p:par>
                                <p:cTn id="42" presetID="10" presetClass="entr" presetSubtype="0" fill="hold" grpId="0" nodeType="afterEffect">
                                  <p:stCondLst>
                                    <p:cond delay="0"/>
                                  </p:stCondLst>
                                  <p:childTnLst>
                                    <p:set>
                                      <p:cBhvr>
                                        <p:cTn id="43" dur="1" fill="hold">
                                          <p:stCondLst>
                                            <p:cond delay="0"/>
                                          </p:stCondLst>
                                        </p:cTn>
                                        <p:tgtEl>
                                          <p:spTgt spid="14"/>
                                        </p:tgtEl>
                                        <p:attrNameLst>
                                          <p:attrName>style.visibility</p:attrName>
                                        </p:attrNameLst>
                                      </p:cBhvr>
                                      <p:to>
                                        <p:strVal val="visible"/>
                                      </p:to>
                                    </p:set>
                                    <p:animEffect transition="in" filter="fade">
                                      <p:cBhvr>
                                        <p:cTn id="44" dur="250"/>
                                        <p:tgtEl>
                                          <p:spTgt spid="14"/>
                                        </p:tgtEl>
                                      </p:cBhvr>
                                    </p:animEffect>
                                  </p:childTnLst>
                                </p:cTn>
                              </p:par>
                            </p:childTnLst>
                          </p:cTn>
                        </p:par>
                        <p:par>
                          <p:cTn id="45" fill="hold">
                            <p:stCondLst>
                              <p:cond delay="2400"/>
                            </p:stCondLst>
                            <p:childTnLst>
                              <p:par>
                                <p:cTn id="46" presetID="10" presetClass="entr" presetSubtype="0" fill="hold" grpId="0" nodeType="afterEffect">
                                  <p:stCondLst>
                                    <p:cond delay="0"/>
                                  </p:stCondLst>
                                  <p:childTnLst>
                                    <p:set>
                                      <p:cBhvr>
                                        <p:cTn id="47" dur="1" fill="hold">
                                          <p:stCondLst>
                                            <p:cond delay="0"/>
                                          </p:stCondLst>
                                        </p:cTn>
                                        <p:tgtEl>
                                          <p:spTgt spid="8"/>
                                        </p:tgtEl>
                                        <p:attrNameLst>
                                          <p:attrName>style.visibility</p:attrName>
                                        </p:attrNameLst>
                                      </p:cBhvr>
                                      <p:to>
                                        <p:strVal val="visible"/>
                                      </p:to>
                                    </p:set>
                                    <p:animEffect transition="in" filter="fade">
                                      <p:cBhvr>
                                        <p:cTn id="48" dur="500"/>
                                        <p:tgtEl>
                                          <p:spTgt spid="8"/>
                                        </p:tgtEl>
                                      </p:cBhvr>
                                    </p:animEffect>
                                  </p:childTnLst>
                                </p:cTn>
                              </p:par>
                              <p:par>
                                <p:cTn id="49" presetID="16" presetClass="entr" presetSubtype="21" fill="hold" nodeType="withEffect">
                                  <p:stCondLst>
                                    <p:cond delay="0"/>
                                  </p:stCondLst>
                                  <p:childTnLst>
                                    <p:set>
                                      <p:cBhvr>
                                        <p:cTn id="50" dur="1" fill="hold">
                                          <p:stCondLst>
                                            <p:cond delay="0"/>
                                          </p:stCondLst>
                                        </p:cTn>
                                        <p:tgtEl>
                                          <p:spTgt spid="7"/>
                                        </p:tgtEl>
                                        <p:attrNameLst>
                                          <p:attrName>style.visibility</p:attrName>
                                        </p:attrNameLst>
                                      </p:cBhvr>
                                      <p:to>
                                        <p:strVal val="visible"/>
                                      </p:to>
                                    </p:set>
                                    <p:animEffect transition="in" filter="barn(inVertical)">
                                      <p:cBhvr>
                                        <p:cTn id="51" dur="500"/>
                                        <p:tgtEl>
                                          <p:spTgt spid="7"/>
                                        </p:tgtEl>
                                      </p:cBhvr>
                                    </p:animEffect>
                                  </p:childTnLst>
                                </p:cTn>
                              </p:par>
                            </p:childTnLst>
                          </p:cTn>
                        </p:par>
                        <p:par>
                          <p:cTn id="52" fill="hold">
                            <p:stCondLst>
                              <p:cond delay="2900"/>
                            </p:stCondLst>
                            <p:childTnLst>
                              <p:par>
                                <p:cTn id="53" presetID="9" presetClass="entr" presetSubtype="0" fill="hold" grpId="0" nodeType="afterEffect">
                                  <p:stCondLst>
                                    <p:cond delay="0"/>
                                  </p:stCondLst>
                                  <p:childTnLst>
                                    <p:set>
                                      <p:cBhvr>
                                        <p:cTn id="54" dur="1" fill="hold">
                                          <p:stCondLst>
                                            <p:cond delay="0"/>
                                          </p:stCondLst>
                                        </p:cTn>
                                        <p:tgtEl>
                                          <p:spTgt spid="9"/>
                                        </p:tgtEl>
                                        <p:attrNameLst>
                                          <p:attrName>style.visibility</p:attrName>
                                        </p:attrNameLst>
                                      </p:cBhvr>
                                      <p:to>
                                        <p:strVal val="visible"/>
                                      </p:to>
                                    </p:set>
                                    <p:animEffect transition="in" filter="dissolve">
                                      <p:cBhvr>
                                        <p:cTn id="55" dur="500"/>
                                        <p:tgtEl>
                                          <p:spTgt spid="9"/>
                                        </p:tgtEl>
                                      </p:cBhvr>
                                    </p:animEffect>
                                  </p:childTnLst>
                                </p:cTn>
                              </p:par>
                            </p:childTnLst>
                          </p:cTn>
                        </p:par>
                        <p:par>
                          <p:cTn id="56" fill="hold">
                            <p:stCondLst>
                              <p:cond delay="3400"/>
                            </p:stCondLst>
                            <p:childTnLst>
                              <p:par>
                                <p:cTn id="57" presetID="10" presetClass="entr" presetSubtype="0" fill="hold" grpId="0" nodeType="afterEffect">
                                  <p:stCondLst>
                                    <p:cond delay="0"/>
                                  </p:stCondLst>
                                  <p:childTnLst>
                                    <p:set>
                                      <p:cBhvr>
                                        <p:cTn id="58" dur="1" fill="hold">
                                          <p:stCondLst>
                                            <p:cond delay="0"/>
                                          </p:stCondLst>
                                        </p:cTn>
                                        <p:tgtEl>
                                          <p:spTgt spid="22"/>
                                        </p:tgtEl>
                                        <p:attrNameLst>
                                          <p:attrName>style.visibility</p:attrName>
                                        </p:attrNameLst>
                                      </p:cBhvr>
                                      <p:to>
                                        <p:strVal val="visible"/>
                                      </p:to>
                                    </p:set>
                                    <p:animEffect transition="in" filter="fade">
                                      <p:cBhvr>
                                        <p:cTn id="59" dur="500"/>
                                        <p:tgtEl>
                                          <p:spTgt spid="22"/>
                                        </p:tgtEl>
                                      </p:cBhvr>
                                    </p:animEffect>
                                  </p:childTnLst>
                                </p:cTn>
                              </p:par>
                              <p:par>
                                <p:cTn id="60" presetID="16" presetClass="entr" presetSubtype="21" fill="hold" nodeType="withEffect">
                                  <p:stCondLst>
                                    <p:cond delay="0"/>
                                  </p:stCondLst>
                                  <p:childTnLst>
                                    <p:set>
                                      <p:cBhvr>
                                        <p:cTn id="61" dur="1" fill="hold">
                                          <p:stCondLst>
                                            <p:cond delay="0"/>
                                          </p:stCondLst>
                                        </p:cTn>
                                        <p:tgtEl>
                                          <p:spTgt spid="21"/>
                                        </p:tgtEl>
                                        <p:attrNameLst>
                                          <p:attrName>style.visibility</p:attrName>
                                        </p:attrNameLst>
                                      </p:cBhvr>
                                      <p:to>
                                        <p:strVal val="visible"/>
                                      </p:to>
                                    </p:set>
                                    <p:animEffect transition="in" filter="barn(inVertical)">
                                      <p:cBhvr>
                                        <p:cTn id="62" dur="500"/>
                                        <p:tgtEl>
                                          <p:spTgt spid="21"/>
                                        </p:tgtEl>
                                      </p:cBhvr>
                                    </p:animEffect>
                                  </p:childTnLst>
                                </p:cTn>
                              </p:par>
                            </p:childTnLst>
                          </p:cTn>
                        </p:par>
                        <p:par>
                          <p:cTn id="63" fill="hold">
                            <p:stCondLst>
                              <p:cond delay="3900"/>
                            </p:stCondLst>
                            <p:childTnLst>
                              <p:par>
                                <p:cTn id="64" presetID="9" presetClass="entr" presetSubtype="0" fill="hold" grpId="0" nodeType="afterEffect">
                                  <p:stCondLst>
                                    <p:cond delay="0"/>
                                  </p:stCondLst>
                                  <p:childTnLst>
                                    <p:set>
                                      <p:cBhvr>
                                        <p:cTn id="65" dur="1" fill="hold">
                                          <p:stCondLst>
                                            <p:cond delay="0"/>
                                          </p:stCondLst>
                                        </p:cTn>
                                        <p:tgtEl>
                                          <p:spTgt spid="23"/>
                                        </p:tgtEl>
                                        <p:attrNameLst>
                                          <p:attrName>style.visibility</p:attrName>
                                        </p:attrNameLst>
                                      </p:cBhvr>
                                      <p:to>
                                        <p:strVal val="visible"/>
                                      </p:to>
                                    </p:set>
                                    <p:animEffect transition="in" filter="dissolve">
                                      <p:cBhvr>
                                        <p:cTn id="66" dur="500"/>
                                        <p:tgtEl>
                                          <p:spTgt spid="23"/>
                                        </p:tgtEl>
                                      </p:cBhvr>
                                    </p:animEffect>
                                  </p:childTnLst>
                                </p:cTn>
                              </p:par>
                            </p:childTnLst>
                          </p:cTn>
                        </p:par>
                        <p:par>
                          <p:cTn id="67" fill="hold">
                            <p:stCondLst>
                              <p:cond delay="4400"/>
                            </p:stCondLst>
                            <p:childTnLst>
                              <p:par>
                                <p:cTn id="68" presetID="10" presetClass="entr" presetSubtype="0" fill="hold" grpId="0" nodeType="afterEffect">
                                  <p:stCondLst>
                                    <p:cond delay="0"/>
                                  </p:stCondLst>
                                  <p:childTnLst>
                                    <p:set>
                                      <p:cBhvr>
                                        <p:cTn id="69" dur="1" fill="hold">
                                          <p:stCondLst>
                                            <p:cond delay="0"/>
                                          </p:stCondLst>
                                        </p:cTn>
                                        <p:tgtEl>
                                          <p:spTgt spid="25"/>
                                        </p:tgtEl>
                                        <p:attrNameLst>
                                          <p:attrName>style.visibility</p:attrName>
                                        </p:attrNameLst>
                                      </p:cBhvr>
                                      <p:to>
                                        <p:strVal val="visible"/>
                                      </p:to>
                                    </p:set>
                                    <p:animEffect transition="in" filter="fade">
                                      <p:cBhvr>
                                        <p:cTn id="70" dur="500"/>
                                        <p:tgtEl>
                                          <p:spTgt spid="25"/>
                                        </p:tgtEl>
                                      </p:cBhvr>
                                    </p:animEffect>
                                  </p:childTnLst>
                                </p:cTn>
                              </p:par>
                              <p:par>
                                <p:cTn id="71" presetID="16" presetClass="entr" presetSubtype="21" fill="hold" nodeType="withEffect">
                                  <p:stCondLst>
                                    <p:cond delay="0"/>
                                  </p:stCondLst>
                                  <p:childTnLst>
                                    <p:set>
                                      <p:cBhvr>
                                        <p:cTn id="72" dur="1" fill="hold">
                                          <p:stCondLst>
                                            <p:cond delay="0"/>
                                          </p:stCondLst>
                                        </p:cTn>
                                        <p:tgtEl>
                                          <p:spTgt spid="24"/>
                                        </p:tgtEl>
                                        <p:attrNameLst>
                                          <p:attrName>style.visibility</p:attrName>
                                        </p:attrNameLst>
                                      </p:cBhvr>
                                      <p:to>
                                        <p:strVal val="visible"/>
                                      </p:to>
                                    </p:set>
                                    <p:animEffect transition="in" filter="barn(inVertical)">
                                      <p:cBhvr>
                                        <p:cTn id="73" dur="500"/>
                                        <p:tgtEl>
                                          <p:spTgt spid="24"/>
                                        </p:tgtEl>
                                      </p:cBhvr>
                                    </p:animEffect>
                                  </p:childTnLst>
                                </p:cTn>
                              </p:par>
                            </p:childTnLst>
                          </p:cTn>
                        </p:par>
                        <p:par>
                          <p:cTn id="74" fill="hold">
                            <p:stCondLst>
                              <p:cond delay="4900"/>
                            </p:stCondLst>
                            <p:childTnLst>
                              <p:par>
                                <p:cTn id="75" presetID="9" presetClass="entr" presetSubtype="0" fill="hold" grpId="0" nodeType="afterEffect">
                                  <p:stCondLst>
                                    <p:cond delay="0"/>
                                  </p:stCondLst>
                                  <p:childTnLst>
                                    <p:set>
                                      <p:cBhvr>
                                        <p:cTn id="76" dur="1" fill="hold">
                                          <p:stCondLst>
                                            <p:cond delay="0"/>
                                          </p:stCondLst>
                                        </p:cTn>
                                        <p:tgtEl>
                                          <p:spTgt spid="26"/>
                                        </p:tgtEl>
                                        <p:attrNameLst>
                                          <p:attrName>style.visibility</p:attrName>
                                        </p:attrNameLst>
                                      </p:cBhvr>
                                      <p:to>
                                        <p:strVal val="visible"/>
                                      </p:to>
                                    </p:set>
                                    <p:animEffect transition="in" filter="dissolve">
                                      <p:cBhvr>
                                        <p:cTn id="77" dur="500"/>
                                        <p:tgtEl>
                                          <p:spTgt spid="26"/>
                                        </p:tgtEl>
                                      </p:cBhvr>
                                    </p:animEffect>
                                  </p:childTnLst>
                                </p:cTn>
                              </p:par>
                            </p:childTnLst>
                          </p:cTn>
                        </p:par>
                        <p:par>
                          <p:cTn id="78" fill="hold">
                            <p:stCondLst>
                              <p:cond delay="5400"/>
                            </p:stCondLst>
                            <p:childTnLst>
                              <p:par>
                                <p:cTn id="79" presetID="10" presetClass="entr" presetSubtype="0" fill="hold" grpId="0" nodeType="afterEffect">
                                  <p:stCondLst>
                                    <p:cond delay="0"/>
                                  </p:stCondLst>
                                  <p:childTnLst>
                                    <p:set>
                                      <p:cBhvr>
                                        <p:cTn id="80" dur="1" fill="hold">
                                          <p:stCondLst>
                                            <p:cond delay="0"/>
                                          </p:stCondLst>
                                        </p:cTn>
                                        <p:tgtEl>
                                          <p:spTgt spid="28"/>
                                        </p:tgtEl>
                                        <p:attrNameLst>
                                          <p:attrName>style.visibility</p:attrName>
                                        </p:attrNameLst>
                                      </p:cBhvr>
                                      <p:to>
                                        <p:strVal val="visible"/>
                                      </p:to>
                                    </p:set>
                                    <p:animEffect transition="in" filter="fade">
                                      <p:cBhvr>
                                        <p:cTn id="81" dur="500"/>
                                        <p:tgtEl>
                                          <p:spTgt spid="28"/>
                                        </p:tgtEl>
                                      </p:cBhvr>
                                    </p:animEffect>
                                  </p:childTnLst>
                                </p:cTn>
                              </p:par>
                              <p:par>
                                <p:cTn id="82" presetID="16" presetClass="entr" presetSubtype="21" fill="hold" nodeType="withEffect">
                                  <p:stCondLst>
                                    <p:cond delay="0"/>
                                  </p:stCondLst>
                                  <p:childTnLst>
                                    <p:set>
                                      <p:cBhvr>
                                        <p:cTn id="83" dur="1" fill="hold">
                                          <p:stCondLst>
                                            <p:cond delay="0"/>
                                          </p:stCondLst>
                                        </p:cTn>
                                        <p:tgtEl>
                                          <p:spTgt spid="27"/>
                                        </p:tgtEl>
                                        <p:attrNameLst>
                                          <p:attrName>style.visibility</p:attrName>
                                        </p:attrNameLst>
                                      </p:cBhvr>
                                      <p:to>
                                        <p:strVal val="visible"/>
                                      </p:to>
                                    </p:set>
                                    <p:animEffect transition="in" filter="barn(inVertical)">
                                      <p:cBhvr>
                                        <p:cTn id="84" dur="500"/>
                                        <p:tgtEl>
                                          <p:spTgt spid="27"/>
                                        </p:tgtEl>
                                      </p:cBhvr>
                                    </p:animEffect>
                                  </p:childTnLst>
                                </p:cTn>
                              </p:par>
                            </p:childTnLst>
                          </p:cTn>
                        </p:par>
                        <p:par>
                          <p:cTn id="85" fill="hold">
                            <p:stCondLst>
                              <p:cond delay="5900"/>
                            </p:stCondLst>
                            <p:childTnLst>
                              <p:par>
                                <p:cTn id="86" presetID="9" presetClass="entr" presetSubtype="0" fill="hold" grpId="0" nodeType="afterEffect">
                                  <p:stCondLst>
                                    <p:cond delay="0"/>
                                  </p:stCondLst>
                                  <p:childTnLst>
                                    <p:set>
                                      <p:cBhvr>
                                        <p:cTn id="87" dur="1" fill="hold">
                                          <p:stCondLst>
                                            <p:cond delay="0"/>
                                          </p:stCondLst>
                                        </p:cTn>
                                        <p:tgtEl>
                                          <p:spTgt spid="29"/>
                                        </p:tgtEl>
                                        <p:attrNameLst>
                                          <p:attrName>style.visibility</p:attrName>
                                        </p:attrNameLst>
                                      </p:cBhvr>
                                      <p:to>
                                        <p:strVal val="visible"/>
                                      </p:to>
                                    </p:set>
                                    <p:animEffect transition="in" filter="dissolve">
                                      <p:cBhvr>
                                        <p:cTn id="88"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8" grpId="0"/>
      <p:bldP spid="9" grpId="0"/>
      <p:bldP spid="13" grpId="0" animBg="1"/>
      <p:bldP spid="14" grpId="0" animBg="1"/>
      <p:bldP spid="22" grpId="0"/>
      <p:bldP spid="23" grpId="0"/>
      <p:bldP spid="25" grpId="0"/>
      <p:bldP spid="26" grpId="0"/>
      <p:bldP spid="28" grpId="0"/>
      <p:bldP spid="29"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75B029CA-FE95-4881-80B5-E602ED585F5A}" type="slidenum">
              <a:rPr lang="zh-CN" altLang="en-US" smtClean="0"/>
              <a:t>6</a:t>
            </a:fld>
            <a:endParaRPr lang="zh-CN" altLang="en-US"/>
          </a:p>
        </p:txBody>
      </p:sp>
      <p:sp>
        <p:nvSpPr>
          <p:cNvPr id="23" name="TextBox 22"/>
          <p:cNvSpPr txBox="1"/>
          <p:nvPr/>
        </p:nvSpPr>
        <p:spPr>
          <a:xfrm>
            <a:off x="683676" y="194243"/>
            <a:ext cx="3870455" cy="338554"/>
          </a:xfrm>
          <a:prstGeom prst="rect">
            <a:avLst/>
          </a:prstGeom>
          <a:noFill/>
        </p:spPr>
        <p:txBody>
          <a:bodyPr wrap="square" rtlCol="0">
            <a:spAutoFit/>
          </a:bodyPr>
          <a:lstStyle/>
          <a:p>
            <a:r>
              <a:rPr lang="zh-CN" altLang="en-US" sz="1600" b="1" dirty="0" smtClean="0">
                <a:solidFill>
                  <a:schemeClr val="tx1">
                    <a:lumMod val="65000"/>
                    <a:lumOff val="35000"/>
                  </a:schemeClr>
                </a:solidFill>
                <a:latin typeface="微软雅黑" pitchFamily="34" charset="-122"/>
                <a:ea typeface="微软雅黑" pitchFamily="34" charset="-122"/>
              </a:rPr>
              <a:t>在此输入你的文本内容</a:t>
            </a:r>
            <a:endParaRPr lang="zh-CN" altLang="en-US" sz="1600" b="1" dirty="0">
              <a:solidFill>
                <a:schemeClr val="tx1">
                  <a:lumMod val="65000"/>
                  <a:lumOff val="35000"/>
                </a:schemeClr>
              </a:solidFill>
              <a:latin typeface="微软雅黑" pitchFamily="34" charset="-122"/>
              <a:ea typeface="微软雅黑" pitchFamily="34" charset="-122"/>
            </a:endParaRPr>
          </a:p>
        </p:txBody>
      </p:sp>
      <p:sp>
        <p:nvSpPr>
          <p:cNvPr id="24" name="矩形 23"/>
          <p:cNvSpPr/>
          <p:nvPr/>
        </p:nvSpPr>
        <p:spPr>
          <a:xfrm>
            <a:off x="683676" y="440464"/>
            <a:ext cx="2430295" cy="184666"/>
          </a:xfrm>
          <a:prstGeom prst="rect">
            <a:avLst/>
          </a:prstGeom>
        </p:spPr>
        <p:txBody>
          <a:bodyPr wrap="square">
            <a:spAutoFit/>
          </a:bodyPr>
          <a:lstStyle/>
          <a:p>
            <a:r>
              <a:rPr lang="en-US" altLang="zh-CN" sz="600" dirty="0">
                <a:solidFill>
                  <a:schemeClr val="tx1">
                    <a:lumMod val="65000"/>
                    <a:lumOff val="35000"/>
                  </a:schemeClr>
                </a:solidFill>
              </a:rPr>
              <a:t>Always believe that something wonderful is about to happen.</a:t>
            </a:r>
            <a:endParaRPr lang="zh-CN" altLang="en-US" sz="600" dirty="0">
              <a:solidFill>
                <a:schemeClr val="tx1">
                  <a:lumMod val="65000"/>
                  <a:lumOff val="35000"/>
                </a:schemeClr>
              </a:solidFill>
            </a:endParaRPr>
          </a:p>
        </p:txBody>
      </p:sp>
      <p:pic>
        <p:nvPicPr>
          <p:cNvPr id="25" name="图片 2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14039" y="194576"/>
            <a:ext cx="469637" cy="504684"/>
          </a:xfrm>
          <a:prstGeom prst="rect">
            <a:avLst/>
          </a:prstGeom>
        </p:spPr>
      </p:pic>
      <p:cxnSp>
        <p:nvCxnSpPr>
          <p:cNvPr id="26" name="直接连接符 25"/>
          <p:cNvCxnSpPr/>
          <p:nvPr/>
        </p:nvCxnSpPr>
        <p:spPr bwMode="auto">
          <a:xfrm>
            <a:off x="755682" y="625130"/>
            <a:ext cx="2358289" cy="0"/>
          </a:xfrm>
          <a:prstGeom prst="line">
            <a:avLst/>
          </a:prstGeom>
          <a:solidFill>
            <a:schemeClr val="accent1"/>
          </a:solidFill>
          <a:ln w="9525" cap="flat" cmpd="sng" algn="ctr">
            <a:solidFill>
              <a:schemeClr val="tx1">
                <a:lumMod val="50000"/>
                <a:lumOff val="50000"/>
              </a:schemeClr>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27" name="图片 2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679405" y="265861"/>
            <a:ext cx="1212896" cy="430161"/>
          </a:xfrm>
          <a:prstGeom prst="rect">
            <a:avLst/>
          </a:prstGeom>
        </p:spPr>
      </p:pic>
      <p:sp>
        <p:nvSpPr>
          <p:cNvPr id="28" name="TextBox 27"/>
          <p:cNvSpPr txBox="1"/>
          <p:nvPr/>
        </p:nvSpPr>
        <p:spPr>
          <a:xfrm>
            <a:off x="239505" y="255798"/>
            <a:ext cx="418704" cy="369332"/>
          </a:xfrm>
          <a:prstGeom prst="rect">
            <a:avLst/>
          </a:prstGeom>
          <a:noFill/>
        </p:spPr>
        <p:txBody>
          <a:bodyPr wrap="none" rtlCol="0">
            <a:spAutoFit/>
          </a:bodyPr>
          <a:lstStyle/>
          <a:p>
            <a:r>
              <a:rPr lang="en-US" altLang="zh-CN" dirty="0" smtClean="0">
                <a:solidFill>
                  <a:schemeClr val="bg1"/>
                </a:solidFill>
              </a:rPr>
              <a:t>01</a:t>
            </a:r>
            <a:endParaRPr lang="zh-CN" altLang="en-US" dirty="0">
              <a:solidFill>
                <a:schemeClr val="bg1"/>
              </a:solidFill>
            </a:endParaRPr>
          </a:p>
        </p:txBody>
      </p:sp>
      <p:sp>
        <p:nvSpPr>
          <p:cNvPr id="29" name="矩形 28"/>
          <p:cNvSpPr/>
          <p:nvPr/>
        </p:nvSpPr>
        <p:spPr>
          <a:xfrm>
            <a:off x="683568" y="1494035"/>
            <a:ext cx="1243118" cy="1178635"/>
          </a:xfrm>
          <a:prstGeom prst="rect">
            <a:avLst/>
          </a:prstGeom>
          <a:solidFill>
            <a:srgbClr val="0094D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29"/>
          <p:cNvSpPr/>
          <p:nvPr/>
        </p:nvSpPr>
        <p:spPr>
          <a:xfrm>
            <a:off x="2019605" y="1494035"/>
            <a:ext cx="1243118" cy="1178635"/>
          </a:xfrm>
          <a:prstGeom prst="rect">
            <a:avLst/>
          </a:prstGeom>
          <a:solidFill>
            <a:srgbClr val="B0C01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30"/>
          <p:cNvSpPr/>
          <p:nvPr/>
        </p:nvSpPr>
        <p:spPr>
          <a:xfrm>
            <a:off x="689741" y="2761267"/>
            <a:ext cx="2545410" cy="1167974"/>
          </a:xfrm>
          <a:prstGeom prst="rect">
            <a:avLst/>
          </a:prstGeom>
          <a:blipFill>
            <a:blip r:embed="rId5"/>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p:cNvSpPr/>
          <p:nvPr/>
        </p:nvSpPr>
        <p:spPr>
          <a:xfrm flipV="1">
            <a:off x="3355642" y="2755936"/>
            <a:ext cx="1243118" cy="1178635"/>
          </a:xfrm>
          <a:prstGeom prst="rect">
            <a:avLst/>
          </a:prstGeom>
          <a:solidFill>
            <a:srgbClr val="0094D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32"/>
          <p:cNvSpPr/>
          <p:nvPr/>
        </p:nvSpPr>
        <p:spPr>
          <a:xfrm flipV="1">
            <a:off x="4665345" y="2761267"/>
            <a:ext cx="1243118" cy="1178635"/>
          </a:xfrm>
          <a:prstGeom prst="rect">
            <a:avLst/>
          </a:prstGeom>
          <a:solidFill>
            <a:srgbClr val="B0C01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33"/>
          <p:cNvSpPr/>
          <p:nvPr/>
        </p:nvSpPr>
        <p:spPr>
          <a:xfrm flipV="1">
            <a:off x="3355642" y="1494035"/>
            <a:ext cx="2545410" cy="1167974"/>
          </a:xfrm>
          <a:prstGeom prst="rect">
            <a:avLst/>
          </a:prstGeom>
          <a:solidFill>
            <a:srgbClr val="0094D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矩形 34"/>
          <p:cNvSpPr/>
          <p:nvPr/>
        </p:nvSpPr>
        <p:spPr>
          <a:xfrm flipV="1">
            <a:off x="5993972" y="1494035"/>
            <a:ext cx="2545410" cy="1167974"/>
          </a:xfrm>
          <a:prstGeom prst="rect">
            <a:avLst/>
          </a:prstGeom>
          <a:blipFill dpi="0" rotWithShape="0">
            <a:blip r:embed="rId6"/>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矩形 35"/>
          <p:cNvSpPr/>
          <p:nvPr/>
        </p:nvSpPr>
        <p:spPr>
          <a:xfrm flipV="1">
            <a:off x="6002000" y="2761267"/>
            <a:ext cx="2545410" cy="1167974"/>
          </a:xfrm>
          <a:prstGeom prst="rect">
            <a:avLst/>
          </a:prstGeom>
          <a:solidFill>
            <a:srgbClr val="0094D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Freeform 14"/>
          <p:cNvSpPr>
            <a:spLocks noChangeArrowheads="1"/>
          </p:cNvSpPr>
          <p:nvPr/>
        </p:nvSpPr>
        <p:spPr bwMode="auto">
          <a:xfrm>
            <a:off x="2311206" y="1748149"/>
            <a:ext cx="659915" cy="659745"/>
          </a:xfrm>
          <a:custGeom>
            <a:avLst/>
            <a:gdLst>
              <a:gd name="T0" fmla="*/ 241339 w 418"/>
              <a:gd name="T1" fmla="*/ 0 h 417"/>
              <a:gd name="T2" fmla="*/ 241339 w 418"/>
              <a:gd name="T3" fmla="*/ 0 h 417"/>
              <a:gd name="T4" fmla="*/ 0 w 418"/>
              <a:gd name="T5" fmla="*/ 241918 h 417"/>
              <a:gd name="T6" fmla="*/ 241339 w 418"/>
              <a:gd name="T7" fmla="*/ 493323 h 417"/>
              <a:gd name="T8" fmla="*/ 493325 w 418"/>
              <a:gd name="T9" fmla="*/ 241918 h 417"/>
              <a:gd name="T10" fmla="*/ 241339 w 418"/>
              <a:gd name="T11" fmla="*/ 0 h 417"/>
              <a:gd name="T12" fmla="*/ 272098 w 418"/>
              <a:gd name="T13" fmla="*/ 272751 h 417"/>
              <a:gd name="T14" fmla="*/ 272098 w 418"/>
              <a:gd name="T15" fmla="*/ 272751 h 417"/>
              <a:gd name="T16" fmla="*/ 272098 w 418"/>
              <a:gd name="T17" fmla="*/ 388966 h 417"/>
              <a:gd name="T18" fmla="*/ 209397 w 418"/>
              <a:gd name="T19" fmla="*/ 388966 h 417"/>
              <a:gd name="T20" fmla="*/ 209397 w 418"/>
              <a:gd name="T21" fmla="*/ 272751 h 417"/>
              <a:gd name="T22" fmla="*/ 93460 w 418"/>
              <a:gd name="T23" fmla="*/ 272751 h 417"/>
              <a:gd name="T24" fmla="*/ 93460 w 418"/>
              <a:gd name="T25" fmla="*/ 209900 h 417"/>
              <a:gd name="T26" fmla="*/ 209397 w 418"/>
              <a:gd name="T27" fmla="*/ 209900 h 417"/>
              <a:gd name="T28" fmla="*/ 209397 w 418"/>
              <a:gd name="T29" fmla="*/ 93684 h 417"/>
              <a:gd name="T30" fmla="*/ 272098 w 418"/>
              <a:gd name="T31" fmla="*/ 93684 h 417"/>
              <a:gd name="T32" fmla="*/ 272098 w 418"/>
              <a:gd name="T33" fmla="*/ 209900 h 417"/>
              <a:gd name="T34" fmla="*/ 386852 w 418"/>
              <a:gd name="T35" fmla="*/ 209900 h 417"/>
              <a:gd name="T36" fmla="*/ 386852 w 418"/>
              <a:gd name="T37" fmla="*/ 272751 h 417"/>
              <a:gd name="T38" fmla="*/ 272098 w 418"/>
              <a:gd name="T39" fmla="*/ 272751 h 417"/>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418" h="417">
                <a:moveTo>
                  <a:pt x="204" y="0"/>
                </a:moveTo>
                <a:lnTo>
                  <a:pt x="204" y="0"/>
                </a:lnTo>
                <a:cubicBezTo>
                  <a:pt x="88" y="0"/>
                  <a:pt x="0" y="88"/>
                  <a:pt x="0" y="204"/>
                </a:cubicBezTo>
                <a:cubicBezTo>
                  <a:pt x="0" y="319"/>
                  <a:pt x="88" y="416"/>
                  <a:pt x="204" y="416"/>
                </a:cubicBezTo>
                <a:cubicBezTo>
                  <a:pt x="319" y="416"/>
                  <a:pt x="417" y="319"/>
                  <a:pt x="417" y="204"/>
                </a:cubicBezTo>
                <a:cubicBezTo>
                  <a:pt x="417" y="88"/>
                  <a:pt x="319" y="0"/>
                  <a:pt x="204" y="0"/>
                </a:cubicBezTo>
                <a:close/>
                <a:moveTo>
                  <a:pt x="230" y="230"/>
                </a:moveTo>
                <a:lnTo>
                  <a:pt x="230" y="230"/>
                </a:lnTo>
                <a:cubicBezTo>
                  <a:pt x="230" y="328"/>
                  <a:pt x="230" y="328"/>
                  <a:pt x="230" y="328"/>
                </a:cubicBezTo>
                <a:cubicBezTo>
                  <a:pt x="177" y="328"/>
                  <a:pt x="177" y="328"/>
                  <a:pt x="177" y="328"/>
                </a:cubicBezTo>
                <a:cubicBezTo>
                  <a:pt x="177" y="230"/>
                  <a:pt x="177" y="230"/>
                  <a:pt x="177" y="230"/>
                </a:cubicBezTo>
                <a:cubicBezTo>
                  <a:pt x="79" y="230"/>
                  <a:pt x="79" y="230"/>
                  <a:pt x="79" y="230"/>
                </a:cubicBezTo>
                <a:cubicBezTo>
                  <a:pt x="79" y="177"/>
                  <a:pt x="79" y="177"/>
                  <a:pt x="79" y="177"/>
                </a:cubicBezTo>
                <a:cubicBezTo>
                  <a:pt x="177" y="177"/>
                  <a:pt x="177" y="177"/>
                  <a:pt x="177" y="177"/>
                </a:cubicBezTo>
                <a:cubicBezTo>
                  <a:pt x="177" y="79"/>
                  <a:pt x="177" y="79"/>
                  <a:pt x="177" y="79"/>
                </a:cubicBezTo>
                <a:cubicBezTo>
                  <a:pt x="230" y="79"/>
                  <a:pt x="230" y="79"/>
                  <a:pt x="230" y="79"/>
                </a:cubicBezTo>
                <a:cubicBezTo>
                  <a:pt x="230" y="177"/>
                  <a:pt x="230" y="177"/>
                  <a:pt x="230" y="177"/>
                </a:cubicBezTo>
                <a:cubicBezTo>
                  <a:pt x="327" y="177"/>
                  <a:pt x="327" y="177"/>
                  <a:pt x="327" y="177"/>
                </a:cubicBezTo>
                <a:cubicBezTo>
                  <a:pt x="327" y="230"/>
                  <a:pt x="327" y="230"/>
                  <a:pt x="327" y="230"/>
                </a:cubicBezTo>
                <a:lnTo>
                  <a:pt x="230" y="230"/>
                </a:lnTo>
                <a:close/>
              </a:path>
            </a:pathLst>
          </a:custGeom>
          <a:solidFill>
            <a:schemeClr val="bg1"/>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lIns="34290" tIns="17145" rIns="34290" bIns="17145" anchor="ctr"/>
          <a:lstStyle/>
          <a:p>
            <a:pPr>
              <a:defRPr/>
            </a:pPr>
            <a:endParaRPr lang="zh-CN" altLang="en-US"/>
          </a:p>
        </p:txBody>
      </p:sp>
      <p:sp>
        <p:nvSpPr>
          <p:cNvPr id="38" name="Freeform 13"/>
          <p:cNvSpPr>
            <a:spLocks noChangeArrowheads="1"/>
          </p:cNvSpPr>
          <p:nvPr/>
        </p:nvSpPr>
        <p:spPr bwMode="auto">
          <a:xfrm>
            <a:off x="5000688" y="3064952"/>
            <a:ext cx="572431" cy="560601"/>
          </a:xfrm>
          <a:custGeom>
            <a:avLst/>
            <a:gdLst>
              <a:gd name="T0" fmla="*/ 0 w 462"/>
              <a:gd name="T1" fmla="*/ 261013 h 452"/>
              <a:gd name="T2" fmla="*/ 0 w 462"/>
              <a:gd name="T3" fmla="*/ 261013 h 452"/>
              <a:gd name="T4" fmla="*/ 272100 w 462"/>
              <a:gd name="T5" fmla="*/ 532656 h 452"/>
              <a:gd name="T6" fmla="*/ 543021 w 462"/>
              <a:gd name="T7" fmla="*/ 261013 h 452"/>
              <a:gd name="T8" fmla="*/ 272100 w 462"/>
              <a:gd name="T9" fmla="*/ 0 h 452"/>
              <a:gd name="T10" fmla="*/ 0 w 462"/>
              <a:gd name="T11" fmla="*/ 261013 h 452"/>
              <a:gd name="T12" fmla="*/ 480591 w 462"/>
              <a:gd name="T13" fmla="*/ 261013 h 452"/>
              <a:gd name="T14" fmla="*/ 480591 w 462"/>
              <a:gd name="T15" fmla="*/ 261013 h 452"/>
              <a:gd name="T16" fmla="*/ 272100 w 462"/>
              <a:gd name="T17" fmla="*/ 480690 h 452"/>
              <a:gd name="T18" fmla="*/ 62430 w 462"/>
              <a:gd name="T19" fmla="*/ 261013 h 452"/>
              <a:gd name="T20" fmla="*/ 272100 w 462"/>
              <a:gd name="T21" fmla="*/ 51966 h 452"/>
              <a:gd name="T22" fmla="*/ 480591 w 462"/>
              <a:gd name="T23" fmla="*/ 261013 h 452"/>
              <a:gd name="T24" fmla="*/ 156663 w 462"/>
              <a:gd name="T25" fmla="*/ 207866 h 452"/>
              <a:gd name="T26" fmla="*/ 156663 w 462"/>
              <a:gd name="T27" fmla="*/ 207866 h 452"/>
              <a:gd name="T28" fmla="*/ 156663 w 462"/>
              <a:gd name="T29" fmla="*/ 314161 h 452"/>
              <a:gd name="T30" fmla="*/ 282701 w 462"/>
              <a:gd name="T31" fmla="*/ 314161 h 452"/>
              <a:gd name="T32" fmla="*/ 282701 w 462"/>
              <a:gd name="T33" fmla="*/ 386205 h 452"/>
              <a:gd name="T34" fmla="*/ 386358 w 462"/>
              <a:gd name="T35" fmla="*/ 261013 h 452"/>
              <a:gd name="T36" fmla="*/ 282701 w 462"/>
              <a:gd name="T37" fmla="*/ 145270 h 452"/>
              <a:gd name="T38" fmla="*/ 282701 w 462"/>
              <a:gd name="T39" fmla="*/ 207866 h 452"/>
              <a:gd name="T40" fmla="*/ 156663 w 462"/>
              <a:gd name="T41" fmla="*/ 207866 h 452"/>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462" h="452">
                <a:moveTo>
                  <a:pt x="0" y="221"/>
                </a:moveTo>
                <a:lnTo>
                  <a:pt x="0" y="221"/>
                </a:lnTo>
                <a:cubicBezTo>
                  <a:pt x="0" y="354"/>
                  <a:pt x="106" y="451"/>
                  <a:pt x="231" y="451"/>
                </a:cubicBezTo>
                <a:cubicBezTo>
                  <a:pt x="355" y="451"/>
                  <a:pt x="461" y="354"/>
                  <a:pt x="461" y="221"/>
                </a:cubicBezTo>
                <a:cubicBezTo>
                  <a:pt x="461" y="97"/>
                  <a:pt x="355" y="0"/>
                  <a:pt x="231" y="0"/>
                </a:cubicBezTo>
                <a:cubicBezTo>
                  <a:pt x="106" y="0"/>
                  <a:pt x="0" y="97"/>
                  <a:pt x="0" y="221"/>
                </a:cubicBezTo>
                <a:close/>
                <a:moveTo>
                  <a:pt x="408" y="221"/>
                </a:moveTo>
                <a:lnTo>
                  <a:pt x="408" y="221"/>
                </a:lnTo>
                <a:cubicBezTo>
                  <a:pt x="408" y="327"/>
                  <a:pt x="328" y="407"/>
                  <a:pt x="231" y="407"/>
                </a:cubicBezTo>
                <a:cubicBezTo>
                  <a:pt x="133" y="407"/>
                  <a:pt x="53" y="327"/>
                  <a:pt x="53" y="221"/>
                </a:cubicBezTo>
                <a:cubicBezTo>
                  <a:pt x="53" y="123"/>
                  <a:pt x="133" y="44"/>
                  <a:pt x="231" y="44"/>
                </a:cubicBezTo>
                <a:cubicBezTo>
                  <a:pt x="328" y="44"/>
                  <a:pt x="408" y="123"/>
                  <a:pt x="408" y="221"/>
                </a:cubicBezTo>
                <a:close/>
                <a:moveTo>
                  <a:pt x="133" y="176"/>
                </a:moveTo>
                <a:lnTo>
                  <a:pt x="133" y="176"/>
                </a:lnTo>
                <a:cubicBezTo>
                  <a:pt x="133" y="266"/>
                  <a:pt x="133" y="266"/>
                  <a:pt x="133" y="266"/>
                </a:cubicBezTo>
                <a:cubicBezTo>
                  <a:pt x="240" y="266"/>
                  <a:pt x="240" y="266"/>
                  <a:pt x="240" y="266"/>
                </a:cubicBezTo>
                <a:cubicBezTo>
                  <a:pt x="240" y="327"/>
                  <a:pt x="240" y="327"/>
                  <a:pt x="240" y="327"/>
                </a:cubicBezTo>
                <a:cubicBezTo>
                  <a:pt x="328" y="221"/>
                  <a:pt x="328" y="221"/>
                  <a:pt x="328" y="221"/>
                </a:cubicBezTo>
                <a:cubicBezTo>
                  <a:pt x="240" y="123"/>
                  <a:pt x="240" y="123"/>
                  <a:pt x="240" y="123"/>
                </a:cubicBezTo>
                <a:cubicBezTo>
                  <a:pt x="240" y="176"/>
                  <a:pt x="240" y="176"/>
                  <a:pt x="240" y="176"/>
                </a:cubicBezTo>
                <a:lnTo>
                  <a:pt x="133" y="176"/>
                </a:lnTo>
                <a:close/>
              </a:path>
            </a:pathLst>
          </a:custGeom>
          <a:solidFill>
            <a:schemeClr val="bg1"/>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lIns="34290" tIns="17145" rIns="34290" bIns="17145" anchor="ctr"/>
          <a:lstStyle/>
          <a:p>
            <a:pPr>
              <a:defRPr/>
            </a:pPr>
            <a:endParaRPr lang="zh-CN" altLang="en-US"/>
          </a:p>
        </p:txBody>
      </p:sp>
      <p:sp>
        <p:nvSpPr>
          <p:cNvPr id="39" name="Content Placeholder 2"/>
          <p:cNvSpPr txBox="1">
            <a:spLocks/>
          </p:cNvSpPr>
          <p:nvPr/>
        </p:nvSpPr>
        <p:spPr bwMode="auto">
          <a:xfrm>
            <a:off x="3395314" y="1785489"/>
            <a:ext cx="2540062" cy="8871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lvl="0" defTabSz="685663">
              <a:spcBef>
                <a:spcPct val="20000"/>
              </a:spcBef>
              <a:defRPr/>
            </a:pPr>
            <a:r>
              <a:rPr lang="zh-CN" altLang="en-US" sz="1400" b="1" kern="0" dirty="0">
                <a:solidFill>
                  <a:schemeClr val="bg1"/>
                </a:solidFill>
                <a:latin typeface="微软雅黑" pitchFamily="34" charset="-122"/>
                <a:ea typeface="微软雅黑" pitchFamily="34" charset="-122"/>
                <a:cs typeface="Raleway"/>
              </a:rPr>
              <a:t>输入你的</a:t>
            </a:r>
            <a:r>
              <a:rPr lang="zh-CN" altLang="en-US" sz="1400" b="1" kern="0" dirty="0" smtClean="0">
                <a:solidFill>
                  <a:schemeClr val="bg1"/>
                </a:solidFill>
                <a:latin typeface="微软雅黑" pitchFamily="34" charset="-122"/>
                <a:ea typeface="微软雅黑" pitchFamily="34" charset="-122"/>
                <a:cs typeface="Raleway"/>
              </a:rPr>
              <a:t>标题</a:t>
            </a:r>
            <a:endParaRPr lang="en-US" altLang="zh-CN" sz="1400" b="1" kern="0" dirty="0" smtClean="0">
              <a:solidFill>
                <a:schemeClr val="bg1"/>
              </a:solidFill>
              <a:latin typeface="微软雅黑" pitchFamily="34" charset="-122"/>
              <a:ea typeface="微软雅黑" pitchFamily="34" charset="-122"/>
              <a:cs typeface="Raleway"/>
            </a:endParaRPr>
          </a:p>
          <a:p>
            <a:pPr defTabSz="685663">
              <a:spcBef>
                <a:spcPct val="20000"/>
              </a:spcBef>
              <a:defRPr/>
            </a:pPr>
            <a:r>
              <a:rPr lang="zh-CN" altLang="en-US" sz="900" kern="0" dirty="0">
                <a:solidFill>
                  <a:schemeClr val="bg1"/>
                </a:solidFill>
                <a:latin typeface="微软雅黑" pitchFamily="34" charset="-122"/>
                <a:ea typeface="微软雅黑" pitchFamily="34" charset="-122"/>
                <a:cs typeface="Raleway Light"/>
              </a:rPr>
              <a:t>这里输入简单的文字概述里输入简单文字概述输入简单的文字概述里输入输入</a:t>
            </a:r>
            <a:r>
              <a:rPr lang="zh-CN" altLang="en-US" sz="900" kern="0" dirty="0" smtClean="0">
                <a:solidFill>
                  <a:schemeClr val="bg1"/>
                </a:solidFill>
                <a:latin typeface="微软雅黑" pitchFamily="34" charset="-122"/>
                <a:ea typeface="微软雅黑" pitchFamily="34" charset="-122"/>
                <a:cs typeface="Raleway Light"/>
              </a:rPr>
              <a:t>里这里</a:t>
            </a:r>
            <a:r>
              <a:rPr lang="zh-CN" altLang="en-US" sz="900" kern="0" dirty="0">
                <a:solidFill>
                  <a:schemeClr val="bg1"/>
                </a:solidFill>
                <a:latin typeface="微软雅黑" pitchFamily="34" charset="-122"/>
                <a:ea typeface="微软雅黑" pitchFamily="34" charset="-122"/>
                <a:cs typeface="Raleway Light"/>
              </a:rPr>
              <a:t>输入简单的文字概述里输入简单文字</a:t>
            </a:r>
            <a:r>
              <a:rPr lang="zh-CN" altLang="en-US" sz="900" kern="0" dirty="0" smtClean="0">
                <a:solidFill>
                  <a:schemeClr val="bg1"/>
                </a:solidFill>
                <a:latin typeface="微软雅黑" pitchFamily="34" charset="-122"/>
                <a:ea typeface="微软雅黑" pitchFamily="34" charset="-122"/>
                <a:cs typeface="Raleway Light"/>
              </a:rPr>
              <a:t>概述</a:t>
            </a:r>
            <a:endParaRPr lang="en-US" altLang="zh-CN" sz="900" kern="0" dirty="0">
              <a:solidFill>
                <a:schemeClr val="bg1"/>
              </a:solidFill>
              <a:latin typeface="微软雅黑" pitchFamily="34" charset="-122"/>
              <a:ea typeface="微软雅黑" pitchFamily="34" charset="-122"/>
              <a:cs typeface="Raleway Light"/>
            </a:endParaRPr>
          </a:p>
        </p:txBody>
      </p:sp>
      <p:sp>
        <p:nvSpPr>
          <p:cNvPr id="40" name="Content Placeholder 2"/>
          <p:cNvSpPr txBox="1">
            <a:spLocks/>
          </p:cNvSpPr>
          <p:nvPr/>
        </p:nvSpPr>
        <p:spPr bwMode="auto">
          <a:xfrm>
            <a:off x="6047074" y="2867529"/>
            <a:ext cx="2540062" cy="887181"/>
          </a:xfrm>
          <a:prstGeom prst="rect">
            <a:avLst/>
          </a:prstGeom>
          <a:noFill/>
          <a:ln>
            <a:noFill/>
          </a:ln>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lvl="0" defTabSz="685663">
              <a:spcBef>
                <a:spcPct val="20000"/>
              </a:spcBef>
              <a:defRPr/>
            </a:pPr>
            <a:r>
              <a:rPr lang="zh-CN" altLang="en-US" sz="1400" b="1" kern="0" dirty="0">
                <a:solidFill>
                  <a:schemeClr val="bg1"/>
                </a:solidFill>
                <a:latin typeface="微软雅黑" pitchFamily="34" charset="-122"/>
                <a:ea typeface="微软雅黑" pitchFamily="34" charset="-122"/>
                <a:cs typeface="Raleway"/>
              </a:rPr>
              <a:t>输入你的</a:t>
            </a:r>
            <a:r>
              <a:rPr lang="zh-CN" altLang="en-US" sz="1400" b="1" kern="0" dirty="0" smtClean="0">
                <a:solidFill>
                  <a:schemeClr val="bg1"/>
                </a:solidFill>
                <a:latin typeface="微软雅黑" pitchFamily="34" charset="-122"/>
                <a:ea typeface="微软雅黑" pitchFamily="34" charset="-122"/>
                <a:cs typeface="Raleway"/>
              </a:rPr>
              <a:t>标题</a:t>
            </a:r>
            <a:endParaRPr lang="en-US" altLang="zh-CN" sz="1400" b="1" kern="0" dirty="0" smtClean="0">
              <a:solidFill>
                <a:schemeClr val="bg1"/>
              </a:solidFill>
              <a:latin typeface="微软雅黑" pitchFamily="34" charset="-122"/>
              <a:ea typeface="微软雅黑" pitchFamily="34" charset="-122"/>
              <a:cs typeface="Raleway"/>
            </a:endParaRPr>
          </a:p>
          <a:p>
            <a:pPr defTabSz="685663">
              <a:spcBef>
                <a:spcPct val="20000"/>
              </a:spcBef>
              <a:defRPr/>
            </a:pPr>
            <a:r>
              <a:rPr lang="zh-CN" altLang="en-US" sz="900" kern="0" dirty="0">
                <a:solidFill>
                  <a:schemeClr val="bg1"/>
                </a:solidFill>
                <a:latin typeface="微软雅黑" pitchFamily="34" charset="-122"/>
                <a:ea typeface="微软雅黑" pitchFamily="34" charset="-122"/>
                <a:cs typeface="Raleway Light"/>
              </a:rPr>
              <a:t>这里输入简单的文字概述里输入简单文字概述输入简单的文字概述里输入输入</a:t>
            </a:r>
            <a:r>
              <a:rPr lang="zh-CN" altLang="en-US" sz="900" kern="0" dirty="0" smtClean="0">
                <a:solidFill>
                  <a:schemeClr val="bg1"/>
                </a:solidFill>
                <a:latin typeface="微软雅黑" pitchFamily="34" charset="-122"/>
                <a:ea typeface="微软雅黑" pitchFamily="34" charset="-122"/>
                <a:cs typeface="Raleway Light"/>
              </a:rPr>
              <a:t>里这里</a:t>
            </a:r>
            <a:r>
              <a:rPr lang="zh-CN" altLang="en-US" sz="900" kern="0" dirty="0">
                <a:solidFill>
                  <a:schemeClr val="bg1"/>
                </a:solidFill>
                <a:latin typeface="微软雅黑" pitchFamily="34" charset="-122"/>
                <a:ea typeface="微软雅黑" pitchFamily="34" charset="-122"/>
                <a:cs typeface="Raleway Light"/>
              </a:rPr>
              <a:t>输入简单的文字概述里输入简单文字</a:t>
            </a:r>
            <a:r>
              <a:rPr lang="zh-CN" altLang="en-US" sz="900" kern="0" dirty="0" smtClean="0">
                <a:solidFill>
                  <a:schemeClr val="bg1"/>
                </a:solidFill>
                <a:latin typeface="微软雅黑" pitchFamily="34" charset="-122"/>
                <a:ea typeface="微软雅黑" pitchFamily="34" charset="-122"/>
                <a:cs typeface="Raleway Light"/>
              </a:rPr>
              <a:t>概述</a:t>
            </a:r>
            <a:endParaRPr lang="en-US" altLang="zh-CN" sz="900" kern="0" dirty="0">
              <a:solidFill>
                <a:schemeClr val="bg1"/>
              </a:solidFill>
              <a:latin typeface="微软雅黑" pitchFamily="34" charset="-122"/>
              <a:ea typeface="微软雅黑" pitchFamily="34" charset="-122"/>
              <a:cs typeface="Raleway Light"/>
            </a:endParaRPr>
          </a:p>
        </p:txBody>
      </p:sp>
      <p:sp>
        <p:nvSpPr>
          <p:cNvPr id="41" name="TextBox 40"/>
          <p:cNvSpPr txBox="1"/>
          <p:nvPr/>
        </p:nvSpPr>
        <p:spPr>
          <a:xfrm>
            <a:off x="927459" y="1693300"/>
            <a:ext cx="755335" cy="769441"/>
          </a:xfrm>
          <a:prstGeom prst="rect">
            <a:avLst/>
          </a:prstGeom>
          <a:noFill/>
        </p:spPr>
        <p:txBody>
          <a:bodyPr wrap="none" rtlCol="0">
            <a:spAutoFit/>
          </a:bodyPr>
          <a:lstStyle/>
          <a:p>
            <a:r>
              <a:rPr lang="en-US" altLang="zh-CN" sz="4400" b="1" dirty="0" smtClean="0">
                <a:solidFill>
                  <a:schemeClr val="bg1"/>
                </a:solidFill>
              </a:rPr>
              <a:t>01</a:t>
            </a:r>
            <a:endParaRPr lang="zh-CN" altLang="en-US" sz="4400" b="1" dirty="0">
              <a:solidFill>
                <a:schemeClr val="bg1"/>
              </a:solidFill>
            </a:endParaRPr>
          </a:p>
        </p:txBody>
      </p:sp>
      <p:sp>
        <p:nvSpPr>
          <p:cNvPr id="42" name="TextBox 41"/>
          <p:cNvSpPr txBox="1"/>
          <p:nvPr/>
        </p:nvSpPr>
        <p:spPr>
          <a:xfrm>
            <a:off x="3571599" y="2927740"/>
            <a:ext cx="755335" cy="769441"/>
          </a:xfrm>
          <a:prstGeom prst="rect">
            <a:avLst/>
          </a:prstGeom>
          <a:noFill/>
        </p:spPr>
        <p:txBody>
          <a:bodyPr wrap="none" rtlCol="0">
            <a:spAutoFit/>
          </a:bodyPr>
          <a:lstStyle/>
          <a:p>
            <a:r>
              <a:rPr lang="en-US" altLang="zh-CN" sz="4400" b="1" dirty="0" smtClean="0">
                <a:solidFill>
                  <a:schemeClr val="bg1"/>
                </a:solidFill>
              </a:rPr>
              <a:t>02</a:t>
            </a:r>
            <a:endParaRPr lang="zh-CN" altLang="en-US" sz="4400" b="1" dirty="0">
              <a:solidFill>
                <a:schemeClr val="bg1"/>
              </a:solidFill>
            </a:endParaRPr>
          </a:p>
        </p:txBody>
      </p:sp>
    </p:spTree>
    <p:extLst>
      <p:ext uri="{BB962C8B-B14F-4D97-AF65-F5344CB8AC3E}">
        <p14:creationId xmlns:p14="http://schemas.microsoft.com/office/powerpoint/2010/main" val="7733524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500"/>
                                        <p:tgtEl>
                                          <p:spTgt spid="29"/>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41"/>
                                        </p:tgtEl>
                                        <p:attrNameLst>
                                          <p:attrName>style.visibility</p:attrName>
                                        </p:attrNameLst>
                                      </p:cBhvr>
                                      <p:to>
                                        <p:strVal val="visible"/>
                                      </p:to>
                                    </p:set>
                                    <p:anim calcmode="lin" valueType="num">
                                      <p:cBhvr>
                                        <p:cTn id="11" dur="500" fill="hold"/>
                                        <p:tgtEl>
                                          <p:spTgt spid="41"/>
                                        </p:tgtEl>
                                        <p:attrNameLst>
                                          <p:attrName>ppt_w</p:attrName>
                                        </p:attrNameLst>
                                      </p:cBhvr>
                                      <p:tavLst>
                                        <p:tav tm="0">
                                          <p:val>
                                            <p:fltVal val="0"/>
                                          </p:val>
                                        </p:tav>
                                        <p:tav tm="100000">
                                          <p:val>
                                            <p:strVal val="#ppt_w"/>
                                          </p:val>
                                        </p:tav>
                                      </p:tavLst>
                                    </p:anim>
                                    <p:anim calcmode="lin" valueType="num">
                                      <p:cBhvr>
                                        <p:cTn id="12" dur="500" fill="hold"/>
                                        <p:tgtEl>
                                          <p:spTgt spid="41"/>
                                        </p:tgtEl>
                                        <p:attrNameLst>
                                          <p:attrName>ppt_h</p:attrName>
                                        </p:attrNameLst>
                                      </p:cBhvr>
                                      <p:tavLst>
                                        <p:tav tm="0">
                                          <p:val>
                                            <p:fltVal val="0"/>
                                          </p:val>
                                        </p:tav>
                                        <p:tav tm="100000">
                                          <p:val>
                                            <p:strVal val="#ppt_h"/>
                                          </p:val>
                                        </p:tav>
                                      </p:tavLst>
                                    </p:anim>
                                    <p:animEffect transition="in" filter="fade">
                                      <p:cBhvr>
                                        <p:cTn id="13" dur="500"/>
                                        <p:tgtEl>
                                          <p:spTgt spid="41"/>
                                        </p:tgtEl>
                                      </p:cBhvr>
                                    </p:animEffect>
                                  </p:childTnLst>
                                </p:cTn>
                              </p:par>
                            </p:childTnLst>
                          </p:cTn>
                        </p:par>
                        <p:par>
                          <p:cTn id="14" fill="hold">
                            <p:stCondLst>
                              <p:cond delay="1000"/>
                            </p:stCondLst>
                            <p:childTnLst>
                              <p:par>
                                <p:cTn id="15" presetID="10" presetClass="entr" presetSubtype="0" fill="hold" grpId="0" nodeType="afterEffect">
                                  <p:stCondLst>
                                    <p:cond delay="0"/>
                                  </p:stCondLst>
                                  <p:childTnLst>
                                    <p:set>
                                      <p:cBhvr>
                                        <p:cTn id="16" dur="1" fill="hold">
                                          <p:stCondLst>
                                            <p:cond delay="0"/>
                                          </p:stCondLst>
                                        </p:cTn>
                                        <p:tgtEl>
                                          <p:spTgt spid="30"/>
                                        </p:tgtEl>
                                        <p:attrNameLst>
                                          <p:attrName>style.visibility</p:attrName>
                                        </p:attrNameLst>
                                      </p:cBhvr>
                                      <p:to>
                                        <p:strVal val="visible"/>
                                      </p:to>
                                    </p:set>
                                    <p:animEffect transition="in" filter="fade">
                                      <p:cBhvr>
                                        <p:cTn id="17" dur="500"/>
                                        <p:tgtEl>
                                          <p:spTgt spid="30"/>
                                        </p:tgtEl>
                                      </p:cBhvr>
                                    </p:animEffect>
                                  </p:childTnLst>
                                </p:cTn>
                              </p:par>
                            </p:childTnLst>
                          </p:cTn>
                        </p:par>
                        <p:par>
                          <p:cTn id="18" fill="hold">
                            <p:stCondLst>
                              <p:cond delay="1500"/>
                            </p:stCondLst>
                            <p:childTnLst>
                              <p:par>
                                <p:cTn id="19" presetID="53" presetClass="entr" presetSubtype="16" fill="hold" grpId="0" nodeType="afterEffect">
                                  <p:stCondLst>
                                    <p:cond delay="0"/>
                                  </p:stCondLst>
                                  <p:childTnLst>
                                    <p:set>
                                      <p:cBhvr>
                                        <p:cTn id="20" dur="1" fill="hold">
                                          <p:stCondLst>
                                            <p:cond delay="0"/>
                                          </p:stCondLst>
                                        </p:cTn>
                                        <p:tgtEl>
                                          <p:spTgt spid="37"/>
                                        </p:tgtEl>
                                        <p:attrNameLst>
                                          <p:attrName>style.visibility</p:attrName>
                                        </p:attrNameLst>
                                      </p:cBhvr>
                                      <p:to>
                                        <p:strVal val="visible"/>
                                      </p:to>
                                    </p:set>
                                    <p:anim calcmode="lin" valueType="num">
                                      <p:cBhvr>
                                        <p:cTn id="21" dur="500" fill="hold"/>
                                        <p:tgtEl>
                                          <p:spTgt spid="37"/>
                                        </p:tgtEl>
                                        <p:attrNameLst>
                                          <p:attrName>ppt_w</p:attrName>
                                        </p:attrNameLst>
                                      </p:cBhvr>
                                      <p:tavLst>
                                        <p:tav tm="0">
                                          <p:val>
                                            <p:fltVal val="0"/>
                                          </p:val>
                                        </p:tav>
                                        <p:tav tm="100000">
                                          <p:val>
                                            <p:strVal val="#ppt_w"/>
                                          </p:val>
                                        </p:tav>
                                      </p:tavLst>
                                    </p:anim>
                                    <p:anim calcmode="lin" valueType="num">
                                      <p:cBhvr>
                                        <p:cTn id="22" dur="500" fill="hold"/>
                                        <p:tgtEl>
                                          <p:spTgt spid="37"/>
                                        </p:tgtEl>
                                        <p:attrNameLst>
                                          <p:attrName>ppt_h</p:attrName>
                                        </p:attrNameLst>
                                      </p:cBhvr>
                                      <p:tavLst>
                                        <p:tav tm="0">
                                          <p:val>
                                            <p:fltVal val="0"/>
                                          </p:val>
                                        </p:tav>
                                        <p:tav tm="100000">
                                          <p:val>
                                            <p:strVal val="#ppt_h"/>
                                          </p:val>
                                        </p:tav>
                                      </p:tavLst>
                                    </p:anim>
                                    <p:animEffect transition="in" filter="fade">
                                      <p:cBhvr>
                                        <p:cTn id="23" dur="500"/>
                                        <p:tgtEl>
                                          <p:spTgt spid="37"/>
                                        </p:tgtEl>
                                      </p:cBhvr>
                                    </p:animEffect>
                                  </p:childTnLst>
                                </p:cTn>
                              </p:par>
                            </p:childTnLst>
                          </p:cTn>
                        </p:par>
                        <p:par>
                          <p:cTn id="24" fill="hold">
                            <p:stCondLst>
                              <p:cond delay="2000"/>
                            </p:stCondLst>
                            <p:childTnLst>
                              <p:par>
                                <p:cTn id="25" presetID="10" presetClass="entr" presetSubtype="0" fill="hold" grpId="0" nodeType="afterEffect">
                                  <p:stCondLst>
                                    <p:cond delay="0"/>
                                  </p:stCondLst>
                                  <p:childTnLst>
                                    <p:set>
                                      <p:cBhvr>
                                        <p:cTn id="26" dur="1" fill="hold">
                                          <p:stCondLst>
                                            <p:cond delay="0"/>
                                          </p:stCondLst>
                                        </p:cTn>
                                        <p:tgtEl>
                                          <p:spTgt spid="34"/>
                                        </p:tgtEl>
                                        <p:attrNameLst>
                                          <p:attrName>style.visibility</p:attrName>
                                        </p:attrNameLst>
                                      </p:cBhvr>
                                      <p:to>
                                        <p:strVal val="visible"/>
                                      </p:to>
                                    </p:set>
                                    <p:animEffect transition="in" filter="fade">
                                      <p:cBhvr>
                                        <p:cTn id="27" dur="500"/>
                                        <p:tgtEl>
                                          <p:spTgt spid="34"/>
                                        </p:tgtEl>
                                      </p:cBhvr>
                                    </p:animEffect>
                                  </p:childTnLst>
                                </p:cTn>
                              </p:par>
                            </p:childTnLst>
                          </p:cTn>
                        </p:par>
                        <p:par>
                          <p:cTn id="28" fill="hold">
                            <p:stCondLst>
                              <p:cond delay="2500"/>
                            </p:stCondLst>
                            <p:childTnLst>
                              <p:par>
                                <p:cTn id="29" presetID="22" presetClass="entr" presetSubtype="8" fill="hold" grpId="0" nodeType="afterEffect">
                                  <p:stCondLst>
                                    <p:cond delay="0"/>
                                  </p:stCondLst>
                                  <p:childTnLst>
                                    <p:set>
                                      <p:cBhvr>
                                        <p:cTn id="30" dur="1" fill="hold">
                                          <p:stCondLst>
                                            <p:cond delay="0"/>
                                          </p:stCondLst>
                                        </p:cTn>
                                        <p:tgtEl>
                                          <p:spTgt spid="39"/>
                                        </p:tgtEl>
                                        <p:attrNameLst>
                                          <p:attrName>style.visibility</p:attrName>
                                        </p:attrNameLst>
                                      </p:cBhvr>
                                      <p:to>
                                        <p:strVal val="visible"/>
                                      </p:to>
                                    </p:set>
                                    <p:animEffect transition="in" filter="wipe(left)">
                                      <p:cBhvr>
                                        <p:cTn id="31" dur="1250"/>
                                        <p:tgtEl>
                                          <p:spTgt spid="39"/>
                                        </p:tgtEl>
                                      </p:cBhvr>
                                    </p:animEffect>
                                  </p:childTnLst>
                                </p:cTn>
                              </p:par>
                            </p:childTnLst>
                          </p:cTn>
                        </p:par>
                        <p:par>
                          <p:cTn id="32" fill="hold">
                            <p:stCondLst>
                              <p:cond delay="3750"/>
                            </p:stCondLst>
                            <p:childTnLst>
                              <p:par>
                                <p:cTn id="33" presetID="10" presetClass="entr" presetSubtype="0" fill="hold" grpId="0" nodeType="afterEffect">
                                  <p:stCondLst>
                                    <p:cond delay="0"/>
                                  </p:stCondLst>
                                  <p:childTnLst>
                                    <p:set>
                                      <p:cBhvr>
                                        <p:cTn id="34" dur="1" fill="hold">
                                          <p:stCondLst>
                                            <p:cond delay="0"/>
                                          </p:stCondLst>
                                        </p:cTn>
                                        <p:tgtEl>
                                          <p:spTgt spid="35"/>
                                        </p:tgtEl>
                                        <p:attrNameLst>
                                          <p:attrName>style.visibility</p:attrName>
                                        </p:attrNameLst>
                                      </p:cBhvr>
                                      <p:to>
                                        <p:strVal val="visible"/>
                                      </p:to>
                                    </p:set>
                                    <p:animEffect transition="in" filter="fade">
                                      <p:cBhvr>
                                        <p:cTn id="35" dur="500"/>
                                        <p:tgtEl>
                                          <p:spTgt spid="35"/>
                                        </p:tgtEl>
                                      </p:cBhvr>
                                    </p:animEffect>
                                  </p:childTnLst>
                                </p:cTn>
                              </p:par>
                            </p:childTnLst>
                          </p:cTn>
                        </p:par>
                        <p:par>
                          <p:cTn id="36" fill="hold">
                            <p:stCondLst>
                              <p:cond delay="4250"/>
                            </p:stCondLst>
                            <p:childTnLst>
                              <p:par>
                                <p:cTn id="37" presetID="10" presetClass="entr" presetSubtype="0" fill="hold" grpId="0" nodeType="afterEffect">
                                  <p:stCondLst>
                                    <p:cond delay="0"/>
                                  </p:stCondLst>
                                  <p:childTnLst>
                                    <p:set>
                                      <p:cBhvr>
                                        <p:cTn id="38" dur="1" fill="hold">
                                          <p:stCondLst>
                                            <p:cond delay="0"/>
                                          </p:stCondLst>
                                        </p:cTn>
                                        <p:tgtEl>
                                          <p:spTgt spid="31"/>
                                        </p:tgtEl>
                                        <p:attrNameLst>
                                          <p:attrName>style.visibility</p:attrName>
                                        </p:attrNameLst>
                                      </p:cBhvr>
                                      <p:to>
                                        <p:strVal val="visible"/>
                                      </p:to>
                                    </p:set>
                                    <p:animEffect transition="in" filter="fade">
                                      <p:cBhvr>
                                        <p:cTn id="39" dur="500"/>
                                        <p:tgtEl>
                                          <p:spTgt spid="31"/>
                                        </p:tgtEl>
                                      </p:cBhvr>
                                    </p:animEffect>
                                  </p:childTnLst>
                                </p:cTn>
                              </p:par>
                            </p:childTnLst>
                          </p:cTn>
                        </p:par>
                        <p:par>
                          <p:cTn id="40" fill="hold">
                            <p:stCondLst>
                              <p:cond delay="4750"/>
                            </p:stCondLst>
                            <p:childTnLst>
                              <p:par>
                                <p:cTn id="41" presetID="10" presetClass="entr" presetSubtype="0" fill="hold" grpId="0" nodeType="afterEffect">
                                  <p:stCondLst>
                                    <p:cond delay="0"/>
                                  </p:stCondLst>
                                  <p:childTnLst>
                                    <p:set>
                                      <p:cBhvr>
                                        <p:cTn id="42" dur="1" fill="hold">
                                          <p:stCondLst>
                                            <p:cond delay="0"/>
                                          </p:stCondLst>
                                        </p:cTn>
                                        <p:tgtEl>
                                          <p:spTgt spid="32"/>
                                        </p:tgtEl>
                                        <p:attrNameLst>
                                          <p:attrName>style.visibility</p:attrName>
                                        </p:attrNameLst>
                                      </p:cBhvr>
                                      <p:to>
                                        <p:strVal val="visible"/>
                                      </p:to>
                                    </p:set>
                                    <p:animEffect transition="in" filter="fade">
                                      <p:cBhvr>
                                        <p:cTn id="43" dur="500"/>
                                        <p:tgtEl>
                                          <p:spTgt spid="32"/>
                                        </p:tgtEl>
                                      </p:cBhvr>
                                    </p:animEffect>
                                  </p:childTnLst>
                                </p:cTn>
                              </p:par>
                            </p:childTnLst>
                          </p:cTn>
                        </p:par>
                        <p:par>
                          <p:cTn id="44" fill="hold">
                            <p:stCondLst>
                              <p:cond delay="5250"/>
                            </p:stCondLst>
                            <p:childTnLst>
                              <p:par>
                                <p:cTn id="45" presetID="53" presetClass="entr" presetSubtype="16" fill="hold" grpId="0" nodeType="afterEffect">
                                  <p:stCondLst>
                                    <p:cond delay="0"/>
                                  </p:stCondLst>
                                  <p:childTnLst>
                                    <p:set>
                                      <p:cBhvr>
                                        <p:cTn id="46" dur="1" fill="hold">
                                          <p:stCondLst>
                                            <p:cond delay="0"/>
                                          </p:stCondLst>
                                        </p:cTn>
                                        <p:tgtEl>
                                          <p:spTgt spid="42"/>
                                        </p:tgtEl>
                                        <p:attrNameLst>
                                          <p:attrName>style.visibility</p:attrName>
                                        </p:attrNameLst>
                                      </p:cBhvr>
                                      <p:to>
                                        <p:strVal val="visible"/>
                                      </p:to>
                                    </p:set>
                                    <p:anim calcmode="lin" valueType="num">
                                      <p:cBhvr>
                                        <p:cTn id="47" dur="500" fill="hold"/>
                                        <p:tgtEl>
                                          <p:spTgt spid="42"/>
                                        </p:tgtEl>
                                        <p:attrNameLst>
                                          <p:attrName>ppt_w</p:attrName>
                                        </p:attrNameLst>
                                      </p:cBhvr>
                                      <p:tavLst>
                                        <p:tav tm="0">
                                          <p:val>
                                            <p:fltVal val="0"/>
                                          </p:val>
                                        </p:tav>
                                        <p:tav tm="100000">
                                          <p:val>
                                            <p:strVal val="#ppt_w"/>
                                          </p:val>
                                        </p:tav>
                                      </p:tavLst>
                                    </p:anim>
                                    <p:anim calcmode="lin" valueType="num">
                                      <p:cBhvr>
                                        <p:cTn id="48" dur="500" fill="hold"/>
                                        <p:tgtEl>
                                          <p:spTgt spid="42"/>
                                        </p:tgtEl>
                                        <p:attrNameLst>
                                          <p:attrName>ppt_h</p:attrName>
                                        </p:attrNameLst>
                                      </p:cBhvr>
                                      <p:tavLst>
                                        <p:tav tm="0">
                                          <p:val>
                                            <p:fltVal val="0"/>
                                          </p:val>
                                        </p:tav>
                                        <p:tav tm="100000">
                                          <p:val>
                                            <p:strVal val="#ppt_h"/>
                                          </p:val>
                                        </p:tav>
                                      </p:tavLst>
                                    </p:anim>
                                    <p:animEffect transition="in" filter="fade">
                                      <p:cBhvr>
                                        <p:cTn id="49" dur="500"/>
                                        <p:tgtEl>
                                          <p:spTgt spid="42"/>
                                        </p:tgtEl>
                                      </p:cBhvr>
                                    </p:animEffect>
                                  </p:childTnLst>
                                </p:cTn>
                              </p:par>
                            </p:childTnLst>
                          </p:cTn>
                        </p:par>
                        <p:par>
                          <p:cTn id="50" fill="hold">
                            <p:stCondLst>
                              <p:cond delay="5750"/>
                            </p:stCondLst>
                            <p:childTnLst>
                              <p:par>
                                <p:cTn id="51" presetID="10" presetClass="entr" presetSubtype="0" fill="hold" grpId="0" nodeType="afterEffect">
                                  <p:stCondLst>
                                    <p:cond delay="0"/>
                                  </p:stCondLst>
                                  <p:childTnLst>
                                    <p:set>
                                      <p:cBhvr>
                                        <p:cTn id="52" dur="1" fill="hold">
                                          <p:stCondLst>
                                            <p:cond delay="0"/>
                                          </p:stCondLst>
                                        </p:cTn>
                                        <p:tgtEl>
                                          <p:spTgt spid="33"/>
                                        </p:tgtEl>
                                        <p:attrNameLst>
                                          <p:attrName>style.visibility</p:attrName>
                                        </p:attrNameLst>
                                      </p:cBhvr>
                                      <p:to>
                                        <p:strVal val="visible"/>
                                      </p:to>
                                    </p:set>
                                    <p:animEffect transition="in" filter="fade">
                                      <p:cBhvr>
                                        <p:cTn id="53" dur="500"/>
                                        <p:tgtEl>
                                          <p:spTgt spid="33"/>
                                        </p:tgtEl>
                                      </p:cBhvr>
                                    </p:animEffect>
                                  </p:childTnLst>
                                </p:cTn>
                              </p:par>
                            </p:childTnLst>
                          </p:cTn>
                        </p:par>
                        <p:par>
                          <p:cTn id="54" fill="hold">
                            <p:stCondLst>
                              <p:cond delay="6250"/>
                            </p:stCondLst>
                            <p:childTnLst>
                              <p:par>
                                <p:cTn id="55" presetID="53" presetClass="entr" presetSubtype="16" fill="hold" grpId="0" nodeType="afterEffect">
                                  <p:stCondLst>
                                    <p:cond delay="0"/>
                                  </p:stCondLst>
                                  <p:childTnLst>
                                    <p:set>
                                      <p:cBhvr>
                                        <p:cTn id="56" dur="1" fill="hold">
                                          <p:stCondLst>
                                            <p:cond delay="0"/>
                                          </p:stCondLst>
                                        </p:cTn>
                                        <p:tgtEl>
                                          <p:spTgt spid="38"/>
                                        </p:tgtEl>
                                        <p:attrNameLst>
                                          <p:attrName>style.visibility</p:attrName>
                                        </p:attrNameLst>
                                      </p:cBhvr>
                                      <p:to>
                                        <p:strVal val="visible"/>
                                      </p:to>
                                    </p:set>
                                    <p:anim calcmode="lin" valueType="num">
                                      <p:cBhvr>
                                        <p:cTn id="57" dur="500" fill="hold"/>
                                        <p:tgtEl>
                                          <p:spTgt spid="38"/>
                                        </p:tgtEl>
                                        <p:attrNameLst>
                                          <p:attrName>ppt_w</p:attrName>
                                        </p:attrNameLst>
                                      </p:cBhvr>
                                      <p:tavLst>
                                        <p:tav tm="0">
                                          <p:val>
                                            <p:fltVal val="0"/>
                                          </p:val>
                                        </p:tav>
                                        <p:tav tm="100000">
                                          <p:val>
                                            <p:strVal val="#ppt_w"/>
                                          </p:val>
                                        </p:tav>
                                      </p:tavLst>
                                    </p:anim>
                                    <p:anim calcmode="lin" valueType="num">
                                      <p:cBhvr>
                                        <p:cTn id="58" dur="500" fill="hold"/>
                                        <p:tgtEl>
                                          <p:spTgt spid="38"/>
                                        </p:tgtEl>
                                        <p:attrNameLst>
                                          <p:attrName>ppt_h</p:attrName>
                                        </p:attrNameLst>
                                      </p:cBhvr>
                                      <p:tavLst>
                                        <p:tav tm="0">
                                          <p:val>
                                            <p:fltVal val="0"/>
                                          </p:val>
                                        </p:tav>
                                        <p:tav tm="100000">
                                          <p:val>
                                            <p:strVal val="#ppt_h"/>
                                          </p:val>
                                        </p:tav>
                                      </p:tavLst>
                                    </p:anim>
                                    <p:animEffect transition="in" filter="fade">
                                      <p:cBhvr>
                                        <p:cTn id="59" dur="500"/>
                                        <p:tgtEl>
                                          <p:spTgt spid="38"/>
                                        </p:tgtEl>
                                      </p:cBhvr>
                                    </p:animEffect>
                                  </p:childTnLst>
                                </p:cTn>
                              </p:par>
                            </p:childTnLst>
                          </p:cTn>
                        </p:par>
                        <p:par>
                          <p:cTn id="60" fill="hold">
                            <p:stCondLst>
                              <p:cond delay="6750"/>
                            </p:stCondLst>
                            <p:childTnLst>
                              <p:par>
                                <p:cTn id="61" presetID="10" presetClass="entr" presetSubtype="0" fill="hold" grpId="0" nodeType="afterEffect">
                                  <p:stCondLst>
                                    <p:cond delay="0"/>
                                  </p:stCondLst>
                                  <p:childTnLst>
                                    <p:set>
                                      <p:cBhvr>
                                        <p:cTn id="62" dur="1" fill="hold">
                                          <p:stCondLst>
                                            <p:cond delay="0"/>
                                          </p:stCondLst>
                                        </p:cTn>
                                        <p:tgtEl>
                                          <p:spTgt spid="36"/>
                                        </p:tgtEl>
                                        <p:attrNameLst>
                                          <p:attrName>style.visibility</p:attrName>
                                        </p:attrNameLst>
                                      </p:cBhvr>
                                      <p:to>
                                        <p:strVal val="visible"/>
                                      </p:to>
                                    </p:set>
                                    <p:animEffect transition="in" filter="fade">
                                      <p:cBhvr>
                                        <p:cTn id="63" dur="500"/>
                                        <p:tgtEl>
                                          <p:spTgt spid="36"/>
                                        </p:tgtEl>
                                      </p:cBhvr>
                                    </p:animEffect>
                                  </p:childTnLst>
                                </p:cTn>
                              </p:par>
                            </p:childTnLst>
                          </p:cTn>
                        </p:par>
                        <p:par>
                          <p:cTn id="64" fill="hold">
                            <p:stCondLst>
                              <p:cond delay="7250"/>
                            </p:stCondLst>
                            <p:childTnLst>
                              <p:par>
                                <p:cTn id="65" presetID="22" presetClass="entr" presetSubtype="8" fill="hold" grpId="0" nodeType="afterEffect">
                                  <p:stCondLst>
                                    <p:cond delay="0"/>
                                  </p:stCondLst>
                                  <p:childTnLst>
                                    <p:set>
                                      <p:cBhvr>
                                        <p:cTn id="66" dur="1" fill="hold">
                                          <p:stCondLst>
                                            <p:cond delay="0"/>
                                          </p:stCondLst>
                                        </p:cTn>
                                        <p:tgtEl>
                                          <p:spTgt spid="40"/>
                                        </p:tgtEl>
                                        <p:attrNameLst>
                                          <p:attrName>style.visibility</p:attrName>
                                        </p:attrNameLst>
                                      </p:cBhvr>
                                      <p:to>
                                        <p:strVal val="visible"/>
                                      </p:to>
                                    </p:set>
                                    <p:animEffect transition="in" filter="wipe(left)">
                                      <p:cBhvr>
                                        <p:cTn id="67" dur="125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P spid="30" grpId="0" animBg="1"/>
      <p:bldP spid="31" grpId="0" animBg="1"/>
      <p:bldP spid="32" grpId="0" animBg="1"/>
      <p:bldP spid="33" grpId="0" animBg="1"/>
      <p:bldP spid="34" grpId="0" animBg="1"/>
      <p:bldP spid="35" grpId="0" animBg="1"/>
      <p:bldP spid="36" grpId="0" animBg="1"/>
      <p:bldP spid="37" grpId="0" animBg="1"/>
      <p:bldP spid="38" grpId="0" animBg="1"/>
      <p:bldP spid="39" grpId="0"/>
      <p:bldP spid="40" grpId="0"/>
      <p:bldP spid="41" grpId="0"/>
      <p:bldP spid="4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75B029CA-FE95-4881-80B5-E602ED585F5A}" type="slidenum">
              <a:rPr lang="zh-CN" altLang="en-US" smtClean="0"/>
              <a:t>7</a:t>
            </a:fld>
            <a:endParaRPr lang="zh-CN" altLang="en-US"/>
          </a:p>
        </p:txBody>
      </p:sp>
      <p:sp>
        <p:nvSpPr>
          <p:cNvPr id="3" name="五边形 2"/>
          <p:cNvSpPr/>
          <p:nvPr/>
        </p:nvSpPr>
        <p:spPr>
          <a:xfrm>
            <a:off x="611562" y="1389959"/>
            <a:ext cx="7894223" cy="315035"/>
          </a:xfrm>
          <a:prstGeom prst="homePlate">
            <a:avLst/>
          </a:prstGeom>
          <a:solidFill>
            <a:srgbClr val="0094D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1600" smtClean="0">
                <a:latin typeface="+mj-lt"/>
              </a:rPr>
              <a:t>01</a:t>
            </a:r>
            <a:endParaRPr lang="zh-CN" altLang="en-US" sz="1600">
              <a:latin typeface="+mj-lt"/>
            </a:endParaRPr>
          </a:p>
        </p:txBody>
      </p:sp>
      <p:sp>
        <p:nvSpPr>
          <p:cNvPr id="4" name="五边形 3"/>
          <p:cNvSpPr/>
          <p:nvPr/>
        </p:nvSpPr>
        <p:spPr>
          <a:xfrm>
            <a:off x="2585117" y="1704220"/>
            <a:ext cx="5920668" cy="315035"/>
          </a:xfrm>
          <a:prstGeom prst="homePlate">
            <a:avLst/>
          </a:prstGeom>
          <a:solidFill>
            <a:srgbClr val="B0C01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1600" smtClean="0">
                <a:latin typeface="+mj-lt"/>
              </a:rPr>
              <a:t>02</a:t>
            </a:r>
            <a:endParaRPr lang="zh-CN" altLang="en-US" sz="1600">
              <a:latin typeface="+mj-lt"/>
            </a:endParaRPr>
          </a:p>
        </p:txBody>
      </p:sp>
      <p:sp>
        <p:nvSpPr>
          <p:cNvPr id="5" name="五边形 4"/>
          <p:cNvSpPr/>
          <p:nvPr/>
        </p:nvSpPr>
        <p:spPr>
          <a:xfrm>
            <a:off x="4558672" y="2019255"/>
            <a:ext cx="3947111" cy="315035"/>
          </a:xfrm>
          <a:prstGeom prst="homePlate">
            <a:avLst/>
          </a:prstGeom>
          <a:solidFill>
            <a:srgbClr val="0094D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1600" smtClean="0">
                <a:latin typeface="+mj-lt"/>
              </a:rPr>
              <a:t>03</a:t>
            </a:r>
            <a:endParaRPr lang="zh-CN" altLang="en-US" sz="1600">
              <a:latin typeface="+mj-lt"/>
            </a:endParaRPr>
          </a:p>
        </p:txBody>
      </p:sp>
      <p:sp>
        <p:nvSpPr>
          <p:cNvPr id="6" name="五边形 5"/>
          <p:cNvSpPr/>
          <p:nvPr/>
        </p:nvSpPr>
        <p:spPr>
          <a:xfrm>
            <a:off x="6532228" y="2334289"/>
            <a:ext cx="1973555" cy="315035"/>
          </a:xfrm>
          <a:prstGeom prst="homePlate">
            <a:avLst/>
          </a:prstGeom>
          <a:solidFill>
            <a:srgbClr val="B0C01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1600" smtClean="0">
                <a:latin typeface="+mj-lt"/>
              </a:rPr>
              <a:t>04</a:t>
            </a:r>
            <a:endParaRPr lang="zh-CN" altLang="en-US" sz="1600">
              <a:latin typeface="+mj-lt"/>
            </a:endParaRPr>
          </a:p>
        </p:txBody>
      </p:sp>
      <p:sp>
        <p:nvSpPr>
          <p:cNvPr id="7" name="矩形 6"/>
          <p:cNvSpPr/>
          <p:nvPr/>
        </p:nvSpPr>
        <p:spPr>
          <a:xfrm>
            <a:off x="566556" y="2286139"/>
            <a:ext cx="1890208" cy="1708160"/>
          </a:xfrm>
          <a:prstGeom prst="rect">
            <a:avLst/>
          </a:prstGeom>
        </p:spPr>
        <p:txBody>
          <a:bodyPr wrap="square">
            <a:spAutoFit/>
          </a:bodyPr>
          <a:lstStyle/>
          <a:p>
            <a:pPr>
              <a:lnSpc>
                <a:spcPct val="150000"/>
              </a:lnSpc>
            </a:pPr>
            <a:r>
              <a:rPr lang="zh-CN" altLang="en-US" sz="1000" kern="0" dirty="0" smtClean="0">
                <a:solidFill>
                  <a:schemeClr val="tx1">
                    <a:lumMod val="65000"/>
                    <a:lumOff val="35000"/>
                  </a:schemeClr>
                </a:solidFill>
                <a:latin typeface="微软雅黑" pitchFamily="34" charset="-122"/>
                <a:ea typeface="微软雅黑" pitchFamily="34" charset="-122"/>
                <a:cs typeface="Raleway Light"/>
              </a:rPr>
              <a:t>这里输入简单的文字概述里输入简单文字概述这里输入简单的文字概述里输入简单文字概述这里输入简单的文字概述里输入简单文字概述这里输入简单的文字概述里输入简单文字概述这里输入简单的文字概述</a:t>
            </a:r>
            <a:endParaRPr lang="zh-CN" altLang="en-US" sz="1000" dirty="0">
              <a:solidFill>
                <a:schemeClr val="tx1">
                  <a:lumMod val="65000"/>
                  <a:lumOff val="35000"/>
                </a:schemeClr>
              </a:solidFill>
              <a:latin typeface="微软雅黑" pitchFamily="34" charset="-122"/>
              <a:ea typeface="微软雅黑" pitchFamily="34" charset="-122"/>
            </a:endParaRPr>
          </a:p>
        </p:txBody>
      </p:sp>
      <p:sp>
        <p:nvSpPr>
          <p:cNvPr id="8" name="矩形 7"/>
          <p:cNvSpPr/>
          <p:nvPr/>
        </p:nvSpPr>
        <p:spPr>
          <a:xfrm>
            <a:off x="566555" y="1892272"/>
            <a:ext cx="1890208" cy="307777"/>
          </a:xfrm>
          <a:prstGeom prst="rect">
            <a:avLst/>
          </a:prstGeom>
        </p:spPr>
        <p:txBody>
          <a:bodyPr wrap="square">
            <a:spAutoFit/>
          </a:bodyPr>
          <a:lstStyle/>
          <a:p>
            <a:pPr lvl="0"/>
            <a:r>
              <a:rPr lang="zh-CN" altLang="en-US" sz="1400" b="1" dirty="0" smtClean="0">
                <a:solidFill>
                  <a:srgbClr val="0094D6"/>
                </a:solidFill>
                <a:latin typeface="微软雅黑" pitchFamily="34" charset="-122"/>
                <a:ea typeface="微软雅黑" pitchFamily="34" charset="-122"/>
              </a:rPr>
              <a:t>在此输入你的文本容</a:t>
            </a:r>
            <a:endParaRPr lang="zh-CN" altLang="en-US" sz="1400" b="1" dirty="0">
              <a:solidFill>
                <a:srgbClr val="0094D6"/>
              </a:solidFill>
              <a:latin typeface="微软雅黑" pitchFamily="34" charset="-122"/>
              <a:ea typeface="微软雅黑" pitchFamily="34" charset="-122"/>
            </a:endParaRPr>
          </a:p>
        </p:txBody>
      </p:sp>
      <p:sp>
        <p:nvSpPr>
          <p:cNvPr id="9" name="矩形 8"/>
          <p:cNvSpPr/>
          <p:nvPr/>
        </p:nvSpPr>
        <p:spPr>
          <a:xfrm>
            <a:off x="4572002" y="2793971"/>
            <a:ext cx="1890208" cy="1518044"/>
          </a:xfrm>
          <a:prstGeom prst="rect">
            <a:avLst/>
          </a:prstGeom>
        </p:spPr>
        <p:txBody>
          <a:bodyPr wrap="square">
            <a:spAutoFit/>
          </a:bodyPr>
          <a:lstStyle/>
          <a:p>
            <a:pPr>
              <a:lnSpc>
                <a:spcPct val="150000"/>
              </a:lnSpc>
            </a:pPr>
            <a:r>
              <a:rPr lang="zh-CN" altLang="en-US" sz="1000" kern="0" dirty="0" smtClean="0">
                <a:solidFill>
                  <a:schemeClr val="tx1">
                    <a:lumMod val="65000"/>
                    <a:lumOff val="35000"/>
                  </a:schemeClr>
                </a:solidFill>
                <a:latin typeface="微软雅黑" pitchFamily="34" charset="-122"/>
                <a:ea typeface="微软雅黑" pitchFamily="34" charset="-122"/>
                <a:cs typeface="Raleway Light"/>
              </a:rPr>
              <a:t>这里输入简单的文字概述里输入简单文字概述这里输入简单的文字概述里输入简单文字概述这里输入简单的文字概述里输入简单文字概述这里输入简单的文字概述</a:t>
            </a:r>
            <a:endParaRPr lang="zh-CN" altLang="en-US" sz="1000" dirty="0">
              <a:solidFill>
                <a:schemeClr val="tx1">
                  <a:lumMod val="65000"/>
                  <a:lumOff val="35000"/>
                </a:schemeClr>
              </a:solidFill>
              <a:latin typeface="微软雅黑" pitchFamily="34" charset="-122"/>
              <a:ea typeface="微软雅黑" pitchFamily="34" charset="-122"/>
            </a:endParaRPr>
          </a:p>
        </p:txBody>
      </p:sp>
      <p:sp>
        <p:nvSpPr>
          <p:cNvPr id="10" name="矩形 9"/>
          <p:cNvSpPr/>
          <p:nvPr/>
        </p:nvSpPr>
        <p:spPr>
          <a:xfrm>
            <a:off x="4572001" y="2470079"/>
            <a:ext cx="1890208" cy="307777"/>
          </a:xfrm>
          <a:prstGeom prst="rect">
            <a:avLst/>
          </a:prstGeom>
        </p:spPr>
        <p:txBody>
          <a:bodyPr wrap="square">
            <a:spAutoFit/>
          </a:bodyPr>
          <a:lstStyle/>
          <a:p>
            <a:pPr lvl="0"/>
            <a:r>
              <a:rPr lang="zh-CN" altLang="en-US" sz="1400" b="1" dirty="0" smtClean="0">
                <a:solidFill>
                  <a:srgbClr val="0094D6"/>
                </a:solidFill>
                <a:latin typeface="微软雅黑" pitchFamily="34" charset="-122"/>
                <a:ea typeface="微软雅黑" pitchFamily="34" charset="-122"/>
              </a:rPr>
              <a:t>在此输入你的文本</a:t>
            </a:r>
            <a:endParaRPr lang="zh-CN" altLang="en-US" sz="1400" b="1" dirty="0">
              <a:solidFill>
                <a:srgbClr val="0094D6"/>
              </a:solidFill>
              <a:latin typeface="微软雅黑" pitchFamily="34" charset="-122"/>
              <a:ea typeface="微软雅黑" pitchFamily="34" charset="-122"/>
            </a:endParaRPr>
          </a:p>
        </p:txBody>
      </p:sp>
      <p:sp>
        <p:nvSpPr>
          <p:cNvPr id="11" name="矩形 10"/>
          <p:cNvSpPr/>
          <p:nvPr/>
        </p:nvSpPr>
        <p:spPr>
          <a:xfrm>
            <a:off x="2546777" y="2540055"/>
            <a:ext cx="1890208" cy="1760418"/>
          </a:xfrm>
          <a:prstGeom prst="rect">
            <a:avLst/>
          </a:prstGeom>
        </p:spPr>
        <p:txBody>
          <a:bodyPr wrap="square">
            <a:spAutoFit/>
          </a:bodyPr>
          <a:lstStyle/>
          <a:p>
            <a:pPr>
              <a:lnSpc>
                <a:spcPct val="150000"/>
              </a:lnSpc>
            </a:pPr>
            <a:r>
              <a:rPr lang="zh-CN" altLang="en-US" sz="1000" kern="0" dirty="0" smtClean="0">
                <a:solidFill>
                  <a:schemeClr val="tx1">
                    <a:lumMod val="65000"/>
                    <a:lumOff val="35000"/>
                  </a:schemeClr>
                </a:solidFill>
                <a:latin typeface="微软雅黑" pitchFamily="34" charset="-122"/>
                <a:ea typeface="微软雅黑" pitchFamily="34" charset="-122"/>
                <a:cs typeface="Raleway Light"/>
              </a:rPr>
              <a:t>这里输入简单的文字概述里输入简单文字概述这里输入简单的文字概述里输入简单文字概述这里输入简单的文字概述里输入简单文字概述这里输入简单的文字概述里输入简单文字概述</a:t>
            </a:r>
            <a:endParaRPr lang="zh-CN" altLang="en-US" sz="1000" dirty="0">
              <a:solidFill>
                <a:schemeClr val="tx1">
                  <a:lumMod val="65000"/>
                  <a:lumOff val="35000"/>
                </a:schemeClr>
              </a:solidFill>
              <a:latin typeface="微软雅黑" pitchFamily="34" charset="-122"/>
              <a:ea typeface="微软雅黑" pitchFamily="34" charset="-122"/>
            </a:endParaRPr>
          </a:p>
        </p:txBody>
      </p:sp>
      <p:sp>
        <p:nvSpPr>
          <p:cNvPr id="12" name="矩形 11"/>
          <p:cNvSpPr/>
          <p:nvPr/>
        </p:nvSpPr>
        <p:spPr>
          <a:xfrm>
            <a:off x="2546776" y="2207307"/>
            <a:ext cx="1890208" cy="307777"/>
          </a:xfrm>
          <a:prstGeom prst="rect">
            <a:avLst/>
          </a:prstGeom>
        </p:spPr>
        <p:txBody>
          <a:bodyPr wrap="square">
            <a:spAutoFit/>
          </a:bodyPr>
          <a:lstStyle/>
          <a:p>
            <a:pPr lvl="0"/>
            <a:r>
              <a:rPr lang="zh-CN" altLang="en-US" sz="1400" b="1" dirty="0" smtClean="0">
                <a:solidFill>
                  <a:srgbClr val="B0C01A"/>
                </a:solidFill>
                <a:latin typeface="微软雅黑" pitchFamily="34" charset="-122"/>
                <a:ea typeface="微软雅黑" pitchFamily="34" charset="-122"/>
              </a:rPr>
              <a:t>在此输入你的文本</a:t>
            </a:r>
            <a:endParaRPr lang="zh-CN" altLang="en-US" sz="1400" b="1" dirty="0">
              <a:solidFill>
                <a:srgbClr val="B0C01A"/>
              </a:solidFill>
              <a:latin typeface="微软雅黑" pitchFamily="34" charset="-122"/>
              <a:ea typeface="微软雅黑" pitchFamily="34" charset="-122"/>
            </a:endParaRPr>
          </a:p>
        </p:txBody>
      </p:sp>
      <p:sp>
        <p:nvSpPr>
          <p:cNvPr id="13" name="矩形 12"/>
          <p:cNvSpPr/>
          <p:nvPr/>
        </p:nvSpPr>
        <p:spPr>
          <a:xfrm>
            <a:off x="6507217" y="3047886"/>
            <a:ext cx="1890208" cy="1275670"/>
          </a:xfrm>
          <a:prstGeom prst="rect">
            <a:avLst/>
          </a:prstGeom>
        </p:spPr>
        <p:txBody>
          <a:bodyPr wrap="square">
            <a:spAutoFit/>
          </a:bodyPr>
          <a:lstStyle/>
          <a:p>
            <a:pPr>
              <a:lnSpc>
                <a:spcPct val="150000"/>
              </a:lnSpc>
            </a:pPr>
            <a:r>
              <a:rPr lang="zh-CN" altLang="en-US" sz="1000" kern="0" dirty="0" smtClean="0">
                <a:solidFill>
                  <a:schemeClr val="tx1">
                    <a:lumMod val="65000"/>
                    <a:lumOff val="35000"/>
                  </a:schemeClr>
                </a:solidFill>
                <a:latin typeface="微软雅黑" pitchFamily="34" charset="-122"/>
                <a:ea typeface="微软雅黑" pitchFamily="34" charset="-122"/>
                <a:cs typeface="Raleway Light"/>
              </a:rPr>
              <a:t>这里输入简单的文字概述里输入简单文字概述这里输入简单的文字概述里输入简单文字概述这里输入简单的文字概述里输入简单文字概述</a:t>
            </a:r>
            <a:endParaRPr lang="zh-CN" altLang="en-US" sz="1000" dirty="0">
              <a:solidFill>
                <a:schemeClr val="tx1">
                  <a:lumMod val="65000"/>
                  <a:lumOff val="35000"/>
                </a:schemeClr>
              </a:solidFill>
              <a:latin typeface="微软雅黑" pitchFamily="34" charset="-122"/>
              <a:ea typeface="微软雅黑" pitchFamily="34" charset="-122"/>
            </a:endParaRPr>
          </a:p>
        </p:txBody>
      </p:sp>
      <p:sp>
        <p:nvSpPr>
          <p:cNvPr id="14" name="矩形 13"/>
          <p:cNvSpPr/>
          <p:nvPr/>
        </p:nvSpPr>
        <p:spPr>
          <a:xfrm>
            <a:off x="6507216" y="2747367"/>
            <a:ext cx="1890208" cy="307777"/>
          </a:xfrm>
          <a:prstGeom prst="rect">
            <a:avLst/>
          </a:prstGeom>
        </p:spPr>
        <p:txBody>
          <a:bodyPr wrap="square">
            <a:spAutoFit/>
          </a:bodyPr>
          <a:lstStyle/>
          <a:p>
            <a:pPr lvl="0"/>
            <a:r>
              <a:rPr lang="zh-CN" altLang="en-US" sz="1400" b="1" dirty="0" smtClean="0">
                <a:solidFill>
                  <a:srgbClr val="B0C01A"/>
                </a:solidFill>
                <a:latin typeface="微软雅黑" pitchFamily="34" charset="-122"/>
                <a:ea typeface="微软雅黑" pitchFamily="34" charset="-122"/>
              </a:rPr>
              <a:t>在此输入你的文本</a:t>
            </a:r>
            <a:endParaRPr lang="zh-CN" altLang="en-US" sz="1400" b="1" dirty="0">
              <a:solidFill>
                <a:srgbClr val="B0C01A"/>
              </a:solidFill>
              <a:latin typeface="微软雅黑" pitchFamily="34" charset="-122"/>
              <a:ea typeface="微软雅黑" pitchFamily="34" charset="-122"/>
            </a:endParaRPr>
          </a:p>
        </p:txBody>
      </p:sp>
      <p:cxnSp>
        <p:nvCxnSpPr>
          <p:cNvPr id="15" name="直接连接符 14"/>
          <p:cNvCxnSpPr/>
          <p:nvPr/>
        </p:nvCxnSpPr>
        <p:spPr>
          <a:xfrm>
            <a:off x="2456765" y="2687649"/>
            <a:ext cx="0" cy="140261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4481990" y="3055144"/>
            <a:ext cx="0" cy="1035115"/>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6462210" y="3347968"/>
            <a:ext cx="0" cy="742291"/>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24" name="TextBox 23"/>
          <p:cNvSpPr txBox="1"/>
          <p:nvPr/>
        </p:nvSpPr>
        <p:spPr>
          <a:xfrm>
            <a:off x="683676" y="194243"/>
            <a:ext cx="3870455" cy="338554"/>
          </a:xfrm>
          <a:prstGeom prst="rect">
            <a:avLst/>
          </a:prstGeom>
          <a:noFill/>
        </p:spPr>
        <p:txBody>
          <a:bodyPr wrap="square" rtlCol="0">
            <a:spAutoFit/>
          </a:bodyPr>
          <a:lstStyle/>
          <a:p>
            <a:r>
              <a:rPr lang="zh-CN" altLang="en-US" sz="1600" b="1" dirty="0" smtClean="0">
                <a:solidFill>
                  <a:schemeClr val="tx1">
                    <a:lumMod val="65000"/>
                    <a:lumOff val="35000"/>
                  </a:schemeClr>
                </a:solidFill>
                <a:latin typeface="微软雅黑" pitchFamily="34" charset="-122"/>
                <a:ea typeface="微软雅黑" pitchFamily="34" charset="-122"/>
              </a:rPr>
              <a:t>在此输入你的文本内容</a:t>
            </a:r>
            <a:endParaRPr lang="zh-CN" altLang="en-US" sz="1600" b="1" dirty="0">
              <a:solidFill>
                <a:schemeClr val="tx1">
                  <a:lumMod val="65000"/>
                  <a:lumOff val="35000"/>
                </a:schemeClr>
              </a:solidFill>
              <a:latin typeface="微软雅黑" pitchFamily="34" charset="-122"/>
              <a:ea typeface="微软雅黑" pitchFamily="34" charset="-122"/>
            </a:endParaRPr>
          </a:p>
        </p:txBody>
      </p:sp>
      <p:sp>
        <p:nvSpPr>
          <p:cNvPr id="25" name="矩形 24"/>
          <p:cNvSpPr/>
          <p:nvPr/>
        </p:nvSpPr>
        <p:spPr>
          <a:xfrm>
            <a:off x="683676" y="440464"/>
            <a:ext cx="2430295" cy="184666"/>
          </a:xfrm>
          <a:prstGeom prst="rect">
            <a:avLst/>
          </a:prstGeom>
        </p:spPr>
        <p:txBody>
          <a:bodyPr wrap="square">
            <a:spAutoFit/>
          </a:bodyPr>
          <a:lstStyle/>
          <a:p>
            <a:r>
              <a:rPr lang="en-US" altLang="zh-CN" sz="600" dirty="0">
                <a:solidFill>
                  <a:schemeClr val="tx1">
                    <a:lumMod val="65000"/>
                    <a:lumOff val="35000"/>
                  </a:schemeClr>
                </a:solidFill>
              </a:rPr>
              <a:t>Always believe that something wonderful is about to happen.</a:t>
            </a:r>
            <a:endParaRPr lang="zh-CN" altLang="en-US" sz="600" dirty="0">
              <a:solidFill>
                <a:schemeClr val="tx1">
                  <a:lumMod val="65000"/>
                  <a:lumOff val="35000"/>
                </a:schemeClr>
              </a:solidFill>
            </a:endParaRPr>
          </a:p>
        </p:txBody>
      </p:sp>
      <p:pic>
        <p:nvPicPr>
          <p:cNvPr id="26" name="图片 2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14039" y="194576"/>
            <a:ext cx="469637" cy="504684"/>
          </a:xfrm>
          <a:prstGeom prst="rect">
            <a:avLst/>
          </a:prstGeom>
        </p:spPr>
      </p:pic>
      <p:cxnSp>
        <p:nvCxnSpPr>
          <p:cNvPr id="27" name="直接连接符 26"/>
          <p:cNvCxnSpPr/>
          <p:nvPr/>
        </p:nvCxnSpPr>
        <p:spPr bwMode="auto">
          <a:xfrm>
            <a:off x="755682" y="625130"/>
            <a:ext cx="2358289" cy="0"/>
          </a:xfrm>
          <a:prstGeom prst="line">
            <a:avLst/>
          </a:prstGeom>
          <a:solidFill>
            <a:schemeClr val="accent1"/>
          </a:solidFill>
          <a:ln w="9525" cap="flat" cmpd="sng" algn="ctr">
            <a:solidFill>
              <a:schemeClr val="tx1">
                <a:lumMod val="50000"/>
                <a:lumOff val="50000"/>
              </a:schemeClr>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28" name="图片 2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679405" y="265861"/>
            <a:ext cx="1212896" cy="430161"/>
          </a:xfrm>
          <a:prstGeom prst="rect">
            <a:avLst/>
          </a:prstGeom>
        </p:spPr>
      </p:pic>
      <p:sp>
        <p:nvSpPr>
          <p:cNvPr id="29" name="TextBox 28"/>
          <p:cNvSpPr txBox="1"/>
          <p:nvPr/>
        </p:nvSpPr>
        <p:spPr>
          <a:xfrm>
            <a:off x="239505" y="255798"/>
            <a:ext cx="418704" cy="369332"/>
          </a:xfrm>
          <a:prstGeom prst="rect">
            <a:avLst/>
          </a:prstGeom>
          <a:noFill/>
        </p:spPr>
        <p:txBody>
          <a:bodyPr wrap="none" rtlCol="0">
            <a:spAutoFit/>
          </a:bodyPr>
          <a:lstStyle/>
          <a:p>
            <a:r>
              <a:rPr lang="en-US" altLang="zh-CN" dirty="0" smtClean="0">
                <a:solidFill>
                  <a:schemeClr val="bg1"/>
                </a:solidFill>
              </a:rPr>
              <a:t>01</a:t>
            </a:r>
            <a:endParaRPr lang="zh-CN" altLang="en-US" dirty="0">
              <a:solidFill>
                <a:schemeClr val="bg1"/>
              </a:solidFill>
            </a:endParaRPr>
          </a:p>
        </p:txBody>
      </p:sp>
    </p:spTree>
    <p:extLst>
      <p:ext uri="{BB962C8B-B14F-4D97-AF65-F5344CB8AC3E}">
        <p14:creationId xmlns:p14="http://schemas.microsoft.com/office/powerpoint/2010/main" val="21224914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p:cTn id="11" dur="500" fill="hold"/>
                                        <p:tgtEl>
                                          <p:spTgt spid="8"/>
                                        </p:tgtEl>
                                        <p:attrNameLst>
                                          <p:attrName>ppt_w</p:attrName>
                                        </p:attrNameLst>
                                      </p:cBhvr>
                                      <p:tavLst>
                                        <p:tav tm="0">
                                          <p:val>
                                            <p:fltVal val="0"/>
                                          </p:val>
                                        </p:tav>
                                        <p:tav tm="100000">
                                          <p:val>
                                            <p:strVal val="#ppt_w"/>
                                          </p:val>
                                        </p:tav>
                                      </p:tavLst>
                                    </p:anim>
                                    <p:anim calcmode="lin" valueType="num">
                                      <p:cBhvr>
                                        <p:cTn id="12" dur="500" fill="hold"/>
                                        <p:tgtEl>
                                          <p:spTgt spid="8"/>
                                        </p:tgtEl>
                                        <p:attrNameLst>
                                          <p:attrName>ppt_h</p:attrName>
                                        </p:attrNameLst>
                                      </p:cBhvr>
                                      <p:tavLst>
                                        <p:tav tm="0">
                                          <p:val>
                                            <p:fltVal val="0"/>
                                          </p:val>
                                        </p:tav>
                                        <p:tav tm="100000">
                                          <p:val>
                                            <p:strVal val="#ppt_h"/>
                                          </p:val>
                                        </p:tav>
                                      </p:tavLst>
                                    </p:anim>
                                    <p:animEffect transition="in" filter="fade">
                                      <p:cBhvr>
                                        <p:cTn id="13" dur="500"/>
                                        <p:tgtEl>
                                          <p:spTgt spid="8"/>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1000"/>
                                        <p:tgtEl>
                                          <p:spTgt spid="7"/>
                                        </p:tgtEl>
                                      </p:cBhvr>
                                    </p:animEffect>
                                    <p:anim calcmode="lin" valueType="num">
                                      <p:cBhvr>
                                        <p:cTn id="18" dur="1000" fill="hold"/>
                                        <p:tgtEl>
                                          <p:spTgt spid="7"/>
                                        </p:tgtEl>
                                        <p:attrNameLst>
                                          <p:attrName>ppt_x</p:attrName>
                                        </p:attrNameLst>
                                      </p:cBhvr>
                                      <p:tavLst>
                                        <p:tav tm="0">
                                          <p:val>
                                            <p:strVal val="#ppt_x"/>
                                          </p:val>
                                        </p:tav>
                                        <p:tav tm="100000">
                                          <p:val>
                                            <p:strVal val="#ppt_x"/>
                                          </p:val>
                                        </p:tav>
                                      </p:tavLst>
                                    </p:anim>
                                    <p:anim calcmode="lin" valueType="num">
                                      <p:cBhvr>
                                        <p:cTn id="19" dur="1000" fill="hold"/>
                                        <p:tgtEl>
                                          <p:spTgt spid="7"/>
                                        </p:tgtEl>
                                        <p:attrNameLst>
                                          <p:attrName>ppt_y</p:attrName>
                                        </p:attrNameLst>
                                      </p:cBhvr>
                                      <p:tavLst>
                                        <p:tav tm="0">
                                          <p:val>
                                            <p:strVal val="#ppt_y+.1"/>
                                          </p:val>
                                        </p:tav>
                                        <p:tav tm="100000">
                                          <p:val>
                                            <p:strVal val="#ppt_y"/>
                                          </p:val>
                                        </p:tav>
                                      </p:tavLst>
                                    </p:anim>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wipe(left)">
                                      <p:cBhvr>
                                        <p:cTn id="23" dur="500"/>
                                        <p:tgtEl>
                                          <p:spTgt spid="4"/>
                                        </p:tgtEl>
                                      </p:cBhvr>
                                    </p:animEffect>
                                  </p:childTnLst>
                                </p:cTn>
                              </p:par>
                            </p:childTnLst>
                          </p:cTn>
                        </p:par>
                        <p:par>
                          <p:cTn id="24" fill="hold">
                            <p:stCondLst>
                              <p:cond delay="2500"/>
                            </p:stCondLst>
                            <p:childTnLst>
                              <p:par>
                                <p:cTn id="25" presetID="53" presetClass="entr" presetSubtype="16" fill="hold" grpId="0" nodeType="afterEffect">
                                  <p:stCondLst>
                                    <p:cond delay="0"/>
                                  </p:stCondLst>
                                  <p:childTnLst>
                                    <p:set>
                                      <p:cBhvr>
                                        <p:cTn id="26" dur="1" fill="hold">
                                          <p:stCondLst>
                                            <p:cond delay="0"/>
                                          </p:stCondLst>
                                        </p:cTn>
                                        <p:tgtEl>
                                          <p:spTgt spid="12"/>
                                        </p:tgtEl>
                                        <p:attrNameLst>
                                          <p:attrName>style.visibility</p:attrName>
                                        </p:attrNameLst>
                                      </p:cBhvr>
                                      <p:to>
                                        <p:strVal val="visible"/>
                                      </p:to>
                                    </p:set>
                                    <p:anim calcmode="lin" valueType="num">
                                      <p:cBhvr>
                                        <p:cTn id="27" dur="500" fill="hold"/>
                                        <p:tgtEl>
                                          <p:spTgt spid="12"/>
                                        </p:tgtEl>
                                        <p:attrNameLst>
                                          <p:attrName>ppt_w</p:attrName>
                                        </p:attrNameLst>
                                      </p:cBhvr>
                                      <p:tavLst>
                                        <p:tav tm="0">
                                          <p:val>
                                            <p:fltVal val="0"/>
                                          </p:val>
                                        </p:tav>
                                        <p:tav tm="100000">
                                          <p:val>
                                            <p:strVal val="#ppt_w"/>
                                          </p:val>
                                        </p:tav>
                                      </p:tavLst>
                                    </p:anim>
                                    <p:anim calcmode="lin" valueType="num">
                                      <p:cBhvr>
                                        <p:cTn id="28" dur="500" fill="hold"/>
                                        <p:tgtEl>
                                          <p:spTgt spid="12"/>
                                        </p:tgtEl>
                                        <p:attrNameLst>
                                          <p:attrName>ppt_h</p:attrName>
                                        </p:attrNameLst>
                                      </p:cBhvr>
                                      <p:tavLst>
                                        <p:tav tm="0">
                                          <p:val>
                                            <p:fltVal val="0"/>
                                          </p:val>
                                        </p:tav>
                                        <p:tav tm="100000">
                                          <p:val>
                                            <p:strVal val="#ppt_h"/>
                                          </p:val>
                                        </p:tav>
                                      </p:tavLst>
                                    </p:anim>
                                    <p:animEffect transition="in" filter="fade">
                                      <p:cBhvr>
                                        <p:cTn id="29" dur="500"/>
                                        <p:tgtEl>
                                          <p:spTgt spid="12"/>
                                        </p:tgtEl>
                                      </p:cBhvr>
                                    </p:animEffect>
                                  </p:childTnLst>
                                </p:cTn>
                              </p:par>
                            </p:childTnLst>
                          </p:cTn>
                        </p:par>
                        <p:par>
                          <p:cTn id="30" fill="hold">
                            <p:stCondLst>
                              <p:cond delay="3000"/>
                            </p:stCondLst>
                            <p:childTnLst>
                              <p:par>
                                <p:cTn id="31" presetID="42" presetClass="entr" presetSubtype="0" fill="hold" grpId="0" nodeType="afterEffect">
                                  <p:stCondLst>
                                    <p:cond delay="0"/>
                                  </p:stCondLst>
                                  <p:childTnLst>
                                    <p:set>
                                      <p:cBhvr>
                                        <p:cTn id="32" dur="1" fill="hold">
                                          <p:stCondLst>
                                            <p:cond delay="0"/>
                                          </p:stCondLst>
                                        </p:cTn>
                                        <p:tgtEl>
                                          <p:spTgt spid="11"/>
                                        </p:tgtEl>
                                        <p:attrNameLst>
                                          <p:attrName>style.visibility</p:attrName>
                                        </p:attrNameLst>
                                      </p:cBhvr>
                                      <p:to>
                                        <p:strVal val="visible"/>
                                      </p:to>
                                    </p:set>
                                    <p:animEffect transition="in" filter="fade">
                                      <p:cBhvr>
                                        <p:cTn id="33" dur="1000"/>
                                        <p:tgtEl>
                                          <p:spTgt spid="11"/>
                                        </p:tgtEl>
                                      </p:cBhvr>
                                    </p:animEffect>
                                    <p:anim calcmode="lin" valueType="num">
                                      <p:cBhvr>
                                        <p:cTn id="34" dur="1000" fill="hold"/>
                                        <p:tgtEl>
                                          <p:spTgt spid="11"/>
                                        </p:tgtEl>
                                        <p:attrNameLst>
                                          <p:attrName>ppt_x</p:attrName>
                                        </p:attrNameLst>
                                      </p:cBhvr>
                                      <p:tavLst>
                                        <p:tav tm="0">
                                          <p:val>
                                            <p:strVal val="#ppt_x"/>
                                          </p:val>
                                        </p:tav>
                                        <p:tav tm="100000">
                                          <p:val>
                                            <p:strVal val="#ppt_x"/>
                                          </p:val>
                                        </p:tav>
                                      </p:tavLst>
                                    </p:anim>
                                    <p:anim calcmode="lin" valueType="num">
                                      <p:cBhvr>
                                        <p:cTn id="35" dur="1000" fill="hold"/>
                                        <p:tgtEl>
                                          <p:spTgt spid="11"/>
                                        </p:tgtEl>
                                        <p:attrNameLst>
                                          <p:attrName>ppt_y</p:attrName>
                                        </p:attrNameLst>
                                      </p:cBhvr>
                                      <p:tavLst>
                                        <p:tav tm="0">
                                          <p:val>
                                            <p:strVal val="#ppt_y+.1"/>
                                          </p:val>
                                        </p:tav>
                                        <p:tav tm="100000">
                                          <p:val>
                                            <p:strVal val="#ppt_y"/>
                                          </p:val>
                                        </p:tav>
                                      </p:tavLst>
                                    </p:anim>
                                  </p:childTnLst>
                                </p:cTn>
                              </p:par>
                            </p:childTnLst>
                          </p:cTn>
                        </p:par>
                        <p:par>
                          <p:cTn id="36" fill="hold">
                            <p:stCondLst>
                              <p:cond delay="4000"/>
                            </p:stCondLst>
                            <p:childTnLst>
                              <p:par>
                                <p:cTn id="37" presetID="22" presetClass="entr" presetSubtype="8" fill="hold" grpId="0" nodeType="afterEffect">
                                  <p:stCondLst>
                                    <p:cond delay="0"/>
                                  </p:stCondLst>
                                  <p:childTnLst>
                                    <p:set>
                                      <p:cBhvr>
                                        <p:cTn id="38" dur="1" fill="hold">
                                          <p:stCondLst>
                                            <p:cond delay="0"/>
                                          </p:stCondLst>
                                        </p:cTn>
                                        <p:tgtEl>
                                          <p:spTgt spid="5"/>
                                        </p:tgtEl>
                                        <p:attrNameLst>
                                          <p:attrName>style.visibility</p:attrName>
                                        </p:attrNameLst>
                                      </p:cBhvr>
                                      <p:to>
                                        <p:strVal val="visible"/>
                                      </p:to>
                                    </p:set>
                                    <p:animEffect transition="in" filter="wipe(left)">
                                      <p:cBhvr>
                                        <p:cTn id="39" dur="500"/>
                                        <p:tgtEl>
                                          <p:spTgt spid="5"/>
                                        </p:tgtEl>
                                      </p:cBhvr>
                                    </p:animEffect>
                                  </p:childTnLst>
                                </p:cTn>
                              </p:par>
                            </p:childTnLst>
                          </p:cTn>
                        </p:par>
                        <p:par>
                          <p:cTn id="40" fill="hold">
                            <p:stCondLst>
                              <p:cond delay="4500"/>
                            </p:stCondLst>
                            <p:childTnLst>
                              <p:par>
                                <p:cTn id="41" presetID="53" presetClass="entr" presetSubtype="16" fill="hold" grpId="0" nodeType="afterEffect">
                                  <p:stCondLst>
                                    <p:cond delay="0"/>
                                  </p:stCondLst>
                                  <p:childTnLst>
                                    <p:set>
                                      <p:cBhvr>
                                        <p:cTn id="42" dur="1" fill="hold">
                                          <p:stCondLst>
                                            <p:cond delay="0"/>
                                          </p:stCondLst>
                                        </p:cTn>
                                        <p:tgtEl>
                                          <p:spTgt spid="10"/>
                                        </p:tgtEl>
                                        <p:attrNameLst>
                                          <p:attrName>style.visibility</p:attrName>
                                        </p:attrNameLst>
                                      </p:cBhvr>
                                      <p:to>
                                        <p:strVal val="visible"/>
                                      </p:to>
                                    </p:set>
                                    <p:anim calcmode="lin" valueType="num">
                                      <p:cBhvr>
                                        <p:cTn id="43" dur="500" fill="hold"/>
                                        <p:tgtEl>
                                          <p:spTgt spid="10"/>
                                        </p:tgtEl>
                                        <p:attrNameLst>
                                          <p:attrName>ppt_w</p:attrName>
                                        </p:attrNameLst>
                                      </p:cBhvr>
                                      <p:tavLst>
                                        <p:tav tm="0">
                                          <p:val>
                                            <p:fltVal val="0"/>
                                          </p:val>
                                        </p:tav>
                                        <p:tav tm="100000">
                                          <p:val>
                                            <p:strVal val="#ppt_w"/>
                                          </p:val>
                                        </p:tav>
                                      </p:tavLst>
                                    </p:anim>
                                    <p:anim calcmode="lin" valueType="num">
                                      <p:cBhvr>
                                        <p:cTn id="44" dur="500" fill="hold"/>
                                        <p:tgtEl>
                                          <p:spTgt spid="10"/>
                                        </p:tgtEl>
                                        <p:attrNameLst>
                                          <p:attrName>ppt_h</p:attrName>
                                        </p:attrNameLst>
                                      </p:cBhvr>
                                      <p:tavLst>
                                        <p:tav tm="0">
                                          <p:val>
                                            <p:fltVal val="0"/>
                                          </p:val>
                                        </p:tav>
                                        <p:tav tm="100000">
                                          <p:val>
                                            <p:strVal val="#ppt_h"/>
                                          </p:val>
                                        </p:tav>
                                      </p:tavLst>
                                    </p:anim>
                                    <p:animEffect transition="in" filter="fade">
                                      <p:cBhvr>
                                        <p:cTn id="45" dur="500"/>
                                        <p:tgtEl>
                                          <p:spTgt spid="10"/>
                                        </p:tgtEl>
                                      </p:cBhvr>
                                    </p:animEffect>
                                  </p:childTnLst>
                                </p:cTn>
                              </p:par>
                            </p:childTnLst>
                          </p:cTn>
                        </p:par>
                        <p:par>
                          <p:cTn id="46" fill="hold">
                            <p:stCondLst>
                              <p:cond delay="5000"/>
                            </p:stCondLst>
                            <p:childTnLst>
                              <p:par>
                                <p:cTn id="47" presetID="42" presetClass="entr" presetSubtype="0" fill="hold" grpId="0" nodeType="afterEffect">
                                  <p:stCondLst>
                                    <p:cond delay="0"/>
                                  </p:stCondLst>
                                  <p:childTnLst>
                                    <p:set>
                                      <p:cBhvr>
                                        <p:cTn id="48" dur="1" fill="hold">
                                          <p:stCondLst>
                                            <p:cond delay="0"/>
                                          </p:stCondLst>
                                        </p:cTn>
                                        <p:tgtEl>
                                          <p:spTgt spid="9"/>
                                        </p:tgtEl>
                                        <p:attrNameLst>
                                          <p:attrName>style.visibility</p:attrName>
                                        </p:attrNameLst>
                                      </p:cBhvr>
                                      <p:to>
                                        <p:strVal val="visible"/>
                                      </p:to>
                                    </p:set>
                                    <p:animEffect transition="in" filter="fade">
                                      <p:cBhvr>
                                        <p:cTn id="49" dur="1000"/>
                                        <p:tgtEl>
                                          <p:spTgt spid="9"/>
                                        </p:tgtEl>
                                      </p:cBhvr>
                                    </p:animEffect>
                                    <p:anim calcmode="lin" valueType="num">
                                      <p:cBhvr>
                                        <p:cTn id="50" dur="1000" fill="hold"/>
                                        <p:tgtEl>
                                          <p:spTgt spid="9"/>
                                        </p:tgtEl>
                                        <p:attrNameLst>
                                          <p:attrName>ppt_x</p:attrName>
                                        </p:attrNameLst>
                                      </p:cBhvr>
                                      <p:tavLst>
                                        <p:tav tm="0">
                                          <p:val>
                                            <p:strVal val="#ppt_x"/>
                                          </p:val>
                                        </p:tav>
                                        <p:tav tm="100000">
                                          <p:val>
                                            <p:strVal val="#ppt_x"/>
                                          </p:val>
                                        </p:tav>
                                      </p:tavLst>
                                    </p:anim>
                                    <p:anim calcmode="lin" valueType="num">
                                      <p:cBhvr>
                                        <p:cTn id="51" dur="1000" fill="hold"/>
                                        <p:tgtEl>
                                          <p:spTgt spid="9"/>
                                        </p:tgtEl>
                                        <p:attrNameLst>
                                          <p:attrName>ppt_y</p:attrName>
                                        </p:attrNameLst>
                                      </p:cBhvr>
                                      <p:tavLst>
                                        <p:tav tm="0">
                                          <p:val>
                                            <p:strVal val="#ppt_y+.1"/>
                                          </p:val>
                                        </p:tav>
                                        <p:tav tm="100000">
                                          <p:val>
                                            <p:strVal val="#ppt_y"/>
                                          </p:val>
                                        </p:tav>
                                      </p:tavLst>
                                    </p:anim>
                                  </p:childTnLst>
                                </p:cTn>
                              </p:par>
                            </p:childTnLst>
                          </p:cTn>
                        </p:par>
                        <p:par>
                          <p:cTn id="52" fill="hold">
                            <p:stCondLst>
                              <p:cond delay="6000"/>
                            </p:stCondLst>
                            <p:childTnLst>
                              <p:par>
                                <p:cTn id="53" presetID="22" presetClass="entr" presetSubtype="8" fill="hold" grpId="0" nodeType="afterEffect">
                                  <p:stCondLst>
                                    <p:cond delay="0"/>
                                  </p:stCondLst>
                                  <p:childTnLst>
                                    <p:set>
                                      <p:cBhvr>
                                        <p:cTn id="54" dur="1" fill="hold">
                                          <p:stCondLst>
                                            <p:cond delay="0"/>
                                          </p:stCondLst>
                                        </p:cTn>
                                        <p:tgtEl>
                                          <p:spTgt spid="6"/>
                                        </p:tgtEl>
                                        <p:attrNameLst>
                                          <p:attrName>style.visibility</p:attrName>
                                        </p:attrNameLst>
                                      </p:cBhvr>
                                      <p:to>
                                        <p:strVal val="visible"/>
                                      </p:to>
                                    </p:set>
                                    <p:animEffect transition="in" filter="wipe(left)">
                                      <p:cBhvr>
                                        <p:cTn id="55" dur="500"/>
                                        <p:tgtEl>
                                          <p:spTgt spid="6"/>
                                        </p:tgtEl>
                                      </p:cBhvr>
                                    </p:animEffect>
                                  </p:childTnLst>
                                </p:cTn>
                              </p:par>
                            </p:childTnLst>
                          </p:cTn>
                        </p:par>
                        <p:par>
                          <p:cTn id="56" fill="hold">
                            <p:stCondLst>
                              <p:cond delay="6500"/>
                            </p:stCondLst>
                            <p:childTnLst>
                              <p:par>
                                <p:cTn id="57" presetID="53" presetClass="entr" presetSubtype="16" fill="hold" grpId="0" nodeType="afterEffect">
                                  <p:stCondLst>
                                    <p:cond delay="0"/>
                                  </p:stCondLst>
                                  <p:childTnLst>
                                    <p:set>
                                      <p:cBhvr>
                                        <p:cTn id="58" dur="1" fill="hold">
                                          <p:stCondLst>
                                            <p:cond delay="0"/>
                                          </p:stCondLst>
                                        </p:cTn>
                                        <p:tgtEl>
                                          <p:spTgt spid="14"/>
                                        </p:tgtEl>
                                        <p:attrNameLst>
                                          <p:attrName>style.visibility</p:attrName>
                                        </p:attrNameLst>
                                      </p:cBhvr>
                                      <p:to>
                                        <p:strVal val="visible"/>
                                      </p:to>
                                    </p:set>
                                    <p:anim calcmode="lin" valueType="num">
                                      <p:cBhvr>
                                        <p:cTn id="59" dur="500" fill="hold"/>
                                        <p:tgtEl>
                                          <p:spTgt spid="14"/>
                                        </p:tgtEl>
                                        <p:attrNameLst>
                                          <p:attrName>ppt_w</p:attrName>
                                        </p:attrNameLst>
                                      </p:cBhvr>
                                      <p:tavLst>
                                        <p:tav tm="0">
                                          <p:val>
                                            <p:fltVal val="0"/>
                                          </p:val>
                                        </p:tav>
                                        <p:tav tm="100000">
                                          <p:val>
                                            <p:strVal val="#ppt_w"/>
                                          </p:val>
                                        </p:tav>
                                      </p:tavLst>
                                    </p:anim>
                                    <p:anim calcmode="lin" valueType="num">
                                      <p:cBhvr>
                                        <p:cTn id="60" dur="500" fill="hold"/>
                                        <p:tgtEl>
                                          <p:spTgt spid="14"/>
                                        </p:tgtEl>
                                        <p:attrNameLst>
                                          <p:attrName>ppt_h</p:attrName>
                                        </p:attrNameLst>
                                      </p:cBhvr>
                                      <p:tavLst>
                                        <p:tav tm="0">
                                          <p:val>
                                            <p:fltVal val="0"/>
                                          </p:val>
                                        </p:tav>
                                        <p:tav tm="100000">
                                          <p:val>
                                            <p:strVal val="#ppt_h"/>
                                          </p:val>
                                        </p:tav>
                                      </p:tavLst>
                                    </p:anim>
                                    <p:animEffect transition="in" filter="fade">
                                      <p:cBhvr>
                                        <p:cTn id="61" dur="500"/>
                                        <p:tgtEl>
                                          <p:spTgt spid="14"/>
                                        </p:tgtEl>
                                      </p:cBhvr>
                                    </p:animEffect>
                                  </p:childTnLst>
                                </p:cTn>
                              </p:par>
                            </p:childTnLst>
                          </p:cTn>
                        </p:par>
                        <p:par>
                          <p:cTn id="62" fill="hold">
                            <p:stCondLst>
                              <p:cond delay="7000"/>
                            </p:stCondLst>
                            <p:childTnLst>
                              <p:par>
                                <p:cTn id="63" presetID="42" presetClass="entr" presetSubtype="0" fill="hold" grpId="0" nodeType="afterEffect">
                                  <p:stCondLst>
                                    <p:cond delay="0"/>
                                  </p:stCondLst>
                                  <p:childTnLst>
                                    <p:set>
                                      <p:cBhvr>
                                        <p:cTn id="64" dur="1" fill="hold">
                                          <p:stCondLst>
                                            <p:cond delay="0"/>
                                          </p:stCondLst>
                                        </p:cTn>
                                        <p:tgtEl>
                                          <p:spTgt spid="13"/>
                                        </p:tgtEl>
                                        <p:attrNameLst>
                                          <p:attrName>style.visibility</p:attrName>
                                        </p:attrNameLst>
                                      </p:cBhvr>
                                      <p:to>
                                        <p:strVal val="visible"/>
                                      </p:to>
                                    </p:set>
                                    <p:animEffect transition="in" filter="fade">
                                      <p:cBhvr>
                                        <p:cTn id="65" dur="1000"/>
                                        <p:tgtEl>
                                          <p:spTgt spid="13"/>
                                        </p:tgtEl>
                                      </p:cBhvr>
                                    </p:animEffect>
                                    <p:anim calcmode="lin" valueType="num">
                                      <p:cBhvr>
                                        <p:cTn id="66" dur="1000" fill="hold"/>
                                        <p:tgtEl>
                                          <p:spTgt spid="13"/>
                                        </p:tgtEl>
                                        <p:attrNameLst>
                                          <p:attrName>ppt_x</p:attrName>
                                        </p:attrNameLst>
                                      </p:cBhvr>
                                      <p:tavLst>
                                        <p:tav tm="0">
                                          <p:val>
                                            <p:strVal val="#ppt_x"/>
                                          </p:val>
                                        </p:tav>
                                        <p:tav tm="100000">
                                          <p:val>
                                            <p:strVal val="#ppt_x"/>
                                          </p:val>
                                        </p:tav>
                                      </p:tavLst>
                                    </p:anim>
                                    <p:anim calcmode="lin" valueType="num">
                                      <p:cBhvr>
                                        <p:cTn id="67" dur="1000" fill="hold"/>
                                        <p:tgtEl>
                                          <p:spTgt spid="13"/>
                                        </p:tgtEl>
                                        <p:attrNameLst>
                                          <p:attrName>ppt_y</p:attrName>
                                        </p:attrNameLst>
                                      </p:cBhvr>
                                      <p:tavLst>
                                        <p:tav tm="0">
                                          <p:val>
                                            <p:strVal val="#ppt_y+.1"/>
                                          </p:val>
                                        </p:tav>
                                        <p:tav tm="100000">
                                          <p:val>
                                            <p:strVal val="#ppt_y"/>
                                          </p:val>
                                        </p:tav>
                                      </p:tavLst>
                                    </p:anim>
                                  </p:childTnLst>
                                </p:cTn>
                              </p:par>
                            </p:childTnLst>
                          </p:cTn>
                        </p:par>
                        <p:par>
                          <p:cTn id="68" fill="hold">
                            <p:stCondLst>
                              <p:cond delay="8000"/>
                            </p:stCondLst>
                            <p:childTnLst>
                              <p:par>
                                <p:cTn id="69" presetID="1" presetClass="entr" presetSubtype="0" fill="hold" nodeType="afterEffect">
                                  <p:stCondLst>
                                    <p:cond delay="0"/>
                                  </p:stCondLst>
                                  <p:childTnLst>
                                    <p:set>
                                      <p:cBhvr>
                                        <p:cTn id="70" dur="1" fill="hold">
                                          <p:stCondLst>
                                            <p:cond delay="0"/>
                                          </p:stCondLst>
                                        </p:cTn>
                                        <p:tgtEl>
                                          <p:spTgt spid="15"/>
                                        </p:tgtEl>
                                        <p:attrNameLst>
                                          <p:attrName>style.visibility</p:attrName>
                                        </p:attrNameLst>
                                      </p:cBhvr>
                                      <p:to>
                                        <p:strVal val="visible"/>
                                      </p:to>
                                    </p:set>
                                  </p:childTnLst>
                                </p:cTn>
                              </p:par>
                            </p:childTnLst>
                          </p:cTn>
                        </p:par>
                        <p:par>
                          <p:cTn id="71" fill="hold">
                            <p:stCondLst>
                              <p:cond delay="8000"/>
                            </p:stCondLst>
                            <p:childTnLst>
                              <p:par>
                                <p:cTn id="72" presetID="1" presetClass="entr" presetSubtype="0" fill="hold" nodeType="afterEffect">
                                  <p:stCondLst>
                                    <p:cond delay="0"/>
                                  </p:stCondLst>
                                  <p:childTnLst>
                                    <p:set>
                                      <p:cBhvr>
                                        <p:cTn id="73" dur="1" fill="hold">
                                          <p:stCondLst>
                                            <p:cond delay="0"/>
                                          </p:stCondLst>
                                        </p:cTn>
                                        <p:tgtEl>
                                          <p:spTgt spid="16"/>
                                        </p:tgtEl>
                                        <p:attrNameLst>
                                          <p:attrName>style.visibility</p:attrName>
                                        </p:attrNameLst>
                                      </p:cBhvr>
                                      <p:to>
                                        <p:strVal val="visible"/>
                                      </p:to>
                                    </p:set>
                                  </p:childTnLst>
                                </p:cTn>
                              </p:par>
                            </p:childTnLst>
                          </p:cTn>
                        </p:par>
                        <p:par>
                          <p:cTn id="74" fill="hold">
                            <p:stCondLst>
                              <p:cond delay="8000"/>
                            </p:stCondLst>
                            <p:childTnLst>
                              <p:par>
                                <p:cTn id="75" presetID="1" presetClass="entr" presetSubtype="0" fill="hold" nodeType="afterEffect">
                                  <p:stCondLst>
                                    <p:cond delay="0"/>
                                  </p:stCondLst>
                                  <p:childTnLst>
                                    <p:set>
                                      <p:cBhvr>
                                        <p:cTn id="76"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p:bldP spid="8" grpId="0"/>
      <p:bldP spid="9" grpId="0"/>
      <p:bldP spid="10" grpId="0"/>
      <p:bldP spid="11" grpId="0"/>
      <p:bldP spid="12" grpId="0"/>
      <p:bldP spid="13" grpId="0"/>
      <p:bldP spid="1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75B029CA-FE95-4881-80B5-E602ED585F5A}" type="slidenum">
              <a:rPr lang="zh-CN" altLang="en-US" smtClean="0"/>
              <a:t>8</a:t>
            </a:fld>
            <a:endParaRPr lang="zh-CN" altLang="en-US"/>
          </a:p>
        </p:txBody>
      </p:sp>
      <p:sp>
        <p:nvSpPr>
          <p:cNvPr id="3" name="矩形 2"/>
          <p:cNvSpPr/>
          <p:nvPr/>
        </p:nvSpPr>
        <p:spPr>
          <a:xfrm>
            <a:off x="4408699" y="1017280"/>
            <a:ext cx="1116124" cy="1517314"/>
          </a:xfrm>
          <a:prstGeom prst="rect">
            <a:avLst/>
          </a:prstGeom>
          <a:blipFill>
            <a:blip r:embed="rId3">
              <a:grayscl/>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4393082" y="2643758"/>
            <a:ext cx="1116124" cy="1517314"/>
          </a:xfrm>
          <a:prstGeom prst="rect">
            <a:avLst/>
          </a:prstGeom>
          <a:blipFill>
            <a:blip r:embed="rId4">
              <a:grayscl/>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5661582" y="1017280"/>
            <a:ext cx="1116124" cy="1517314"/>
          </a:xfrm>
          <a:prstGeom prst="rect">
            <a:avLst/>
          </a:prstGeom>
          <a:blipFill>
            <a:blip r:embed="rId5">
              <a:grayscl/>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5653773" y="2643758"/>
            <a:ext cx="1116124" cy="1517314"/>
          </a:xfrm>
          <a:prstGeom prst="rect">
            <a:avLst/>
          </a:prstGeom>
          <a:solidFill>
            <a:srgbClr val="B0C01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6914464" y="1017280"/>
            <a:ext cx="1116124" cy="1517314"/>
          </a:xfrm>
          <a:prstGeom prst="rect">
            <a:avLst/>
          </a:prstGeom>
          <a:blipFill>
            <a:blip r:embed="rId6">
              <a:grayscl/>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6914464" y="2643758"/>
            <a:ext cx="1116124" cy="1517314"/>
          </a:xfrm>
          <a:prstGeom prst="rect">
            <a:avLst/>
          </a:prstGeom>
          <a:blipFill>
            <a:blip r:embed="rId7">
              <a:grayscl/>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3132391" y="2643758"/>
            <a:ext cx="1116124" cy="1517314"/>
          </a:xfrm>
          <a:prstGeom prst="rect">
            <a:avLst/>
          </a:prstGeom>
          <a:blipFill>
            <a:blip r:embed="rId8">
              <a:grayscl/>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862196" y="2643758"/>
            <a:ext cx="2125628" cy="1517314"/>
          </a:xfrm>
          <a:prstGeom prst="rect">
            <a:avLst/>
          </a:prstGeom>
          <a:solidFill>
            <a:srgbClr val="B0C01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862196" y="1017280"/>
            <a:ext cx="3409744" cy="1517314"/>
          </a:xfrm>
          <a:prstGeom prst="rect">
            <a:avLst/>
          </a:prstGeom>
          <a:solidFill>
            <a:srgbClr val="0094D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Content Placeholder 2"/>
          <p:cNvSpPr txBox="1">
            <a:spLocks/>
          </p:cNvSpPr>
          <p:nvPr/>
        </p:nvSpPr>
        <p:spPr bwMode="auto">
          <a:xfrm>
            <a:off x="1297037" y="1419622"/>
            <a:ext cx="2540062" cy="8871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lvl="0" defTabSz="685663">
              <a:spcBef>
                <a:spcPct val="20000"/>
              </a:spcBef>
              <a:defRPr/>
            </a:pPr>
            <a:r>
              <a:rPr lang="zh-CN" altLang="en-US" sz="1400" b="1" kern="0" dirty="0">
                <a:solidFill>
                  <a:schemeClr val="bg1"/>
                </a:solidFill>
                <a:latin typeface="微软雅黑" pitchFamily="34" charset="-122"/>
                <a:ea typeface="微软雅黑" pitchFamily="34" charset="-122"/>
                <a:cs typeface="Raleway"/>
              </a:rPr>
              <a:t>输入你的</a:t>
            </a:r>
            <a:r>
              <a:rPr lang="zh-CN" altLang="en-US" sz="1400" b="1" kern="0" dirty="0" smtClean="0">
                <a:solidFill>
                  <a:schemeClr val="bg1"/>
                </a:solidFill>
                <a:latin typeface="微软雅黑" pitchFamily="34" charset="-122"/>
                <a:ea typeface="微软雅黑" pitchFamily="34" charset="-122"/>
                <a:cs typeface="Raleway"/>
              </a:rPr>
              <a:t>标题</a:t>
            </a:r>
            <a:endParaRPr lang="en-US" altLang="zh-CN" sz="1400" b="1" kern="0" dirty="0" smtClean="0">
              <a:solidFill>
                <a:schemeClr val="bg1"/>
              </a:solidFill>
              <a:latin typeface="微软雅黑" pitchFamily="34" charset="-122"/>
              <a:ea typeface="微软雅黑" pitchFamily="34" charset="-122"/>
              <a:cs typeface="Raleway"/>
            </a:endParaRPr>
          </a:p>
          <a:p>
            <a:pPr defTabSz="685663">
              <a:spcBef>
                <a:spcPct val="20000"/>
              </a:spcBef>
              <a:defRPr/>
            </a:pPr>
            <a:r>
              <a:rPr lang="zh-CN" altLang="en-US" sz="900" kern="0" dirty="0">
                <a:solidFill>
                  <a:schemeClr val="bg1"/>
                </a:solidFill>
                <a:latin typeface="微软雅黑" pitchFamily="34" charset="-122"/>
                <a:ea typeface="微软雅黑" pitchFamily="34" charset="-122"/>
                <a:cs typeface="Raleway Light"/>
              </a:rPr>
              <a:t>这里输入简单的文字概述里输入简单文字概述输入简单的文字概述里输入输入</a:t>
            </a:r>
            <a:r>
              <a:rPr lang="zh-CN" altLang="en-US" sz="900" kern="0" dirty="0" smtClean="0">
                <a:solidFill>
                  <a:schemeClr val="bg1"/>
                </a:solidFill>
                <a:latin typeface="微软雅黑" pitchFamily="34" charset="-122"/>
                <a:ea typeface="微软雅黑" pitchFamily="34" charset="-122"/>
                <a:cs typeface="Raleway Light"/>
              </a:rPr>
              <a:t>里这里</a:t>
            </a:r>
            <a:r>
              <a:rPr lang="zh-CN" altLang="en-US" sz="900" kern="0" dirty="0">
                <a:solidFill>
                  <a:schemeClr val="bg1"/>
                </a:solidFill>
                <a:latin typeface="微软雅黑" pitchFamily="34" charset="-122"/>
                <a:ea typeface="微软雅黑" pitchFamily="34" charset="-122"/>
                <a:cs typeface="Raleway Light"/>
              </a:rPr>
              <a:t>输入简单的文字概述里输入简单文字</a:t>
            </a:r>
            <a:r>
              <a:rPr lang="zh-CN" altLang="en-US" sz="900" kern="0" dirty="0" smtClean="0">
                <a:solidFill>
                  <a:schemeClr val="bg1"/>
                </a:solidFill>
                <a:latin typeface="微软雅黑" pitchFamily="34" charset="-122"/>
                <a:ea typeface="微软雅黑" pitchFamily="34" charset="-122"/>
                <a:cs typeface="Raleway Light"/>
              </a:rPr>
              <a:t>概述</a:t>
            </a:r>
            <a:endParaRPr lang="en-US" altLang="zh-CN" sz="900" kern="0" dirty="0">
              <a:solidFill>
                <a:schemeClr val="bg1"/>
              </a:solidFill>
              <a:latin typeface="微软雅黑" pitchFamily="34" charset="-122"/>
              <a:ea typeface="微软雅黑" pitchFamily="34" charset="-122"/>
              <a:cs typeface="Raleway Light"/>
            </a:endParaRPr>
          </a:p>
        </p:txBody>
      </p:sp>
      <p:sp>
        <p:nvSpPr>
          <p:cNvPr id="13" name="TextBox 12"/>
          <p:cNvSpPr txBox="1"/>
          <p:nvPr/>
        </p:nvSpPr>
        <p:spPr>
          <a:xfrm>
            <a:off x="5856347" y="2925982"/>
            <a:ext cx="734817" cy="377026"/>
          </a:xfrm>
          <a:prstGeom prst="rect">
            <a:avLst/>
          </a:prstGeom>
          <a:noFill/>
        </p:spPr>
        <p:txBody>
          <a:bodyPr wrap="none" lIns="68580" tIns="34290" rIns="68580" bIns="34290" rtlCol="0" anchor="ctr">
            <a:spAutoFit/>
          </a:bodyPr>
          <a:lstStyle/>
          <a:p>
            <a:pPr lvl="0" algn="ctr"/>
            <a:r>
              <a:rPr lang="en-US" altLang="zh-CN" sz="2000" dirty="0">
                <a:solidFill>
                  <a:schemeClr val="bg1"/>
                </a:solidFill>
                <a:latin typeface="Bernard MT Condensed" pitchFamily="18" charset="0"/>
                <a:ea typeface="UKIJ Qolyazma" pitchFamily="18" charset="0"/>
                <a:cs typeface="UKIJ Qolyazma" pitchFamily="18" charset="0"/>
              </a:rPr>
              <a:t>15664</a:t>
            </a:r>
            <a:endParaRPr lang="zh-CN" altLang="en-US" sz="2000" dirty="0">
              <a:solidFill>
                <a:schemeClr val="bg1"/>
              </a:solidFill>
              <a:latin typeface="Bernard MT Condensed" pitchFamily="18" charset="0"/>
              <a:cs typeface="UKIJ Qolyazma" pitchFamily="18" charset="0"/>
            </a:endParaRPr>
          </a:p>
        </p:txBody>
      </p:sp>
      <p:sp>
        <p:nvSpPr>
          <p:cNvPr id="14" name="矩形 13"/>
          <p:cNvSpPr/>
          <p:nvPr/>
        </p:nvSpPr>
        <p:spPr>
          <a:xfrm>
            <a:off x="5667825" y="3312652"/>
            <a:ext cx="1089705" cy="600164"/>
          </a:xfrm>
          <a:prstGeom prst="rect">
            <a:avLst/>
          </a:prstGeom>
        </p:spPr>
        <p:txBody>
          <a:bodyPr wrap="square">
            <a:spAutoFit/>
          </a:bodyPr>
          <a:lstStyle/>
          <a:p>
            <a:pPr algn="ctr"/>
            <a:r>
              <a:rPr lang="zh-CN" altLang="en-US" sz="1100" kern="0" dirty="0">
                <a:solidFill>
                  <a:schemeClr val="bg1"/>
                </a:solidFill>
                <a:latin typeface="微软雅黑" pitchFamily="34" charset="-122"/>
                <a:ea typeface="微软雅黑" pitchFamily="34" charset="-122"/>
                <a:cs typeface="Raleway Light"/>
              </a:rPr>
              <a:t>这里输入简单的文字概述里输入简单文字</a:t>
            </a:r>
            <a:endParaRPr lang="zh-CN" altLang="en-US" sz="1100" dirty="0"/>
          </a:p>
        </p:txBody>
      </p:sp>
      <p:grpSp>
        <p:nvGrpSpPr>
          <p:cNvPr id="15" name="Group 4"/>
          <p:cNvGrpSpPr/>
          <p:nvPr/>
        </p:nvGrpSpPr>
        <p:grpSpPr>
          <a:xfrm>
            <a:off x="1394899" y="2965469"/>
            <a:ext cx="1080131" cy="873891"/>
            <a:chOff x="5838825" y="2538413"/>
            <a:chExt cx="490538" cy="396874"/>
          </a:xfrm>
          <a:solidFill>
            <a:schemeClr val="bg1"/>
          </a:solidFill>
        </p:grpSpPr>
        <p:sp>
          <p:nvSpPr>
            <p:cNvPr id="16" name="Freeform 35"/>
            <p:cNvSpPr>
              <a:spLocks noEditPoints="1"/>
            </p:cNvSpPr>
            <p:nvPr/>
          </p:nvSpPr>
          <p:spPr bwMode="auto">
            <a:xfrm>
              <a:off x="5838825" y="2587625"/>
              <a:ext cx="490538" cy="347662"/>
            </a:xfrm>
            <a:custGeom>
              <a:avLst/>
              <a:gdLst>
                <a:gd name="T0" fmla="*/ 121 w 130"/>
                <a:gd name="T1" fmla="*/ 0 h 92"/>
                <a:gd name="T2" fmla="*/ 9 w 130"/>
                <a:gd name="T3" fmla="*/ 0 h 92"/>
                <a:gd name="T4" fmla="*/ 0 w 130"/>
                <a:gd name="T5" fmla="*/ 9 h 92"/>
                <a:gd name="T6" fmla="*/ 0 w 130"/>
                <a:gd name="T7" fmla="*/ 83 h 92"/>
                <a:gd name="T8" fmla="*/ 9 w 130"/>
                <a:gd name="T9" fmla="*/ 92 h 92"/>
                <a:gd name="T10" fmla="*/ 121 w 130"/>
                <a:gd name="T11" fmla="*/ 92 h 92"/>
                <a:gd name="T12" fmla="*/ 130 w 130"/>
                <a:gd name="T13" fmla="*/ 83 h 92"/>
                <a:gd name="T14" fmla="*/ 130 w 130"/>
                <a:gd name="T15" fmla="*/ 9 h 92"/>
                <a:gd name="T16" fmla="*/ 121 w 130"/>
                <a:gd name="T17" fmla="*/ 0 h 92"/>
                <a:gd name="T18" fmla="*/ 47 w 130"/>
                <a:gd name="T19" fmla="*/ 81 h 92"/>
                <a:gd name="T20" fmla="*/ 12 w 130"/>
                <a:gd name="T21" fmla="*/ 46 h 92"/>
                <a:gd name="T22" fmla="*/ 47 w 130"/>
                <a:gd name="T23" fmla="*/ 11 h 92"/>
                <a:gd name="T24" fmla="*/ 82 w 130"/>
                <a:gd name="T25" fmla="*/ 46 h 92"/>
                <a:gd name="T26" fmla="*/ 47 w 130"/>
                <a:gd name="T27" fmla="*/ 81 h 92"/>
                <a:gd name="T28" fmla="*/ 116 w 130"/>
                <a:gd name="T29" fmla="*/ 19 h 92"/>
                <a:gd name="T30" fmla="*/ 105 w 130"/>
                <a:gd name="T31" fmla="*/ 19 h 92"/>
                <a:gd name="T32" fmla="*/ 99 w 130"/>
                <a:gd name="T33" fmla="*/ 13 h 92"/>
                <a:gd name="T34" fmla="*/ 105 w 130"/>
                <a:gd name="T35" fmla="*/ 7 h 92"/>
                <a:gd name="T36" fmla="*/ 116 w 130"/>
                <a:gd name="T37" fmla="*/ 7 h 92"/>
                <a:gd name="T38" fmla="*/ 122 w 130"/>
                <a:gd name="T39" fmla="*/ 13 h 92"/>
                <a:gd name="T40" fmla="*/ 116 w 130"/>
                <a:gd name="T41" fmla="*/ 19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30" h="92">
                  <a:moveTo>
                    <a:pt x="121" y="0"/>
                  </a:moveTo>
                  <a:cubicBezTo>
                    <a:pt x="9" y="0"/>
                    <a:pt x="9" y="0"/>
                    <a:pt x="9" y="0"/>
                  </a:cubicBezTo>
                  <a:cubicBezTo>
                    <a:pt x="4" y="0"/>
                    <a:pt x="0" y="4"/>
                    <a:pt x="0" y="9"/>
                  </a:cubicBezTo>
                  <a:cubicBezTo>
                    <a:pt x="0" y="83"/>
                    <a:pt x="0" y="83"/>
                    <a:pt x="0" y="83"/>
                  </a:cubicBezTo>
                  <a:cubicBezTo>
                    <a:pt x="0" y="88"/>
                    <a:pt x="4" y="92"/>
                    <a:pt x="9" y="92"/>
                  </a:cubicBezTo>
                  <a:cubicBezTo>
                    <a:pt x="121" y="92"/>
                    <a:pt x="121" y="92"/>
                    <a:pt x="121" y="92"/>
                  </a:cubicBezTo>
                  <a:cubicBezTo>
                    <a:pt x="126" y="92"/>
                    <a:pt x="130" y="88"/>
                    <a:pt x="130" y="83"/>
                  </a:cubicBezTo>
                  <a:cubicBezTo>
                    <a:pt x="130" y="9"/>
                    <a:pt x="130" y="9"/>
                    <a:pt x="130" y="9"/>
                  </a:cubicBezTo>
                  <a:cubicBezTo>
                    <a:pt x="130" y="4"/>
                    <a:pt x="126" y="0"/>
                    <a:pt x="121" y="0"/>
                  </a:cubicBezTo>
                  <a:close/>
                  <a:moveTo>
                    <a:pt x="47" y="81"/>
                  </a:moveTo>
                  <a:cubicBezTo>
                    <a:pt x="28" y="81"/>
                    <a:pt x="12" y="66"/>
                    <a:pt x="12" y="46"/>
                  </a:cubicBezTo>
                  <a:cubicBezTo>
                    <a:pt x="12" y="27"/>
                    <a:pt x="28" y="11"/>
                    <a:pt x="47" y="11"/>
                  </a:cubicBezTo>
                  <a:cubicBezTo>
                    <a:pt x="67" y="11"/>
                    <a:pt x="82" y="27"/>
                    <a:pt x="82" y="46"/>
                  </a:cubicBezTo>
                  <a:cubicBezTo>
                    <a:pt x="82" y="66"/>
                    <a:pt x="67" y="81"/>
                    <a:pt x="47" y="81"/>
                  </a:cubicBezTo>
                  <a:close/>
                  <a:moveTo>
                    <a:pt x="116" y="19"/>
                  </a:moveTo>
                  <a:cubicBezTo>
                    <a:pt x="105" y="19"/>
                    <a:pt x="105" y="19"/>
                    <a:pt x="105" y="19"/>
                  </a:cubicBezTo>
                  <a:cubicBezTo>
                    <a:pt x="101" y="19"/>
                    <a:pt x="99" y="17"/>
                    <a:pt x="99" y="13"/>
                  </a:cubicBezTo>
                  <a:cubicBezTo>
                    <a:pt x="99" y="10"/>
                    <a:pt x="101" y="7"/>
                    <a:pt x="105" y="7"/>
                  </a:cubicBezTo>
                  <a:cubicBezTo>
                    <a:pt x="116" y="7"/>
                    <a:pt x="116" y="7"/>
                    <a:pt x="116" y="7"/>
                  </a:cubicBezTo>
                  <a:cubicBezTo>
                    <a:pt x="119" y="7"/>
                    <a:pt x="122" y="10"/>
                    <a:pt x="122" y="13"/>
                  </a:cubicBezTo>
                  <a:cubicBezTo>
                    <a:pt x="122" y="17"/>
                    <a:pt x="119" y="19"/>
                    <a:pt x="116"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 name="Rectangle 36"/>
            <p:cNvSpPr>
              <a:spLocks noChangeArrowheads="1"/>
            </p:cNvSpPr>
            <p:nvPr/>
          </p:nvSpPr>
          <p:spPr bwMode="auto">
            <a:xfrm>
              <a:off x="5888038" y="2538413"/>
              <a:ext cx="101600" cy="381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 name="Oval 37"/>
            <p:cNvSpPr>
              <a:spLocks noChangeArrowheads="1"/>
            </p:cNvSpPr>
            <p:nvPr/>
          </p:nvSpPr>
          <p:spPr bwMode="auto">
            <a:xfrm>
              <a:off x="5951538" y="2697163"/>
              <a:ext cx="128588" cy="12858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25" name="TextBox 24"/>
          <p:cNvSpPr txBox="1"/>
          <p:nvPr/>
        </p:nvSpPr>
        <p:spPr>
          <a:xfrm>
            <a:off x="683676" y="194243"/>
            <a:ext cx="3870455" cy="338554"/>
          </a:xfrm>
          <a:prstGeom prst="rect">
            <a:avLst/>
          </a:prstGeom>
          <a:noFill/>
        </p:spPr>
        <p:txBody>
          <a:bodyPr wrap="square" rtlCol="0">
            <a:spAutoFit/>
          </a:bodyPr>
          <a:lstStyle/>
          <a:p>
            <a:r>
              <a:rPr lang="zh-CN" altLang="en-US" sz="1600" b="1" dirty="0" smtClean="0">
                <a:solidFill>
                  <a:schemeClr val="tx1">
                    <a:lumMod val="65000"/>
                    <a:lumOff val="35000"/>
                  </a:schemeClr>
                </a:solidFill>
                <a:latin typeface="微软雅黑" pitchFamily="34" charset="-122"/>
                <a:ea typeface="微软雅黑" pitchFamily="34" charset="-122"/>
              </a:rPr>
              <a:t>在此输入你的文本内容</a:t>
            </a:r>
            <a:endParaRPr lang="zh-CN" altLang="en-US" sz="1600" b="1" dirty="0">
              <a:solidFill>
                <a:schemeClr val="tx1">
                  <a:lumMod val="65000"/>
                  <a:lumOff val="35000"/>
                </a:schemeClr>
              </a:solidFill>
              <a:latin typeface="微软雅黑" pitchFamily="34" charset="-122"/>
              <a:ea typeface="微软雅黑" pitchFamily="34" charset="-122"/>
            </a:endParaRPr>
          </a:p>
        </p:txBody>
      </p:sp>
      <p:sp>
        <p:nvSpPr>
          <p:cNvPr id="26" name="矩形 25"/>
          <p:cNvSpPr/>
          <p:nvPr/>
        </p:nvSpPr>
        <p:spPr>
          <a:xfrm>
            <a:off x="683676" y="440464"/>
            <a:ext cx="2430295" cy="184666"/>
          </a:xfrm>
          <a:prstGeom prst="rect">
            <a:avLst/>
          </a:prstGeom>
        </p:spPr>
        <p:txBody>
          <a:bodyPr wrap="square">
            <a:spAutoFit/>
          </a:bodyPr>
          <a:lstStyle/>
          <a:p>
            <a:r>
              <a:rPr lang="en-US" altLang="zh-CN" sz="600" dirty="0">
                <a:solidFill>
                  <a:schemeClr val="tx1">
                    <a:lumMod val="65000"/>
                    <a:lumOff val="35000"/>
                  </a:schemeClr>
                </a:solidFill>
              </a:rPr>
              <a:t>Always believe that something wonderful is about to happen.</a:t>
            </a:r>
            <a:endParaRPr lang="zh-CN" altLang="en-US" sz="600" dirty="0">
              <a:solidFill>
                <a:schemeClr val="tx1">
                  <a:lumMod val="65000"/>
                  <a:lumOff val="35000"/>
                </a:schemeClr>
              </a:solidFill>
            </a:endParaRPr>
          </a:p>
        </p:txBody>
      </p:sp>
      <p:pic>
        <p:nvPicPr>
          <p:cNvPr id="27" name="图片 26"/>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214039" y="194576"/>
            <a:ext cx="469637" cy="504684"/>
          </a:xfrm>
          <a:prstGeom prst="rect">
            <a:avLst/>
          </a:prstGeom>
        </p:spPr>
      </p:pic>
      <p:cxnSp>
        <p:nvCxnSpPr>
          <p:cNvPr id="28" name="直接连接符 27"/>
          <p:cNvCxnSpPr/>
          <p:nvPr/>
        </p:nvCxnSpPr>
        <p:spPr bwMode="auto">
          <a:xfrm>
            <a:off x="755682" y="625130"/>
            <a:ext cx="2358289" cy="0"/>
          </a:xfrm>
          <a:prstGeom prst="line">
            <a:avLst/>
          </a:prstGeom>
          <a:solidFill>
            <a:schemeClr val="accent1"/>
          </a:solidFill>
          <a:ln w="9525" cap="flat" cmpd="sng" algn="ctr">
            <a:solidFill>
              <a:schemeClr val="tx1">
                <a:lumMod val="50000"/>
                <a:lumOff val="50000"/>
              </a:schemeClr>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29" name="图片 28"/>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7679405" y="265861"/>
            <a:ext cx="1212896" cy="430161"/>
          </a:xfrm>
          <a:prstGeom prst="rect">
            <a:avLst/>
          </a:prstGeom>
        </p:spPr>
      </p:pic>
      <p:sp>
        <p:nvSpPr>
          <p:cNvPr id="30" name="TextBox 29"/>
          <p:cNvSpPr txBox="1"/>
          <p:nvPr/>
        </p:nvSpPr>
        <p:spPr>
          <a:xfrm>
            <a:off x="239505" y="255798"/>
            <a:ext cx="418704" cy="369332"/>
          </a:xfrm>
          <a:prstGeom prst="rect">
            <a:avLst/>
          </a:prstGeom>
          <a:noFill/>
        </p:spPr>
        <p:txBody>
          <a:bodyPr wrap="none" rtlCol="0">
            <a:spAutoFit/>
          </a:bodyPr>
          <a:lstStyle/>
          <a:p>
            <a:r>
              <a:rPr lang="en-US" altLang="zh-CN" dirty="0" smtClean="0">
                <a:solidFill>
                  <a:schemeClr val="bg1"/>
                </a:solidFill>
              </a:rPr>
              <a:t>01</a:t>
            </a:r>
            <a:endParaRPr lang="zh-CN" altLang="en-US" dirty="0">
              <a:solidFill>
                <a:schemeClr val="bg1"/>
              </a:solidFill>
            </a:endParaRPr>
          </a:p>
        </p:txBody>
      </p:sp>
    </p:spTree>
    <p:extLst>
      <p:ext uri="{BB962C8B-B14F-4D97-AF65-F5344CB8AC3E}">
        <p14:creationId xmlns:p14="http://schemas.microsoft.com/office/powerpoint/2010/main" val="5677791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6"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strVal val="(6*min(max(#ppt_w*#ppt_h,.3),1)-7.4)/-.7*#ppt_w"/>
                                          </p:val>
                                        </p:tav>
                                        <p:tav tm="100000">
                                          <p:val>
                                            <p:strVal val="#ppt_w"/>
                                          </p:val>
                                        </p:tav>
                                      </p:tavLst>
                                    </p:anim>
                                    <p:anim calcmode="lin" valueType="num">
                                      <p:cBhvr>
                                        <p:cTn id="8" dur="500" fill="hold"/>
                                        <p:tgtEl>
                                          <p:spTgt spid="11"/>
                                        </p:tgtEl>
                                        <p:attrNameLst>
                                          <p:attrName>ppt_h</p:attrName>
                                        </p:attrNameLst>
                                      </p:cBhvr>
                                      <p:tavLst>
                                        <p:tav tm="0">
                                          <p:val>
                                            <p:strVal val="(6*min(max(#ppt_w*#ppt_h,.3),1)-7.4)/-.7*#ppt_h"/>
                                          </p:val>
                                        </p:tav>
                                        <p:tav tm="100000">
                                          <p:val>
                                            <p:strVal val="#ppt_h"/>
                                          </p:val>
                                        </p:tav>
                                      </p:tavLst>
                                    </p:anim>
                                    <p:anim calcmode="lin" valueType="num">
                                      <p:cBhvr>
                                        <p:cTn id="9" dur="500" fill="hold"/>
                                        <p:tgtEl>
                                          <p:spTgt spid="11"/>
                                        </p:tgtEl>
                                        <p:attrNameLst>
                                          <p:attrName>ppt_x</p:attrName>
                                        </p:attrNameLst>
                                      </p:cBhvr>
                                      <p:tavLst>
                                        <p:tav tm="0">
                                          <p:val>
                                            <p:fltVal val="0.5"/>
                                          </p:val>
                                        </p:tav>
                                        <p:tav tm="100000">
                                          <p:val>
                                            <p:strVal val="#ppt_x"/>
                                          </p:val>
                                        </p:tav>
                                      </p:tavLst>
                                    </p:anim>
                                    <p:anim calcmode="lin" valueType="num">
                                      <p:cBhvr>
                                        <p:cTn id="10" dur="500" fill="hold"/>
                                        <p:tgtEl>
                                          <p:spTgt spid="11"/>
                                        </p:tgtEl>
                                        <p:attrNameLst>
                                          <p:attrName>ppt_y</p:attrName>
                                        </p:attrNameLst>
                                      </p:cBhvr>
                                      <p:tavLst>
                                        <p:tav tm="0">
                                          <p:val>
                                            <p:strVal val="1+(6*min(max(#ppt_w*#ppt_h,.3),1)-7.4)/-.7*#ppt_h/2"/>
                                          </p:val>
                                        </p:tav>
                                        <p:tav tm="100000">
                                          <p:val>
                                            <p:strVal val="#ppt_y"/>
                                          </p:val>
                                        </p:tav>
                                      </p:tavLst>
                                    </p:anim>
                                  </p:childTnLst>
                                </p:cTn>
                              </p:par>
                              <p:par>
                                <p:cTn id="11" presetID="23" presetClass="entr" presetSubtype="36" fill="hold" grpId="0" nodeType="withEffect">
                                  <p:stCondLst>
                                    <p:cond delay="200"/>
                                  </p:stCondLst>
                                  <p:childTnLst>
                                    <p:set>
                                      <p:cBhvr>
                                        <p:cTn id="12" dur="1" fill="hold">
                                          <p:stCondLst>
                                            <p:cond delay="0"/>
                                          </p:stCondLst>
                                        </p:cTn>
                                        <p:tgtEl>
                                          <p:spTgt spid="3"/>
                                        </p:tgtEl>
                                        <p:attrNameLst>
                                          <p:attrName>style.visibility</p:attrName>
                                        </p:attrNameLst>
                                      </p:cBhvr>
                                      <p:to>
                                        <p:strVal val="visible"/>
                                      </p:to>
                                    </p:set>
                                    <p:anim calcmode="lin" valueType="num">
                                      <p:cBhvr>
                                        <p:cTn id="13" dur="500" fill="hold"/>
                                        <p:tgtEl>
                                          <p:spTgt spid="3"/>
                                        </p:tgtEl>
                                        <p:attrNameLst>
                                          <p:attrName>ppt_w</p:attrName>
                                        </p:attrNameLst>
                                      </p:cBhvr>
                                      <p:tavLst>
                                        <p:tav tm="0">
                                          <p:val>
                                            <p:strVal val="(6*min(max(#ppt_w*#ppt_h,.3),1)-7.4)/-.7*#ppt_w"/>
                                          </p:val>
                                        </p:tav>
                                        <p:tav tm="100000">
                                          <p:val>
                                            <p:strVal val="#ppt_w"/>
                                          </p:val>
                                        </p:tav>
                                      </p:tavLst>
                                    </p:anim>
                                    <p:anim calcmode="lin" valueType="num">
                                      <p:cBhvr>
                                        <p:cTn id="14" dur="500" fill="hold"/>
                                        <p:tgtEl>
                                          <p:spTgt spid="3"/>
                                        </p:tgtEl>
                                        <p:attrNameLst>
                                          <p:attrName>ppt_h</p:attrName>
                                        </p:attrNameLst>
                                      </p:cBhvr>
                                      <p:tavLst>
                                        <p:tav tm="0">
                                          <p:val>
                                            <p:strVal val="(6*min(max(#ppt_w*#ppt_h,.3),1)-7.4)/-.7*#ppt_h"/>
                                          </p:val>
                                        </p:tav>
                                        <p:tav tm="100000">
                                          <p:val>
                                            <p:strVal val="#ppt_h"/>
                                          </p:val>
                                        </p:tav>
                                      </p:tavLst>
                                    </p:anim>
                                    <p:anim calcmode="lin" valueType="num">
                                      <p:cBhvr>
                                        <p:cTn id="15" dur="500" fill="hold"/>
                                        <p:tgtEl>
                                          <p:spTgt spid="3"/>
                                        </p:tgtEl>
                                        <p:attrNameLst>
                                          <p:attrName>ppt_x</p:attrName>
                                        </p:attrNameLst>
                                      </p:cBhvr>
                                      <p:tavLst>
                                        <p:tav tm="0">
                                          <p:val>
                                            <p:fltVal val="0.5"/>
                                          </p:val>
                                        </p:tav>
                                        <p:tav tm="100000">
                                          <p:val>
                                            <p:strVal val="#ppt_x"/>
                                          </p:val>
                                        </p:tav>
                                      </p:tavLst>
                                    </p:anim>
                                    <p:anim calcmode="lin" valueType="num">
                                      <p:cBhvr>
                                        <p:cTn id="16" dur="500" fill="hold"/>
                                        <p:tgtEl>
                                          <p:spTgt spid="3"/>
                                        </p:tgtEl>
                                        <p:attrNameLst>
                                          <p:attrName>ppt_y</p:attrName>
                                        </p:attrNameLst>
                                      </p:cBhvr>
                                      <p:tavLst>
                                        <p:tav tm="0">
                                          <p:val>
                                            <p:strVal val="1+(6*min(max(#ppt_w*#ppt_h,.3),1)-7.4)/-.7*#ppt_h/2"/>
                                          </p:val>
                                        </p:tav>
                                        <p:tav tm="100000">
                                          <p:val>
                                            <p:strVal val="#ppt_y"/>
                                          </p:val>
                                        </p:tav>
                                      </p:tavLst>
                                    </p:anim>
                                  </p:childTnLst>
                                </p:cTn>
                              </p:par>
                              <p:par>
                                <p:cTn id="17" presetID="23" presetClass="entr" presetSubtype="36" fill="hold" grpId="0" nodeType="withEffect">
                                  <p:stCondLst>
                                    <p:cond delay="400"/>
                                  </p:stCondLst>
                                  <p:childTnLst>
                                    <p:set>
                                      <p:cBhvr>
                                        <p:cTn id="18" dur="1" fill="hold">
                                          <p:stCondLst>
                                            <p:cond delay="0"/>
                                          </p:stCondLst>
                                        </p:cTn>
                                        <p:tgtEl>
                                          <p:spTgt spid="5"/>
                                        </p:tgtEl>
                                        <p:attrNameLst>
                                          <p:attrName>style.visibility</p:attrName>
                                        </p:attrNameLst>
                                      </p:cBhvr>
                                      <p:to>
                                        <p:strVal val="visible"/>
                                      </p:to>
                                    </p:set>
                                    <p:anim calcmode="lin" valueType="num">
                                      <p:cBhvr>
                                        <p:cTn id="19" dur="500" fill="hold"/>
                                        <p:tgtEl>
                                          <p:spTgt spid="5"/>
                                        </p:tgtEl>
                                        <p:attrNameLst>
                                          <p:attrName>ppt_w</p:attrName>
                                        </p:attrNameLst>
                                      </p:cBhvr>
                                      <p:tavLst>
                                        <p:tav tm="0">
                                          <p:val>
                                            <p:strVal val="(6*min(max(#ppt_w*#ppt_h,.3),1)-7.4)/-.7*#ppt_w"/>
                                          </p:val>
                                        </p:tav>
                                        <p:tav tm="100000">
                                          <p:val>
                                            <p:strVal val="#ppt_w"/>
                                          </p:val>
                                        </p:tav>
                                      </p:tavLst>
                                    </p:anim>
                                    <p:anim calcmode="lin" valueType="num">
                                      <p:cBhvr>
                                        <p:cTn id="20" dur="500" fill="hold"/>
                                        <p:tgtEl>
                                          <p:spTgt spid="5"/>
                                        </p:tgtEl>
                                        <p:attrNameLst>
                                          <p:attrName>ppt_h</p:attrName>
                                        </p:attrNameLst>
                                      </p:cBhvr>
                                      <p:tavLst>
                                        <p:tav tm="0">
                                          <p:val>
                                            <p:strVal val="(6*min(max(#ppt_w*#ppt_h,.3),1)-7.4)/-.7*#ppt_h"/>
                                          </p:val>
                                        </p:tav>
                                        <p:tav tm="100000">
                                          <p:val>
                                            <p:strVal val="#ppt_h"/>
                                          </p:val>
                                        </p:tav>
                                      </p:tavLst>
                                    </p:anim>
                                    <p:anim calcmode="lin" valueType="num">
                                      <p:cBhvr>
                                        <p:cTn id="21" dur="500" fill="hold"/>
                                        <p:tgtEl>
                                          <p:spTgt spid="5"/>
                                        </p:tgtEl>
                                        <p:attrNameLst>
                                          <p:attrName>ppt_x</p:attrName>
                                        </p:attrNameLst>
                                      </p:cBhvr>
                                      <p:tavLst>
                                        <p:tav tm="0">
                                          <p:val>
                                            <p:fltVal val="0.5"/>
                                          </p:val>
                                        </p:tav>
                                        <p:tav tm="100000">
                                          <p:val>
                                            <p:strVal val="#ppt_x"/>
                                          </p:val>
                                        </p:tav>
                                      </p:tavLst>
                                    </p:anim>
                                    <p:anim calcmode="lin" valueType="num">
                                      <p:cBhvr>
                                        <p:cTn id="22" dur="500" fill="hold"/>
                                        <p:tgtEl>
                                          <p:spTgt spid="5"/>
                                        </p:tgtEl>
                                        <p:attrNameLst>
                                          <p:attrName>ppt_y</p:attrName>
                                        </p:attrNameLst>
                                      </p:cBhvr>
                                      <p:tavLst>
                                        <p:tav tm="0">
                                          <p:val>
                                            <p:strVal val="1+(6*min(max(#ppt_w*#ppt_h,.3),1)-7.4)/-.7*#ppt_h/2"/>
                                          </p:val>
                                        </p:tav>
                                        <p:tav tm="100000">
                                          <p:val>
                                            <p:strVal val="#ppt_y"/>
                                          </p:val>
                                        </p:tav>
                                      </p:tavLst>
                                    </p:anim>
                                  </p:childTnLst>
                                </p:cTn>
                              </p:par>
                              <p:par>
                                <p:cTn id="23" presetID="23" presetClass="entr" presetSubtype="36" fill="hold" grpId="0" nodeType="withEffect">
                                  <p:stCondLst>
                                    <p:cond delay="600"/>
                                  </p:stCondLst>
                                  <p:childTnLst>
                                    <p:set>
                                      <p:cBhvr>
                                        <p:cTn id="24" dur="1" fill="hold">
                                          <p:stCondLst>
                                            <p:cond delay="0"/>
                                          </p:stCondLst>
                                        </p:cTn>
                                        <p:tgtEl>
                                          <p:spTgt spid="7"/>
                                        </p:tgtEl>
                                        <p:attrNameLst>
                                          <p:attrName>style.visibility</p:attrName>
                                        </p:attrNameLst>
                                      </p:cBhvr>
                                      <p:to>
                                        <p:strVal val="visible"/>
                                      </p:to>
                                    </p:set>
                                    <p:anim calcmode="lin" valueType="num">
                                      <p:cBhvr>
                                        <p:cTn id="25" dur="500" fill="hold"/>
                                        <p:tgtEl>
                                          <p:spTgt spid="7"/>
                                        </p:tgtEl>
                                        <p:attrNameLst>
                                          <p:attrName>ppt_w</p:attrName>
                                        </p:attrNameLst>
                                      </p:cBhvr>
                                      <p:tavLst>
                                        <p:tav tm="0">
                                          <p:val>
                                            <p:strVal val="(6*min(max(#ppt_w*#ppt_h,.3),1)-7.4)/-.7*#ppt_w"/>
                                          </p:val>
                                        </p:tav>
                                        <p:tav tm="100000">
                                          <p:val>
                                            <p:strVal val="#ppt_w"/>
                                          </p:val>
                                        </p:tav>
                                      </p:tavLst>
                                    </p:anim>
                                    <p:anim calcmode="lin" valueType="num">
                                      <p:cBhvr>
                                        <p:cTn id="26" dur="500" fill="hold"/>
                                        <p:tgtEl>
                                          <p:spTgt spid="7"/>
                                        </p:tgtEl>
                                        <p:attrNameLst>
                                          <p:attrName>ppt_h</p:attrName>
                                        </p:attrNameLst>
                                      </p:cBhvr>
                                      <p:tavLst>
                                        <p:tav tm="0">
                                          <p:val>
                                            <p:strVal val="(6*min(max(#ppt_w*#ppt_h,.3),1)-7.4)/-.7*#ppt_h"/>
                                          </p:val>
                                        </p:tav>
                                        <p:tav tm="100000">
                                          <p:val>
                                            <p:strVal val="#ppt_h"/>
                                          </p:val>
                                        </p:tav>
                                      </p:tavLst>
                                    </p:anim>
                                    <p:anim calcmode="lin" valueType="num">
                                      <p:cBhvr>
                                        <p:cTn id="27" dur="500" fill="hold"/>
                                        <p:tgtEl>
                                          <p:spTgt spid="7"/>
                                        </p:tgtEl>
                                        <p:attrNameLst>
                                          <p:attrName>ppt_x</p:attrName>
                                        </p:attrNameLst>
                                      </p:cBhvr>
                                      <p:tavLst>
                                        <p:tav tm="0">
                                          <p:val>
                                            <p:fltVal val="0.5"/>
                                          </p:val>
                                        </p:tav>
                                        <p:tav tm="100000">
                                          <p:val>
                                            <p:strVal val="#ppt_x"/>
                                          </p:val>
                                        </p:tav>
                                      </p:tavLst>
                                    </p:anim>
                                    <p:anim calcmode="lin" valueType="num">
                                      <p:cBhvr>
                                        <p:cTn id="28" dur="500" fill="hold"/>
                                        <p:tgtEl>
                                          <p:spTgt spid="7"/>
                                        </p:tgtEl>
                                        <p:attrNameLst>
                                          <p:attrName>ppt_y</p:attrName>
                                        </p:attrNameLst>
                                      </p:cBhvr>
                                      <p:tavLst>
                                        <p:tav tm="0">
                                          <p:val>
                                            <p:strVal val="1+(6*min(max(#ppt_w*#ppt_h,.3),1)-7.4)/-.7*#ppt_h/2"/>
                                          </p:val>
                                        </p:tav>
                                        <p:tav tm="100000">
                                          <p:val>
                                            <p:strVal val="#ppt_y"/>
                                          </p:val>
                                        </p:tav>
                                      </p:tavLst>
                                    </p:anim>
                                  </p:childTnLst>
                                </p:cTn>
                              </p:par>
                              <p:par>
                                <p:cTn id="29" presetID="23" presetClass="entr" presetSubtype="36" fill="hold" grpId="0" nodeType="withEffect">
                                  <p:stCondLst>
                                    <p:cond delay="800"/>
                                  </p:stCondLst>
                                  <p:childTnLst>
                                    <p:set>
                                      <p:cBhvr>
                                        <p:cTn id="30" dur="1" fill="hold">
                                          <p:stCondLst>
                                            <p:cond delay="0"/>
                                          </p:stCondLst>
                                        </p:cTn>
                                        <p:tgtEl>
                                          <p:spTgt spid="10"/>
                                        </p:tgtEl>
                                        <p:attrNameLst>
                                          <p:attrName>style.visibility</p:attrName>
                                        </p:attrNameLst>
                                      </p:cBhvr>
                                      <p:to>
                                        <p:strVal val="visible"/>
                                      </p:to>
                                    </p:set>
                                    <p:anim calcmode="lin" valueType="num">
                                      <p:cBhvr>
                                        <p:cTn id="31" dur="500" fill="hold"/>
                                        <p:tgtEl>
                                          <p:spTgt spid="10"/>
                                        </p:tgtEl>
                                        <p:attrNameLst>
                                          <p:attrName>ppt_w</p:attrName>
                                        </p:attrNameLst>
                                      </p:cBhvr>
                                      <p:tavLst>
                                        <p:tav tm="0">
                                          <p:val>
                                            <p:strVal val="(6*min(max(#ppt_w*#ppt_h,.3),1)-7.4)/-.7*#ppt_w"/>
                                          </p:val>
                                        </p:tav>
                                        <p:tav tm="100000">
                                          <p:val>
                                            <p:strVal val="#ppt_w"/>
                                          </p:val>
                                        </p:tav>
                                      </p:tavLst>
                                    </p:anim>
                                    <p:anim calcmode="lin" valueType="num">
                                      <p:cBhvr>
                                        <p:cTn id="32" dur="500" fill="hold"/>
                                        <p:tgtEl>
                                          <p:spTgt spid="10"/>
                                        </p:tgtEl>
                                        <p:attrNameLst>
                                          <p:attrName>ppt_h</p:attrName>
                                        </p:attrNameLst>
                                      </p:cBhvr>
                                      <p:tavLst>
                                        <p:tav tm="0">
                                          <p:val>
                                            <p:strVal val="(6*min(max(#ppt_w*#ppt_h,.3),1)-7.4)/-.7*#ppt_h"/>
                                          </p:val>
                                        </p:tav>
                                        <p:tav tm="100000">
                                          <p:val>
                                            <p:strVal val="#ppt_h"/>
                                          </p:val>
                                        </p:tav>
                                      </p:tavLst>
                                    </p:anim>
                                    <p:anim calcmode="lin" valueType="num">
                                      <p:cBhvr>
                                        <p:cTn id="33" dur="500" fill="hold"/>
                                        <p:tgtEl>
                                          <p:spTgt spid="10"/>
                                        </p:tgtEl>
                                        <p:attrNameLst>
                                          <p:attrName>ppt_x</p:attrName>
                                        </p:attrNameLst>
                                      </p:cBhvr>
                                      <p:tavLst>
                                        <p:tav tm="0">
                                          <p:val>
                                            <p:fltVal val="0.5"/>
                                          </p:val>
                                        </p:tav>
                                        <p:tav tm="100000">
                                          <p:val>
                                            <p:strVal val="#ppt_x"/>
                                          </p:val>
                                        </p:tav>
                                      </p:tavLst>
                                    </p:anim>
                                    <p:anim calcmode="lin" valueType="num">
                                      <p:cBhvr>
                                        <p:cTn id="34" dur="500" fill="hold"/>
                                        <p:tgtEl>
                                          <p:spTgt spid="10"/>
                                        </p:tgtEl>
                                        <p:attrNameLst>
                                          <p:attrName>ppt_y</p:attrName>
                                        </p:attrNameLst>
                                      </p:cBhvr>
                                      <p:tavLst>
                                        <p:tav tm="0">
                                          <p:val>
                                            <p:strVal val="1+(6*min(max(#ppt_w*#ppt_h,.3),1)-7.4)/-.7*#ppt_h/2"/>
                                          </p:val>
                                        </p:tav>
                                        <p:tav tm="100000">
                                          <p:val>
                                            <p:strVal val="#ppt_y"/>
                                          </p:val>
                                        </p:tav>
                                      </p:tavLst>
                                    </p:anim>
                                  </p:childTnLst>
                                </p:cTn>
                              </p:par>
                              <p:par>
                                <p:cTn id="35" presetID="23" presetClass="entr" presetSubtype="36" fill="hold" grpId="0" nodeType="withEffect">
                                  <p:stCondLst>
                                    <p:cond delay="1000"/>
                                  </p:stCondLst>
                                  <p:childTnLst>
                                    <p:set>
                                      <p:cBhvr>
                                        <p:cTn id="36" dur="1" fill="hold">
                                          <p:stCondLst>
                                            <p:cond delay="0"/>
                                          </p:stCondLst>
                                        </p:cTn>
                                        <p:tgtEl>
                                          <p:spTgt spid="9"/>
                                        </p:tgtEl>
                                        <p:attrNameLst>
                                          <p:attrName>style.visibility</p:attrName>
                                        </p:attrNameLst>
                                      </p:cBhvr>
                                      <p:to>
                                        <p:strVal val="visible"/>
                                      </p:to>
                                    </p:set>
                                    <p:anim calcmode="lin" valueType="num">
                                      <p:cBhvr>
                                        <p:cTn id="37" dur="500" fill="hold"/>
                                        <p:tgtEl>
                                          <p:spTgt spid="9"/>
                                        </p:tgtEl>
                                        <p:attrNameLst>
                                          <p:attrName>ppt_w</p:attrName>
                                        </p:attrNameLst>
                                      </p:cBhvr>
                                      <p:tavLst>
                                        <p:tav tm="0">
                                          <p:val>
                                            <p:strVal val="(6*min(max(#ppt_w*#ppt_h,.3),1)-7.4)/-.7*#ppt_w"/>
                                          </p:val>
                                        </p:tav>
                                        <p:tav tm="100000">
                                          <p:val>
                                            <p:strVal val="#ppt_w"/>
                                          </p:val>
                                        </p:tav>
                                      </p:tavLst>
                                    </p:anim>
                                    <p:anim calcmode="lin" valueType="num">
                                      <p:cBhvr>
                                        <p:cTn id="38" dur="500" fill="hold"/>
                                        <p:tgtEl>
                                          <p:spTgt spid="9"/>
                                        </p:tgtEl>
                                        <p:attrNameLst>
                                          <p:attrName>ppt_h</p:attrName>
                                        </p:attrNameLst>
                                      </p:cBhvr>
                                      <p:tavLst>
                                        <p:tav tm="0">
                                          <p:val>
                                            <p:strVal val="(6*min(max(#ppt_w*#ppt_h,.3),1)-7.4)/-.7*#ppt_h"/>
                                          </p:val>
                                        </p:tav>
                                        <p:tav tm="100000">
                                          <p:val>
                                            <p:strVal val="#ppt_h"/>
                                          </p:val>
                                        </p:tav>
                                      </p:tavLst>
                                    </p:anim>
                                    <p:anim calcmode="lin" valueType="num">
                                      <p:cBhvr>
                                        <p:cTn id="39" dur="500" fill="hold"/>
                                        <p:tgtEl>
                                          <p:spTgt spid="9"/>
                                        </p:tgtEl>
                                        <p:attrNameLst>
                                          <p:attrName>ppt_x</p:attrName>
                                        </p:attrNameLst>
                                      </p:cBhvr>
                                      <p:tavLst>
                                        <p:tav tm="0">
                                          <p:val>
                                            <p:fltVal val="0.5"/>
                                          </p:val>
                                        </p:tav>
                                        <p:tav tm="100000">
                                          <p:val>
                                            <p:strVal val="#ppt_x"/>
                                          </p:val>
                                        </p:tav>
                                      </p:tavLst>
                                    </p:anim>
                                    <p:anim calcmode="lin" valueType="num">
                                      <p:cBhvr>
                                        <p:cTn id="40" dur="500" fill="hold"/>
                                        <p:tgtEl>
                                          <p:spTgt spid="9"/>
                                        </p:tgtEl>
                                        <p:attrNameLst>
                                          <p:attrName>ppt_y</p:attrName>
                                        </p:attrNameLst>
                                      </p:cBhvr>
                                      <p:tavLst>
                                        <p:tav tm="0">
                                          <p:val>
                                            <p:strVal val="1+(6*min(max(#ppt_w*#ppt_h,.3),1)-7.4)/-.7*#ppt_h/2"/>
                                          </p:val>
                                        </p:tav>
                                        <p:tav tm="100000">
                                          <p:val>
                                            <p:strVal val="#ppt_y"/>
                                          </p:val>
                                        </p:tav>
                                      </p:tavLst>
                                    </p:anim>
                                  </p:childTnLst>
                                </p:cTn>
                              </p:par>
                              <p:par>
                                <p:cTn id="41" presetID="23" presetClass="entr" presetSubtype="36" fill="hold" grpId="0" nodeType="withEffect">
                                  <p:stCondLst>
                                    <p:cond delay="1200"/>
                                  </p:stCondLst>
                                  <p:childTnLst>
                                    <p:set>
                                      <p:cBhvr>
                                        <p:cTn id="42" dur="1" fill="hold">
                                          <p:stCondLst>
                                            <p:cond delay="0"/>
                                          </p:stCondLst>
                                        </p:cTn>
                                        <p:tgtEl>
                                          <p:spTgt spid="4"/>
                                        </p:tgtEl>
                                        <p:attrNameLst>
                                          <p:attrName>style.visibility</p:attrName>
                                        </p:attrNameLst>
                                      </p:cBhvr>
                                      <p:to>
                                        <p:strVal val="visible"/>
                                      </p:to>
                                    </p:set>
                                    <p:anim calcmode="lin" valueType="num">
                                      <p:cBhvr>
                                        <p:cTn id="43" dur="500" fill="hold"/>
                                        <p:tgtEl>
                                          <p:spTgt spid="4"/>
                                        </p:tgtEl>
                                        <p:attrNameLst>
                                          <p:attrName>ppt_w</p:attrName>
                                        </p:attrNameLst>
                                      </p:cBhvr>
                                      <p:tavLst>
                                        <p:tav tm="0">
                                          <p:val>
                                            <p:strVal val="(6*min(max(#ppt_w*#ppt_h,.3),1)-7.4)/-.7*#ppt_w"/>
                                          </p:val>
                                        </p:tav>
                                        <p:tav tm="100000">
                                          <p:val>
                                            <p:strVal val="#ppt_w"/>
                                          </p:val>
                                        </p:tav>
                                      </p:tavLst>
                                    </p:anim>
                                    <p:anim calcmode="lin" valueType="num">
                                      <p:cBhvr>
                                        <p:cTn id="44" dur="500" fill="hold"/>
                                        <p:tgtEl>
                                          <p:spTgt spid="4"/>
                                        </p:tgtEl>
                                        <p:attrNameLst>
                                          <p:attrName>ppt_h</p:attrName>
                                        </p:attrNameLst>
                                      </p:cBhvr>
                                      <p:tavLst>
                                        <p:tav tm="0">
                                          <p:val>
                                            <p:strVal val="(6*min(max(#ppt_w*#ppt_h,.3),1)-7.4)/-.7*#ppt_h"/>
                                          </p:val>
                                        </p:tav>
                                        <p:tav tm="100000">
                                          <p:val>
                                            <p:strVal val="#ppt_h"/>
                                          </p:val>
                                        </p:tav>
                                      </p:tavLst>
                                    </p:anim>
                                    <p:anim calcmode="lin" valueType="num">
                                      <p:cBhvr>
                                        <p:cTn id="45" dur="500" fill="hold"/>
                                        <p:tgtEl>
                                          <p:spTgt spid="4"/>
                                        </p:tgtEl>
                                        <p:attrNameLst>
                                          <p:attrName>ppt_x</p:attrName>
                                        </p:attrNameLst>
                                      </p:cBhvr>
                                      <p:tavLst>
                                        <p:tav tm="0">
                                          <p:val>
                                            <p:fltVal val="0.5"/>
                                          </p:val>
                                        </p:tav>
                                        <p:tav tm="100000">
                                          <p:val>
                                            <p:strVal val="#ppt_x"/>
                                          </p:val>
                                        </p:tav>
                                      </p:tavLst>
                                    </p:anim>
                                    <p:anim calcmode="lin" valueType="num">
                                      <p:cBhvr>
                                        <p:cTn id="46" dur="500" fill="hold"/>
                                        <p:tgtEl>
                                          <p:spTgt spid="4"/>
                                        </p:tgtEl>
                                        <p:attrNameLst>
                                          <p:attrName>ppt_y</p:attrName>
                                        </p:attrNameLst>
                                      </p:cBhvr>
                                      <p:tavLst>
                                        <p:tav tm="0">
                                          <p:val>
                                            <p:strVal val="1+(6*min(max(#ppt_w*#ppt_h,.3),1)-7.4)/-.7*#ppt_h/2"/>
                                          </p:val>
                                        </p:tav>
                                        <p:tav tm="100000">
                                          <p:val>
                                            <p:strVal val="#ppt_y"/>
                                          </p:val>
                                        </p:tav>
                                      </p:tavLst>
                                    </p:anim>
                                  </p:childTnLst>
                                </p:cTn>
                              </p:par>
                              <p:par>
                                <p:cTn id="47" presetID="23" presetClass="entr" presetSubtype="36" fill="hold" grpId="0" nodeType="withEffect">
                                  <p:stCondLst>
                                    <p:cond delay="1400"/>
                                  </p:stCondLst>
                                  <p:childTnLst>
                                    <p:set>
                                      <p:cBhvr>
                                        <p:cTn id="48" dur="1" fill="hold">
                                          <p:stCondLst>
                                            <p:cond delay="0"/>
                                          </p:stCondLst>
                                        </p:cTn>
                                        <p:tgtEl>
                                          <p:spTgt spid="6"/>
                                        </p:tgtEl>
                                        <p:attrNameLst>
                                          <p:attrName>style.visibility</p:attrName>
                                        </p:attrNameLst>
                                      </p:cBhvr>
                                      <p:to>
                                        <p:strVal val="visible"/>
                                      </p:to>
                                    </p:set>
                                    <p:anim calcmode="lin" valueType="num">
                                      <p:cBhvr>
                                        <p:cTn id="49" dur="500" fill="hold"/>
                                        <p:tgtEl>
                                          <p:spTgt spid="6"/>
                                        </p:tgtEl>
                                        <p:attrNameLst>
                                          <p:attrName>ppt_w</p:attrName>
                                        </p:attrNameLst>
                                      </p:cBhvr>
                                      <p:tavLst>
                                        <p:tav tm="0">
                                          <p:val>
                                            <p:strVal val="(6*min(max(#ppt_w*#ppt_h,.3),1)-7.4)/-.7*#ppt_w"/>
                                          </p:val>
                                        </p:tav>
                                        <p:tav tm="100000">
                                          <p:val>
                                            <p:strVal val="#ppt_w"/>
                                          </p:val>
                                        </p:tav>
                                      </p:tavLst>
                                    </p:anim>
                                    <p:anim calcmode="lin" valueType="num">
                                      <p:cBhvr>
                                        <p:cTn id="50" dur="500" fill="hold"/>
                                        <p:tgtEl>
                                          <p:spTgt spid="6"/>
                                        </p:tgtEl>
                                        <p:attrNameLst>
                                          <p:attrName>ppt_h</p:attrName>
                                        </p:attrNameLst>
                                      </p:cBhvr>
                                      <p:tavLst>
                                        <p:tav tm="0">
                                          <p:val>
                                            <p:strVal val="(6*min(max(#ppt_w*#ppt_h,.3),1)-7.4)/-.7*#ppt_h"/>
                                          </p:val>
                                        </p:tav>
                                        <p:tav tm="100000">
                                          <p:val>
                                            <p:strVal val="#ppt_h"/>
                                          </p:val>
                                        </p:tav>
                                      </p:tavLst>
                                    </p:anim>
                                    <p:anim calcmode="lin" valueType="num">
                                      <p:cBhvr>
                                        <p:cTn id="51" dur="500" fill="hold"/>
                                        <p:tgtEl>
                                          <p:spTgt spid="6"/>
                                        </p:tgtEl>
                                        <p:attrNameLst>
                                          <p:attrName>ppt_x</p:attrName>
                                        </p:attrNameLst>
                                      </p:cBhvr>
                                      <p:tavLst>
                                        <p:tav tm="0">
                                          <p:val>
                                            <p:fltVal val="0.5"/>
                                          </p:val>
                                        </p:tav>
                                        <p:tav tm="100000">
                                          <p:val>
                                            <p:strVal val="#ppt_x"/>
                                          </p:val>
                                        </p:tav>
                                      </p:tavLst>
                                    </p:anim>
                                    <p:anim calcmode="lin" valueType="num">
                                      <p:cBhvr>
                                        <p:cTn id="52" dur="500" fill="hold"/>
                                        <p:tgtEl>
                                          <p:spTgt spid="6"/>
                                        </p:tgtEl>
                                        <p:attrNameLst>
                                          <p:attrName>ppt_y</p:attrName>
                                        </p:attrNameLst>
                                      </p:cBhvr>
                                      <p:tavLst>
                                        <p:tav tm="0">
                                          <p:val>
                                            <p:strVal val="1+(6*min(max(#ppt_w*#ppt_h,.3),1)-7.4)/-.7*#ppt_h/2"/>
                                          </p:val>
                                        </p:tav>
                                        <p:tav tm="100000">
                                          <p:val>
                                            <p:strVal val="#ppt_y"/>
                                          </p:val>
                                        </p:tav>
                                      </p:tavLst>
                                    </p:anim>
                                  </p:childTnLst>
                                </p:cTn>
                              </p:par>
                              <p:par>
                                <p:cTn id="53" presetID="23" presetClass="entr" presetSubtype="36" fill="hold" grpId="0" nodeType="withEffect">
                                  <p:stCondLst>
                                    <p:cond delay="1600"/>
                                  </p:stCondLst>
                                  <p:childTnLst>
                                    <p:set>
                                      <p:cBhvr>
                                        <p:cTn id="54" dur="1" fill="hold">
                                          <p:stCondLst>
                                            <p:cond delay="0"/>
                                          </p:stCondLst>
                                        </p:cTn>
                                        <p:tgtEl>
                                          <p:spTgt spid="8"/>
                                        </p:tgtEl>
                                        <p:attrNameLst>
                                          <p:attrName>style.visibility</p:attrName>
                                        </p:attrNameLst>
                                      </p:cBhvr>
                                      <p:to>
                                        <p:strVal val="visible"/>
                                      </p:to>
                                    </p:set>
                                    <p:anim calcmode="lin" valueType="num">
                                      <p:cBhvr>
                                        <p:cTn id="55" dur="500" fill="hold"/>
                                        <p:tgtEl>
                                          <p:spTgt spid="8"/>
                                        </p:tgtEl>
                                        <p:attrNameLst>
                                          <p:attrName>ppt_w</p:attrName>
                                        </p:attrNameLst>
                                      </p:cBhvr>
                                      <p:tavLst>
                                        <p:tav tm="0">
                                          <p:val>
                                            <p:strVal val="(6*min(max(#ppt_w*#ppt_h,.3),1)-7.4)/-.7*#ppt_w"/>
                                          </p:val>
                                        </p:tav>
                                        <p:tav tm="100000">
                                          <p:val>
                                            <p:strVal val="#ppt_w"/>
                                          </p:val>
                                        </p:tav>
                                      </p:tavLst>
                                    </p:anim>
                                    <p:anim calcmode="lin" valueType="num">
                                      <p:cBhvr>
                                        <p:cTn id="56" dur="500" fill="hold"/>
                                        <p:tgtEl>
                                          <p:spTgt spid="8"/>
                                        </p:tgtEl>
                                        <p:attrNameLst>
                                          <p:attrName>ppt_h</p:attrName>
                                        </p:attrNameLst>
                                      </p:cBhvr>
                                      <p:tavLst>
                                        <p:tav tm="0">
                                          <p:val>
                                            <p:strVal val="(6*min(max(#ppt_w*#ppt_h,.3),1)-7.4)/-.7*#ppt_h"/>
                                          </p:val>
                                        </p:tav>
                                        <p:tav tm="100000">
                                          <p:val>
                                            <p:strVal val="#ppt_h"/>
                                          </p:val>
                                        </p:tav>
                                      </p:tavLst>
                                    </p:anim>
                                    <p:anim calcmode="lin" valueType="num">
                                      <p:cBhvr>
                                        <p:cTn id="57" dur="500" fill="hold"/>
                                        <p:tgtEl>
                                          <p:spTgt spid="8"/>
                                        </p:tgtEl>
                                        <p:attrNameLst>
                                          <p:attrName>ppt_x</p:attrName>
                                        </p:attrNameLst>
                                      </p:cBhvr>
                                      <p:tavLst>
                                        <p:tav tm="0">
                                          <p:val>
                                            <p:fltVal val="0.5"/>
                                          </p:val>
                                        </p:tav>
                                        <p:tav tm="100000">
                                          <p:val>
                                            <p:strVal val="#ppt_x"/>
                                          </p:val>
                                        </p:tav>
                                      </p:tavLst>
                                    </p:anim>
                                    <p:anim calcmode="lin" valueType="num">
                                      <p:cBhvr>
                                        <p:cTn id="58" dur="500" fill="hold"/>
                                        <p:tgtEl>
                                          <p:spTgt spid="8"/>
                                        </p:tgtEl>
                                        <p:attrNameLst>
                                          <p:attrName>ppt_y</p:attrName>
                                        </p:attrNameLst>
                                      </p:cBhvr>
                                      <p:tavLst>
                                        <p:tav tm="0">
                                          <p:val>
                                            <p:strVal val="1+(6*min(max(#ppt_w*#ppt_h,.3),1)-7.4)/-.7*#ppt_h/2"/>
                                          </p:val>
                                        </p:tav>
                                        <p:tav tm="100000">
                                          <p:val>
                                            <p:strVal val="#ppt_y"/>
                                          </p:val>
                                        </p:tav>
                                      </p:tavLst>
                                    </p:anim>
                                  </p:childTnLst>
                                </p:cTn>
                              </p:par>
                            </p:childTnLst>
                          </p:cTn>
                        </p:par>
                        <p:par>
                          <p:cTn id="59" fill="hold">
                            <p:stCondLst>
                              <p:cond delay="2100"/>
                            </p:stCondLst>
                            <p:childTnLst>
                              <p:par>
                                <p:cTn id="60" presetID="12" presetClass="entr" presetSubtype="4" fill="hold" grpId="0" nodeType="afterEffect">
                                  <p:stCondLst>
                                    <p:cond delay="0"/>
                                  </p:stCondLst>
                                  <p:childTnLst>
                                    <p:set>
                                      <p:cBhvr>
                                        <p:cTn id="61" dur="1" fill="hold">
                                          <p:stCondLst>
                                            <p:cond delay="0"/>
                                          </p:stCondLst>
                                        </p:cTn>
                                        <p:tgtEl>
                                          <p:spTgt spid="12"/>
                                        </p:tgtEl>
                                        <p:attrNameLst>
                                          <p:attrName>style.visibility</p:attrName>
                                        </p:attrNameLst>
                                      </p:cBhvr>
                                      <p:to>
                                        <p:strVal val="visible"/>
                                      </p:to>
                                    </p:set>
                                    <p:anim calcmode="lin" valueType="num">
                                      <p:cBhvr additive="base">
                                        <p:cTn id="62" dur="500"/>
                                        <p:tgtEl>
                                          <p:spTgt spid="12"/>
                                        </p:tgtEl>
                                        <p:attrNameLst>
                                          <p:attrName>ppt_y</p:attrName>
                                        </p:attrNameLst>
                                      </p:cBhvr>
                                      <p:tavLst>
                                        <p:tav tm="0">
                                          <p:val>
                                            <p:strVal val="#ppt_y+#ppt_h*1.125000"/>
                                          </p:val>
                                        </p:tav>
                                        <p:tav tm="100000">
                                          <p:val>
                                            <p:strVal val="#ppt_y"/>
                                          </p:val>
                                        </p:tav>
                                      </p:tavLst>
                                    </p:anim>
                                    <p:animEffect transition="in" filter="wipe(up)">
                                      <p:cBhvr>
                                        <p:cTn id="63" dur="500"/>
                                        <p:tgtEl>
                                          <p:spTgt spid="12"/>
                                        </p:tgtEl>
                                      </p:cBhvr>
                                    </p:animEffect>
                                  </p:childTnLst>
                                </p:cTn>
                              </p:par>
                            </p:childTnLst>
                          </p:cTn>
                        </p:par>
                        <p:par>
                          <p:cTn id="64" fill="hold">
                            <p:stCondLst>
                              <p:cond delay="2600"/>
                            </p:stCondLst>
                            <p:childTnLst>
                              <p:par>
                                <p:cTn id="65" presetID="12" presetClass="entr" presetSubtype="4" fill="hold" grpId="0" nodeType="afterEffect">
                                  <p:stCondLst>
                                    <p:cond delay="0"/>
                                  </p:stCondLst>
                                  <p:iterate type="lt">
                                    <p:tmPct val="50000"/>
                                  </p:iterate>
                                  <p:childTnLst>
                                    <p:set>
                                      <p:cBhvr>
                                        <p:cTn id="66" dur="1" fill="hold">
                                          <p:stCondLst>
                                            <p:cond delay="0"/>
                                          </p:stCondLst>
                                        </p:cTn>
                                        <p:tgtEl>
                                          <p:spTgt spid="13"/>
                                        </p:tgtEl>
                                        <p:attrNameLst>
                                          <p:attrName>style.visibility</p:attrName>
                                        </p:attrNameLst>
                                      </p:cBhvr>
                                      <p:to>
                                        <p:strVal val="visible"/>
                                      </p:to>
                                    </p:set>
                                    <p:anim calcmode="lin" valueType="num">
                                      <p:cBhvr additive="base">
                                        <p:cTn id="67" dur="300"/>
                                        <p:tgtEl>
                                          <p:spTgt spid="13"/>
                                        </p:tgtEl>
                                        <p:attrNameLst>
                                          <p:attrName>ppt_y</p:attrName>
                                        </p:attrNameLst>
                                      </p:cBhvr>
                                      <p:tavLst>
                                        <p:tav tm="0">
                                          <p:val>
                                            <p:strVal val="#ppt_y+#ppt_h*1.125000"/>
                                          </p:val>
                                        </p:tav>
                                        <p:tav tm="100000">
                                          <p:val>
                                            <p:strVal val="#ppt_y"/>
                                          </p:val>
                                        </p:tav>
                                      </p:tavLst>
                                    </p:anim>
                                    <p:animEffect transition="in" filter="wipe(up)">
                                      <p:cBhvr>
                                        <p:cTn id="68" dur="300"/>
                                        <p:tgtEl>
                                          <p:spTgt spid="13"/>
                                        </p:tgtEl>
                                      </p:cBhvr>
                                    </p:animEffect>
                                  </p:childTnLst>
                                </p:cTn>
                              </p:par>
                            </p:childTnLst>
                          </p:cTn>
                        </p:par>
                        <p:par>
                          <p:cTn id="69" fill="hold">
                            <p:stCondLst>
                              <p:cond delay="3500"/>
                            </p:stCondLst>
                            <p:childTnLst>
                              <p:par>
                                <p:cTn id="70" presetID="10" presetClass="entr" presetSubtype="0" fill="hold" grpId="0" nodeType="afterEffect">
                                  <p:stCondLst>
                                    <p:cond delay="0"/>
                                  </p:stCondLst>
                                  <p:childTnLst>
                                    <p:set>
                                      <p:cBhvr>
                                        <p:cTn id="71" dur="1" fill="hold">
                                          <p:stCondLst>
                                            <p:cond delay="0"/>
                                          </p:stCondLst>
                                        </p:cTn>
                                        <p:tgtEl>
                                          <p:spTgt spid="14"/>
                                        </p:tgtEl>
                                        <p:attrNameLst>
                                          <p:attrName>style.visibility</p:attrName>
                                        </p:attrNameLst>
                                      </p:cBhvr>
                                      <p:to>
                                        <p:strVal val="visible"/>
                                      </p:to>
                                    </p:set>
                                    <p:animEffect transition="in" filter="fade">
                                      <p:cBhvr>
                                        <p:cTn id="72" dur="500"/>
                                        <p:tgtEl>
                                          <p:spTgt spid="14"/>
                                        </p:tgtEl>
                                      </p:cBhvr>
                                    </p:animEffect>
                                  </p:childTnLst>
                                </p:cTn>
                              </p:par>
                            </p:childTnLst>
                          </p:cTn>
                        </p:par>
                        <p:par>
                          <p:cTn id="73" fill="hold">
                            <p:stCondLst>
                              <p:cond delay="4000"/>
                            </p:stCondLst>
                            <p:childTnLst>
                              <p:par>
                                <p:cTn id="74" presetID="10" presetClass="entr" presetSubtype="0" fill="hold" nodeType="afterEffect">
                                  <p:stCondLst>
                                    <p:cond delay="0"/>
                                  </p:stCondLst>
                                  <p:childTnLst>
                                    <p:set>
                                      <p:cBhvr>
                                        <p:cTn id="75" dur="1" fill="hold">
                                          <p:stCondLst>
                                            <p:cond delay="0"/>
                                          </p:stCondLst>
                                        </p:cTn>
                                        <p:tgtEl>
                                          <p:spTgt spid="15"/>
                                        </p:tgtEl>
                                        <p:attrNameLst>
                                          <p:attrName>style.visibility</p:attrName>
                                        </p:attrNameLst>
                                      </p:cBhvr>
                                      <p:to>
                                        <p:strVal val="visible"/>
                                      </p:to>
                                    </p:set>
                                    <p:animEffect transition="in" filter="fade">
                                      <p:cBhvr>
                                        <p:cTn id="76"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animBg="1"/>
      <p:bldP spid="8" grpId="0" animBg="1"/>
      <p:bldP spid="9" grpId="0" animBg="1"/>
      <p:bldP spid="10" grpId="0" animBg="1"/>
      <p:bldP spid="11" grpId="0" animBg="1"/>
      <p:bldP spid="12" grpId="0"/>
      <p:bldP spid="13" grpId="0"/>
      <p:bldP spid="1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75B029CA-FE95-4881-80B5-E602ED585F5A}" type="slidenum">
              <a:rPr lang="zh-CN" altLang="en-US" smtClean="0"/>
              <a:t>9</a:t>
            </a:fld>
            <a:endParaRPr lang="zh-CN" altLang="en-US"/>
          </a:p>
        </p:txBody>
      </p:sp>
      <p:sp>
        <p:nvSpPr>
          <p:cNvPr id="3" name="AutoShape 2"/>
          <p:cNvSpPr>
            <a:spLocks/>
          </p:cNvSpPr>
          <p:nvPr/>
        </p:nvSpPr>
        <p:spPr bwMode="auto">
          <a:xfrm>
            <a:off x="3943350" y="1197248"/>
            <a:ext cx="1303338" cy="3146425"/>
          </a:xfrm>
          <a:custGeom>
            <a:avLst/>
            <a:gdLst>
              <a:gd name="T0" fmla="*/ 21600 w 21600"/>
              <a:gd name="T1" fmla="*/ 21600 h 21600"/>
              <a:gd name="T2" fmla="*/ 0 w 21600"/>
              <a:gd name="T3" fmla="*/ 21600 h 21600"/>
              <a:gd name="T4" fmla="*/ 0 w 21600"/>
              <a:gd name="T5" fmla="*/ 4642 h 21600"/>
              <a:gd name="T6" fmla="*/ 10755 w 21600"/>
              <a:gd name="T7" fmla="*/ 0 h 21600"/>
              <a:gd name="T8" fmla="*/ 21600 w 21600"/>
              <a:gd name="T9" fmla="*/ 4642 h 21600"/>
              <a:gd name="T10" fmla="*/ 21600 w 21600"/>
              <a:gd name="T11" fmla="*/ 21600 h 21600"/>
              <a:gd name="T12" fmla="*/ 21600 w 21600"/>
              <a:gd name="T13" fmla="*/ 21600 h 21600"/>
            </a:gdLst>
            <a:ahLst/>
            <a:cxnLst>
              <a:cxn ang="0">
                <a:pos x="T0" y="T1"/>
              </a:cxn>
              <a:cxn ang="0">
                <a:pos x="T2" y="T3"/>
              </a:cxn>
              <a:cxn ang="0">
                <a:pos x="T4" y="T5"/>
              </a:cxn>
              <a:cxn ang="0">
                <a:pos x="T6" y="T7"/>
              </a:cxn>
              <a:cxn ang="0">
                <a:pos x="T8" y="T9"/>
              </a:cxn>
              <a:cxn ang="0">
                <a:pos x="T10" y="T11"/>
              </a:cxn>
              <a:cxn ang="0">
                <a:pos x="T12" y="T13"/>
              </a:cxn>
            </a:cxnLst>
            <a:rect l="0" t="0" r="r" b="b"/>
            <a:pathLst>
              <a:path w="21600" h="21600">
                <a:moveTo>
                  <a:pt x="21600" y="21600"/>
                </a:moveTo>
                <a:lnTo>
                  <a:pt x="0" y="21600"/>
                </a:lnTo>
                <a:lnTo>
                  <a:pt x="0" y="4642"/>
                </a:lnTo>
                <a:lnTo>
                  <a:pt x="10755" y="0"/>
                </a:lnTo>
                <a:lnTo>
                  <a:pt x="21600" y="4642"/>
                </a:lnTo>
                <a:lnTo>
                  <a:pt x="21600" y="21600"/>
                </a:lnTo>
                <a:close/>
                <a:moveTo>
                  <a:pt x="21600" y="21600"/>
                </a:moveTo>
              </a:path>
            </a:pathLst>
          </a:custGeom>
          <a:solidFill>
            <a:srgbClr val="B0C01A"/>
          </a:solidFill>
          <a:ln>
            <a:noFill/>
          </a:ln>
          <a:extLst/>
        </p:spPr>
        <p:txBody>
          <a:bodyPr lIns="0" tIns="0" rIns="0" bIns="0"/>
          <a:lstStyle/>
          <a:p>
            <a:pPr marL="0" marR="0" lvl="0" indent="0" defTabSz="713232" eaLnBrk="1" fontAlgn="auto" latinLnBrk="0" hangingPunct="1">
              <a:lnSpc>
                <a:spcPct val="100000"/>
              </a:lnSpc>
              <a:spcBef>
                <a:spcPts val="0"/>
              </a:spcBef>
              <a:spcAft>
                <a:spcPts val="0"/>
              </a:spcAft>
              <a:buClrTx/>
              <a:buSzTx/>
              <a:buFontTx/>
              <a:buNone/>
              <a:tabLst/>
              <a:defRPr/>
            </a:pPr>
            <a:endParaRPr kumimoji="0" lang="en-US" sz="1053" b="0" i="0" u="none" strike="noStrike" kern="0" cap="none" spc="0" normalizeH="0" baseline="0" noProof="0">
              <a:ln>
                <a:noFill/>
              </a:ln>
              <a:solidFill>
                <a:sysClr val="windowText" lastClr="000000"/>
              </a:solidFill>
              <a:effectLst/>
              <a:uLnTx/>
              <a:uFillTx/>
              <a:latin typeface="Open Sans"/>
              <a:ea typeface="+mn-ea"/>
            </a:endParaRPr>
          </a:p>
        </p:txBody>
      </p:sp>
      <p:sp>
        <p:nvSpPr>
          <p:cNvPr id="4" name="AutoShape 2"/>
          <p:cNvSpPr>
            <a:spLocks/>
          </p:cNvSpPr>
          <p:nvPr/>
        </p:nvSpPr>
        <p:spPr bwMode="auto">
          <a:xfrm>
            <a:off x="5358805" y="1197248"/>
            <a:ext cx="1301750" cy="3146425"/>
          </a:xfrm>
          <a:custGeom>
            <a:avLst/>
            <a:gdLst>
              <a:gd name="T0" fmla="*/ 21600 w 21600"/>
              <a:gd name="T1" fmla="*/ 21600 h 21600"/>
              <a:gd name="T2" fmla="*/ 0 w 21600"/>
              <a:gd name="T3" fmla="*/ 21600 h 21600"/>
              <a:gd name="T4" fmla="*/ 0 w 21600"/>
              <a:gd name="T5" fmla="*/ 4642 h 21600"/>
              <a:gd name="T6" fmla="*/ 10755 w 21600"/>
              <a:gd name="T7" fmla="*/ 0 h 21600"/>
              <a:gd name="T8" fmla="*/ 21600 w 21600"/>
              <a:gd name="T9" fmla="*/ 4642 h 21600"/>
              <a:gd name="T10" fmla="*/ 21600 w 21600"/>
              <a:gd name="T11" fmla="*/ 21600 h 21600"/>
              <a:gd name="T12" fmla="*/ 21600 w 21600"/>
              <a:gd name="T13" fmla="*/ 21600 h 21600"/>
            </a:gdLst>
            <a:ahLst/>
            <a:cxnLst>
              <a:cxn ang="0">
                <a:pos x="T0" y="T1"/>
              </a:cxn>
              <a:cxn ang="0">
                <a:pos x="T2" y="T3"/>
              </a:cxn>
              <a:cxn ang="0">
                <a:pos x="T4" y="T5"/>
              </a:cxn>
              <a:cxn ang="0">
                <a:pos x="T6" y="T7"/>
              </a:cxn>
              <a:cxn ang="0">
                <a:pos x="T8" y="T9"/>
              </a:cxn>
              <a:cxn ang="0">
                <a:pos x="T10" y="T11"/>
              </a:cxn>
              <a:cxn ang="0">
                <a:pos x="T12" y="T13"/>
              </a:cxn>
            </a:cxnLst>
            <a:rect l="0" t="0" r="r" b="b"/>
            <a:pathLst>
              <a:path w="21600" h="21600">
                <a:moveTo>
                  <a:pt x="21600" y="21600"/>
                </a:moveTo>
                <a:lnTo>
                  <a:pt x="0" y="21600"/>
                </a:lnTo>
                <a:lnTo>
                  <a:pt x="0" y="4642"/>
                </a:lnTo>
                <a:lnTo>
                  <a:pt x="10755" y="0"/>
                </a:lnTo>
                <a:lnTo>
                  <a:pt x="21600" y="4642"/>
                </a:lnTo>
                <a:lnTo>
                  <a:pt x="21600" y="21600"/>
                </a:lnTo>
                <a:close/>
                <a:moveTo>
                  <a:pt x="21600" y="21600"/>
                </a:moveTo>
              </a:path>
            </a:pathLst>
          </a:custGeom>
          <a:solidFill>
            <a:srgbClr val="0094D6"/>
          </a:solidFill>
          <a:ln>
            <a:noFill/>
          </a:ln>
          <a:extLst/>
        </p:spPr>
        <p:txBody>
          <a:bodyPr lIns="0" tIns="0" rIns="0" bIns="0"/>
          <a:lstStyle/>
          <a:p>
            <a:pPr marL="0" marR="0" lvl="0" indent="0" defTabSz="713232" eaLnBrk="1" fontAlgn="auto" latinLnBrk="0" hangingPunct="1">
              <a:lnSpc>
                <a:spcPct val="100000"/>
              </a:lnSpc>
              <a:spcBef>
                <a:spcPts val="0"/>
              </a:spcBef>
              <a:spcAft>
                <a:spcPts val="0"/>
              </a:spcAft>
              <a:buClrTx/>
              <a:buSzTx/>
              <a:buFontTx/>
              <a:buNone/>
              <a:tabLst/>
              <a:defRPr/>
            </a:pPr>
            <a:endParaRPr kumimoji="0" lang="en-US" sz="1053" b="0" i="0" u="none" strike="noStrike" kern="0" cap="none" spc="0" normalizeH="0" baseline="0" noProof="0">
              <a:ln>
                <a:noFill/>
              </a:ln>
              <a:solidFill>
                <a:sysClr val="windowText" lastClr="000000"/>
              </a:solidFill>
              <a:effectLst/>
              <a:uLnTx/>
              <a:uFillTx/>
              <a:latin typeface="Open Sans"/>
              <a:ea typeface="+mn-ea"/>
            </a:endParaRPr>
          </a:p>
        </p:txBody>
      </p:sp>
      <p:sp>
        <p:nvSpPr>
          <p:cNvPr id="5" name="AutoShape 2"/>
          <p:cNvSpPr>
            <a:spLocks/>
          </p:cNvSpPr>
          <p:nvPr/>
        </p:nvSpPr>
        <p:spPr bwMode="auto">
          <a:xfrm>
            <a:off x="6772672" y="1197248"/>
            <a:ext cx="1303337" cy="3146425"/>
          </a:xfrm>
          <a:custGeom>
            <a:avLst/>
            <a:gdLst>
              <a:gd name="T0" fmla="*/ 21600 w 21600"/>
              <a:gd name="T1" fmla="*/ 21600 h 21600"/>
              <a:gd name="T2" fmla="*/ 0 w 21600"/>
              <a:gd name="T3" fmla="*/ 21600 h 21600"/>
              <a:gd name="T4" fmla="*/ 0 w 21600"/>
              <a:gd name="T5" fmla="*/ 4642 h 21600"/>
              <a:gd name="T6" fmla="*/ 10755 w 21600"/>
              <a:gd name="T7" fmla="*/ 0 h 21600"/>
              <a:gd name="T8" fmla="*/ 21600 w 21600"/>
              <a:gd name="T9" fmla="*/ 4642 h 21600"/>
              <a:gd name="T10" fmla="*/ 21600 w 21600"/>
              <a:gd name="T11" fmla="*/ 21600 h 21600"/>
              <a:gd name="T12" fmla="*/ 21600 w 21600"/>
              <a:gd name="T13" fmla="*/ 21600 h 21600"/>
            </a:gdLst>
            <a:ahLst/>
            <a:cxnLst>
              <a:cxn ang="0">
                <a:pos x="T0" y="T1"/>
              </a:cxn>
              <a:cxn ang="0">
                <a:pos x="T2" y="T3"/>
              </a:cxn>
              <a:cxn ang="0">
                <a:pos x="T4" y="T5"/>
              </a:cxn>
              <a:cxn ang="0">
                <a:pos x="T6" y="T7"/>
              </a:cxn>
              <a:cxn ang="0">
                <a:pos x="T8" y="T9"/>
              </a:cxn>
              <a:cxn ang="0">
                <a:pos x="T10" y="T11"/>
              </a:cxn>
              <a:cxn ang="0">
                <a:pos x="T12" y="T13"/>
              </a:cxn>
            </a:cxnLst>
            <a:rect l="0" t="0" r="r" b="b"/>
            <a:pathLst>
              <a:path w="21600" h="21600">
                <a:moveTo>
                  <a:pt x="21600" y="21600"/>
                </a:moveTo>
                <a:lnTo>
                  <a:pt x="0" y="21600"/>
                </a:lnTo>
                <a:lnTo>
                  <a:pt x="0" y="4642"/>
                </a:lnTo>
                <a:lnTo>
                  <a:pt x="10755" y="0"/>
                </a:lnTo>
                <a:lnTo>
                  <a:pt x="21600" y="4642"/>
                </a:lnTo>
                <a:lnTo>
                  <a:pt x="21600" y="21600"/>
                </a:lnTo>
                <a:close/>
                <a:moveTo>
                  <a:pt x="21600" y="21600"/>
                </a:moveTo>
              </a:path>
            </a:pathLst>
          </a:custGeom>
          <a:solidFill>
            <a:srgbClr val="0094D6"/>
          </a:solidFill>
          <a:ln>
            <a:noFill/>
          </a:ln>
          <a:extLst/>
        </p:spPr>
        <p:txBody>
          <a:bodyPr lIns="0" tIns="0" rIns="0" bIns="0"/>
          <a:lstStyle/>
          <a:p>
            <a:pPr marL="0" marR="0" lvl="0" indent="0" defTabSz="713232" eaLnBrk="1" fontAlgn="auto" latinLnBrk="0" hangingPunct="1">
              <a:lnSpc>
                <a:spcPct val="100000"/>
              </a:lnSpc>
              <a:spcBef>
                <a:spcPts val="0"/>
              </a:spcBef>
              <a:spcAft>
                <a:spcPts val="0"/>
              </a:spcAft>
              <a:buClrTx/>
              <a:buSzTx/>
              <a:buFontTx/>
              <a:buNone/>
              <a:tabLst/>
              <a:defRPr/>
            </a:pPr>
            <a:endParaRPr kumimoji="0" lang="en-US" sz="1053" b="0" i="0" u="none" strike="noStrike" kern="0" cap="none" spc="0" normalizeH="0" baseline="0" noProof="0">
              <a:ln>
                <a:noFill/>
              </a:ln>
              <a:solidFill>
                <a:sysClr val="windowText" lastClr="000000"/>
              </a:solidFill>
              <a:effectLst/>
              <a:uLnTx/>
              <a:uFillTx/>
              <a:latin typeface="Open Sans"/>
              <a:ea typeface="+mn-ea"/>
            </a:endParaRPr>
          </a:p>
        </p:txBody>
      </p:sp>
      <p:sp>
        <p:nvSpPr>
          <p:cNvPr id="6" name="AutoShape 2"/>
          <p:cNvSpPr>
            <a:spLocks/>
          </p:cNvSpPr>
          <p:nvPr/>
        </p:nvSpPr>
        <p:spPr bwMode="auto">
          <a:xfrm>
            <a:off x="2529483" y="1197248"/>
            <a:ext cx="1301750" cy="3146425"/>
          </a:xfrm>
          <a:custGeom>
            <a:avLst/>
            <a:gdLst>
              <a:gd name="T0" fmla="*/ 21600 w 21600"/>
              <a:gd name="T1" fmla="*/ 21600 h 21600"/>
              <a:gd name="T2" fmla="*/ 0 w 21600"/>
              <a:gd name="T3" fmla="*/ 21600 h 21600"/>
              <a:gd name="T4" fmla="*/ 0 w 21600"/>
              <a:gd name="T5" fmla="*/ 4642 h 21600"/>
              <a:gd name="T6" fmla="*/ 10755 w 21600"/>
              <a:gd name="T7" fmla="*/ 0 h 21600"/>
              <a:gd name="T8" fmla="*/ 21600 w 21600"/>
              <a:gd name="T9" fmla="*/ 4642 h 21600"/>
              <a:gd name="T10" fmla="*/ 21600 w 21600"/>
              <a:gd name="T11" fmla="*/ 21600 h 21600"/>
              <a:gd name="T12" fmla="*/ 21600 w 21600"/>
              <a:gd name="T13" fmla="*/ 21600 h 21600"/>
            </a:gdLst>
            <a:ahLst/>
            <a:cxnLst>
              <a:cxn ang="0">
                <a:pos x="T0" y="T1"/>
              </a:cxn>
              <a:cxn ang="0">
                <a:pos x="T2" y="T3"/>
              </a:cxn>
              <a:cxn ang="0">
                <a:pos x="T4" y="T5"/>
              </a:cxn>
              <a:cxn ang="0">
                <a:pos x="T6" y="T7"/>
              </a:cxn>
              <a:cxn ang="0">
                <a:pos x="T8" y="T9"/>
              </a:cxn>
              <a:cxn ang="0">
                <a:pos x="T10" y="T11"/>
              </a:cxn>
              <a:cxn ang="0">
                <a:pos x="T12" y="T13"/>
              </a:cxn>
            </a:cxnLst>
            <a:rect l="0" t="0" r="r" b="b"/>
            <a:pathLst>
              <a:path w="21600" h="21600">
                <a:moveTo>
                  <a:pt x="21600" y="21600"/>
                </a:moveTo>
                <a:lnTo>
                  <a:pt x="0" y="21600"/>
                </a:lnTo>
                <a:lnTo>
                  <a:pt x="0" y="4642"/>
                </a:lnTo>
                <a:lnTo>
                  <a:pt x="10755" y="0"/>
                </a:lnTo>
                <a:lnTo>
                  <a:pt x="21600" y="4642"/>
                </a:lnTo>
                <a:lnTo>
                  <a:pt x="21600" y="21600"/>
                </a:lnTo>
                <a:close/>
                <a:moveTo>
                  <a:pt x="21600" y="21600"/>
                </a:moveTo>
              </a:path>
            </a:pathLst>
          </a:custGeom>
          <a:solidFill>
            <a:srgbClr val="0094D6"/>
          </a:solidFill>
          <a:ln>
            <a:noFill/>
          </a:ln>
          <a:extLst/>
        </p:spPr>
        <p:txBody>
          <a:bodyPr lIns="0" tIns="0" rIns="0" bIns="0"/>
          <a:lstStyle/>
          <a:p>
            <a:pPr marL="0" marR="0" lvl="0" indent="0" defTabSz="713232" eaLnBrk="1" fontAlgn="auto" latinLnBrk="0" hangingPunct="1">
              <a:lnSpc>
                <a:spcPct val="100000"/>
              </a:lnSpc>
              <a:spcBef>
                <a:spcPts val="0"/>
              </a:spcBef>
              <a:spcAft>
                <a:spcPts val="0"/>
              </a:spcAft>
              <a:buClrTx/>
              <a:buSzTx/>
              <a:buFontTx/>
              <a:buNone/>
              <a:tabLst/>
              <a:defRPr/>
            </a:pPr>
            <a:endParaRPr kumimoji="0" lang="en-US" sz="1053" b="0" i="0" u="none" strike="noStrike" kern="0" cap="none" spc="0" normalizeH="0" baseline="0" noProof="0">
              <a:ln>
                <a:noFill/>
              </a:ln>
              <a:solidFill>
                <a:sysClr val="windowText" lastClr="000000"/>
              </a:solidFill>
              <a:effectLst/>
              <a:uLnTx/>
              <a:uFillTx/>
              <a:latin typeface="Open Sans"/>
              <a:ea typeface="+mn-ea"/>
            </a:endParaRPr>
          </a:p>
        </p:txBody>
      </p:sp>
      <p:sp>
        <p:nvSpPr>
          <p:cNvPr id="7" name="AutoShape 2"/>
          <p:cNvSpPr>
            <a:spLocks/>
          </p:cNvSpPr>
          <p:nvPr/>
        </p:nvSpPr>
        <p:spPr bwMode="auto">
          <a:xfrm>
            <a:off x="1115616" y="1197248"/>
            <a:ext cx="1301750" cy="3146425"/>
          </a:xfrm>
          <a:custGeom>
            <a:avLst/>
            <a:gdLst>
              <a:gd name="T0" fmla="*/ 21600 w 21600"/>
              <a:gd name="T1" fmla="*/ 21600 h 21600"/>
              <a:gd name="T2" fmla="*/ 0 w 21600"/>
              <a:gd name="T3" fmla="*/ 21600 h 21600"/>
              <a:gd name="T4" fmla="*/ 0 w 21600"/>
              <a:gd name="T5" fmla="*/ 4642 h 21600"/>
              <a:gd name="T6" fmla="*/ 10755 w 21600"/>
              <a:gd name="T7" fmla="*/ 0 h 21600"/>
              <a:gd name="T8" fmla="*/ 21600 w 21600"/>
              <a:gd name="T9" fmla="*/ 4642 h 21600"/>
              <a:gd name="T10" fmla="*/ 21600 w 21600"/>
              <a:gd name="T11" fmla="*/ 21600 h 21600"/>
              <a:gd name="T12" fmla="*/ 21600 w 21600"/>
              <a:gd name="T13" fmla="*/ 21600 h 21600"/>
            </a:gdLst>
            <a:ahLst/>
            <a:cxnLst>
              <a:cxn ang="0">
                <a:pos x="T0" y="T1"/>
              </a:cxn>
              <a:cxn ang="0">
                <a:pos x="T2" y="T3"/>
              </a:cxn>
              <a:cxn ang="0">
                <a:pos x="T4" y="T5"/>
              </a:cxn>
              <a:cxn ang="0">
                <a:pos x="T6" y="T7"/>
              </a:cxn>
              <a:cxn ang="0">
                <a:pos x="T8" y="T9"/>
              </a:cxn>
              <a:cxn ang="0">
                <a:pos x="T10" y="T11"/>
              </a:cxn>
              <a:cxn ang="0">
                <a:pos x="T12" y="T13"/>
              </a:cxn>
            </a:cxnLst>
            <a:rect l="0" t="0" r="r" b="b"/>
            <a:pathLst>
              <a:path w="21600" h="21600">
                <a:moveTo>
                  <a:pt x="21600" y="21600"/>
                </a:moveTo>
                <a:lnTo>
                  <a:pt x="0" y="21600"/>
                </a:lnTo>
                <a:lnTo>
                  <a:pt x="0" y="4642"/>
                </a:lnTo>
                <a:lnTo>
                  <a:pt x="10755" y="0"/>
                </a:lnTo>
                <a:lnTo>
                  <a:pt x="21600" y="4642"/>
                </a:lnTo>
                <a:lnTo>
                  <a:pt x="21600" y="21600"/>
                </a:lnTo>
                <a:close/>
                <a:moveTo>
                  <a:pt x="21600" y="21600"/>
                </a:moveTo>
              </a:path>
            </a:pathLst>
          </a:custGeom>
          <a:solidFill>
            <a:srgbClr val="0094D6"/>
          </a:solidFill>
          <a:ln>
            <a:noFill/>
          </a:ln>
          <a:extLst/>
        </p:spPr>
        <p:txBody>
          <a:bodyPr lIns="0" tIns="0" rIns="0" bIns="0"/>
          <a:lstStyle/>
          <a:p>
            <a:pPr marL="0" marR="0" lvl="0" indent="0" defTabSz="713232" eaLnBrk="1" fontAlgn="auto" latinLnBrk="0" hangingPunct="1">
              <a:lnSpc>
                <a:spcPct val="100000"/>
              </a:lnSpc>
              <a:spcBef>
                <a:spcPts val="0"/>
              </a:spcBef>
              <a:spcAft>
                <a:spcPts val="0"/>
              </a:spcAft>
              <a:buClrTx/>
              <a:buSzTx/>
              <a:buFontTx/>
              <a:buNone/>
              <a:tabLst/>
              <a:defRPr/>
            </a:pPr>
            <a:endParaRPr kumimoji="0" lang="en-US" sz="1053" b="0" i="0" u="none" strike="noStrike" kern="0" cap="none" spc="0" normalizeH="0" baseline="0" noProof="0">
              <a:ln>
                <a:noFill/>
              </a:ln>
              <a:solidFill>
                <a:sysClr val="windowText" lastClr="000000"/>
              </a:solidFill>
              <a:effectLst/>
              <a:uLnTx/>
              <a:uFillTx/>
              <a:latin typeface="Open Sans"/>
              <a:ea typeface="+mn-ea"/>
            </a:endParaRPr>
          </a:p>
        </p:txBody>
      </p:sp>
      <p:grpSp>
        <p:nvGrpSpPr>
          <p:cNvPr id="8" name="Group 4"/>
          <p:cNvGrpSpPr>
            <a:grpSpLocks/>
          </p:cNvGrpSpPr>
          <p:nvPr/>
        </p:nvGrpSpPr>
        <p:grpSpPr bwMode="auto">
          <a:xfrm>
            <a:off x="1136427" y="1706836"/>
            <a:ext cx="1203325" cy="1816100"/>
            <a:chOff x="1846654" y="3744170"/>
            <a:chExt cx="1603388" cy="2421134"/>
          </a:xfrm>
        </p:grpSpPr>
        <p:sp>
          <p:nvSpPr>
            <p:cNvPr id="9" name="Text Placeholder 2"/>
            <p:cNvSpPr txBox="1">
              <a:spLocks/>
            </p:cNvSpPr>
            <p:nvPr/>
          </p:nvSpPr>
          <p:spPr>
            <a:xfrm>
              <a:off x="1924920" y="3744170"/>
              <a:ext cx="1461663" cy="835968"/>
            </a:xfrm>
            <a:prstGeom prst="rect">
              <a:avLst/>
            </a:prstGeom>
          </p:spPr>
          <p:txBody>
            <a:bodyPr lIns="68580" tIns="34290" rIns="68580" bIns="34290">
              <a:normAutofit/>
            </a:bodyPr>
            <a:lstStyle>
              <a:lvl1pPr marL="0" indent="0" algn="l" defTabSz="914400" rtl="0" eaLnBrk="1" latinLnBrk="0" hangingPunct="1">
                <a:lnSpc>
                  <a:spcPct val="100000"/>
                </a:lnSpc>
                <a:spcBef>
                  <a:spcPts val="1000"/>
                </a:spcBef>
                <a:buClr>
                  <a:schemeClr val="accent1"/>
                </a:buClr>
                <a:buSzPct val="80000"/>
                <a:buFont typeface="Corbel" pitchFamily="34" charset="0"/>
                <a:buNone/>
                <a:defRPr sz="1200" kern="1200">
                  <a:solidFill>
                    <a:schemeClr val="tx1"/>
                  </a:solidFill>
                  <a:latin typeface="Roboto" pitchFamily="2" charset="0"/>
                  <a:ea typeface="Roboto" pitchFamily="2" charset="0"/>
                  <a:cs typeface="+mn-cs"/>
                </a:defRPr>
              </a:lvl1pPr>
              <a:lvl2pPr marL="45720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1200" kern="1200">
                  <a:solidFill>
                    <a:schemeClr val="tx1"/>
                  </a:solidFill>
                  <a:latin typeface="Roboto" pitchFamily="2" charset="0"/>
                  <a:ea typeface="Roboto" pitchFamily="2" charset="0"/>
                  <a:cs typeface="+mn-cs"/>
                </a:defRPr>
              </a:lvl2pPr>
              <a:lvl3pPr marL="91440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1000" kern="1200">
                  <a:solidFill>
                    <a:schemeClr val="tx1"/>
                  </a:solidFill>
                  <a:latin typeface="Roboto" pitchFamily="2" charset="0"/>
                  <a:ea typeface="Roboto" pitchFamily="2" charset="0"/>
                  <a:cs typeface="+mn-cs"/>
                </a:defRPr>
              </a:lvl3pPr>
              <a:lvl4pPr marL="137160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900" kern="1200">
                  <a:solidFill>
                    <a:schemeClr val="tx1"/>
                  </a:solidFill>
                  <a:latin typeface="Roboto" pitchFamily="2" charset="0"/>
                  <a:ea typeface="Roboto" pitchFamily="2" charset="0"/>
                  <a:cs typeface="+mn-cs"/>
                </a:defRPr>
              </a:lvl4pPr>
              <a:lvl5pPr marL="182880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900" kern="1200">
                  <a:solidFill>
                    <a:schemeClr val="tx1"/>
                  </a:solidFill>
                  <a:latin typeface="Roboto" pitchFamily="2" charset="0"/>
                  <a:ea typeface="Roboto" pitchFamily="2" charset="0"/>
                  <a:cs typeface="+mn-cs"/>
                </a:defRPr>
              </a:lvl5pPr>
              <a:lvl6pPr marL="228600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900" kern="1200">
                  <a:solidFill>
                    <a:schemeClr val="accent1"/>
                  </a:solidFill>
                  <a:latin typeface="+mn-lt"/>
                  <a:ea typeface="+mn-ea"/>
                  <a:cs typeface="+mn-cs"/>
                </a:defRPr>
              </a:lvl6pPr>
              <a:lvl7pPr marL="274320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900" kern="1200">
                  <a:solidFill>
                    <a:schemeClr val="accent1"/>
                  </a:solidFill>
                  <a:latin typeface="+mn-lt"/>
                  <a:ea typeface="+mn-ea"/>
                  <a:cs typeface="+mn-cs"/>
                </a:defRPr>
              </a:lvl7pPr>
              <a:lvl8pPr marL="320040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900" kern="1200">
                  <a:solidFill>
                    <a:schemeClr val="accent1"/>
                  </a:solidFill>
                  <a:latin typeface="+mn-lt"/>
                  <a:ea typeface="+mn-ea"/>
                  <a:cs typeface="+mn-cs"/>
                </a:defRPr>
              </a:lvl8pPr>
              <a:lvl9pPr marL="365760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900" kern="1200">
                  <a:solidFill>
                    <a:schemeClr val="accen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
                  <a:srgbClr val="1EA185"/>
                </a:buClr>
                <a:buSzPct val="80000"/>
                <a:buFont typeface="Corbel" pitchFamily="34" charset="0"/>
                <a:buNone/>
                <a:tabLst/>
                <a:defRPr/>
              </a:pPr>
              <a:r>
                <a:rPr kumimoji="0" lang="en-AU" sz="2800" b="1" i="0" u="none" strike="noStrike" kern="1200" cap="none" spc="0" normalizeH="0" baseline="0" noProof="0" dirty="0">
                  <a:ln>
                    <a:noFill/>
                  </a:ln>
                  <a:solidFill>
                    <a:srgbClr val="FFFFFF"/>
                  </a:solidFill>
                  <a:effectLst/>
                  <a:uLnTx/>
                  <a:uFillTx/>
                  <a:latin typeface="+mj-lt"/>
                  <a:cs typeface="+mn-cs"/>
                </a:rPr>
                <a:t>S</a:t>
              </a:r>
            </a:p>
            <a:p>
              <a:pPr marL="0" marR="0" lvl="0" indent="0" algn="ctr" defTabSz="914400" rtl="0" eaLnBrk="1" fontAlgn="auto" latinLnBrk="0" hangingPunct="1">
                <a:lnSpc>
                  <a:spcPct val="100000"/>
                </a:lnSpc>
                <a:spcBef>
                  <a:spcPts val="0"/>
                </a:spcBef>
                <a:spcAft>
                  <a:spcPts val="0"/>
                </a:spcAft>
                <a:buClr>
                  <a:srgbClr val="1EA185"/>
                </a:buClr>
                <a:buSzPct val="80000"/>
                <a:buFont typeface="Corbel" pitchFamily="34" charset="0"/>
                <a:buNone/>
                <a:tabLst/>
                <a:defRPr/>
              </a:pPr>
              <a:r>
                <a:rPr kumimoji="0" lang="en-AU" sz="800" b="0" i="0" u="none" strike="noStrike" kern="1200" cap="none" spc="0" normalizeH="0" baseline="0" noProof="0" dirty="0">
                  <a:ln>
                    <a:noFill/>
                  </a:ln>
                  <a:solidFill>
                    <a:srgbClr val="FFFFFF"/>
                  </a:solidFill>
                  <a:effectLst/>
                  <a:uLnTx/>
                  <a:uFillTx/>
                  <a:latin typeface="+mj-lt"/>
                  <a:cs typeface="+mn-cs"/>
                </a:rPr>
                <a:t>Specific</a:t>
              </a:r>
            </a:p>
          </p:txBody>
        </p:sp>
        <p:sp>
          <p:nvSpPr>
            <p:cNvPr id="10" name="Text Placeholder 29"/>
            <p:cNvSpPr txBox="1">
              <a:spLocks/>
            </p:cNvSpPr>
            <p:nvPr/>
          </p:nvSpPr>
          <p:spPr>
            <a:xfrm>
              <a:off x="1846654" y="4800241"/>
              <a:ext cx="1603388" cy="1365063"/>
            </a:xfrm>
            <a:prstGeom prst="rect">
              <a:avLst/>
            </a:prstGeom>
          </p:spPr>
          <p:txBody>
            <a:bodyPr/>
            <a:lstStyle>
              <a:lvl1pPr marL="45720" indent="0" algn="l" defTabSz="914400" rtl="0" eaLnBrk="1" latinLnBrk="0" hangingPunct="1">
                <a:lnSpc>
                  <a:spcPct val="90000"/>
                </a:lnSpc>
                <a:spcBef>
                  <a:spcPts val="1400"/>
                </a:spcBef>
                <a:buClr>
                  <a:schemeClr val="accent1"/>
                </a:buClr>
                <a:buSzPct val="80000"/>
                <a:buFont typeface="Corbel" pitchFamily="34" charset="0"/>
                <a:buNone/>
                <a:defRPr sz="2200" kern="1200">
                  <a:solidFill>
                    <a:schemeClr val="tx1"/>
                  </a:solidFill>
                  <a:latin typeface="Roboto" pitchFamily="2" charset="0"/>
                  <a:ea typeface="Roboto" pitchFamily="2" charset="0"/>
                  <a:cs typeface="+mn-cs"/>
                </a:defRPr>
              </a:lvl1pPr>
              <a:lvl2pPr marL="27432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2000" kern="1200">
                  <a:solidFill>
                    <a:schemeClr val="tx1"/>
                  </a:solidFill>
                  <a:latin typeface="Roboto" pitchFamily="2" charset="0"/>
                  <a:ea typeface="Roboto" pitchFamily="2" charset="0"/>
                  <a:cs typeface="+mn-cs"/>
                </a:defRPr>
              </a:lvl2pPr>
              <a:lvl3pPr marL="54864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1800" kern="1200">
                  <a:solidFill>
                    <a:schemeClr val="tx1"/>
                  </a:solidFill>
                  <a:latin typeface="Roboto" pitchFamily="2" charset="0"/>
                  <a:ea typeface="Roboto" pitchFamily="2" charset="0"/>
                  <a:cs typeface="+mn-cs"/>
                </a:defRPr>
              </a:lvl3pPr>
              <a:lvl4pPr marL="82296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1600" kern="1200">
                  <a:solidFill>
                    <a:schemeClr val="tx1"/>
                  </a:solidFill>
                  <a:latin typeface="Roboto" pitchFamily="2" charset="0"/>
                  <a:ea typeface="Roboto" pitchFamily="2" charset="0"/>
                  <a:cs typeface="+mn-cs"/>
                </a:defRPr>
              </a:lvl4pPr>
              <a:lvl5pPr marL="109728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1600" kern="1200">
                  <a:solidFill>
                    <a:schemeClr val="tx1"/>
                  </a:solidFill>
                  <a:latin typeface="Roboto" pitchFamily="2" charset="0"/>
                  <a:ea typeface="Roboto" pitchFamily="2" charset="0"/>
                  <a:cs typeface="+mn-cs"/>
                </a:defRPr>
              </a:lvl5pPr>
              <a:lvl6pPr marL="16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6pPr>
              <a:lvl7pPr marL="19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7pPr>
              <a:lvl8pPr marL="22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8pPr>
              <a:lvl9pPr marL="25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9pPr>
            </a:lstStyle>
            <a:p>
              <a:pPr marL="45720" marR="0" lvl="0" indent="0" algn="l" defTabSz="914400" rtl="0" eaLnBrk="1" fontAlgn="auto" latinLnBrk="0" hangingPunct="1">
                <a:lnSpc>
                  <a:spcPct val="90000"/>
                </a:lnSpc>
                <a:spcBef>
                  <a:spcPts val="1400"/>
                </a:spcBef>
                <a:spcAft>
                  <a:spcPts val="0"/>
                </a:spcAft>
                <a:buClr>
                  <a:srgbClr val="1EA185"/>
                </a:buClr>
                <a:buSzPct val="80000"/>
                <a:buFont typeface="Corbel" pitchFamily="34" charset="0"/>
                <a:buNone/>
                <a:tabLst/>
                <a:defRPr/>
              </a:pPr>
              <a:r>
                <a:rPr kumimoji="0" lang="en-AU" sz="800" b="0" i="0" u="none" strike="noStrike" kern="1200" cap="none" spc="0" normalizeH="0" baseline="0" noProof="0" dirty="0">
                  <a:ln>
                    <a:noFill/>
                  </a:ln>
                  <a:solidFill>
                    <a:srgbClr val="FFFFFF"/>
                  </a:solidFill>
                  <a:effectLst/>
                  <a:uLnTx/>
                  <a:uFillTx/>
                  <a:latin typeface="+mj-lt"/>
                  <a:cs typeface="+mn-cs"/>
                </a:rPr>
                <a:t>Should be  clear to people with a basic knowledge of the issue, program or initiative and clearly articulated, well defined and focused.</a:t>
              </a:r>
            </a:p>
          </p:txBody>
        </p:sp>
      </p:grpSp>
      <p:grpSp>
        <p:nvGrpSpPr>
          <p:cNvPr id="11" name="Group 5"/>
          <p:cNvGrpSpPr>
            <a:grpSpLocks/>
          </p:cNvGrpSpPr>
          <p:nvPr/>
        </p:nvGrpSpPr>
        <p:grpSpPr bwMode="auto">
          <a:xfrm>
            <a:off x="2559379" y="1706836"/>
            <a:ext cx="1203325" cy="1812925"/>
            <a:chOff x="3556508" y="3744170"/>
            <a:chExt cx="1603388" cy="2418278"/>
          </a:xfrm>
        </p:grpSpPr>
        <p:sp>
          <p:nvSpPr>
            <p:cNvPr id="12" name="Text Placeholder 2"/>
            <p:cNvSpPr txBox="1">
              <a:spLocks/>
            </p:cNvSpPr>
            <p:nvPr/>
          </p:nvSpPr>
          <p:spPr>
            <a:xfrm>
              <a:off x="3647466" y="3744170"/>
              <a:ext cx="1461663" cy="836444"/>
            </a:xfrm>
            <a:prstGeom prst="rect">
              <a:avLst/>
            </a:prstGeom>
          </p:spPr>
          <p:txBody>
            <a:bodyPr lIns="68580" tIns="34290" rIns="68580" bIns="34290">
              <a:normAutofit/>
            </a:bodyPr>
            <a:lstStyle>
              <a:lvl1pPr marL="0" indent="0" algn="l" defTabSz="914400" rtl="0" eaLnBrk="1" latinLnBrk="0" hangingPunct="1">
                <a:lnSpc>
                  <a:spcPct val="100000"/>
                </a:lnSpc>
                <a:spcBef>
                  <a:spcPts val="1000"/>
                </a:spcBef>
                <a:buClr>
                  <a:schemeClr val="accent1"/>
                </a:buClr>
                <a:buSzPct val="80000"/>
                <a:buFont typeface="Corbel" pitchFamily="34" charset="0"/>
                <a:buNone/>
                <a:defRPr sz="1200" kern="1200">
                  <a:solidFill>
                    <a:schemeClr val="tx1"/>
                  </a:solidFill>
                  <a:latin typeface="Roboto" pitchFamily="2" charset="0"/>
                  <a:ea typeface="Roboto" pitchFamily="2" charset="0"/>
                  <a:cs typeface="+mn-cs"/>
                </a:defRPr>
              </a:lvl1pPr>
              <a:lvl2pPr marL="45720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1200" kern="1200">
                  <a:solidFill>
                    <a:schemeClr val="tx1"/>
                  </a:solidFill>
                  <a:latin typeface="Roboto" pitchFamily="2" charset="0"/>
                  <a:ea typeface="Roboto" pitchFamily="2" charset="0"/>
                  <a:cs typeface="+mn-cs"/>
                </a:defRPr>
              </a:lvl2pPr>
              <a:lvl3pPr marL="91440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1000" kern="1200">
                  <a:solidFill>
                    <a:schemeClr val="tx1"/>
                  </a:solidFill>
                  <a:latin typeface="Roboto" pitchFamily="2" charset="0"/>
                  <a:ea typeface="Roboto" pitchFamily="2" charset="0"/>
                  <a:cs typeface="+mn-cs"/>
                </a:defRPr>
              </a:lvl3pPr>
              <a:lvl4pPr marL="137160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900" kern="1200">
                  <a:solidFill>
                    <a:schemeClr val="tx1"/>
                  </a:solidFill>
                  <a:latin typeface="Roboto" pitchFamily="2" charset="0"/>
                  <a:ea typeface="Roboto" pitchFamily="2" charset="0"/>
                  <a:cs typeface="+mn-cs"/>
                </a:defRPr>
              </a:lvl4pPr>
              <a:lvl5pPr marL="182880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900" kern="1200">
                  <a:solidFill>
                    <a:schemeClr val="tx1"/>
                  </a:solidFill>
                  <a:latin typeface="Roboto" pitchFamily="2" charset="0"/>
                  <a:ea typeface="Roboto" pitchFamily="2" charset="0"/>
                  <a:cs typeface="+mn-cs"/>
                </a:defRPr>
              </a:lvl5pPr>
              <a:lvl6pPr marL="228600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900" kern="1200">
                  <a:solidFill>
                    <a:schemeClr val="accent1"/>
                  </a:solidFill>
                  <a:latin typeface="+mn-lt"/>
                  <a:ea typeface="+mn-ea"/>
                  <a:cs typeface="+mn-cs"/>
                </a:defRPr>
              </a:lvl6pPr>
              <a:lvl7pPr marL="274320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900" kern="1200">
                  <a:solidFill>
                    <a:schemeClr val="accent1"/>
                  </a:solidFill>
                  <a:latin typeface="+mn-lt"/>
                  <a:ea typeface="+mn-ea"/>
                  <a:cs typeface="+mn-cs"/>
                </a:defRPr>
              </a:lvl7pPr>
              <a:lvl8pPr marL="320040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900" kern="1200">
                  <a:solidFill>
                    <a:schemeClr val="accent1"/>
                  </a:solidFill>
                  <a:latin typeface="+mn-lt"/>
                  <a:ea typeface="+mn-ea"/>
                  <a:cs typeface="+mn-cs"/>
                </a:defRPr>
              </a:lvl8pPr>
              <a:lvl9pPr marL="365760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900" kern="1200">
                  <a:solidFill>
                    <a:schemeClr val="accen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
                  <a:srgbClr val="1EA185"/>
                </a:buClr>
                <a:buSzPct val="80000"/>
                <a:buFont typeface="Corbel" pitchFamily="34" charset="0"/>
                <a:buNone/>
                <a:tabLst/>
                <a:defRPr/>
              </a:pPr>
              <a:r>
                <a:rPr kumimoji="0" lang="en-AU" sz="2800" b="1" i="0" u="none" strike="noStrike" kern="1200" cap="none" spc="0" normalizeH="0" baseline="0" noProof="0" dirty="0">
                  <a:ln>
                    <a:noFill/>
                  </a:ln>
                  <a:solidFill>
                    <a:srgbClr val="FFFFFF"/>
                  </a:solidFill>
                  <a:effectLst/>
                  <a:uLnTx/>
                  <a:uFillTx/>
                  <a:latin typeface="+mj-lt"/>
                  <a:cs typeface="+mn-cs"/>
                </a:rPr>
                <a:t>M</a:t>
              </a:r>
            </a:p>
            <a:p>
              <a:pPr marL="0" marR="0" lvl="0" indent="0" algn="ctr" defTabSz="914400" rtl="0" eaLnBrk="1" fontAlgn="auto" latinLnBrk="0" hangingPunct="1">
                <a:lnSpc>
                  <a:spcPct val="100000"/>
                </a:lnSpc>
                <a:spcBef>
                  <a:spcPts val="0"/>
                </a:spcBef>
                <a:spcAft>
                  <a:spcPts val="0"/>
                </a:spcAft>
                <a:buClr>
                  <a:srgbClr val="1EA185"/>
                </a:buClr>
                <a:buSzPct val="80000"/>
                <a:buFont typeface="Corbel" pitchFamily="34" charset="0"/>
                <a:buNone/>
                <a:tabLst/>
                <a:defRPr/>
              </a:pPr>
              <a:r>
                <a:rPr kumimoji="0" lang="en-AU" sz="800" b="0" i="0" u="none" strike="noStrike" kern="1200" cap="none" spc="0" normalizeH="0" baseline="0" noProof="0" dirty="0">
                  <a:ln>
                    <a:noFill/>
                  </a:ln>
                  <a:solidFill>
                    <a:srgbClr val="FFFFFF"/>
                  </a:solidFill>
                  <a:effectLst/>
                  <a:uLnTx/>
                  <a:uFillTx/>
                  <a:latin typeface="+mj-lt"/>
                  <a:cs typeface="+mn-cs"/>
                </a:rPr>
                <a:t>Measurable</a:t>
              </a:r>
            </a:p>
          </p:txBody>
        </p:sp>
        <p:sp>
          <p:nvSpPr>
            <p:cNvPr id="13" name="Text Placeholder 29"/>
            <p:cNvSpPr txBox="1">
              <a:spLocks/>
            </p:cNvSpPr>
            <p:nvPr/>
          </p:nvSpPr>
          <p:spPr>
            <a:xfrm>
              <a:off x="3556508" y="4796607"/>
              <a:ext cx="1603388" cy="1365841"/>
            </a:xfrm>
            <a:prstGeom prst="rect">
              <a:avLst/>
            </a:prstGeom>
          </p:spPr>
          <p:txBody>
            <a:bodyPr/>
            <a:lstStyle>
              <a:lvl1pPr marL="45720" indent="0" algn="l" defTabSz="914400" rtl="0" eaLnBrk="1" latinLnBrk="0" hangingPunct="1">
                <a:lnSpc>
                  <a:spcPct val="90000"/>
                </a:lnSpc>
                <a:spcBef>
                  <a:spcPts val="1400"/>
                </a:spcBef>
                <a:buClr>
                  <a:schemeClr val="accent1"/>
                </a:buClr>
                <a:buSzPct val="80000"/>
                <a:buFont typeface="Corbel" pitchFamily="34" charset="0"/>
                <a:buNone/>
                <a:defRPr sz="2200" kern="1200">
                  <a:solidFill>
                    <a:schemeClr val="tx1"/>
                  </a:solidFill>
                  <a:latin typeface="Roboto" pitchFamily="2" charset="0"/>
                  <a:ea typeface="Roboto" pitchFamily="2" charset="0"/>
                  <a:cs typeface="+mn-cs"/>
                </a:defRPr>
              </a:lvl1pPr>
              <a:lvl2pPr marL="27432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2000" kern="1200">
                  <a:solidFill>
                    <a:schemeClr val="tx1"/>
                  </a:solidFill>
                  <a:latin typeface="Roboto" pitchFamily="2" charset="0"/>
                  <a:ea typeface="Roboto" pitchFamily="2" charset="0"/>
                  <a:cs typeface="+mn-cs"/>
                </a:defRPr>
              </a:lvl2pPr>
              <a:lvl3pPr marL="54864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1800" kern="1200">
                  <a:solidFill>
                    <a:schemeClr val="tx1"/>
                  </a:solidFill>
                  <a:latin typeface="Roboto" pitchFamily="2" charset="0"/>
                  <a:ea typeface="Roboto" pitchFamily="2" charset="0"/>
                  <a:cs typeface="+mn-cs"/>
                </a:defRPr>
              </a:lvl3pPr>
              <a:lvl4pPr marL="82296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1600" kern="1200">
                  <a:solidFill>
                    <a:schemeClr val="tx1"/>
                  </a:solidFill>
                  <a:latin typeface="Roboto" pitchFamily="2" charset="0"/>
                  <a:ea typeface="Roboto" pitchFamily="2" charset="0"/>
                  <a:cs typeface="+mn-cs"/>
                </a:defRPr>
              </a:lvl4pPr>
              <a:lvl5pPr marL="109728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1600" kern="1200">
                  <a:solidFill>
                    <a:schemeClr val="tx1"/>
                  </a:solidFill>
                  <a:latin typeface="Roboto" pitchFamily="2" charset="0"/>
                  <a:ea typeface="Roboto" pitchFamily="2" charset="0"/>
                  <a:cs typeface="+mn-cs"/>
                </a:defRPr>
              </a:lvl5pPr>
              <a:lvl6pPr marL="16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6pPr>
              <a:lvl7pPr marL="19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7pPr>
              <a:lvl8pPr marL="22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8pPr>
              <a:lvl9pPr marL="25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9pPr>
            </a:lstStyle>
            <a:p>
              <a:pPr marL="45720" marR="0" lvl="0" indent="0" algn="l" defTabSz="914400" rtl="0" eaLnBrk="1" fontAlgn="auto" latinLnBrk="0" hangingPunct="1">
                <a:lnSpc>
                  <a:spcPct val="90000"/>
                </a:lnSpc>
                <a:spcBef>
                  <a:spcPts val="1400"/>
                </a:spcBef>
                <a:spcAft>
                  <a:spcPts val="0"/>
                </a:spcAft>
                <a:buClr>
                  <a:srgbClr val="1EA185"/>
                </a:buClr>
                <a:buSzPct val="80000"/>
                <a:buFont typeface="Corbel" pitchFamily="34" charset="0"/>
                <a:buNone/>
                <a:tabLst/>
                <a:defRPr/>
              </a:pPr>
              <a:r>
                <a:rPr kumimoji="0" lang="en-AU" sz="800" b="0" i="0" u="none" strike="noStrike" kern="1200" cap="none" spc="0" normalizeH="0" baseline="0" noProof="0" dirty="0">
                  <a:ln>
                    <a:noFill/>
                  </a:ln>
                  <a:solidFill>
                    <a:srgbClr val="FFFFFF"/>
                  </a:solidFill>
                  <a:effectLst/>
                  <a:uLnTx/>
                  <a:uFillTx/>
                  <a:latin typeface="+mj-lt"/>
                  <a:cs typeface="+mn-cs"/>
                </a:rPr>
                <a:t>Should be able to determine the degree to which there is completion or attainment. </a:t>
              </a:r>
            </a:p>
          </p:txBody>
        </p:sp>
      </p:grpSp>
      <p:grpSp>
        <p:nvGrpSpPr>
          <p:cNvPr id="14" name="Group 6"/>
          <p:cNvGrpSpPr>
            <a:grpSpLocks/>
          </p:cNvGrpSpPr>
          <p:nvPr/>
        </p:nvGrpSpPr>
        <p:grpSpPr bwMode="auto">
          <a:xfrm>
            <a:off x="3982331" y="1706836"/>
            <a:ext cx="1201738" cy="1812925"/>
            <a:chOff x="5303912" y="3744170"/>
            <a:chExt cx="1603388" cy="2418278"/>
          </a:xfrm>
        </p:grpSpPr>
        <p:sp>
          <p:nvSpPr>
            <p:cNvPr id="15" name="Text Placeholder 2"/>
            <p:cNvSpPr txBox="1">
              <a:spLocks/>
            </p:cNvSpPr>
            <p:nvPr/>
          </p:nvSpPr>
          <p:spPr>
            <a:xfrm>
              <a:off x="5375927" y="3744170"/>
              <a:ext cx="1461476" cy="836444"/>
            </a:xfrm>
            <a:prstGeom prst="rect">
              <a:avLst/>
            </a:prstGeom>
          </p:spPr>
          <p:txBody>
            <a:bodyPr lIns="68580" tIns="34290" rIns="68580" bIns="34290">
              <a:normAutofit/>
            </a:bodyPr>
            <a:lstStyle>
              <a:lvl1pPr marL="0" indent="0" algn="l" defTabSz="914400" rtl="0" eaLnBrk="1" latinLnBrk="0" hangingPunct="1">
                <a:lnSpc>
                  <a:spcPct val="100000"/>
                </a:lnSpc>
                <a:spcBef>
                  <a:spcPts val="1000"/>
                </a:spcBef>
                <a:buClr>
                  <a:schemeClr val="accent1"/>
                </a:buClr>
                <a:buSzPct val="80000"/>
                <a:buFont typeface="Corbel" pitchFamily="34" charset="0"/>
                <a:buNone/>
                <a:defRPr sz="1200" kern="1200">
                  <a:solidFill>
                    <a:schemeClr val="tx1"/>
                  </a:solidFill>
                  <a:latin typeface="Roboto" pitchFamily="2" charset="0"/>
                  <a:ea typeface="Roboto" pitchFamily="2" charset="0"/>
                  <a:cs typeface="+mn-cs"/>
                </a:defRPr>
              </a:lvl1pPr>
              <a:lvl2pPr marL="45720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1200" kern="1200">
                  <a:solidFill>
                    <a:schemeClr val="tx1"/>
                  </a:solidFill>
                  <a:latin typeface="Roboto" pitchFamily="2" charset="0"/>
                  <a:ea typeface="Roboto" pitchFamily="2" charset="0"/>
                  <a:cs typeface="+mn-cs"/>
                </a:defRPr>
              </a:lvl2pPr>
              <a:lvl3pPr marL="91440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1000" kern="1200">
                  <a:solidFill>
                    <a:schemeClr val="tx1"/>
                  </a:solidFill>
                  <a:latin typeface="Roboto" pitchFamily="2" charset="0"/>
                  <a:ea typeface="Roboto" pitchFamily="2" charset="0"/>
                  <a:cs typeface="+mn-cs"/>
                </a:defRPr>
              </a:lvl3pPr>
              <a:lvl4pPr marL="137160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900" kern="1200">
                  <a:solidFill>
                    <a:schemeClr val="tx1"/>
                  </a:solidFill>
                  <a:latin typeface="Roboto" pitchFamily="2" charset="0"/>
                  <a:ea typeface="Roboto" pitchFamily="2" charset="0"/>
                  <a:cs typeface="+mn-cs"/>
                </a:defRPr>
              </a:lvl4pPr>
              <a:lvl5pPr marL="182880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900" kern="1200">
                  <a:solidFill>
                    <a:schemeClr val="tx1"/>
                  </a:solidFill>
                  <a:latin typeface="Roboto" pitchFamily="2" charset="0"/>
                  <a:ea typeface="Roboto" pitchFamily="2" charset="0"/>
                  <a:cs typeface="+mn-cs"/>
                </a:defRPr>
              </a:lvl5pPr>
              <a:lvl6pPr marL="228600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900" kern="1200">
                  <a:solidFill>
                    <a:schemeClr val="accent1"/>
                  </a:solidFill>
                  <a:latin typeface="+mn-lt"/>
                  <a:ea typeface="+mn-ea"/>
                  <a:cs typeface="+mn-cs"/>
                </a:defRPr>
              </a:lvl6pPr>
              <a:lvl7pPr marL="274320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900" kern="1200">
                  <a:solidFill>
                    <a:schemeClr val="accent1"/>
                  </a:solidFill>
                  <a:latin typeface="+mn-lt"/>
                  <a:ea typeface="+mn-ea"/>
                  <a:cs typeface="+mn-cs"/>
                </a:defRPr>
              </a:lvl7pPr>
              <a:lvl8pPr marL="320040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900" kern="1200">
                  <a:solidFill>
                    <a:schemeClr val="accent1"/>
                  </a:solidFill>
                  <a:latin typeface="+mn-lt"/>
                  <a:ea typeface="+mn-ea"/>
                  <a:cs typeface="+mn-cs"/>
                </a:defRPr>
              </a:lvl8pPr>
              <a:lvl9pPr marL="365760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900" kern="1200">
                  <a:solidFill>
                    <a:schemeClr val="accen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
                  <a:srgbClr val="1EA185"/>
                </a:buClr>
                <a:buSzPct val="80000"/>
                <a:buFont typeface="Corbel" pitchFamily="34" charset="0"/>
                <a:buNone/>
                <a:tabLst/>
                <a:defRPr/>
              </a:pPr>
              <a:r>
                <a:rPr kumimoji="0" lang="en-AU" sz="2800" b="1" i="0" u="none" strike="noStrike" kern="1200" cap="none" spc="0" normalizeH="0" baseline="0" noProof="0" dirty="0">
                  <a:ln>
                    <a:noFill/>
                  </a:ln>
                  <a:solidFill>
                    <a:srgbClr val="FFFFFF"/>
                  </a:solidFill>
                  <a:effectLst/>
                  <a:uLnTx/>
                  <a:uFillTx/>
                  <a:latin typeface="+mj-lt"/>
                  <a:cs typeface="+mn-cs"/>
                </a:rPr>
                <a:t>A</a:t>
              </a:r>
            </a:p>
            <a:p>
              <a:pPr marL="0" marR="0" lvl="0" indent="0" algn="ctr" defTabSz="914400" rtl="0" eaLnBrk="1" fontAlgn="auto" latinLnBrk="0" hangingPunct="1">
                <a:lnSpc>
                  <a:spcPct val="100000"/>
                </a:lnSpc>
                <a:spcBef>
                  <a:spcPts val="0"/>
                </a:spcBef>
                <a:spcAft>
                  <a:spcPts val="0"/>
                </a:spcAft>
                <a:buClr>
                  <a:srgbClr val="1EA185"/>
                </a:buClr>
                <a:buSzPct val="80000"/>
                <a:buFont typeface="Corbel" pitchFamily="34" charset="0"/>
                <a:buNone/>
                <a:tabLst/>
                <a:defRPr/>
              </a:pPr>
              <a:r>
                <a:rPr kumimoji="0" lang="en-AU" sz="800" b="0" i="0" u="none" strike="noStrike" kern="1200" cap="none" spc="0" normalizeH="0" baseline="0" noProof="0" dirty="0">
                  <a:ln>
                    <a:noFill/>
                  </a:ln>
                  <a:solidFill>
                    <a:srgbClr val="FFFFFF"/>
                  </a:solidFill>
                  <a:effectLst/>
                  <a:uLnTx/>
                  <a:uFillTx/>
                  <a:latin typeface="+mj-lt"/>
                  <a:cs typeface="+mn-cs"/>
                </a:rPr>
                <a:t>Achievable</a:t>
              </a:r>
            </a:p>
          </p:txBody>
        </p:sp>
        <p:sp>
          <p:nvSpPr>
            <p:cNvPr id="16" name="Text Placeholder 29"/>
            <p:cNvSpPr txBox="1">
              <a:spLocks/>
            </p:cNvSpPr>
            <p:nvPr/>
          </p:nvSpPr>
          <p:spPr>
            <a:xfrm>
              <a:off x="5303912" y="4796607"/>
              <a:ext cx="1603388" cy="1365841"/>
            </a:xfrm>
            <a:prstGeom prst="rect">
              <a:avLst/>
            </a:prstGeom>
          </p:spPr>
          <p:txBody>
            <a:bodyPr/>
            <a:lstStyle>
              <a:lvl1pPr marL="45720" indent="0" algn="l" defTabSz="914400" rtl="0" eaLnBrk="1" latinLnBrk="0" hangingPunct="1">
                <a:lnSpc>
                  <a:spcPct val="90000"/>
                </a:lnSpc>
                <a:spcBef>
                  <a:spcPts val="1400"/>
                </a:spcBef>
                <a:buClr>
                  <a:schemeClr val="accent1"/>
                </a:buClr>
                <a:buSzPct val="80000"/>
                <a:buFont typeface="Corbel" pitchFamily="34" charset="0"/>
                <a:buNone/>
                <a:defRPr sz="2200" kern="1200">
                  <a:solidFill>
                    <a:schemeClr val="tx1"/>
                  </a:solidFill>
                  <a:latin typeface="Roboto" pitchFamily="2" charset="0"/>
                  <a:ea typeface="Roboto" pitchFamily="2" charset="0"/>
                  <a:cs typeface="+mn-cs"/>
                </a:defRPr>
              </a:lvl1pPr>
              <a:lvl2pPr marL="27432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2000" kern="1200">
                  <a:solidFill>
                    <a:schemeClr val="tx1"/>
                  </a:solidFill>
                  <a:latin typeface="Roboto" pitchFamily="2" charset="0"/>
                  <a:ea typeface="Roboto" pitchFamily="2" charset="0"/>
                  <a:cs typeface="+mn-cs"/>
                </a:defRPr>
              </a:lvl2pPr>
              <a:lvl3pPr marL="54864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1800" kern="1200">
                  <a:solidFill>
                    <a:schemeClr val="tx1"/>
                  </a:solidFill>
                  <a:latin typeface="Roboto" pitchFamily="2" charset="0"/>
                  <a:ea typeface="Roboto" pitchFamily="2" charset="0"/>
                  <a:cs typeface="+mn-cs"/>
                </a:defRPr>
              </a:lvl3pPr>
              <a:lvl4pPr marL="82296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1600" kern="1200">
                  <a:solidFill>
                    <a:schemeClr val="tx1"/>
                  </a:solidFill>
                  <a:latin typeface="Roboto" pitchFamily="2" charset="0"/>
                  <a:ea typeface="Roboto" pitchFamily="2" charset="0"/>
                  <a:cs typeface="+mn-cs"/>
                </a:defRPr>
              </a:lvl4pPr>
              <a:lvl5pPr marL="109728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1600" kern="1200">
                  <a:solidFill>
                    <a:schemeClr val="tx1"/>
                  </a:solidFill>
                  <a:latin typeface="Roboto" pitchFamily="2" charset="0"/>
                  <a:ea typeface="Roboto" pitchFamily="2" charset="0"/>
                  <a:cs typeface="+mn-cs"/>
                </a:defRPr>
              </a:lvl5pPr>
              <a:lvl6pPr marL="16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6pPr>
              <a:lvl7pPr marL="19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7pPr>
              <a:lvl8pPr marL="22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8pPr>
              <a:lvl9pPr marL="25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9pPr>
            </a:lstStyle>
            <a:p>
              <a:pPr marL="45720" marR="0" lvl="0" indent="0" algn="l" defTabSz="914400" rtl="0" eaLnBrk="1" fontAlgn="auto" latinLnBrk="0" hangingPunct="1">
                <a:lnSpc>
                  <a:spcPct val="90000"/>
                </a:lnSpc>
                <a:spcBef>
                  <a:spcPts val="1400"/>
                </a:spcBef>
                <a:spcAft>
                  <a:spcPts val="0"/>
                </a:spcAft>
                <a:buClr>
                  <a:srgbClr val="1EA185"/>
                </a:buClr>
                <a:buSzPct val="80000"/>
                <a:buFont typeface="Corbel" pitchFamily="34" charset="0"/>
                <a:buNone/>
                <a:tabLst/>
                <a:defRPr/>
              </a:pPr>
              <a:r>
                <a:rPr kumimoji="0" lang="en-AU" sz="800" b="0" i="0" u="none" strike="noStrike" kern="1200" cap="none" spc="0" normalizeH="0" baseline="0" noProof="0" dirty="0">
                  <a:ln>
                    <a:noFill/>
                  </a:ln>
                  <a:solidFill>
                    <a:srgbClr val="FFFFFF"/>
                  </a:solidFill>
                  <a:effectLst/>
                  <a:uLnTx/>
                  <a:uFillTx/>
                  <a:latin typeface="+mj-lt"/>
                  <a:cs typeface="+mn-cs"/>
                </a:rPr>
                <a:t>Should be realistic, practical, and attainable within operational constraints dependent upon availability of resources, knowledge, and timeframe.</a:t>
              </a:r>
            </a:p>
          </p:txBody>
        </p:sp>
      </p:grpSp>
      <p:grpSp>
        <p:nvGrpSpPr>
          <p:cNvPr id="17" name="Group 8"/>
          <p:cNvGrpSpPr>
            <a:grpSpLocks/>
          </p:cNvGrpSpPr>
          <p:nvPr/>
        </p:nvGrpSpPr>
        <p:grpSpPr bwMode="auto">
          <a:xfrm>
            <a:off x="5403696" y="1706836"/>
            <a:ext cx="1203325" cy="1812925"/>
            <a:chOff x="7032104" y="3744170"/>
            <a:chExt cx="1603388" cy="2418278"/>
          </a:xfrm>
        </p:grpSpPr>
        <p:sp>
          <p:nvSpPr>
            <p:cNvPr id="18" name="Text Placeholder 2"/>
            <p:cNvSpPr txBox="1">
              <a:spLocks/>
            </p:cNvSpPr>
            <p:nvPr/>
          </p:nvSpPr>
          <p:spPr>
            <a:xfrm>
              <a:off x="7104024" y="3744170"/>
              <a:ext cx="1461664" cy="836444"/>
            </a:xfrm>
            <a:prstGeom prst="rect">
              <a:avLst/>
            </a:prstGeom>
          </p:spPr>
          <p:txBody>
            <a:bodyPr lIns="68580" tIns="34290" rIns="68580" bIns="34290">
              <a:normAutofit/>
            </a:bodyPr>
            <a:lstStyle>
              <a:lvl1pPr marL="0" indent="0" algn="l" defTabSz="914400" rtl="0" eaLnBrk="1" latinLnBrk="0" hangingPunct="1">
                <a:lnSpc>
                  <a:spcPct val="100000"/>
                </a:lnSpc>
                <a:spcBef>
                  <a:spcPts val="1000"/>
                </a:spcBef>
                <a:buClr>
                  <a:schemeClr val="accent1"/>
                </a:buClr>
                <a:buSzPct val="80000"/>
                <a:buFont typeface="Corbel" pitchFamily="34" charset="0"/>
                <a:buNone/>
                <a:defRPr sz="1200" kern="1200">
                  <a:solidFill>
                    <a:schemeClr val="tx1"/>
                  </a:solidFill>
                  <a:latin typeface="Roboto" pitchFamily="2" charset="0"/>
                  <a:ea typeface="Roboto" pitchFamily="2" charset="0"/>
                  <a:cs typeface="+mn-cs"/>
                </a:defRPr>
              </a:lvl1pPr>
              <a:lvl2pPr marL="45720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1200" kern="1200">
                  <a:solidFill>
                    <a:schemeClr val="tx1"/>
                  </a:solidFill>
                  <a:latin typeface="Roboto" pitchFamily="2" charset="0"/>
                  <a:ea typeface="Roboto" pitchFamily="2" charset="0"/>
                  <a:cs typeface="+mn-cs"/>
                </a:defRPr>
              </a:lvl2pPr>
              <a:lvl3pPr marL="91440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1000" kern="1200">
                  <a:solidFill>
                    <a:schemeClr val="tx1"/>
                  </a:solidFill>
                  <a:latin typeface="Roboto" pitchFamily="2" charset="0"/>
                  <a:ea typeface="Roboto" pitchFamily="2" charset="0"/>
                  <a:cs typeface="+mn-cs"/>
                </a:defRPr>
              </a:lvl3pPr>
              <a:lvl4pPr marL="137160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900" kern="1200">
                  <a:solidFill>
                    <a:schemeClr val="tx1"/>
                  </a:solidFill>
                  <a:latin typeface="Roboto" pitchFamily="2" charset="0"/>
                  <a:ea typeface="Roboto" pitchFamily="2" charset="0"/>
                  <a:cs typeface="+mn-cs"/>
                </a:defRPr>
              </a:lvl4pPr>
              <a:lvl5pPr marL="182880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900" kern="1200">
                  <a:solidFill>
                    <a:schemeClr val="tx1"/>
                  </a:solidFill>
                  <a:latin typeface="Roboto" pitchFamily="2" charset="0"/>
                  <a:ea typeface="Roboto" pitchFamily="2" charset="0"/>
                  <a:cs typeface="+mn-cs"/>
                </a:defRPr>
              </a:lvl5pPr>
              <a:lvl6pPr marL="228600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900" kern="1200">
                  <a:solidFill>
                    <a:schemeClr val="accent1"/>
                  </a:solidFill>
                  <a:latin typeface="+mn-lt"/>
                  <a:ea typeface="+mn-ea"/>
                  <a:cs typeface="+mn-cs"/>
                </a:defRPr>
              </a:lvl6pPr>
              <a:lvl7pPr marL="274320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900" kern="1200">
                  <a:solidFill>
                    <a:schemeClr val="accent1"/>
                  </a:solidFill>
                  <a:latin typeface="+mn-lt"/>
                  <a:ea typeface="+mn-ea"/>
                  <a:cs typeface="+mn-cs"/>
                </a:defRPr>
              </a:lvl7pPr>
              <a:lvl8pPr marL="320040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900" kern="1200">
                  <a:solidFill>
                    <a:schemeClr val="accent1"/>
                  </a:solidFill>
                  <a:latin typeface="+mn-lt"/>
                  <a:ea typeface="+mn-ea"/>
                  <a:cs typeface="+mn-cs"/>
                </a:defRPr>
              </a:lvl8pPr>
              <a:lvl9pPr marL="365760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900" kern="1200">
                  <a:solidFill>
                    <a:schemeClr val="accen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
                  <a:srgbClr val="1EA185"/>
                </a:buClr>
                <a:buSzPct val="80000"/>
                <a:buFont typeface="Corbel" pitchFamily="34" charset="0"/>
                <a:buNone/>
                <a:tabLst/>
                <a:defRPr/>
              </a:pPr>
              <a:r>
                <a:rPr kumimoji="0" lang="en-AU" sz="2800" b="1" i="0" u="none" strike="noStrike" kern="1200" cap="none" spc="0" normalizeH="0" baseline="0" noProof="0" dirty="0">
                  <a:ln>
                    <a:noFill/>
                  </a:ln>
                  <a:solidFill>
                    <a:srgbClr val="FFFFFF"/>
                  </a:solidFill>
                  <a:effectLst/>
                  <a:uLnTx/>
                  <a:uFillTx/>
                  <a:latin typeface="+mj-lt"/>
                  <a:cs typeface="+mn-cs"/>
                </a:rPr>
                <a:t>R</a:t>
              </a:r>
            </a:p>
            <a:p>
              <a:pPr marL="0" marR="0" lvl="0" indent="0" algn="ctr" defTabSz="914400" rtl="0" eaLnBrk="1" fontAlgn="auto" latinLnBrk="0" hangingPunct="1">
                <a:lnSpc>
                  <a:spcPct val="100000"/>
                </a:lnSpc>
                <a:spcBef>
                  <a:spcPts val="0"/>
                </a:spcBef>
                <a:spcAft>
                  <a:spcPts val="0"/>
                </a:spcAft>
                <a:buClr>
                  <a:srgbClr val="1EA185"/>
                </a:buClr>
                <a:buSzPct val="80000"/>
                <a:buFont typeface="Corbel" pitchFamily="34" charset="0"/>
                <a:buNone/>
                <a:tabLst/>
                <a:defRPr/>
              </a:pPr>
              <a:r>
                <a:rPr kumimoji="0" lang="en-AU" sz="800" b="0" i="0" u="none" strike="noStrike" kern="1200" cap="none" spc="0" normalizeH="0" baseline="0" noProof="0" dirty="0">
                  <a:ln>
                    <a:noFill/>
                  </a:ln>
                  <a:solidFill>
                    <a:srgbClr val="FFFFFF"/>
                  </a:solidFill>
                  <a:effectLst/>
                  <a:uLnTx/>
                  <a:uFillTx/>
                  <a:latin typeface="+mj-lt"/>
                  <a:cs typeface="+mn-cs"/>
                </a:rPr>
                <a:t>Relevant</a:t>
              </a:r>
            </a:p>
          </p:txBody>
        </p:sp>
        <p:sp>
          <p:nvSpPr>
            <p:cNvPr id="19" name="Text Placeholder 29"/>
            <p:cNvSpPr txBox="1">
              <a:spLocks/>
            </p:cNvSpPr>
            <p:nvPr/>
          </p:nvSpPr>
          <p:spPr>
            <a:xfrm>
              <a:off x="7032104" y="4796607"/>
              <a:ext cx="1603388" cy="1365841"/>
            </a:xfrm>
            <a:prstGeom prst="rect">
              <a:avLst/>
            </a:prstGeom>
          </p:spPr>
          <p:txBody>
            <a:bodyPr/>
            <a:lstStyle>
              <a:lvl1pPr marL="45720" indent="0" algn="l" defTabSz="914400" rtl="0" eaLnBrk="1" latinLnBrk="0" hangingPunct="1">
                <a:lnSpc>
                  <a:spcPct val="90000"/>
                </a:lnSpc>
                <a:spcBef>
                  <a:spcPts val="1400"/>
                </a:spcBef>
                <a:buClr>
                  <a:schemeClr val="accent1"/>
                </a:buClr>
                <a:buSzPct val="80000"/>
                <a:buFont typeface="Corbel" pitchFamily="34" charset="0"/>
                <a:buNone/>
                <a:defRPr sz="2200" kern="1200">
                  <a:solidFill>
                    <a:schemeClr val="tx1"/>
                  </a:solidFill>
                  <a:latin typeface="Roboto" pitchFamily="2" charset="0"/>
                  <a:ea typeface="Roboto" pitchFamily="2" charset="0"/>
                  <a:cs typeface="+mn-cs"/>
                </a:defRPr>
              </a:lvl1pPr>
              <a:lvl2pPr marL="27432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2000" kern="1200">
                  <a:solidFill>
                    <a:schemeClr val="tx1"/>
                  </a:solidFill>
                  <a:latin typeface="Roboto" pitchFamily="2" charset="0"/>
                  <a:ea typeface="Roboto" pitchFamily="2" charset="0"/>
                  <a:cs typeface="+mn-cs"/>
                </a:defRPr>
              </a:lvl2pPr>
              <a:lvl3pPr marL="54864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1800" kern="1200">
                  <a:solidFill>
                    <a:schemeClr val="tx1"/>
                  </a:solidFill>
                  <a:latin typeface="Roboto" pitchFamily="2" charset="0"/>
                  <a:ea typeface="Roboto" pitchFamily="2" charset="0"/>
                  <a:cs typeface="+mn-cs"/>
                </a:defRPr>
              </a:lvl3pPr>
              <a:lvl4pPr marL="82296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1600" kern="1200">
                  <a:solidFill>
                    <a:schemeClr val="tx1"/>
                  </a:solidFill>
                  <a:latin typeface="Roboto" pitchFamily="2" charset="0"/>
                  <a:ea typeface="Roboto" pitchFamily="2" charset="0"/>
                  <a:cs typeface="+mn-cs"/>
                </a:defRPr>
              </a:lvl4pPr>
              <a:lvl5pPr marL="109728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1600" kern="1200">
                  <a:solidFill>
                    <a:schemeClr val="tx1"/>
                  </a:solidFill>
                  <a:latin typeface="Roboto" pitchFamily="2" charset="0"/>
                  <a:ea typeface="Roboto" pitchFamily="2" charset="0"/>
                  <a:cs typeface="+mn-cs"/>
                </a:defRPr>
              </a:lvl5pPr>
              <a:lvl6pPr marL="16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6pPr>
              <a:lvl7pPr marL="19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7pPr>
              <a:lvl8pPr marL="22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8pPr>
              <a:lvl9pPr marL="25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9pPr>
            </a:lstStyle>
            <a:p>
              <a:pPr marL="45720" marR="0" lvl="0" indent="0" algn="l" defTabSz="914400" rtl="0" eaLnBrk="1" fontAlgn="auto" latinLnBrk="0" hangingPunct="1">
                <a:lnSpc>
                  <a:spcPct val="90000"/>
                </a:lnSpc>
                <a:spcBef>
                  <a:spcPts val="1400"/>
                </a:spcBef>
                <a:spcAft>
                  <a:spcPts val="0"/>
                </a:spcAft>
                <a:buClr>
                  <a:srgbClr val="1EA185"/>
                </a:buClr>
                <a:buSzPct val="80000"/>
                <a:buFont typeface="Corbel" pitchFamily="34" charset="0"/>
                <a:buNone/>
                <a:tabLst/>
                <a:defRPr/>
              </a:pPr>
              <a:r>
                <a:rPr kumimoji="0" lang="en-AU" sz="800" b="0" i="0" u="none" strike="noStrike" kern="1200" cap="none" spc="0" normalizeH="0" baseline="0" noProof="0" dirty="0">
                  <a:ln>
                    <a:noFill/>
                  </a:ln>
                  <a:solidFill>
                    <a:srgbClr val="FFFFFF"/>
                  </a:solidFill>
                  <a:effectLst/>
                  <a:uLnTx/>
                  <a:uFillTx/>
                  <a:latin typeface="+mj-lt"/>
                  <a:cs typeface="+mn-cs"/>
                </a:rPr>
                <a:t>Should be tied to government priorities and mandate and help or contribute to the bringing about of the desired outcome in the society, economy or environment.</a:t>
              </a:r>
            </a:p>
          </p:txBody>
        </p:sp>
      </p:grpSp>
      <p:grpSp>
        <p:nvGrpSpPr>
          <p:cNvPr id="20" name="Group 9"/>
          <p:cNvGrpSpPr>
            <a:grpSpLocks/>
          </p:cNvGrpSpPr>
          <p:nvPr/>
        </p:nvGrpSpPr>
        <p:grpSpPr bwMode="auto">
          <a:xfrm>
            <a:off x="6826647" y="1706836"/>
            <a:ext cx="1201737" cy="1812925"/>
            <a:chOff x="8760296" y="3744170"/>
            <a:chExt cx="1603388" cy="2418278"/>
          </a:xfrm>
        </p:grpSpPr>
        <p:sp>
          <p:nvSpPr>
            <p:cNvPr id="21" name="Text Placeholder 2"/>
            <p:cNvSpPr txBox="1">
              <a:spLocks/>
            </p:cNvSpPr>
            <p:nvPr/>
          </p:nvSpPr>
          <p:spPr>
            <a:xfrm>
              <a:off x="8832311" y="3744170"/>
              <a:ext cx="1461477" cy="836444"/>
            </a:xfrm>
            <a:prstGeom prst="rect">
              <a:avLst/>
            </a:prstGeom>
          </p:spPr>
          <p:txBody>
            <a:bodyPr lIns="68580" tIns="34290" rIns="68580" bIns="34290">
              <a:normAutofit/>
            </a:bodyPr>
            <a:lstStyle>
              <a:lvl1pPr marL="0" indent="0" algn="l" defTabSz="914400" rtl="0" eaLnBrk="1" latinLnBrk="0" hangingPunct="1">
                <a:lnSpc>
                  <a:spcPct val="100000"/>
                </a:lnSpc>
                <a:spcBef>
                  <a:spcPts val="1000"/>
                </a:spcBef>
                <a:buClr>
                  <a:schemeClr val="accent1"/>
                </a:buClr>
                <a:buSzPct val="80000"/>
                <a:buFont typeface="Corbel" pitchFamily="34" charset="0"/>
                <a:buNone/>
                <a:defRPr sz="1200" kern="1200">
                  <a:solidFill>
                    <a:schemeClr val="tx1"/>
                  </a:solidFill>
                  <a:latin typeface="Roboto" pitchFamily="2" charset="0"/>
                  <a:ea typeface="Roboto" pitchFamily="2" charset="0"/>
                  <a:cs typeface="+mn-cs"/>
                </a:defRPr>
              </a:lvl1pPr>
              <a:lvl2pPr marL="45720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1200" kern="1200">
                  <a:solidFill>
                    <a:schemeClr val="tx1"/>
                  </a:solidFill>
                  <a:latin typeface="Roboto" pitchFamily="2" charset="0"/>
                  <a:ea typeface="Roboto" pitchFamily="2" charset="0"/>
                  <a:cs typeface="+mn-cs"/>
                </a:defRPr>
              </a:lvl2pPr>
              <a:lvl3pPr marL="91440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1000" kern="1200">
                  <a:solidFill>
                    <a:schemeClr val="tx1"/>
                  </a:solidFill>
                  <a:latin typeface="Roboto" pitchFamily="2" charset="0"/>
                  <a:ea typeface="Roboto" pitchFamily="2" charset="0"/>
                  <a:cs typeface="+mn-cs"/>
                </a:defRPr>
              </a:lvl3pPr>
              <a:lvl4pPr marL="137160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900" kern="1200">
                  <a:solidFill>
                    <a:schemeClr val="tx1"/>
                  </a:solidFill>
                  <a:latin typeface="Roboto" pitchFamily="2" charset="0"/>
                  <a:ea typeface="Roboto" pitchFamily="2" charset="0"/>
                  <a:cs typeface="+mn-cs"/>
                </a:defRPr>
              </a:lvl4pPr>
              <a:lvl5pPr marL="182880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900" kern="1200">
                  <a:solidFill>
                    <a:schemeClr val="tx1"/>
                  </a:solidFill>
                  <a:latin typeface="Roboto" pitchFamily="2" charset="0"/>
                  <a:ea typeface="Roboto" pitchFamily="2" charset="0"/>
                  <a:cs typeface="+mn-cs"/>
                </a:defRPr>
              </a:lvl5pPr>
              <a:lvl6pPr marL="228600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900" kern="1200">
                  <a:solidFill>
                    <a:schemeClr val="accent1"/>
                  </a:solidFill>
                  <a:latin typeface="+mn-lt"/>
                  <a:ea typeface="+mn-ea"/>
                  <a:cs typeface="+mn-cs"/>
                </a:defRPr>
              </a:lvl6pPr>
              <a:lvl7pPr marL="274320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900" kern="1200">
                  <a:solidFill>
                    <a:schemeClr val="accent1"/>
                  </a:solidFill>
                  <a:latin typeface="+mn-lt"/>
                  <a:ea typeface="+mn-ea"/>
                  <a:cs typeface="+mn-cs"/>
                </a:defRPr>
              </a:lvl7pPr>
              <a:lvl8pPr marL="320040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900" kern="1200">
                  <a:solidFill>
                    <a:schemeClr val="accent1"/>
                  </a:solidFill>
                  <a:latin typeface="+mn-lt"/>
                  <a:ea typeface="+mn-ea"/>
                  <a:cs typeface="+mn-cs"/>
                </a:defRPr>
              </a:lvl8pPr>
              <a:lvl9pPr marL="365760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900" kern="1200">
                  <a:solidFill>
                    <a:schemeClr val="accen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
                  <a:srgbClr val="1EA185"/>
                </a:buClr>
                <a:buSzPct val="80000"/>
                <a:buFont typeface="Corbel" pitchFamily="34" charset="0"/>
                <a:buNone/>
                <a:tabLst/>
                <a:defRPr/>
              </a:pPr>
              <a:r>
                <a:rPr kumimoji="0" lang="en-AU" sz="2800" b="1" i="0" u="none" strike="noStrike" kern="1200" cap="none" spc="0" normalizeH="0" baseline="0" noProof="0" dirty="0">
                  <a:ln>
                    <a:noFill/>
                  </a:ln>
                  <a:solidFill>
                    <a:srgbClr val="FFFFFF"/>
                  </a:solidFill>
                  <a:effectLst/>
                  <a:uLnTx/>
                  <a:uFillTx/>
                  <a:latin typeface="+mj-lt"/>
                  <a:cs typeface="+mn-cs"/>
                </a:rPr>
                <a:t>T</a:t>
              </a:r>
            </a:p>
            <a:p>
              <a:pPr marL="0" marR="0" lvl="0" indent="0" algn="ctr" defTabSz="914400" rtl="0" eaLnBrk="1" fontAlgn="auto" latinLnBrk="0" hangingPunct="1">
                <a:lnSpc>
                  <a:spcPct val="100000"/>
                </a:lnSpc>
                <a:spcBef>
                  <a:spcPts val="0"/>
                </a:spcBef>
                <a:spcAft>
                  <a:spcPts val="0"/>
                </a:spcAft>
                <a:buClr>
                  <a:srgbClr val="1EA185"/>
                </a:buClr>
                <a:buSzPct val="80000"/>
                <a:buFont typeface="Corbel" pitchFamily="34" charset="0"/>
                <a:buNone/>
                <a:tabLst/>
                <a:defRPr/>
              </a:pPr>
              <a:r>
                <a:rPr kumimoji="0" lang="en-AU" sz="800" b="0" i="0" u="none" strike="noStrike" kern="1200" cap="none" spc="0" normalizeH="0" baseline="0" noProof="0" dirty="0">
                  <a:ln>
                    <a:noFill/>
                  </a:ln>
                  <a:solidFill>
                    <a:srgbClr val="FFFFFF"/>
                  </a:solidFill>
                  <a:effectLst/>
                  <a:uLnTx/>
                  <a:uFillTx/>
                  <a:latin typeface="+mj-lt"/>
                  <a:cs typeface="+mn-cs"/>
                </a:rPr>
                <a:t>Time-Bound</a:t>
              </a:r>
            </a:p>
          </p:txBody>
        </p:sp>
        <p:sp>
          <p:nvSpPr>
            <p:cNvPr id="22" name="Text Placeholder 29"/>
            <p:cNvSpPr txBox="1">
              <a:spLocks/>
            </p:cNvSpPr>
            <p:nvPr/>
          </p:nvSpPr>
          <p:spPr>
            <a:xfrm>
              <a:off x="8760296" y="4796607"/>
              <a:ext cx="1603388" cy="1365841"/>
            </a:xfrm>
            <a:prstGeom prst="rect">
              <a:avLst/>
            </a:prstGeom>
          </p:spPr>
          <p:txBody>
            <a:bodyPr/>
            <a:lstStyle>
              <a:lvl1pPr marL="45720" indent="0" algn="l" defTabSz="914400" rtl="0" eaLnBrk="1" latinLnBrk="0" hangingPunct="1">
                <a:lnSpc>
                  <a:spcPct val="90000"/>
                </a:lnSpc>
                <a:spcBef>
                  <a:spcPts val="1400"/>
                </a:spcBef>
                <a:buClr>
                  <a:schemeClr val="accent1"/>
                </a:buClr>
                <a:buSzPct val="80000"/>
                <a:buFont typeface="Corbel" pitchFamily="34" charset="0"/>
                <a:buNone/>
                <a:defRPr sz="2200" kern="1200">
                  <a:solidFill>
                    <a:schemeClr val="tx1"/>
                  </a:solidFill>
                  <a:latin typeface="Roboto" pitchFamily="2" charset="0"/>
                  <a:ea typeface="Roboto" pitchFamily="2" charset="0"/>
                  <a:cs typeface="+mn-cs"/>
                </a:defRPr>
              </a:lvl1pPr>
              <a:lvl2pPr marL="27432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2000" kern="1200">
                  <a:solidFill>
                    <a:schemeClr val="tx1"/>
                  </a:solidFill>
                  <a:latin typeface="Roboto" pitchFamily="2" charset="0"/>
                  <a:ea typeface="Roboto" pitchFamily="2" charset="0"/>
                  <a:cs typeface="+mn-cs"/>
                </a:defRPr>
              </a:lvl2pPr>
              <a:lvl3pPr marL="54864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1800" kern="1200">
                  <a:solidFill>
                    <a:schemeClr val="tx1"/>
                  </a:solidFill>
                  <a:latin typeface="Roboto" pitchFamily="2" charset="0"/>
                  <a:ea typeface="Roboto" pitchFamily="2" charset="0"/>
                  <a:cs typeface="+mn-cs"/>
                </a:defRPr>
              </a:lvl3pPr>
              <a:lvl4pPr marL="82296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1600" kern="1200">
                  <a:solidFill>
                    <a:schemeClr val="tx1"/>
                  </a:solidFill>
                  <a:latin typeface="Roboto" pitchFamily="2" charset="0"/>
                  <a:ea typeface="Roboto" pitchFamily="2" charset="0"/>
                  <a:cs typeface="+mn-cs"/>
                </a:defRPr>
              </a:lvl4pPr>
              <a:lvl5pPr marL="109728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1600" kern="1200">
                  <a:solidFill>
                    <a:schemeClr val="tx1"/>
                  </a:solidFill>
                  <a:latin typeface="Roboto" pitchFamily="2" charset="0"/>
                  <a:ea typeface="Roboto" pitchFamily="2" charset="0"/>
                  <a:cs typeface="+mn-cs"/>
                </a:defRPr>
              </a:lvl5pPr>
              <a:lvl6pPr marL="16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6pPr>
              <a:lvl7pPr marL="19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7pPr>
              <a:lvl8pPr marL="22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8pPr>
              <a:lvl9pPr marL="25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9pPr>
            </a:lstStyle>
            <a:p>
              <a:pPr marL="45720" marR="0" lvl="0" indent="0" algn="l" defTabSz="914400" rtl="0" eaLnBrk="1" fontAlgn="auto" latinLnBrk="0" hangingPunct="1">
                <a:lnSpc>
                  <a:spcPct val="90000"/>
                </a:lnSpc>
                <a:spcBef>
                  <a:spcPts val="1400"/>
                </a:spcBef>
                <a:spcAft>
                  <a:spcPts val="0"/>
                </a:spcAft>
                <a:buClr>
                  <a:srgbClr val="1EA185"/>
                </a:buClr>
                <a:buSzPct val="80000"/>
                <a:buFont typeface="Corbel" pitchFamily="34" charset="0"/>
                <a:buNone/>
                <a:tabLst/>
                <a:defRPr/>
              </a:pPr>
              <a:r>
                <a:rPr kumimoji="0" lang="en-AU" sz="900" b="0" i="0" u="none" strike="noStrike" kern="1200" cap="none" spc="0" normalizeH="0" baseline="0" noProof="0" dirty="0">
                  <a:ln>
                    <a:noFill/>
                  </a:ln>
                  <a:solidFill>
                    <a:srgbClr val="FFFFFF"/>
                  </a:solidFill>
                  <a:effectLst/>
                  <a:uLnTx/>
                  <a:uFillTx/>
                  <a:latin typeface="+mj-lt"/>
                  <a:cs typeface="+mn-cs"/>
                </a:rPr>
                <a:t>Should have clear deadlines expressed.</a:t>
              </a:r>
            </a:p>
          </p:txBody>
        </p:sp>
      </p:grpSp>
      <p:cxnSp>
        <p:nvCxnSpPr>
          <p:cNvPr id="23" name="Straight Arrow Connector 7"/>
          <p:cNvCxnSpPr/>
          <p:nvPr/>
        </p:nvCxnSpPr>
        <p:spPr>
          <a:xfrm>
            <a:off x="1475656" y="3846786"/>
            <a:ext cx="5976664" cy="0"/>
          </a:xfrm>
          <a:prstGeom prst="straightConnector1">
            <a:avLst/>
          </a:prstGeom>
          <a:noFill/>
          <a:ln w="76200" cap="rnd" cmpd="sng" algn="ctr">
            <a:solidFill>
              <a:srgbClr val="FFFFFF"/>
            </a:solidFill>
            <a:prstDash val="sysDot"/>
            <a:headEnd type="triangle" w="med" len="med"/>
            <a:tailEnd type="triangle" w="med" len="med"/>
          </a:ln>
          <a:effectLst/>
        </p:spPr>
      </p:cxnSp>
      <p:sp>
        <p:nvSpPr>
          <p:cNvPr id="30" name="TextBox 29"/>
          <p:cNvSpPr txBox="1"/>
          <p:nvPr/>
        </p:nvSpPr>
        <p:spPr>
          <a:xfrm>
            <a:off x="683676" y="194243"/>
            <a:ext cx="3870455" cy="338554"/>
          </a:xfrm>
          <a:prstGeom prst="rect">
            <a:avLst/>
          </a:prstGeom>
          <a:noFill/>
        </p:spPr>
        <p:txBody>
          <a:bodyPr wrap="square" rtlCol="0">
            <a:spAutoFit/>
          </a:bodyPr>
          <a:lstStyle/>
          <a:p>
            <a:r>
              <a:rPr lang="zh-CN" altLang="en-US" sz="1600" b="1" dirty="0" smtClean="0">
                <a:solidFill>
                  <a:schemeClr val="tx1">
                    <a:lumMod val="65000"/>
                    <a:lumOff val="35000"/>
                  </a:schemeClr>
                </a:solidFill>
                <a:latin typeface="微软雅黑" pitchFamily="34" charset="-122"/>
                <a:ea typeface="微软雅黑" pitchFamily="34" charset="-122"/>
              </a:rPr>
              <a:t>在此输入你的文本内容</a:t>
            </a:r>
            <a:endParaRPr lang="zh-CN" altLang="en-US" sz="1600" b="1" dirty="0">
              <a:solidFill>
                <a:schemeClr val="tx1">
                  <a:lumMod val="65000"/>
                  <a:lumOff val="35000"/>
                </a:schemeClr>
              </a:solidFill>
              <a:latin typeface="微软雅黑" pitchFamily="34" charset="-122"/>
              <a:ea typeface="微软雅黑" pitchFamily="34" charset="-122"/>
            </a:endParaRPr>
          </a:p>
        </p:txBody>
      </p:sp>
      <p:sp>
        <p:nvSpPr>
          <p:cNvPr id="31" name="矩形 30"/>
          <p:cNvSpPr/>
          <p:nvPr/>
        </p:nvSpPr>
        <p:spPr>
          <a:xfrm>
            <a:off x="683676" y="440464"/>
            <a:ext cx="2430295" cy="184666"/>
          </a:xfrm>
          <a:prstGeom prst="rect">
            <a:avLst/>
          </a:prstGeom>
        </p:spPr>
        <p:txBody>
          <a:bodyPr wrap="square">
            <a:spAutoFit/>
          </a:bodyPr>
          <a:lstStyle/>
          <a:p>
            <a:r>
              <a:rPr lang="en-US" altLang="zh-CN" sz="600" dirty="0">
                <a:solidFill>
                  <a:schemeClr val="tx1">
                    <a:lumMod val="65000"/>
                    <a:lumOff val="35000"/>
                  </a:schemeClr>
                </a:solidFill>
              </a:rPr>
              <a:t>Always believe that something wonderful is about to happen.</a:t>
            </a:r>
            <a:endParaRPr lang="zh-CN" altLang="en-US" sz="600" dirty="0">
              <a:solidFill>
                <a:schemeClr val="tx1">
                  <a:lumMod val="65000"/>
                  <a:lumOff val="35000"/>
                </a:schemeClr>
              </a:solidFill>
            </a:endParaRPr>
          </a:p>
        </p:txBody>
      </p:sp>
      <p:pic>
        <p:nvPicPr>
          <p:cNvPr id="32" name="图片 3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14039" y="194576"/>
            <a:ext cx="469637" cy="504684"/>
          </a:xfrm>
          <a:prstGeom prst="rect">
            <a:avLst/>
          </a:prstGeom>
        </p:spPr>
      </p:pic>
      <p:cxnSp>
        <p:nvCxnSpPr>
          <p:cNvPr id="33" name="直接连接符 32"/>
          <p:cNvCxnSpPr/>
          <p:nvPr/>
        </p:nvCxnSpPr>
        <p:spPr bwMode="auto">
          <a:xfrm>
            <a:off x="755682" y="625130"/>
            <a:ext cx="2358289" cy="0"/>
          </a:xfrm>
          <a:prstGeom prst="line">
            <a:avLst/>
          </a:prstGeom>
          <a:solidFill>
            <a:schemeClr val="accent1"/>
          </a:solidFill>
          <a:ln w="9525" cap="flat" cmpd="sng" algn="ctr">
            <a:solidFill>
              <a:schemeClr val="tx1">
                <a:lumMod val="50000"/>
                <a:lumOff val="50000"/>
              </a:schemeClr>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34" name="图片 3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679405" y="265861"/>
            <a:ext cx="1212896" cy="430161"/>
          </a:xfrm>
          <a:prstGeom prst="rect">
            <a:avLst/>
          </a:prstGeom>
        </p:spPr>
      </p:pic>
      <p:sp>
        <p:nvSpPr>
          <p:cNvPr id="35" name="TextBox 34"/>
          <p:cNvSpPr txBox="1"/>
          <p:nvPr/>
        </p:nvSpPr>
        <p:spPr>
          <a:xfrm>
            <a:off x="239505" y="255798"/>
            <a:ext cx="418704" cy="369332"/>
          </a:xfrm>
          <a:prstGeom prst="rect">
            <a:avLst/>
          </a:prstGeom>
          <a:noFill/>
        </p:spPr>
        <p:txBody>
          <a:bodyPr wrap="none" rtlCol="0">
            <a:spAutoFit/>
          </a:bodyPr>
          <a:lstStyle/>
          <a:p>
            <a:r>
              <a:rPr lang="en-US" altLang="zh-CN" dirty="0" smtClean="0">
                <a:solidFill>
                  <a:schemeClr val="bg1"/>
                </a:solidFill>
              </a:rPr>
              <a:t>01</a:t>
            </a:r>
            <a:endParaRPr lang="zh-CN" altLang="en-US" dirty="0">
              <a:solidFill>
                <a:schemeClr val="bg1"/>
              </a:solidFill>
            </a:endParaRPr>
          </a:p>
        </p:txBody>
      </p:sp>
    </p:spTree>
    <p:extLst>
      <p:ext uri="{BB962C8B-B14F-4D97-AF65-F5344CB8AC3E}">
        <p14:creationId xmlns:p14="http://schemas.microsoft.com/office/powerpoint/2010/main" val="23490919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0" presetClass="entr" presetSubtype="0" fill="hold" nodeType="after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500"/>
                                        <p:tgtEl>
                                          <p:spTgt spid="8"/>
                                        </p:tgtEl>
                                      </p:cBhvr>
                                    </p:animEffect>
                                  </p:childTnLst>
                                </p:cTn>
                              </p:par>
                            </p:childTnLst>
                          </p:cTn>
                        </p:par>
                        <p:par>
                          <p:cTn id="13" fill="hold">
                            <p:stCondLst>
                              <p:cond delay="1000"/>
                            </p:stCondLst>
                            <p:childTnLst>
                              <p:par>
                                <p:cTn id="14" presetID="2" presetClass="entr" presetSubtype="4" fill="hold" nodeType="afterEffect">
                                  <p:stCondLst>
                                    <p:cond delay="0"/>
                                  </p:stCondLst>
                                  <p:childTnLst>
                                    <p:set>
                                      <p:cBhvr>
                                        <p:cTn id="15" dur="1" fill="hold">
                                          <p:stCondLst>
                                            <p:cond delay="0"/>
                                          </p:stCondLst>
                                        </p:cTn>
                                        <p:tgtEl>
                                          <p:spTgt spid="6"/>
                                        </p:tgtEl>
                                        <p:attrNameLst>
                                          <p:attrName>style.visibility</p:attrName>
                                        </p:attrNameLst>
                                      </p:cBhvr>
                                      <p:to>
                                        <p:strVal val="visible"/>
                                      </p:to>
                                    </p:set>
                                    <p:anim calcmode="lin" valueType="num">
                                      <p:cBhvr additive="base">
                                        <p:cTn id="16" dur="500" fill="hold"/>
                                        <p:tgtEl>
                                          <p:spTgt spid="6"/>
                                        </p:tgtEl>
                                        <p:attrNameLst>
                                          <p:attrName>ppt_x</p:attrName>
                                        </p:attrNameLst>
                                      </p:cBhvr>
                                      <p:tavLst>
                                        <p:tav tm="0">
                                          <p:val>
                                            <p:strVal val="#ppt_x"/>
                                          </p:val>
                                        </p:tav>
                                        <p:tav tm="100000">
                                          <p:val>
                                            <p:strVal val="#ppt_x"/>
                                          </p:val>
                                        </p:tav>
                                      </p:tavLst>
                                    </p:anim>
                                    <p:anim calcmode="lin" valueType="num">
                                      <p:cBhvr additive="base">
                                        <p:cTn id="17" dur="500" fill="hold"/>
                                        <p:tgtEl>
                                          <p:spTgt spid="6"/>
                                        </p:tgtEl>
                                        <p:attrNameLst>
                                          <p:attrName>ppt_y</p:attrName>
                                        </p:attrNameLst>
                                      </p:cBhvr>
                                      <p:tavLst>
                                        <p:tav tm="0">
                                          <p:val>
                                            <p:strVal val="1+#ppt_h/2"/>
                                          </p:val>
                                        </p:tav>
                                        <p:tav tm="100000">
                                          <p:val>
                                            <p:strVal val="#ppt_y"/>
                                          </p:val>
                                        </p:tav>
                                      </p:tavLst>
                                    </p:anim>
                                  </p:childTnLst>
                                </p:cTn>
                              </p:par>
                            </p:childTnLst>
                          </p:cTn>
                        </p:par>
                        <p:par>
                          <p:cTn id="18" fill="hold">
                            <p:stCondLst>
                              <p:cond delay="1500"/>
                            </p:stCondLst>
                            <p:childTnLst>
                              <p:par>
                                <p:cTn id="19" presetID="10" presetClass="entr" presetSubtype="0" fill="hold" nodeType="after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fade">
                                      <p:cBhvr>
                                        <p:cTn id="21" dur="500"/>
                                        <p:tgtEl>
                                          <p:spTgt spid="11"/>
                                        </p:tgtEl>
                                      </p:cBhvr>
                                    </p:animEffect>
                                  </p:childTnLst>
                                </p:cTn>
                              </p:par>
                            </p:childTnLst>
                          </p:cTn>
                        </p:par>
                        <p:par>
                          <p:cTn id="22" fill="hold">
                            <p:stCondLst>
                              <p:cond delay="2000"/>
                            </p:stCondLst>
                            <p:childTnLst>
                              <p:par>
                                <p:cTn id="23" presetID="2" presetClass="entr" presetSubtype="4" fill="hold" nodeType="afterEffect">
                                  <p:stCondLst>
                                    <p:cond delay="0"/>
                                  </p:stCondLst>
                                  <p:childTnLst>
                                    <p:set>
                                      <p:cBhvr>
                                        <p:cTn id="24" dur="1" fill="hold">
                                          <p:stCondLst>
                                            <p:cond delay="0"/>
                                          </p:stCondLst>
                                        </p:cTn>
                                        <p:tgtEl>
                                          <p:spTgt spid="3"/>
                                        </p:tgtEl>
                                        <p:attrNameLst>
                                          <p:attrName>style.visibility</p:attrName>
                                        </p:attrNameLst>
                                      </p:cBhvr>
                                      <p:to>
                                        <p:strVal val="visible"/>
                                      </p:to>
                                    </p:set>
                                    <p:anim calcmode="lin" valueType="num">
                                      <p:cBhvr additive="base">
                                        <p:cTn id="25" dur="500" fill="hold"/>
                                        <p:tgtEl>
                                          <p:spTgt spid="3"/>
                                        </p:tgtEl>
                                        <p:attrNameLst>
                                          <p:attrName>ppt_x</p:attrName>
                                        </p:attrNameLst>
                                      </p:cBhvr>
                                      <p:tavLst>
                                        <p:tav tm="0">
                                          <p:val>
                                            <p:strVal val="#ppt_x"/>
                                          </p:val>
                                        </p:tav>
                                        <p:tav tm="100000">
                                          <p:val>
                                            <p:strVal val="#ppt_x"/>
                                          </p:val>
                                        </p:tav>
                                      </p:tavLst>
                                    </p:anim>
                                    <p:anim calcmode="lin" valueType="num">
                                      <p:cBhvr additive="base">
                                        <p:cTn id="26" dur="500" fill="hold"/>
                                        <p:tgtEl>
                                          <p:spTgt spid="3"/>
                                        </p:tgtEl>
                                        <p:attrNameLst>
                                          <p:attrName>ppt_y</p:attrName>
                                        </p:attrNameLst>
                                      </p:cBhvr>
                                      <p:tavLst>
                                        <p:tav tm="0">
                                          <p:val>
                                            <p:strVal val="1+#ppt_h/2"/>
                                          </p:val>
                                        </p:tav>
                                        <p:tav tm="100000">
                                          <p:val>
                                            <p:strVal val="#ppt_y"/>
                                          </p:val>
                                        </p:tav>
                                      </p:tavLst>
                                    </p:anim>
                                  </p:childTnLst>
                                </p:cTn>
                              </p:par>
                            </p:childTnLst>
                          </p:cTn>
                        </p:par>
                        <p:par>
                          <p:cTn id="27" fill="hold">
                            <p:stCondLst>
                              <p:cond delay="2500"/>
                            </p:stCondLst>
                            <p:childTnLst>
                              <p:par>
                                <p:cTn id="28" presetID="10" presetClass="entr" presetSubtype="0" fill="hold" nodeType="afterEffect">
                                  <p:stCondLst>
                                    <p:cond delay="0"/>
                                  </p:stCondLst>
                                  <p:childTnLst>
                                    <p:set>
                                      <p:cBhvr>
                                        <p:cTn id="29" dur="1" fill="hold">
                                          <p:stCondLst>
                                            <p:cond delay="0"/>
                                          </p:stCondLst>
                                        </p:cTn>
                                        <p:tgtEl>
                                          <p:spTgt spid="14"/>
                                        </p:tgtEl>
                                        <p:attrNameLst>
                                          <p:attrName>style.visibility</p:attrName>
                                        </p:attrNameLst>
                                      </p:cBhvr>
                                      <p:to>
                                        <p:strVal val="visible"/>
                                      </p:to>
                                    </p:set>
                                    <p:animEffect transition="in" filter="fade">
                                      <p:cBhvr>
                                        <p:cTn id="30" dur="500"/>
                                        <p:tgtEl>
                                          <p:spTgt spid="14"/>
                                        </p:tgtEl>
                                      </p:cBhvr>
                                    </p:animEffect>
                                  </p:childTnLst>
                                </p:cTn>
                              </p:par>
                            </p:childTnLst>
                          </p:cTn>
                        </p:par>
                        <p:par>
                          <p:cTn id="31" fill="hold">
                            <p:stCondLst>
                              <p:cond delay="3000"/>
                            </p:stCondLst>
                            <p:childTnLst>
                              <p:par>
                                <p:cTn id="32" presetID="2" presetClass="entr" presetSubtype="4" fill="hold" nodeType="afterEffect">
                                  <p:stCondLst>
                                    <p:cond delay="0"/>
                                  </p:stCondLst>
                                  <p:childTnLst>
                                    <p:set>
                                      <p:cBhvr>
                                        <p:cTn id="33" dur="1" fill="hold">
                                          <p:stCondLst>
                                            <p:cond delay="0"/>
                                          </p:stCondLst>
                                        </p:cTn>
                                        <p:tgtEl>
                                          <p:spTgt spid="4"/>
                                        </p:tgtEl>
                                        <p:attrNameLst>
                                          <p:attrName>style.visibility</p:attrName>
                                        </p:attrNameLst>
                                      </p:cBhvr>
                                      <p:to>
                                        <p:strVal val="visible"/>
                                      </p:to>
                                    </p:set>
                                    <p:anim calcmode="lin" valueType="num">
                                      <p:cBhvr additive="base">
                                        <p:cTn id="34" dur="500" fill="hold"/>
                                        <p:tgtEl>
                                          <p:spTgt spid="4"/>
                                        </p:tgtEl>
                                        <p:attrNameLst>
                                          <p:attrName>ppt_x</p:attrName>
                                        </p:attrNameLst>
                                      </p:cBhvr>
                                      <p:tavLst>
                                        <p:tav tm="0">
                                          <p:val>
                                            <p:strVal val="#ppt_x"/>
                                          </p:val>
                                        </p:tav>
                                        <p:tav tm="100000">
                                          <p:val>
                                            <p:strVal val="#ppt_x"/>
                                          </p:val>
                                        </p:tav>
                                      </p:tavLst>
                                    </p:anim>
                                    <p:anim calcmode="lin" valueType="num">
                                      <p:cBhvr additive="base">
                                        <p:cTn id="35" dur="500" fill="hold"/>
                                        <p:tgtEl>
                                          <p:spTgt spid="4"/>
                                        </p:tgtEl>
                                        <p:attrNameLst>
                                          <p:attrName>ppt_y</p:attrName>
                                        </p:attrNameLst>
                                      </p:cBhvr>
                                      <p:tavLst>
                                        <p:tav tm="0">
                                          <p:val>
                                            <p:strVal val="1+#ppt_h/2"/>
                                          </p:val>
                                        </p:tav>
                                        <p:tav tm="100000">
                                          <p:val>
                                            <p:strVal val="#ppt_y"/>
                                          </p:val>
                                        </p:tav>
                                      </p:tavLst>
                                    </p:anim>
                                  </p:childTnLst>
                                </p:cTn>
                              </p:par>
                            </p:childTnLst>
                          </p:cTn>
                        </p:par>
                        <p:par>
                          <p:cTn id="36" fill="hold">
                            <p:stCondLst>
                              <p:cond delay="3500"/>
                            </p:stCondLst>
                            <p:childTnLst>
                              <p:par>
                                <p:cTn id="37" presetID="10" presetClass="entr" presetSubtype="0" fill="hold" nodeType="afterEffect">
                                  <p:stCondLst>
                                    <p:cond delay="0"/>
                                  </p:stCondLst>
                                  <p:childTnLst>
                                    <p:set>
                                      <p:cBhvr>
                                        <p:cTn id="38" dur="1" fill="hold">
                                          <p:stCondLst>
                                            <p:cond delay="0"/>
                                          </p:stCondLst>
                                        </p:cTn>
                                        <p:tgtEl>
                                          <p:spTgt spid="17"/>
                                        </p:tgtEl>
                                        <p:attrNameLst>
                                          <p:attrName>style.visibility</p:attrName>
                                        </p:attrNameLst>
                                      </p:cBhvr>
                                      <p:to>
                                        <p:strVal val="visible"/>
                                      </p:to>
                                    </p:set>
                                    <p:animEffect transition="in" filter="fade">
                                      <p:cBhvr>
                                        <p:cTn id="39" dur="500"/>
                                        <p:tgtEl>
                                          <p:spTgt spid="17"/>
                                        </p:tgtEl>
                                      </p:cBhvr>
                                    </p:animEffect>
                                  </p:childTnLst>
                                </p:cTn>
                              </p:par>
                            </p:childTnLst>
                          </p:cTn>
                        </p:par>
                        <p:par>
                          <p:cTn id="40" fill="hold">
                            <p:stCondLst>
                              <p:cond delay="4000"/>
                            </p:stCondLst>
                            <p:childTnLst>
                              <p:par>
                                <p:cTn id="41" presetID="2" presetClass="entr" presetSubtype="4" fill="hold" nodeType="afterEffect">
                                  <p:stCondLst>
                                    <p:cond delay="0"/>
                                  </p:stCondLst>
                                  <p:childTnLst>
                                    <p:set>
                                      <p:cBhvr>
                                        <p:cTn id="42" dur="1" fill="hold">
                                          <p:stCondLst>
                                            <p:cond delay="0"/>
                                          </p:stCondLst>
                                        </p:cTn>
                                        <p:tgtEl>
                                          <p:spTgt spid="5"/>
                                        </p:tgtEl>
                                        <p:attrNameLst>
                                          <p:attrName>style.visibility</p:attrName>
                                        </p:attrNameLst>
                                      </p:cBhvr>
                                      <p:to>
                                        <p:strVal val="visible"/>
                                      </p:to>
                                    </p:set>
                                    <p:anim calcmode="lin" valueType="num">
                                      <p:cBhvr additive="base">
                                        <p:cTn id="43" dur="500" fill="hold"/>
                                        <p:tgtEl>
                                          <p:spTgt spid="5"/>
                                        </p:tgtEl>
                                        <p:attrNameLst>
                                          <p:attrName>ppt_x</p:attrName>
                                        </p:attrNameLst>
                                      </p:cBhvr>
                                      <p:tavLst>
                                        <p:tav tm="0">
                                          <p:val>
                                            <p:strVal val="#ppt_x"/>
                                          </p:val>
                                        </p:tav>
                                        <p:tav tm="100000">
                                          <p:val>
                                            <p:strVal val="#ppt_x"/>
                                          </p:val>
                                        </p:tav>
                                      </p:tavLst>
                                    </p:anim>
                                    <p:anim calcmode="lin" valueType="num">
                                      <p:cBhvr additive="base">
                                        <p:cTn id="44" dur="500" fill="hold"/>
                                        <p:tgtEl>
                                          <p:spTgt spid="5"/>
                                        </p:tgtEl>
                                        <p:attrNameLst>
                                          <p:attrName>ppt_y</p:attrName>
                                        </p:attrNameLst>
                                      </p:cBhvr>
                                      <p:tavLst>
                                        <p:tav tm="0">
                                          <p:val>
                                            <p:strVal val="1+#ppt_h/2"/>
                                          </p:val>
                                        </p:tav>
                                        <p:tav tm="100000">
                                          <p:val>
                                            <p:strVal val="#ppt_y"/>
                                          </p:val>
                                        </p:tav>
                                      </p:tavLst>
                                    </p:anim>
                                  </p:childTnLst>
                                </p:cTn>
                              </p:par>
                            </p:childTnLst>
                          </p:cTn>
                        </p:par>
                        <p:par>
                          <p:cTn id="45" fill="hold">
                            <p:stCondLst>
                              <p:cond delay="4500"/>
                            </p:stCondLst>
                            <p:childTnLst>
                              <p:par>
                                <p:cTn id="46" presetID="10" presetClass="entr" presetSubtype="0" fill="hold" nodeType="afterEffect">
                                  <p:stCondLst>
                                    <p:cond delay="0"/>
                                  </p:stCondLst>
                                  <p:childTnLst>
                                    <p:set>
                                      <p:cBhvr>
                                        <p:cTn id="47" dur="1" fill="hold">
                                          <p:stCondLst>
                                            <p:cond delay="0"/>
                                          </p:stCondLst>
                                        </p:cTn>
                                        <p:tgtEl>
                                          <p:spTgt spid="20"/>
                                        </p:tgtEl>
                                        <p:attrNameLst>
                                          <p:attrName>style.visibility</p:attrName>
                                        </p:attrNameLst>
                                      </p:cBhvr>
                                      <p:to>
                                        <p:strVal val="visible"/>
                                      </p:to>
                                    </p:set>
                                    <p:animEffect transition="in" filter="fade">
                                      <p:cBhvr>
                                        <p:cTn id="48" dur="500"/>
                                        <p:tgtEl>
                                          <p:spTgt spid="20"/>
                                        </p:tgtEl>
                                      </p:cBhvr>
                                    </p:animEffect>
                                  </p:childTnLst>
                                </p:cTn>
                              </p:par>
                            </p:childTnLst>
                          </p:cTn>
                        </p:par>
                        <p:par>
                          <p:cTn id="49" fill="hold">
                            <p:stCondLst>
                              <p:cond delay="5000"/>
                            </p:stCondLst>
                            <p:childTnLst>
                              <p:par>
                                <p:cTn id="50" presetID="53" presetClass="entr" presetSubtype="16" fill="hold" nodeType="afterEffect">
                                  <p:stCondLst>
                                    <p:cond delay="0"/>
                                  </p:stCondLst>
                                  <p:childTnLst>
                                    <p:set>
                                      <p:cBhvr>
                                        <p:cTn id="51" dur="1" fill="hold">
                                          <p:stCondLst>
                                            <p:cond delay="0"/>
                                          </p:stCondLst>
                                        </p:cTn>
                                        <p:tgtEl>
                                          <p:spTgt spid="23"/>
                                        </p:tgtEl>
                                        <p:attrNameLst>
                                          <p:attrName>style.visibility</p:attrName>
                                        </p:attrNameLst>
                                      </p:cBhvr>
                                      <p:to>
                                        <p:strVal val="visible"/>
                                      </p:to>
                                    </p:set>
                                    <p:anim calcmode="lin" valueType="num">
                                      <p:cBhvr>
                                        <p:cTn id="52" dur="500" fill="hold"/>
                                        <p:tgtEl>
                                          <p:spTgt spid="23"/>
                                        </p:tgtEl>
                                        <p:attrNameLst>
                                          <p:attrName>ppt_w</p:attrName>
                                        </p:attrNameLst>
                                      </p:cBhvr>
                                      <p:tavLst>
                                        <p:tav tm="0">
                                          <p:val>
                                            <p:fltVal val="0"/>
                                          </p:val>
                                        </p:tav>
                                        <p:tav tm="100000">
                                          <p:val>
                                            <p:strVal val="#ppt_w"/>
                                          </p:val>
                                        </p:tav>
                                      </p:tavLst>
                                    </p:anim>
                                    <p:anim calcmode="lin" valueType="num">
                                      <p:cBhvr>
                                        <p:cTn id="53" dur="500" fill="hold"/>
                                        <p:tgtEl>
                                          <p:spTgt spid="23"/>
                                        </p:tgtEl>
                                        <p:attrNameLst>
                                          <p:attrName>ppt_h</p:attrName>
                                        </p:attrNameLst>
                                      </p:cBhvr>
                                      <p:tavLst>
                                        <p:tav tm="0">
                                          <p:val>
                                            <p:fltVal val="0"/>
                                          </p:val>
                                        </p:tav>
                                        <p:tav tm="100000">
                                          <p:val>
                                            <p:strVal val="#ppt_h"/>
                                          </p:val>
                                        </p:tav>
                                      </p:tavLst>
                                    </p:anim>
                                    <p:animEffect transition="in" filter="fade">
                                      <p:cBhvr>
                                        <p:cTn id="54"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SCORM_RATE_SLIDES" val="1"/>
  <p:tag name="ISPRING_SCORM_RATE_QUIZZES" val="0"/>
  <p:tag name="ISPRING_SCORM_PASSING_SCORE" val="100.0000000000"/>
  <p:tag name="ISPRING_RESOURCE_PATHS_HASH_2" val="ca1daabaecc57a980722ca1f66e124bec593014"/>
</p:tagLst>
</file>

<file path=ppt/tags/tag2.xml><?xml version="1.0" encoding="utf-8"?>
<p:tagLst xmlns:a="http://schemas.openxmlformats.org/drawingml/2006/main" xmlns:r="http://schemas.openxmlformats.org/officeDocument/2006/relationships" xmlns:p="http://schemas.openxmlformats.org/presentationml/2006/main">
  <p:tag name="MH" val="20151112212827"/>
  <p:tag name="MH_LIBRARY" val="GRAPHIC"/>
  <p:tag name="MH_ORDER" val="文本框 15"/>
</p:tagLst>
</file>

<file path=ppt/tags/tag3.xml><?xml version="1.0" encoding="utf-8"?>
<p:tagLst xmlns:a="http://schemas.openxmlformats.org/drawingml/2006/main" xmlns:r="http://schemas.openxmlformats.org/officeDocument/2006/relationships" xmlns:p="http://schemas.openxmlformats.org/presentationml/2006/main">
  <p:tag name="MH" val="20151112212827"/>
  <p:tag name="MH_LIBRARY" val="GRAPHIC"/>
  <p:tag name="MH_ORDER" val="文本框 16"/>
</p:tagLst>
</file>

<file path=ppt/tags/tag4.xml><?xml version="1.0" encoding="utf-8"?>
<p:tagLst xmlns:a="http://schemas.openxmlformats.org/drawingml/2006/main" xmlns:r="http://schemas.openxmlformats.org/officeDocument/2006/relationships" xmlns:p="http://schemas.openxmlformats.org/presentationml/2006/main">
  <p:tag name="MH" val="20151112212827"/>
  <p:tag name="MH_LIBRARY" val="GRAPHIC"/>
  <p:tag name="MH_ORDER" val="Straight Connector 17"/>
</p:tagLst>
</file>

<file path=ppt/tags/tag5.xml><?xml version="1.0" encoding="utf-8"?>
<p:tagLst xmlns:a="http://schemas.openxmlformats.org/drawingml/2006/main" xmlns:r="http://schemas.openxmlformats.org/officeDocument/2006/relationships" xmlns:p="http://schemas.openxmlformats.org/presentationml/2006/main">
  <p:tag name="MH" val="20151112212827"/>
  <p:tag name="MH_LIBRARY" val="GRAPHIC"/>
  <p:tag name="MH_ORDER" val="Straight Connector 18"/>
</p:tagLst>
</file>

<file path=ppt/tags/tag6.xml><?xml version="1.0" encoding="utf-8"?>
<p:tagLst xmlns:a="http://schemas.openxmlformats.org/drawingml/2006/main" xmlns:r="http://schemas.openxmlformats.org/officeDocument/2006/relationships" xmlns:p="http://schemas.openxmlformats.org/presentationml/2006/main">
  <p:tag name="MH" val="20151112212827"/>
  <p:tag name="MH_LIBRARY" val="GRAPHIC"/>
  <p:tag name="MH_ORDER" val="Straight Connector 19"/>
</p:tagLst>
</file>

<file path=ppt/tags/tag7.xml><?xml version="1.0" encoding="utf-8"?>
<p:tagLst xmlns:a="http://schemas.openxmlformats.org/drawingml/2006/main" xmlns:r="http://schemas.openxmlformats.org/officeDocument/2006/relationships" xmlns:p="http://schemas.openxmlformats.org/presentationml/2006/main">
  <p:tag name="MH" val="20151112212827"/>
  <p:tag name="MH_LIBRARY" val="GRAPHIC"/>
  <p:tag name="MH_ORDER" val="Diamond 20"/>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333</TotalTime>
  <Words>2743</Words>
  <Application>Microsoft Office PowerPoint</Application>
  <PresentationFormat>全屏显示(16:9)</PresentationFormat>
  <Paragraphs>461</Paragraphs>
  <Slides>32</Slides>
  <Notes>32</Notes>
  <HiddenSlides>0</HiddenSlides>
  <MMClips>0</MMClips>
  <ScaleCrop>false</ScaleCrop>
  <HeadingPairs>
    <vt:vector size="4" baseType="variant">
      <vt:variant>
        <vt:lpstr>主题</vt:lpstr>
      </vt:variant>
      <vt:variant>
        <vt:i4>1</vt:i4>
      </vt:variant>
      <vt:variant>
        <vt:lpstr>幻灯片标题</vt:lpstr>
      </vt:variant>
      <vt:variant>
        <vt:i4>32</vt:i4>
      </vt:variant>
    </vt:vector>
  </HeadingPairs>
  <TitlesOfParts>
    <vt:vector size="33"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微软中国</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微软用户</dc:creator>
  <cp:lastModifiedBy>微软用户</cp:lastModifiedBy>
  <cp:revision>55</cp:revision>
  <dcterms:created xsi:type="dcterms:W3CDTF">2015-11-08T11:41:56Z</dcterms:created>
  <dcterms:modified xsi:type="dcterms:W3CDTF">2015-11-13T10:44:45Z</dcterms:modified>
</cp:coreProperties>
</file>