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9" r:id="rId1"/>
  </p:sldMasterIdLst>
  <p:notesMasterIdLst>
    <p:notesMasterId r:id="rId29"/>
  </p:notesMasterIdLst>
  <p:handoutMasterIdLst>
    <p:handoutMasterId r:id="rId30"/>
  </p:handoutMasterIdLst>
  <p:sldIdLst>
    <p:sldId id="716" r:id="rId2"/>
    <p:sldId id="723" r:id="rId3"/>
    <p:sldId id="718" r:id="rId4"/>
    <p:sldId id="688" r:id="rId5"/>
    <p:sldId id="690" r:id="rId6"/>
    <p:sldId id="691" r:id="rId7"/>
    <p:sldId id="692" r:id="rId8"/>
    <p:sldId id="693" r:id="rId9"/>
    <p:sldId id="694" r:id="rId10"/>
    <p:sldId id="719" r:id="rId11"/>
    <p:sldId id="702" r:id="rId12"/>
    <p:sldId id="703" r:id="rId13"/>
    <p:sldId id="704" r:id="rId14"/>
    <p:sldId id="705" r:id="rId15"/>
    <p:sldId id="706" r:id="rId16"/>
    <p:sldId id="720" r:id="rId17"/>
    <p:sldId id="707" r:id="rId18"/>
    <p:sldId id="708" r:id="rId19"/>
    <p:sldId id="709" r:id="rId20"/>
    <p:sldId id="710" r:id="rId21"/>
    <p:sldId id="721" r:id="rId22"/>
    <p:sldId id="711" r:id="rId23"/>
    <p:sldId id="712" r:id="rId24"/>
    <p:sldId id="715" r:id="rId25"/>
    <p:sldId id="713" r:id="rId26"/>
    <p:sldId id="714" r:id="rId27"/>
    <p:sldId id="722" r:id="rId28"/>
  </p:sldIdLst>
  <p:sldSz cx="12198350" cy="6859588"/>
  <p:notesSz cx="6858000" cy="9144000"/>
  <p:defaultTextStyle>
    <a:defPPr>
      <a:defRPr lang="zh-CN"/>
    </a:defPPr>
    <a:lvl1pPr algn="l" rtl="0" fontAlgn="base">
      <a:spcBef>
        <a:spcPct val="0"/>
      </a:spcBef>
      <a:spcAft>
        <a:spcPct val="0"/>
      </a:spcAft>
      <a:defRPr sz="2400"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sz="2400"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sz="2400"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sz="2400"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sz="2400" kern="1200">
        <a:solidFill>
          <a:schemeClr val="tx1"/>
        </a:solidFill>
        <a:latin typeface="Arial" pitchFamily="34" charset="0"/>
        <a:ea typeface="宋体" pitchFamily="2" charset="-122"/>
        <a:cs typeface="+mn-cs"/>
      </a:defRPr>
    </a:lvl5pPr>
    <a:lvl6pPr marL="2286000" algn="l" defTabSz="914400" rtl="0" eaLnBrk="1" latinLnBrk="0" hangingPunct="1">
      <a:defRPr sz="2400" kern="1200">
        <a:solidFill>
          <a:schemeClr val="tx1"/>
        </a:solidFill>
        <a:latin typeface="Arial" pitchFamily="34" charset="0"/>
        <a:ea typeface="宋体" pitchFamily="2" charset="-122"/>
        <a:cs typeface="+mn-cs"/>
      </a:defRPr>
    </a:lvl6pPr>
    <a:lvl7pPr marL="2743200" algn="l" defTabSz="914400" rtl="0" eaLnBrk="1" latinLnBrk="0" hangingPunct="1">
      <a:defRPr sz="2400" kern="1200">
        <a:solidFill>
          <a:schemeClr val="tx1"/>
        </a:solidFill>
        <a:latin typeface="Arial" pitchFamily="34" charset="0"/>
        <a:ea typeface="宋体" pitchFamily="2" charset="-122"/>
        <a:cs typeface="+mn-cs"/>
      </a:defRPr>
    </a:lvl7pPr>
    <a:lvl8pPr marL="3200400" algn="l" defTabSz="914400" rtl="0" eaLnBrk="1" latinLnBrk="0" hangingPunct="1">
      <a:defRPr sz="2400" kern="1200">
        <a:solidFill>
          <a:schemeClr val="tx1"/>
        </a:solidFill>
        <a:latin typeface="Arial" pitchFamily="34" charset="0"/>
        <a:ea typeface="宋体" pitchFamily="2" charset="-122"/>
        <a:cs typeface="+mn-cs"/>
      </a:defRPr>
    </a:lvl8pPr>
    <a:lvl9pPr marL="3657600" algn="l" defTabSz="914400" rtl="0" eaLnBrk="1" latinLnBrk="0" hangingPunct="1">
      <a:defRPr sz="24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A19A3D"/>
    <a:srgbClr val="7AC71D"/>
    <a:srgbClr val="FF3300"/>
    <a:srgbClr val="0D94D7"/>
    <a:srgbClr val="BC8522"/>
    <a:srgbClr val="10BDD4"/>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52" autoAdjust="0"/>
    <p:restoredTop sz="98420" autoAdjust="0"/>
  </p:normalViewPr>
  <p:slideViewPr>
    <p:cSldViewPr>
      <p:cViewPr varScale="1">
        <p:scale>
          <a:sx n="109" d="100"/>
          <a:sy n="109" d="100"/>
        </p:scale>
        <p:origin x="624" y="96"/>
      </p:cViewPr>
      <p:guideLst>
        <p:guide orient="horz"/>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97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2064BE2F-2124-45FF-A472-2F5AE786396D}" type="datetimeFigureOut">
              <a:rPr lang="zh-CN" altLang="en-US"/>
              <a:pPr>
                <a:defRPr/>
              </a:pPr>
              <a:t>2017/11/15 Wednesday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23F12F9F-67F0-4497-8437-61587E61F3A0}" type="slidenum">
              <a:rPr lang="zh-CN" altLang="en-US"/>
              <a:pPr>
                <a:defRPr/>
              </a:pPr>
              <a:t>‹#›</a:t>
            </a:fld>
            <a:endParaRPr lang="zh-CN" altLang="en-US"/>
          </a:p>
        </p:txBody>
      </p:sp>
    </p:spTree>
    <p:extLst>
      <p:ext uri="{BB962C8B-B14F-4D97-AF65-F5344CB8AC3E}">
        <p14:creationId xmlns:p14="http://schemas.microsoft.com/office/powerpoint/2010/main" val="3617667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6AF7D17-8674-4513-98B8-26B53EAFEDD3}" type="datetimeFigureOut">
              <a:rPr lang="zh-CN" altLang="en-US"/>
              <a:pPr/>
              <a:t>2017/11/15 Wednesday</a:t>
            </a:fld>
            <a:endParaRPr lang="en-US" altLang="zh-CN"/>
          </a:p>
        </p:txBody>
      </p:sp>
      <p:sp>
        <p:nvSpPr>
          <p:cNvPr id="9421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4EB6A346-A238-4296-9666-5A28E8A6EE73}" type="slidenum">
              <a:rPr lang="zh-CN" altLang="en-US"/>
              <a:pPr/>
              <a:t>‹#›</a:t>
            </a:fld>
            <a:endParaRPr lang="en-US" altLang="zh-CN"/>
          </a:p>
        </p:txBody>
      </p:sp>
    </p:spTree>
    <p:extLst>
      <p:ext uri="{BB962C8B-B14F-4D97-AF65-F5344CB8AC3E}">
        <p14:creationId xmlns:p14="http://schemas.microsoft.com/office/powerpoint/2010/main" val="26181948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6" name="幻灯片图像占位符 1"/>
          <p:cNvSpPr>
            <a:spLocks noGrp="1" noRot="1" noChangeAspect="1" noTextEdit="1"/>
          </p:cNvSpPr>
          <p:nvPr>
            <p:ph type="sldImg"/>
          </p:nvPr>
        </p:nvSpPr>
        <p:spPr>
          <a:ln/>
        </p:spPr>
      </p:sp>
      <p:sp>
        <p:nvSpPr>
          <p:cNvPr id="1004547" name="备注占位符 2"/>
          <p:cNvSpPr>
            <a:spLocks noGrp="1"/>
          </p:cNvSpPr>
          <p:nvPr>
            <p:ph type="body" idx="1"/>
          </p:nvPr>
        </p:nvSpPr>
        <p:spPr/>
        <p:txBody>
          <a:bodyPr/>
          <a:lstStyle/>
          <a:p>
            <a:pPr defTabSz="1217613">
              <a:spcBef>
                <a:spcPct val="0"/>
              </a:spcBef>
            </a:pPr>
            <a:endParaRPr lang="zh-CN" altLang="en-US"/>
          </a:p>
        </p:txBody>
      </p:sp>
      <p:sp>
        <p:nvSpPr>
          <p:cNvPr id="100454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EE3C3071-B7D3-4D2D-839A-093CF774D387}" type="slidenum">
              <a:rPr lang="zh-CN" altLang="en-US" sz="1200">
                <a:latin typeface="Calibri" pitchFamily="34" charset="0"/>
                <a:ea typeface="微软雅黑" pitchFamily="34" charset="-122"/>
              </a:rPr>
              <a:pPr algn="r" eaLnBrk="1" hangingPunct="1"/>
              <a:t>1</a:t>
            </a:fld>
            <a:endParaRPr lang="en-US" altLang="zh-CN" sz="1200">
              <a:latin typeface="Calibri" pitchFamily="34" charset="0"/>
              <a:ea typeface="微软雅黑"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690" name="幻灯片图像占位符 1"/>
          <p:cNvSpPr>
            <a:spLocks noGrp="1" noRot="1" noChangeAspect="1" noTextEdit="1"/>
          </p:cNvSpPr>
          <p:nvPr>
            <p:ph type="sldImg"/>
          </p:nvPr>
        </p:nvSpPr>
        <p:spPr>
          <a:ln/>
        </p:spPr>
      </p:sp>
      <p:sp>
        <p:nvSpPr>
          <p:cNvPr id="1010691" name="备注占位符 2"/>
          <p:cNvSpPr>
            <a:spLocks noGrp="1"/>
          </p:cNvSpPr>
          <p:nvPr>
            <p:ph type="body" idx="1"/>
          </p:nvPr>
        </p:nvSpPr>
        <p:spPr/>
        <p:txBody>
          <a:bodyPr/>
          <a:lstStyle/>
          <a:p>
            <a:pPr defTabSz="1217613">
              <a:spcBef>
                <a:spcPct val="0"/>
              </a:spcBef>
            </a:pPr>
            <a:endParaRPr lang="zh-CN" altLang="en-US"/>
          </a:p>
        </p:txBody>
      </p:sp>
      <p:sp>
        <p:nvSpPr>
          <p:cNvPr id="101069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04D1A48E-635E-4C3D-B94B-6573583D0134}" type="slidenum">
              <a:rPr lang="zh-CN" altLang="en-US" sz="1200">
                <a:latin typeface="Calibri" pitchFamily="34" charset="0"/>
                <a:ea typeface="微软雅黑" pitchFamily="34" charset="-122"/>
              </a:rPr>
              <a:pPr algn="r" eaLnBrk="1" hangingPunct="1"/>
              <a:t>10</a:t>
            </a:fld>
            <a:endParaRPr lang="en-US" altLang="zh-CN" sz="1200">
              <a:latin typeface="Calibri" pitchFamily="34" charset="0"/>
              <a:ea typeface="微软雅黑" pitchFamily="3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幻灯片图像占位符 1"/>
          <p:cNvSpPr>
            <a:spLocks noGrp="1" noRot="1" noChangeAspect="1" noTextEdit="1"/>
          </p:cNvSpPr>
          <p:nvPr>
            <p:ph type="sldImg"/>
          </p:nvPr>
        </p:nvSpPr>
        <p:spPr>
          <a:ln/>
        </p:spPr>
      </p:sp>
      <p:sp>
        <p:nvSpPr>
          <p:cNvPr id="975875" name="备注占位符 2"/>
          <p:cNvSpPr>
            <a:spLocks noGrp="1"/>
          </p:cNvSpPr>
          <p:nvPr>
            <p:ph type="body" idx="1"/>
          </p:nvPr>
        </p:nvSpPr>
        <p:spPr/>
        <p:txBody>
          <a:bodyPr/>
          <a:lstStyle/>
          <a:p>
            <a:pPr defTabSz="1217613">
              <a:spcBef>
                <a:spcPct val="0"/>
              </a:spcBef>
            </a:pPr>
            <a:endParaRPr lang="zh-CN" altLang="en-US"/>
          </a:p>
        </p:txBody>
      </p:sp>
      <p:sp>
        <p:nvSpPr>
          <p:cNvPr id="97587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D796030B-FD6B-4124-9170-B21492B77072}" type="slidenum">
              <a:rPr lang="zh-CN" altLang="en-US" sz="1200">
                <a:latin typeface="Calibri" pitchFamily="34" charset="0"/>
                <a:ea typeface="微软雅黑" pitchFamily="34" charset="-122"/>
              </a:rPr>
              <a:pPr algn="r" eaLnBrk="1" hangingPunct="1"/>
              <a:t>11</a:t>
            </a:fld>
            <a:endParaRPr lang="en-US" altLang="zh-CN" sz="1200">
              <a:latin typeface="Calibri" pitchFamily="34" charset="0"/>
              <a:ea typeface="微软雅黑" pitchFamily="34"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2" name="幻灯片图像占位符 1"/>
          <p:cNvSpPr>
            <a:spLocks noGrp="1" noRot="1" noChangeAspect="1" noTextEdit="1"/>
          </p:cNvSpPr>
          <p:nvPr>
            <p:ph type="sldImg"/>
          </p:nvPr>
        </p:nvSpPr>
        <p:spPr>
          <a:ln/>
        </p:spPr>
      </p:sp>
      <p:sp>
        <p:nvSpPr>
          <p:cNvPr id="977923" name="备注占位符 2"/>
          <p:cNvSpPr>
            <a:spLocks noGrp="1"/>
          </p:cNvSpPr>
          <p:nvPr>
            <p:ph type="body" idx="1"/>
          </p:nvPr>
        </p:nvSpPr>
        <p:spPr/>
        <p:txBody>
          <a:bodyPr/>
          <a:lstStyle/>
          <a:p>
            <a:pPr defTabSz="1217613">
              <a:spcBef>
                <a:spcPct val="0"/>
              </a:spcBef>
            </a:pPr>
            <a:endParaRPr lang="zh-CN" altLang="en-US"/>
          </a:p>
        </p:txBody>
      </p:sp>
      <p:sp>
        <p:nvSpPr>
          <p:cNvPr id="97792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050DBA26-E16B-4D02-BBE1-B6A24C213343}" type="slidenum">
              <a:rPr lang="zh-CN" altLang="en-US" sz="1200">
                <a:latin typeface="Calibri" pitchFamily="34" charset="0"/>
                <a:ea typeface="微软雅黑" pitchFamily="34" charset="-122"/>
              </a:rPr>
              <a:pPr algn="r" eaLnBrk="1" hangingPunct="1"/>
              <a:t>12</a:t>
            </a:fld>
            <a:endParaRPr lang="en-US" altLang="zh-CN" sz="1200">
              <a:latin typeface="Calibri" pitchFamily="34" charset="0"/>
              <a:ea typeface="微软雅黑" pitchFamily="3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幻灯片图像占位符 1"/>
          <p:cNvSpPr>
            <a:spLocks noGrp="1" noRot="1" noChangeAspect="1" noTextEdit="1"/>
          </p:cNvSpPr>
          <p:nvPr>
            <p:ph type="sldImg"/>
          </p:nvPr>
        </p:nvSpPr>
        <p:spPr>
          <a:ln/>
        </p:spPr>
      </p:sp>
      <p:sp>
        <p:nvSpPr>
          <p:cNvPr id="979971" name="备注占位符 2"/>
          <p:cNvSpPr>
            <a:spLocks noGrp="1"/>
          </p:cNvSpPr>
          <p:nvPr>
            <p:ph type="body" idx="1"/>
          </p:nvPr>
        </p:nvSpPr>
        <p:spPr/>
        <p:txBody>
          <a:bodyPr/>
          <a:lstStyle/>
          <a:p>
            <a:pPr defTabSz="1217613">
              <a:spcBef>
                <a:spcPct val="0"/>
              </a:spcBef>
            </a:pPr>
            <a:endParaRPr lang="zh-CN" altLang="en-US"/>
          </a:p>
        </p:txBody>
      </p:sp>
      <p:sp>
        <p:nvSpPr>
          <p:cNvPr id="97997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9E10C1FA-5A1B-4E7B-ADD4-83A7FC05D5EC}" type="slidenum">
              <a:rPr lang="zh-CN" altLang="en-US" sz="1200">
                <a:latin typeface="Calibri" pitchFamily="34" charset="0"/>
                <a:ea typeface="微软雅黑" pitchFamily="34" charset="-122"/>
              </a:rPr>
              <a:pPr algn="r" eaLnBrk="1" hangingPunct="1"/>
              <a:t>13</a:t>
            </a:fld>
            <a:endParaRPr lang="en-US" altLang="zh-CN" sz="1200">
              <a:latin typeface="Calibri" pitchFamily="34" charset="0"/>
              <a:ea typeface="微软雅黑"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幻灯片图像占位符 1"/>
          <p:cNvSpPr>
            <a:spLocks noGrp="1" noRot="1" noChangeAspect="1" noTextEdit="1"/>
          </p:cNvSpPr>
          <p:nvPr>
            <p:ph type="sldImg"/>
          </p:nvPr>
        </p:nvSpPr>
        <p:spPr>
          <a:ln/>
        </p:spPr>
      </p:sp>
      <p:sp>
        <p:nvSpPr>
          <p:cNvPr id="982019" name="备注占位符 2"/>
          <p:cNvSpPr>
            <a:spLocks noGrp="1"/>
          </p:cNvSpPr>
          <p:nvPr>
            <p:ph type="body" idx="1"/>
          </p:nvPr>
        </p:nvSpPr>
        <p:spPr/>
        <p:txBody>
          <a:bodyPr/>
          <a:lstStyle/>
          <a:p>
            <a:pPr defTabSz="1217613">
              <a:spcBef>
                <a:spcPct val="0"/>
              </a:spcBef>
            </a:pPr>
            <a:endParaRPr lang="zh-CN" altLang="en-US"/>
          </a:p>
        </p:txBody>
      </p:sp>
      <p:sp>
        <p:nvSpPr>
          <p:cNvPr id="98202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335BBC0E-2E0B-4D77-BC57-D4BF73BC992F}" type="slidenum">
              <a:rPr lang="zh-CN" altLang="en-US" sz="1200">
                <a:latin typeface="Calibri" pitchFamily="34" charset="0"/>
                <a:ea typeface="微软雅黑" pitchFamily="34" charset="-122"/>
              </a:rPr>
              <a:pPr algn="r" eaLnBrk="1" hangingPunct="1"/>
              <a:t>14</a:t>
            </a:fld>
            <a:endParaRPr lang="en-US" altLang="zh-CN" sz="1200">
              <a:latin typeface="Calibri" pitchFamily="34" charset="0"/>
              <a:ea typeface="微软雅黑" pitchFamily="3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66" name="幻灯片图像占位符 1"/>
          <p:cNvSpPr>
            <a:spLocks noGrp="1" noRot="1" noChangeAspect="1" noTextEdit="1"/>
          </p:cNvSpPr>
          <p:nvPr>
            <p:ph type="sldImg"/>
          </p:nvPr>
        </p:nvSpPr>
        <p:spPr>
          <a:ln/>
        </p:spPr>
      </p:sp>
      <p:sp>
        <p:nvSpPr>
          <p:cNvPr id="984067" name="备注占位符 2"/>
          <p:cNvSpPr>
            <a:spLocks noGrp="1"/>
          </p:cNvSpPr>
          <p:nvPr>
            <p:ph type="body" idx="1"/>
          </p:nvPr>
        </p:nvSpPr>
        <p:spPr/>
        <p:txBody>
          <a:bodyPr/>
          <a:lstStyle/>
          <a:p>
            <a:pPr defTabSz="1217613">
              <a:spcBef>
                <a:spcPct val="0"/>
              </a:spcBef>
            </a:pPr>
            <a:endParaRPr lang="zh-CN" altLang="en-US"/>
          </a:p>
        </p:txBody>
      </p:sp>
      <p:sp>
        <p:nvSpPr>
          <p:cNvPr id="98406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3E668917-9E62-4FE9-8BFE-7E5D0675B9B5}" type="slidenum">
              <a:rPr lang="zh-CN" altLang="en-US" sz="1200">
                <a:latin typeface="Calibri" pitchFamily="34" charset="0"/>
                <a:ea typeface="微软雅黑" pitchFamily="34" charset="-122"/>
              </a:rPr>
              <a:pPr algn="r" eaLnBrk="1" hangingPunct="1"/>
              <a:t>15</a:t>
            </a:fld>
            <a:endParaRPr lang="en-US" altLang="zh-CN" sz="1200">
              <a:latin typeface="Calibri" pitchFamily="34" charset="0"/>
              <a:ea typeface="微软雅黑" pitchFamily="3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幻灯片图像占位符 1"/>
          <p:cNvSpPr>
            <a:spLocks noGrp="1" noRot="1" noChangeAspect="1" noTextEdit="1"/>
          </p:cNvSpPr>
          <p:nvPr>
            <p:ph type="sldImg"/>
          </p:nvPr>
        </p:nvSpPr>
        <p:spPr>
          <a:ln/>
        </p:spPr>
      </p:sp>
      <p:sp>
        <p:nvSpPr>
          <p:cNvPr id="1012739" name="备注占位符 2"/>
          <p:cNvSpPr>
            <a:spLocks noGrp="1"/>
          </p:cNvSpPr>
          <p:nvPr>
            <p:ph type="body" idx="1"/>
          </p:nvPr>
        </p:nvSpPr>
        <p:spPr/>
        <p:txBody>
          <a:bodyPr/>
          <a:lstStyle/>
          <a:p>
            <a:pPr defTabSz="1217613">
              <a:spcBef>
                <a:spcPct val="0"/>
              </a:spcBef>
            </a:pPr>
            <a:endParaRPr lang="zh-CN" altLang="en-US"/>
          </a:p>
        </p:txBody>
      </p:sp>
      <p:sp>
        <p:nvSpPr>
          <p:cNvPr id="101274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7CCB56BF-044B-4C58-B0F7-4295F018BFB9}" type="slidenum">
              <a:rPr lang="zh-CN" altLang="en-US" sz="1200">
                <a:latin typeface="Calibri" pitchFamily="34" charset="0"/>
                <a:ea typeface="微软雅黑" pitchFamily="34" charset="-122"/>
              </a:rPr>
              <a:pPr algn="r" eaLnBrk="1" hangingPunct="1"/>
              <a:t>16</a:t>
            </a:fld>
            <a:endParaRPr lang="en-US" altLang="zh-CN" sz="1200">
              <a:latin typeface="Calibri" pitchFamily="34" charset="0"/>
              <a:ea typeface="微软雅黑" pitchFamily="3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幻灯片图像占位符 1"/>
          <p:cNvSpPr>
            <a:spLocks noGrp="1" noRot="1" noChangeAspect="1" noTextEdit="1"/>
          </p:cNvSpPr>
          <p:nvPr>
            <p:ph type="sldImg"/>
          </p:nvPr>
        </p:nvSpPr>
        <p:spPr>
          <a:ln/>
        </p:spPr>
      </p:sp>
      <p:sp>
        <p:nvSpPr>
          <p:cNvPr id="986115" name="备注占位符 2"/>
          <p:cNvSpPr>
            <a:spLocks noGrp="1"/>
          </p:cNvSpPr>
          <p:nvPr>
            <p:ph type="body" idx="1"/>
          </p:nvPr>
        </p:nvSpPr>
        <p:spPr/>
        <p:txBody>
          <a:bodyPr/>
          <a:lstStyle/>
          <a:p>
            <a:pPr defTabSz="1217613">
              <a:spcBef>
                <a:spcPct val="0"/>
              </a:spcBef>
            </a:pPr>
            <a:endParaRPr lang="zh-CN" altLang="en-US"/>
          </a:p>
        </p:txBody>
      </p:sp>
      <p:sp>
        <p:nvSpPr>
          <p:cNvPr id="98611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CE0F2840-4FDC-444E-AA74-924CE40E97EF}" type="slidenum">
              <a:rPr lang="zh-CN" altLang="en-US" sz="1200">
                <a:latin typeface="Calibri" pitchFamily="34" charset="0"/>
                <a:ea typeface="微软雅黑" pitchFamily="34" charset="-122"/>
              </a:rPr>
              <a:pPr algn="r" eaLnBrk="1" hangingPunct="1"/>
              <a:t>17</a:t>
            </a:fld>
            <a:endParaRPr lang="en-US" altLang="zh-CN" sz="1200">
              <a:latin typeface="Calibri" pitchFamily="34" charset="0"/>
              <a:ea typeface="微软雅黑" pitchFamily="34"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幻灯片图像占位符 1"/>
          <p:cNvSpPr>
            <a:spLocks noGrp="1" noRot="1" noChangeAspect="1" noTextEdit="1"/>
          </p:cNvSpPr>
          <p:nvPr>
            <p:ph type="sldImg"/>
          </p:nvPr>
        </p:nvSpPr>
        <p:spPr>
          <a:ln/>
        </p:spPr>
      </p:sp>
      <p:sp>
        <p:nvSpPr>
          <p:cNvPr id="988163" name="备注占位符 2"/>
          <p:cNvSpPr>
            <a:spLocks noGrp="1"/>
          </p:cNvSpPr>
          <p:nvPr>
            <p:ph type="body" idx="1"/>
          </p:nvPr>
        </p:nvSpPr>
        <p:spPr/>
        <p:txBody>
          <a:bodyPr/>
          <a:lstStyle/>
          <a:p>
            <a:pPr defTabSz="1217613">
              <a:spcBef>
                <a:spcPct val="0"/>
              </a:spcBef>
            </a:pPr>
            <a:endParaRPr lang="zh-CN" altLang="en-US"/>
          </a:p>
        </p:txBody>
      </p:sp>
      <p:sp>
        <p:nvSpPr>
          <p:cNvPr id="98816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790EB2E0-22C9-4061-9F37-6E941C5C07A4}" type="slidenum">
              <a:rPr lang="zh-CN" altLang="en-US" sz="1200">
                <a:latin typeface="Calibri" pitchFamily="34" charset="0"/>
                <a:ea typeface="微软雅黑" pitchFamily="34" charset="-122"/>
              </a:rPr>
              <a:pPr algn="r" eaLnBrk="1" hangingPunct="1"/>
              <a:t>18</a:t>
            </a:fld>
            <a:endParaRPr lang="en-US" altLang="zh-CN" sz="1200">
              <a:latin typeface="Calibri" pitchFamily="34" charset="0"/>
              <a:ea typeface="微软雅黑" pitchFamily="3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幻灯片图像占位符 1"/>
          <p:cNvSpPr>
            <a:spLocks noGrp="1" noRot="1" noChangeAspect="1" noTextEdit="1"/>
          </p:cNvSpPr>
          <p:nvPr>
            <p:ph type="sldImg"/>
          </p:nvPr>
        </p:nvSpPr>
        <p:spPr>
          <a:ln/>
        </p:spPr>
      </p:sp>
      <p:sp>
        <p:nvSpPr>
          <p:cNvPr id="990211" name="备注占位符 2"/>
          <p:cNvSpPr>
            <a:spLocks noGrp="1"/>
          </p:cNvSpPr>
          <p:nvPr>
            <p:ph type="body" idx="1"/>
          </p:nvPr>
        </p:nvSpPr>
        <p:spPr/>
        <p:txBody>
          <a:bodyPr/>
          <a:lstStyle/>
          <a:p>
            <a:pPr defTabSz="1217613">
              <a:spcBef>
                <a:spcPct val="0"/>
              </a:spcBef>
            </a:pPr>
            <a:endParaRPr lang="zh-CN" altLang="en-US"/>
          </a:p>
        </p:txBody>
      </p:sp>
      <p:sp>
        <p:nvSpPr>
          <p:cNvPr id="99021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BB9A6B53-76F2-4ABD-B9AD-7C6CFC0A799F}" type="slidenum">
              <a:rPr lang="zh-CN" altLang="en-US" sz="1200">
                <a:latin typeface="Calibri" pitchFamily="34" charset="0"/>
                <a:ea typeface="微软雅黑" pitchFamily="34" charset="-122"/>
              </a:rPr>
              <a:pPr algn="r" eaLnBrk="1" hangingPunct="1"/>
              <a:t>19</a:t>
            </a:fld>
            <a:endParaRPr lang="en-US" altLang="zh-CN" sz="1200">
              <a:latin typeface="Calibri" pitchFamily="34" charset="0"/>
              <a:ea typeface="微软雅黑"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9906" name="幻灯片图像占位符 1"/>
          <p:cNvSpPr>
            <a:spLocks noGrp="1" noRot="1" noChangeAspect="1" noTextEdit="1"/>
          </p:cNvSpPr>
          <p:nvPr>
            <p:ph type="sldImg"/>
          </p:nvPr>
        </p:nvSpPr>
        <p:spPr>
          <a:ln/>
        </p:spPr>
      </p:sp>
      <p:sp>
        <p:nvSpPr>
          <p:cNvPr id="1019907" name="备注占位符 2"/>
          <p:cNvSpPr>
            <a:spLocks noGrp="1"/>
          </p:cNvSpPr>
          <p:nvPr>
            <p:ph type="body" idx="1"/>
          </p:nvPr>
        </p:nvSpPr>
        <p:spPr/>
        <p:txBody>
          <a:bodyPr/>
          <a:lstStyle/>
          <a:p>
            <a:pPr defTabSz="1217613">
              <a:spcBef>
                <a:spcPct val="0"/>
              </a:spcBef>
            </a:pPr>
            <a:endParaRPr lang="zh-CN" altLang="en-US"/>
          </a:p>
        </p:txBody>
      </p:sp>
      <p:sp>
        <p:nvSpPr>
          <p:cNvPr id="101990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16D03302-2EA2-4CCE-8EC1-FF8BEBDBAC55}" type="slidenum">
              <a:rPr lang="zh-CN" altLang="en-US" sz="1200">
                <a:latin typeface="Calibri" pitchFamily="34" charset="0"/>
                <a:ea typeface="微软雅黑" pitchFamily="34" charset="-122"/>
              </a:rPr>
              <a:pPr algn="r" eaLnBrk="1" hangingPunct="1"/>
              <a:t>2</a:t>
            </a:fld>
            <a:endParaRPr lang="en-US" altLang="zh-CN" sz="1200">
              <a:latin typeface="Calibri" pitchFamily="34" charset="0"/>
              <a:ea typeface="微软雅黑"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幻灯片图像占位符 1"/>
          <p:cNvSpPr>
            <a:spLocks noGrp="1" noRot="1" noChangeAspect="1" noTextEdit="1"/>
          </p:cNvSpPr>
          <p:nvPr>
            <p:ph type="sldImg"/>
          </p:nvPr>
        </p:nvSpPr>
        <p:spPr>
          <a:ln/>
        </p:spPr>
      </p:sp>
      <p:sp>
        <p:nvSpPr>
          <p:cNvPr id="992259" name="备注占位符 2"/>
          <p:cNvSpPr>
            <a:spLocks noGrp="1"/>
          </p:cNvSpPr>
          <p:nvPr>
            <p:ph type="body" idx="1"/>
          </p:nvPr>
        </p:nvSpPr>
        <p:spPr/>
        <p:txBody>
          <a:bodyPr/>
          <a:lstStyle/>
          <a:p>
            <a:pPr defTabSz="1217613">
              <a:spcBef>
                <a:spcPct val="0"/>
              </a:spcBef>
            </a:pPr>
            <a:endParaRPr lang="zh-CN" altLang="en-US"/>
          </a:p>
        </p:txBody>
      </p:sp>
      <p:sp>
        <p:nvSpPr>
          <p:cNvPr id="9922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CFDC009E-197B-4FE1-A941-8F0DEDAD2240}" type="slidenum">
              <a:rPr lang="zh-CN" altLang="en-US" sz="1200">
                <a:latin typeface="Calibri" pitchFamily="34" charset="0"/>
                <a:ea typeface="微软雅黑" pitchFamily="34" charset="-122"/>
              </a:rPr>
              <a:pPr algn="r" eaLnBrk="1" hangingPunct="1"/>
              <a:t>20</a:t>
            </a:fld>
            <a:endParaRPr lang="en-US" altLang="zh-CN" sz="1200">
              <a:latin typeface="Calibri" pitchFamily="34" charset="0"/>
              <a:ea typeface="微软雅黑" pitchFamily="3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幻灯片图像占位符 1"/>
          <p:cNvSpPr>
            <a:spLocks noGrp="1" noRot="1" noChangeAspect="1" noTextEdit="1"/>
          </p:cNvSpPr>
          <p:nvPr>
            <p:ph type="sldImg"/>
          </p:nvPr>
        </p:nvSpPr>
        <p:spPr>
          <a:ln/>
        </p:spPr>
      </p:sp>
      <p:sp>
        <p:nvSpPr>
          <p:cNvPr id="1014787" name="备注占位符 2"/>
          <p:cNvSpPr>
            <a:spLocks noGrp="1"/>
          </p:cNvSpPr>
          <p:nvPr>
            <p:ph type="body" idx="1"/>
          </p:nvPr>
        </p:nvSpPr>
        <p:spPr/>
        <p:txBody>
          <a:bodyPr/>
          <a:lstStyle/>
          <a:p>
            <a:pPr defTabSz="1217613">
              <a:spcBef>
                <a:spcPct val="0"/>
              </a:spcBef>
            </a:pPr>
            <a:endParaRPr lang="zh-CN" altLang="en-US"/>
          </a:p>
        </p:txBody>
      </p:sp>
      <p:sp>
        <p:nvSpPr>
          <p:cNvPr id="101478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1DD2F650-E74C-4DA9-B3FA-B15E0743D987}" type="slidenum">
              <a:rPr lang="zh-CN" altLang="en-US" sz="1200">
                <a:latin typeface="Calibri" pitchFamily="34" charset="0"/>
                <a:ea typeface="微软雅黑" pitchFamily="34" charset="-122"/>
              </a:rPr>
              <a:pPr algn="r" eaLnBrk="1" hangingPunct="1"/>
              <a:t>21</a:t>
            </a:fld>
            <a:endParaRPr lang="en-US" altLang="zh-CN" sz="1200">
              <a:latin typeface="Calibri" pitchFamily="34" charset="0"/>
              <a:ea typeface="微软雅黑" pitchFamily="3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幻灯片图像占位符 1"/>
          <p:cNvSpPr>
            <a:spLocks noGrp="1" noRot="1" noChangeAspect="1" noTextEdit="1"/>
          </p:cNvSpPr>
          <p:nvPr>
            <p:ph type="sldImg"/>
          </p:nvPr>
        </p:nvSpPr>
        <p:spPr>
          <a:ln/>
        </p:spPr>
      </p:sp>
      <p:sp>
        <p:nvSpPr>
          <p:cNvPr id="994307" name="备注占位符 2"/>
          <p:cNvSpPr>
            <a:spLocks noGrp="1"/>
          </p:cNvSpPr>
          <p:nvPr>
            <p:ph type="body" idx="1"/>
          </p:nvPr>
        </p:nvSpPr>
        <p:spPr/>
        <p:txBody>
          <a:bodyPr/>
          <a:lstStyle/>
          <a:p>
            <a:pPr defTabSz="1217613">
              <a:spcBef>
                <a:spcPct val="0"/>
              </a:spcBef>
            </a:pPr>
            <a:endParaRPr lang="zh-CN" altLang="en-US"/>
          </a:p>
        </p:txBody>
      </p:sp>
      <p:sp>
        <p:nvSpPr>
          <p:cNvPr id="99430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D1510B3E-9DD8-4B13-8646-994025559A6B}" type="slidenum">
              <a:rPr lang="zh-CN" altLang="en-US" sz="1200">
                <a:latin typeface="Calibri" pitchFamily="34" charset="0"/>
                <a:ea typeface="微软雅黑" pitchFamily="34" charset="-122"/>
              </a:rPr>
              <a:pPr algn="r" eaLnBrk="1" hangingPunct="1"/>
              <a:t>22</a:t>
            </a:fld>
            <a:endParaRPr lang="en-US" altLang="zh-CN" sz="1200">
              <a:latin typeface="Calibri" pitchFamily="34" charset="0"/>
              <a:ea typeface="微软雅黑" pitchFamily="3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幻灯片图像占位符 1"/>
          <p:cNvSpPr>
            <a:spLocks noGrp="1" noRot="1" noChangeAspect="1" noTextEdit="1"/>
          </p:cNvSpPr>
          <p:nvPr>
            <p:ph type="sldImg"/>
          </p:nvPr>
        </p:nvSpPr>
        <p:spPr>
          <a:ln/>
        </p:spPr>
      </p:sp>
      <p:sp>
        <p:nvSpPr>
          <p:cNvPr id="996355" name="备注占位符 2"/>
          <p:cNvSpPr>
            <a:spLocks noGrp="1"/>
          </p:cNvSpPr>
          <p:nvPr>
            <p:ph type="body" idx="1"/>
          </p:nvPr>
        </p:nvSpPr>
        <p:spPr/>
        <p:txBody>
          <a:bodyPr/>
          <a:lstStyle/>
          <a:p>
            <a:pPr defTabSz="1217613">
              <a:spcBef>
                <a:spcPct val="0"/>
              </a:spcBef>
            </a:pPr>
            <a:endParaRPr lang="zh-CN" altLang="en-US"/>
          </a:p>
        </p:txBody>
      </p:sp>
      <p:sp>
        <p:nvSpPr>
          <p:cNvPr id="99635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FF0CDE15-E469-4E3C-AB39-BF9AA8018E38}" type="slidenum">
              <a:rPr lang="zh-CN" altLang="en-US" sz="1200">
                <a:latin typeface="Calibri" pitchFamily="34" charset="0"/>
                <a:ea typeface="微软雅黑" pitchFamily="34" charset="-122"/>
              </a:rPr>
              <a:pPr algn="r" eaLnBrk="1" hangingPunct="1"/>
              <a:t>23</a:t>
            </a:fld>
            <a:endParaRPr lang="en-US" altLang="zh-CN" sz="1200">
              <a:latin typeface="Calibri" pitchFamily="34" charset="0"/>
              <a:ea typeface="微软雅黑" pitchFamily="34"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8" name="幻灯片图像占位符 1"/>
          <p:cNvSpPr>
            <a:spLocks noGrp="1" noRot="1" noChangeAspect="1" noTextEdit="1"/>
          </p:cNvSpPr>
          <p:nvPr>
            <p:ph type="sldImg"/>
          </p:nvPr>
        </p:nvSpPr>
        <p:spPr>
          <a:ln/>
        </p:spPr>
      </p:sp>
      <p:sp>
        <p:nvSpPr>
          <p:cNvPr id="1002499" name="备注占位符 2"/>
          <p:cNvSpPr>
            <a:spLocks noGrp="1"/>
          </p:cNvSpPr>
          <p:nvPr>
            <p:ph type="body" idx="1"/>
          </p:nvPr>
        </p:nvSpPr>
        <p:spPr/>
        <p:txBody>
          <a:bodyPr/>
          <a:lstStyle/>
          <a:p>
            <a:pPr defTabSz="1217613">
              <a:spcBef>
                <a:spcPct val="0"/>
              </a:spcBef>
            </a:pPr>
            <a:endParaRPr lang="zh-CN" altLang="en-US"/>
          </a:p>
        </p:txBody>
      </p:sp>
      <p:sp>
        <p:nvSpPr>
          <p:cNvPr id="100250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91028661-3B93-4F23-AF0B-596FA942B7DE}" type="slidenum">
              <a:rPr lang="zh-CN" altLang="en-US" sz="1200">
                <a:latin typeface="Calibri" pitchFamily="34" charset="0"/>
                <a:ea typeface="微软雅黑" pitchFamily="34" charset="-122"/>
              </a:rPr>
              <a:pPr algn="r" eaLnBrk="1" hangingPunct="1"/>
              <a:t>24</a:t>
            </a:fld>
            <a:endParaRPr lang="en-US" altLang="zh-CN" sz="1200">
              <a:latin typeface="Calibri" pitchFamily="34" charset="0"/>
              <a:ea typeface="微软雅黑" pitchFamily="34"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幻灯片图像占位符 1"/>
          <p:cNvSpPr>
            <a:spLocks noGrp="1" noRot="1" noChangeAspect="1" noTextEdit="1"/>
          </p:cNvSpPr>
          <p:nvPr>
            <p:ph type="sldImg"/>
          </p:nvPr>
        </p:nvSpPr>
        <p:spPr>
          <a:ln/>
        </p:spPr>
      </p:sp>
      <p:sp>
        <p:nvSpPr>
          <p:cNvPr id="998403" name="备注占位符 2"/>
          <p:cNvSpPr>
            <a:spLocks noGrp="1"/>
          </p:cNvSpPr>
          <p:nvPr>
            <p:ph type="body" idx="1"/>
          </p:nvPr>
        </p:nvSpPr>
        <p:spPr/>
        <p:txBody>
          <a:bodyPr/>
          <a:lstStyle/>
          <a:p>
            <a:pPr defTabSz="1217613">
              <a:spcBef>
                <a:spcPct val="0"/>
              </a:spcBef>
            </a:pPr>
            <a:endParaRPr lang="zh-CN" altLang="en-US"/>
          </a:p>
        </p:txBody>
      </p:sp>
      <p:sp>
        <p:nvSpPr>
          <p:cNvPr id="99840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35C8D997-3C8C-4DE0-9B0A-6DC4709755DB}" type="slidenum">
              <a:rPr lang="zh-CN" altLang="en-US" sz="1200">
                <a:latin typeface="Calibri" pitchFamily="34" charset="0"/>
                <a:ea typeface="微软雅黑" pitchFamily="34" charset="-122"/>
              </a:rPr>
              <a:pPr algn="r" eaLnBrk="1" hangingPunct="1"/>
              <a:t>25</a:t>
            </a:fld>
            <a:endParaRPr lang="en-US" altLang="zh-CN" sz="1200">
              <a:latin typeface="Calibri" pitchFamily="34" charset="0"/>
              <a:ea typeface="微软雅黑" pitchFamily="34"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幻灯片图像占位符 1"/>
          <p:cNvSpPr>
            <a:spLocks noGrp="1" noRot="1" noChangeAspect="1" noTextEdit="1"/>
          </p:cNvSpPr>
          <p:nvPr>
            <p:ph type="sldImg"/>
          </p:nvPr>
        </p:nvSpPr>
        <p:spPr>
          <a:ln/>
        </p:spPr>
      </p:sp>
      <p:sp>
        <p:nvSpPr>
          <p:cNvPr id="1000451" name="备注占位符 2"/>
          <p:cNvSpPr>
            <a:spLocks noGrp="1"/>
          </p:cNvSpPr>
          <p:nvPr>
            <p:ph type="body" idx="1"/>
          </p:nvPr>
        </p:nvSpPr>
        <p:spPr/>
        <p:txBody>
          <a:bodyPr/>
          <a:lstStyle/>
          <a:p>
            <a:pPr defTabSz="1217613">
              <a:spcBef>
                <a:spcPct val="0"/>
              </a:spcBef>
            </a:pPr>
            <a:endParaRPr lang="zh-CN" altLang="en-US"/>
          </a:p>
        </p:txBody>
      </p:sp>
      <p:sp>
        <p:nvSpPr>
          <p:cNvPr id="100045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26EB1AFB-96ED-4BC6-A0DB-F0CF8C2147C0}" type="slidenum">
              <a:rPr lang="zh-CN" altLang="en-US" sz="1200">
                <a:latin typeface="Calibri" pitchFamily="34" charset="0"/>
                <a:ea typeface="微软雅黑" pitchFamily="34" charset="-122"/>
              </a:rPr>
              <a:pPr algn="r" eaLnBrk="1" hangingPunct="1"/>
              <a:t>26</a:t>
            </a:fld>
            <a:endParaRPr lang="en-US" altLang="zh-CN" sz="1200">
              <a:latin typeface="Calibri" pitchFamily="34" charset="0"/>
              <a:ea typeface="微软雅黑" pitchFamily="34"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幻灯片图像占位符 1"/>
          <p:cNvSpPr>
            <a:spLocks noGrp="1" noRot="1" noChangeAspect="1" noTextEdit="1"/>
          </p:cNvSpPr>
          <p:nvPr>
            <p:ph type="sldImg"/>
          </p:nvPr>
        </p:nvSpPr>
        <p:spPr>
          <a:ln/>
        </p:spPr>
      </p:sp>
      <p:sp>
        <p:nvSpPr>
          <p:cNvPr id="1017859" name="备注占位符 2"/>
          <p:cNvSpPr>
            <a:spLocks noGrp="1"/>
          </p:cNvSpPr>
          <p:nvPr>
            <p:ph type="body" idx="1"/>
          </p:nvPr>
        </p:nvSpPr>
        <p:spPr/>
        <p:txBody>
          <a:bodyPr/>
          <a:lstStyle/>
          <a:p>
            <a:pPr defTabSz="1217613">
              <a:spcBef>
                <a:spcPct val="0"/>
              </a:spcBef>
            </a:pPr>
            <a:endParaRPr lang="zh-CN" altLang="en-US"/>
          </a:p>
        </p:txBody>
      </p:sp>
      <p:sp>
        <p:nvSpPr>
          <p:cNvPr id="10178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F7E8B5CA-6C1A-413D-AA09-3BCBCD36842D}" type="slidenum">
              <a:rPr lang="zh-CN" altLang="en-US" sz="1200">
                <a:latin typeface="Calibri" pitchFamily="34" charset="0"/>
                <a:ea typeface="微软雅黑" pitchFamily="34" charset="-122"/>
              </a:rPr>
              <a:pPr algn="r" eaLnBrk="1" hangingPunct="1"/>
              <a:t>27</a:t>
            </a:fld>
            <a:endParaRPr lang="en-US" altLang="zh-CN" sz="1200">
              <a:latin typeface="Calibri" pitchFamily="34" charset="0"/>
              <a:ea typeface="微软雅黑"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642" name="幻灯片图像占位符 1"/>
          <p:cNvSpPr>
            <a:spLocks noGrp="1" noRot="1" noChangeAspect="1" noTextEdit="1"/>
          </p:cNvSpPr>
          <p:nvPr>
            <p:ph type="sldImg"/>
          </p:nvPr>
        </p:nvSpPr>
        <p:spPr>
          <a:ln/>
        </p:spPr>
      </p:sp>
      <p:sp>
        <p:nvSpPr>
          <p:cNvPr id="1008643" name="备注占位符 2"/>
          <p:cNvSpPr>
            <a:spLocks noGrp="1"/>
          </p:cNvSpPr>
          <p:nvPr>
            <p:ph type="body" idx="1"/>
          </p:nvPr>
        </p:nvSpPr>
        <p:spPr/>
        <p:txBody>
          <a:bodyPr/>
          <a:lstStyle/>
          <a:p>
            <a:pPr defTabSz="1217613">
              <a:spcBef>
                <a:spcPct val="0"/>
              </a:spcBef>
            </a:pPr>
            <a:endParaRPr lang="zh-CN" altLang="en-US"/>
          </a:p>
        </p:txBody>
      </p:sp>
      <p:sp>
        <p:nvSpPr>
          <p:cNvPr id="100864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C1A9849A-4E9F-4779-81B1-C6E165D39ED7}" type="slidenum">
              <a:rPr lang="zh-CN" altLang="en-US" sz="1200">
                <a:latin typeface="Calibri" pitchFamily="34" charset="0"/>
                <a:ea typeface="微软雅黑" pitchFamily="34" charset="-122"/>
              </a:rPr>
              <a:pPr algn="r" eaLnBrk="1" hangingPunct="1"/>
              <a:t>3</a:t>
            </a:fld>
            <a:endParaRPr lang="en-US" altLang="zh-CN" sz="1200">
              <a:latin typeface="Calibri" pitchFamily="34" charset="0"/>
              <a:ea typeface="微软雅黑"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幻灯片图像占位符 1"/>
          <p:cNvSpPr>
            <a:spLocks noGrp="1" noRot="1" noChangeAspect="1" noTextEdit="1"/>
          </p:cNvSpPr>
          <p:nvPr>
            <p:ph type="sldImg"/>
          </p:nvPr>
        </p:nvSpPr>
        <p:spPr>
          <a:ln/>
        </p:spPr>
      </p:sp>
      <p:sp>
        <p:nvSpPr>
          <p:cNvPr id="945155" name="备注占位符 2"/>
          <p:cNvSpPr>
            <a:spLocks noGrp="1"/>
          </p:cNvSpPr>
          <p:nvPr>
            <p:ph type="body" idx="1"/>
          </p:nvPr>
        </p:nvSpPr>
        <p:spPr/>
        <p:txBody>
          <a:bodyPr/>
          <a:lstStyle/>
          <a:p>
            <a:pPr defTabSz="1217613">
              <a:spcBef>
                <a:spcPct val="0"/>
              </a:spcBef>
            </a:pPr>
            <a:endParaRPr lang="zh-CN" altLang="en-US"/>
          </a:p>
        </p:txBody>
      </p:sp>
      <p:sp>
        <p:nvSpPr>
          <p:cNvPr id="94515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ED18E6D7-DC5A-4AC8-BEBF-B50F2DEA0DEE}" type="slidenum">
              <a:rPr lang="zh-CN" altLang="en-US" sz="1200">
                <a:latin typeface="Calibri" pitchFamily="34" charset="0"/>
                <a:ea typeface="微软雅黑" pitchFamily="34" charset="-122"/>
              </a:rPr>
              <a:pPr algn="r" eaLnBrk="1" hangingPunct="1"/>
              <a:t>4</a:t>
            </a:fld>
            <a:endParaRPr lang="en-US" altLang="zh-CN" sz="1200">
              <a:latin typeface="Calibri" pitchFamily="34" charset="0"/>
              <a:ea typeface="微软雅黑"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幻灯片图像占位符 1"/>
          <p:cNvSpPr>
            <a:spLocks noGrp="1" noRot="1" noChangeAspect="1" noTextEdit="1"/>
          </p:cNvSpPr>
          <p:nvPr>
            <p:ph type="sldImg"/>
          </p:nvPr>
        </p:nvSpPr>
        <p:spPr>
          <a:ln/>
        </p:spPr>
      </p:sp>
      <p:sp>
        <p:nvSpPr>
          <p:cNvPr id="951299" name="备注占位符 2"/>
          <p:cNvSpPr>
            <a:spLocks noGrp="1"/>
          </p:cNvSpPr>
          <p:nvPr>
            <p:ph type="body" idx="1"/>
          </p:nvPr>
        </p:nvSpPr>
        <p:spPr/>
        <p:txBody>
          <a:bodyPr/>
          <a:lstStyle/>
          <a:p>
            <a:pPr defTabSz="1217613">
              <a:spcBef>
                <a:spcPct val="0"/>
              </a:spcBef>
            </a:pPr>
            <a:endParaRPr lang="zh-CN" altLang="en-US"/>
          </a:p>
        </p:txBody>
      </p:sp>
      <p:sp>
        <p:nvSpPr>
          <p:cNvPr id="95130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3709671D-9AE4-4C3E-8962-5DE2BC1A8634}" type="slidenum">
              <a:rPr lang="zh-CN" altLang="en-US" sz="1200">
                <a:latin typeface="Calibri" pitchFamily="34" charset="0"/>
                <a:ea typeface="微软雅黑" pitchFamily="34" charset="-122"/>
              </a:rPr>
              <a:pPr algn="r" eaLnBrk="1" hangingPunct="1"/>
              <a:t>5</a:t>
            </a:fld>
            <a:endParaRPr lang="en-US" altLang="zh-CN" sz="1200">
              <a:latin typeface="Calibri" pitchFamily="34" charset="0"/>
              <a:ea typeface="微软雅黑"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幻灯片图像占位符 1"/>
          <p:cNvSpPr>
            <a:spLocks noGrp="1" noRot="1" noChangeAspect="1" noTextEdit="1"/>
          </p:cNvSpPr>
          <p:nvPr>
            <p:ph type="sldImg"/>
          </p:nvPr>
        </p:nvSpPr>
        <p:spPr>
          <a:ln/>
        </p:spPr>
      </p:sp>
      <p:sp>
        <p:nvSpPr>
          <p:cNvPr id="953347" name="备注占位符 2"/>
          <p:cNvSpPr>
            <a:spLocks noGrp="1"/>
          </p:cNvSpPr>
          <p:nvPr>
            <p:ph type="body" idx="1"/>
          </p:nvPr>
        </p:nvSpPr>
        <p:spPr/>
        <p:txBody>
          <a:bodyPr/>
          <a:lstStyle/>
          <a:p>
            <a:pPr defTabSz="1217613">
              <a:spcBef>
                <a:spcPct val="0"/>
              </a:spcBef>
            </a:pPr>
            <a:endParaRPr lang="zh-CN" altLang="en-US"/>
          </a:p>
        </p:txBody>
      </p:sp>
      <p:sp>
        <p:nvSpPr>
          <p:cNvPr id="95334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71187E72-00EC-4900-92A1-C8AE0702C65A}" type="slidenum">
              <a:rPr lang="zh-CN" altLang="en-US" sz="1200">
                <a:latin typeface="Calibri" pitchFamily="34" charset="0"/>
                <a:ea typeface="微软雅黑" pitchFamily="34" charset="-122"/>
              </a:rPr>
              <a:pPr algn="r" eaLnBrk="1" hangingPunct="1"/>
              <a:t>6</a:t>
            </a:fld>
            <a:endParaRPr lang="en-US" altLang="zh-CN" sz="1200">
              <a:latin typeface="Calibri" pitchFamily="34" charset="0"/>
              <a:ea typeface="微软雅黑"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幻灯片图像占位符 1"/>
          <p:cNvSpPr>
            <a:spLocks noGrp="1" noRot="1" noChangeAspect="1" noTextEdit="1"/>
          </p:cNvSpPr>
          <p:nvPr>
            <p:ph type="sldImg"/>
          </p:nvPr>
        </p:nvSpPr>
        <p:spPr>
          <a:ln/>
        </p:spPr>
      </p:sp>
      <p:sp>
        <p:nvSpPr>
          <p:cNvPr id="955395" name="备注占位符 2"/>
          <p:cNvSpPr>
            <a:spLocks noGrp="1"/>
          </p:cNvSpPr>
          <p:nvPr>
            <p:ph type="body" idx="1"/>
          </p:nvPr>
        </p:nvSpPr>
        <p:spPr/>
        <p:txBody>
          <a:bodyPr/>
          <a:lstStyle/>
          <a:p>
            <a:pPr defTabSz="1217613">
              <a:spcBef>
                <a:spcPct val="0"/>
              </a:spcBef>
            </a:pPr>
            <a:endParaRPr lang="zh-CN" altLang="en-US"/>
          </a:p>
        </p:txBody>
      </p:sp>
      <p:sp>
        <p:nvSpPr>
          <p:cNvPr id="95539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560FCA63-A878-4630-80C9-638ABDD02DB6}" type="slidenum">
              <a:rPr lang="zh-CN" altLang="en-US" sz="1200">
                <a:latin typeface="Calibri" pitchFamily="34" charset="0"/>
                <a:ea typeface="微软雅黑" pitchFamily="34" charset="-122"/>
              </a:rPr>
              <a:pPr algn="r" eaLnBrk="1" hangingPunct="1"/>
              <a:t>7</a:t>
            </a:fld>
            <a:endParaRPr lang="en-US" altLang="zh-CN" sz="1200">
              <a:latin typeface="Calibri" pitchFamily="34" charset="0"/>
              <a:ea typeface="微软雅黑"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幻灯片图像占位符 1"/>
          <p:cNvSpPr>
            <a:spLocks noGrp="1" noRot="1" noChangeAspect="1" noTextEdit="1"/>
          </p:cNvSpPr>
          <p:nvPr>
            <p:ph type="sldImg"/>
          </p:nvPr>
        </p:nvSpPr>
        <p:spPr>
          <a:ln/>
        </p:spPr>
      </p:sp>
      <p:sp>
        <p:nvSpPr>
          <p:cNvPr id="957443" name="备注占位符 2"/>
          <p:cNvSpPr>
            <a:spLocks noGrp="1"/>
          </p:cNvSpPr>
          <p:nvPr>
            <p:ph type="body" idx="1"/>
          </p:nvPr>
        </p:nvSpPr>
        <p:spPr/>
        <p:txBody>
          <a:bodyPr/>
          <a:lstStyle/>
          <a:p>
            <a:pPr defTabSz="1217613">
              <a:spcBef>
                <a:spcPct val="0"/>
              </a:spcBef>
            </a:pPr>
            <a:endParaRPr lang="zh-CN" altLang="en-US"/>
          </a:p>
        </p:txBody>
      </p:sp>
      <p:sp>
        <p:nvSpPr>
          <p:cNvPr id="95744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0D1B9264-30BA-403B-8F7E-237A56A01431}" type="slidenum">
              <a:rPr lang="zh-CN" altLang="en-US" sz="1200">
                <a:latin typeface="Calibri" pitchFamily="34" charset="0"/>
                <a:ea typeface="微软雅黑" pitchFamily="34" charset="-122"/>
              </a:rPr>
              <a:pPr algn="r" eaLnBrk="1" hangingPunct="1"/>
              <a:t>8</a:t>
            </a:fld>
            <a:endParaRPr lang="en-US" altLang="zh-CN" sz="1200">
              <a:latin typeface="Calibri" pitchFamily="34" charset="0"/>
              <a:ea typeface="微软雅黑"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幻灯片图像占位符 1"/>
          <p:cNvSpPr>
            <a:spLocks noGrp="1" noRot="1" noChangeAspect="1" noTextEdit="1"/>
          </p:cNvSpPr>
          <p:nvPr>
            <p:ph type="sldImg"/>
          </p:nvPr>
        </p:nvSpPr>
        <p:spPr>
          <a:ln/>
        </p:spPr>
      </p:sp>
      <p:sp>
        <p:nvSpPr>
          <p:cNvPr id="959491" name="备注占位符 2"/>
          <p:cNvSpPr>
            <a:spLocks noGrp="1"/>
          </p:cNvSpPr>
          <p:nvPr>
            <p:ph type="body" idx="1"/>
          </p:nvPr>
        </p:nvSpPr>
        <p:spPr/>
        <p:txBody>
          <a:bodyPr/>
          <a:lstStyle/>
          <a:p>
            <a:pPr defTabSz="1217613">
              <a:spcBef>
                <a:spcPct val="0"/>
              </a:spcBef>
            </a:pPr>
            <a:endParaRPr lang="zh-CN" altLang="en-US"/>
          </a:p>
        </p:txBody>
      </p:sp>
      <p:sp>
        <p:nvSpPr>
          <p:cNvPr id="95949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fld id="{172E7484-2410-4DAF-8987-B9076EE5FCEB}" type="slidenum">
              <a:rPr lang="zh-CN" altLang="en-US" sz="1200">
                <a:latin typeface="Calibri" pitchFamily="34" charset="0"/>
                <a:ea typeface="微软雅黑" pitchFamily="34" charset="-122"/>
              </a:rPr>
              <a:pPr algn="r" eaLnBrk="1" hangingPunct="1"/>
              <a:t>9</a:t>
            </a:fld>
            <a:endParaRPr lang="en-US" altLang="zh-CN" sz="1200">
              <a:latin typeface="Calibri" pitchFamily="34" charset="0"/>
              <a:ea typeface="微软雅黑"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9550" cy="147161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30388" y="3887788"/>
            <a:ext cx="8537575"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40746419"/>
      </p:ext>
    </p:extLst>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915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9150" cy="45275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57833078"/>
      </p:ext>
    </p:extLst>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274638"/>
            <a:ext cx="2744787" cy="585311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1963" cy="585311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21678551"/>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915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9150" cy="45275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87960560"/>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8488"/>
            <a:ext cx="10367962"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7962" cy="15017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470917262"/>
      </p:ext>
    </p:extLst>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915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3375"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5375" y="1600200"/>
            <a:ext cx="5413375" cy="452755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79296183"/>
      </p:ext>
    </p:extLst>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915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27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2737" cy="39528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31514814"/>
      </p:ext>
    </p:extLst>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915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21529312"/>
      </p:ext>
    </p:extLst>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869306"/>
      </p:ext>
    </p:extLst>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9900" cy="58547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26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60630206"/>
      </p:ext>
    </p:extLst>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2188"/>
            <a:ext cx="7319963" cy="5667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9963" cy="41163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8925"/>
            <a:ext cx="7319963"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609244985"/>
      </p:ext>
    </p:extLst>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dkUpDiag">
          <a:fgClr>
            <a:srgbClr val="D9D9D9"/>
          </a:fgClr>
          <a:bgClr>
            <a:srgbClr val="F2F2F2"/>
          </a:bgClr>
        </a:pattFill>
        <a:effectLst/>
      </p:bgPr>
    </p:bg>
    <p:spTree>
      <p:nvGrpSpPr>
        <p:cNvPr id="1" name=""/>
        <p:cNvGrpSpPr/>
        <p:nvPr/>
      </p:nvGrpSpPr>
      <p:grpSpPr>
        <a:xfrm>
          <a:off x="0" y="0"/>
          <a:ext cx="0" cy="0"/>
          <a:chOff x="0" y="0"/>
          <a:chExt cx="0" cy="0"/>
        </a:xfrm>
      </p:grpSpPr>
      <p:grpSp>
        <p:nvGrpSpPr>
          <p:cNvPr id="15" name="组合 3"/>
          <p:cNvGrpSpPr>
            <a:grpSpLocks/>
          </p:cNvGrpSpPr>
          <p:nvPr userDrawn="1"/>
        </p:nvGrpSpPr>
        <p:grpSpPr bwMode="auto">
          <a:xfrm>
            <a:off x="0" y="261938"/>
            <a:ext cx="877888" cy="376237"/>
            <a:chOff x="0" y="258621"/>
            <a:chExt cx="699322" cy="296557"/>
          </a:xfrm>
        </p:grpSpPr>
        <p:sp>
          <p:nvSpPr>
            <p:cNvPr id="1015811" name="直角三角形 6"/>
            <p:cNvSpPr>
              <a:spLocks noChangeArrowheads="1"/>
            </p:cNvSpPr>
            <p:nvPr userDrawn="1"/>
          </p:nvSpPr>
          <p:spPr bwMode="auto">
            <a:xfrm rot="-8100000">
              <a:off x="489624" y="302049"/>
              <a:ext cx="209702" cy="209694"/>
            </a:xfrm>
            <a:prstGeom prst="rtTriangle">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115233" tIns="57616" rIns="115233" bIns="57616" anchor="ctr"/>
            <a:lstStyle/>
            <a:p>
              <a:pPr algn="ctr" defTabSz="1217613"/>
              <a:endParaRPr lang="zh-CN" altLang="zh-CN">
                <a:solidFill>
                  <a:srgbClr val="FFFFFF"/>
                </a:solidFill>
                <a:latin typeface="微软雅黑" pitchFamily="34" charset="-122"/>
                <a:ea typeface="微软雅黑" pitchFamily="34" charset="-122"/>
                <a:sym typeface="微软雅黑" pitchFamily="34" charset="-122"/>
              </a:endParaRPr>
            </a:p>
          </p:txBody>
        </p:sp>
        <p:sp>
          <p:nvSpPr>
            <p:cNvPr id="1015812" name="矩形 36"/>
            <p:cNvSpPr>
              <a:spLocks noChangeArrowheads="1"/>
            </p:cNvSpPr>
            <p:nvPr/>
          </p:nvSpPr>
          <p:spPr bwMode="auto">
            <a:xfrm>
              <a:off x="0" y="258621"/>
              <a:ext cx="452354" cy="296557"/>
            </a:xfrm>
            <a:prstGeom prst="rect">
              <a:avLst/>
            </a:prstGeom>
            <a:solidFill>
              <a:srgbClr val="00808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233" tIns="57616" rIns="115233" bIns="57616" anchor="ctr"/>
            <a:lstStyle/>
            <a:p>
              <a:pPr algn="ctr" defTabSz="1217613"/>
              <a:endParaRPr lang="zh-CN" altLang="zh-CN">
                <a:solidFill>
                  <a:srgbClr val="404040"/>
                </a:solidFill>
                <a:ea typeface="微软雅黑" pitchFamily="34" charset="-122"/>
                <a:sym typeface="宋体" pitchFamily="2" charset="-122"/>
              </a:endParaRPr>
            </a:p>
          </p:txBody>
        </p:sp>
        <p:sp>
          <p:nvSpPr>
            <p:cNvPr id="1015813" name="直接连接符 37"/>
            <p:cNvSpPr>
              <a:spLocks noChangeShapeType="1"/>
            </p:cNvSpPr>
            <p:nvPr/>
          </p:nvSpPr>
          <p:spPr bwMode="auto">
            <a:xfrm>
              <a:off x="511431" y="258621"/>
              <a:ext cx="1" cy="296557"/>
            </a:xfrm>
            <a:prstGeom prst="line">
              <a:avLst/>
            </a:prstGeom>
            <a:noFill/>
            <a:ln w="28575">
              <a:solidFill>
                <a:srgbClr val="808080"/>
              </a:solidFill>
              <a:bevel/>
              <a:headEnd/>
              <a:tailEnd/>
            </a:ln>
          </p:spPr>
          <p:txBody>
            <a:bodyPr/>
            <a:lstStyle/>
            <a:p>
              <a:endParaRPr lang="zh-CN" altLang="en-US"/>
            </a:p>
          </p:txBody>
        </p:sp>
      </p:grpSp>
      <p:grpSp>
        <p:nvGrpSpPr>
          <p:cNvPr id="1015814" name="组合 80"/>
          <p:cNvGrpSpPr>
            <a:grpSpLocks/>
          </p:cNvGrpSpPr>
          <p:nvPr userDrawn="1"/>
        </p:nvGrpSpPr>
        <p:grpSpPr bwMode="auto">
          <a:xfrm>
            <a:off x="615950" y="812800"/>
            <a:ext cx="11582400" cy="85725"/>
            <a:chOff x="288133" y="483063"/>
            <a:chExt cx="8772740" cy="64666"/>
          </a:xfrm>
        </p:grpSpPr>
        <p:sp>
          <p:nvSpPr>
            <p:cNvPr id="1015815" name="任意多边形 81"/>
            <p:cNvSpPr>
              <a:spLocks/>
            </p:cNvSpPr>
            <p:nvPr/>
          </p:nvSpPr>
          <p:spPr bwMode="auto">
            <a:xfrm>
              <a:off x="288133" y="483063"/>
              <a:ext cx="904874" cy="64666"/>
            </a:xfrm>
            <a:custGeom>
              <a:avLst/>
              <a:gdLst>
                <a:gd name="T0" fmla="*/ 0 w 904874"/>
                <a:gd name="T1" fmla="*/ 45574 h 64666"/>
                <a:gd name="T2" fmla="*/ 111919 w 904874"/>
                <a:gd name="T3" fmla="*/ 330 h 64666"/>
                <a:gd name="T4" fmla="*/ 152400 w 904874"/>
                <a:gd name="T5" fmla="*/ 57480 h 64666"/>
                <a:gd name="T6" fmla="*/ 238125 w 904874"/>
                <a:gd name="T7" fmla="*/ 21761 h 64666"/>
                <a:gd name="T8" fmla="*/ 311944 w 904874"/>
                <a:gd name="T9" fmla="*/ 64624 h 64666"/>
                <a:gd name="T10" fmla="*/ 423864 w 904874"/>
                <a:gd name="T11" fmla="*/ 12236 h 64666"/>
                <a:gd name="T12" fmla="*/ 904874 w 904874"/>
                <a:gd name="T13" fmla="*/ 14618 h 646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9525" cap="flat" cmpd="sng" algn="ctr">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015816" name="直接连接符 82"/>
            <p:cNvCxnSpPr>
              <a:cxnSpLocks noChangeShapeType="1"/>
            </p:cNvCxnSpPr>
            <p:nvPr/>
          </p:nvCxnSpPr>
          <p:spPr bwMode="auto">
            <a:xfrm>
              <a:off x="1193007" y="497681"/>
              <a:ext cx="7867866" cy="4366"/>
            </a:xfrm>
            <a:prstGeom prst="line">
              <a:avLst/>
            </a:prstGeom>
            <a:noFill/>
            <a:ln w="9525" algn="ctr">
              <a:solidFill>
                <a:srgbClr val="000000"/>
              </a:solidFill>
              <a:round/>
              <a:headEnd/>
              <a:tailEnd/>
            </a:ln>
            <a:extLst>
              <a:ext uri="{909E8E84-426E-40DD-AFC4-6F175D3DCCD1}">
                <a14:hiddenFill xmlns:a14="http://schemas.microsoft.com/office/drawing/2010/main">
                  <a:noFill/>
                </a14:hiddenFill>
              </a:ext>
            </a:extLst>
          </p:spPr>
        </p:cxnSp>
      </p:grpSp>
    </p:spTree>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Lst>
  <p:transition spd="med" advClick="0" advTm="0">
    <p:pull/>
  </p:transition>
  <p:timing>
    <p:tnLst>
      <p:par>
        <p:cTn id="1" dur="indefinite" restart="never" nodeType="tmRoot"/>
      </p:par>
    </p:tnLst>
  </p:timing>
  <p:txStyles>
    <p:titleStyle>
      <a:lvl1pPr algn="ctr" defTabSz="1217613" rtl="0" fontAlgn="base">
        <a:spcBef>
          <a:spcPct val="0"/>
        </a:spcBef>
        <a:spcAft>
          <a:spcPct val="0"/>
        </a:spcAft>
        <a:defRPr sz="5900">
          <a:solidFill>
            <a:schemeClr val="tx1"/>
          </a:solidFill>
          <a:latin typeface="+mj-lt"/>
          <a:ea typeface="+mj-ea"/>
          <a:cs typeface="+mj-cs"/>
        </a:defRPr>
      </a:lvl1pPr>
      <a:lvl2pPr algn="ctr" defTabSz="1217613" rtl="0" fontAlgn="base">
        <a:spcBef>
          <a:spcPct val="0"/>
        </a:spcBef>
        <a:spcAft>
          <a:spcPct val="0"/>
        </a:spcAft>
        <a:defRPr sz="5900">
          <a:solidFill>
            <a:schemeClr val="tx1"/>
          </a:solidFill>
          <a:latin typeface="Arial" pitchFamily="34" charset="0"/>
          <a:ea typeface="宋体" pitchFamily="2" charset="-122"/>
        </a:defRPr>
      </a:lvl2pPr>
      <a:lvl3pPr algn="ctr" defTabSz="1217613" rtl="0" fontAlgn="base">
        <a:spcBef>
          <a:spcPct val="0"/>
        </a:spcBef>
        <a:spcAft>
          <a:spcPct val="0"/>
        </a:spcAft>
        <a:defRPr sz="5900">
          <a:solidFill>
            <a:schemeClr val="tx1"/>
          </a:solidFill>
          <a:latin typeface="Arial" pitchFamily="34" charset="0"/>
          <a:ea typeface="宋体" pitchFamily="2" charset="-122"/>
        </a:defRPr>
      </a:lvl3pPr>
      <a:lvl4pPr algn="ctr" defTabSz="1217613" rtl="0" fontAlgn="base">
        <a:spcBef>
          <a:spcPct val="0"/>
        </a:spcBef>
        <a:spcAft>
          <a:spcPct val="0"/>
        </a:spcAft>
        <a:defRPr sz="5900">
          <a:solidFill>
            <a:schemeClr val="tx1"/>
          </a:solidFill>
          <a:latin typeface="Arial" pitchFamily="34" charset="0"/>
          <a:ea typeface="宋体" pitchFamily="2" charset="-122"/>
        </a:defRPr>
      </a:lvl4pPr>
      <a:lvl5pPr algn="ctr" defTabSz="1217613" rtl="0" fontAlgn="base">
        <a:spcBef>
          <a:spcPct val="0"/>
        </a:spcBef>
        <a:spcAft>
          <a:spcPct val="0"/>
        </a:spcAft>
        <a:defRPr sz="5900">
          <a:solidFill>
            <a:schemeClr val="tx1"/>
          </a:solidFill>
          <a:latin typeface="Arial" pitchFamily="34" charset="0"/>
          <a:ea typeface="宋体" pitchFamily="2" charset="-122"/>
        </a:defRPr>
      </a:lvl5pPr>
      <a:lvl6pPr marL="457200" algn="ctr" defTabSz="1217613" rtl="0" fontAlgn="base">
        <a:spcBef>
          <a:spcPct val="0"/>
        </a:spcBef>
        <a:spcAft>
          <a:spcPct val="0"/>
        </a:spcAft>
        <a:defRPr sz="5900">
          <a:solidFill>
            <a:schemeClr val="tx1"/>
          </a:solidFill>
          <a:latin typeface="Arial" pitchFamily="34" charset="0"/>
          <a:ea typeface="宋体" pitchFamily="2" charset="-122"/>
        </a:defRPr>
      </a:lvl6pPr>
      <a:lvl7pPr marL="914400" algn="ctr" defTabSz="1217613" rtl="0" fontAlgn="base">
        <a:spcBef>
          <a:spcPct val="0"/>
        </a:spcBef>
        <a:spcAft>
          <a:spcPct val="0"/>
        </a:spcAft>
        <a:defRPr sz="5900">
          <a:solidFill>
            <a:schemeClr val="tx1"/>
          </a:solidFill>
          <a:latin typeface="Arial" pitchFamily="34" charset="0"/>
          <a:ea typeface="宋体" pitchFamily="2" charset="-122"/>
        </a:defRPr>
      </a:lvl7pPr>
      <a:lvl8pPr marL="1371600" algn="ctr" defTabSz="1217613" rtl="0" fontAlgn="base">
        <a:spcBef>
          <a:spcPct val="0"/>
        </a:spcBef>
        <a:spcAft>
          <a:spcPct val="0"/>
        </a:spcAft>
        <a:defRPr sz="5900">
          <a:solidFill>
            <a:schemeClr val="tx1"/>
          </a:solidFill>
          <a:latin typeface="Arial" pitchFamily="34" charset="0"/>
          <a:ea typeface="宋体" pitchFamily="2" charset="-122"/>
        </a:defRPr>
      </a:lvl8pPr>
      <a:lvl9pPr marL="1828800" algn="ctr" defTabSz="1217613" rtl="0" fontAlgn="base">
        <a:spcBef>
          <a:spcPct val="0"/>
        </a:spcBef>
        <a:spcAft>
          <a:spcPct val="0"/>
        </a:spcAft>
        <a:defRPr sz="5900">
          <a:solidFill>
            <a:schemeClr val="tx1"/>
          </a:solidFill>
          <a:latin typeface="Arial" pitchFamily="34" charset="0"/>
          <a:ea typeface="宋体" pitchFamily="2" charset="-122"/>
        </a:defRPr>
      </a:lvl9pPr>
    </p:titleStyle>
    <p:bodyStyle>
      <a:lvl1pPr marL="455613" indent="-455613" algn="l" defTabSz="1217613" rtl="0" fontAlgn="base">
        <a:spcBef>
          <a:spcPct val="20000"/>
        </a:spcBef>
        <a:spcAft>
          <a:spcPct val="0"/>
        </a:spcAft>
        <a:buFont typeface="Arial" pitchFamily="34" charset="0"/>
        <a:buChar char="•"/>
        <a:defRPr sz="4300">
          <a:solidFill>
            <a:schemeClr val="tx1"/>
          </a:solidFill>
          <a:latin typeface="+mn-lt"/>
          <a:ea typeface="+mn-ea"/>
          <a:cs typeface="+mn-cs"/>
        </a:defRPr>
      </a:lvl1pPr>
      <a:lvl2pPr marL="990600" indent="-381000" algn="l" defTabSz="1217613" rtl="0" fontAlgn="base">
        <a:spcBef>
          <a:spcPct val="20000"/>
        </a:spcBef>
        <a:spcAft>
          <a:spcPct val="0"/>
        </a:spcAft>
        <a:buFont typeface="Arial" pitchFamily="34" charset="0"/>
        <a:buChar char="–"/>
        <a:defRPr sz="3800">
          <a:solidFill>
            <a:schemeClr val="tx1"/>
          </a:solidFill>
          <a:latin typeface="+mn-lt"/>
          <a:ea typeface="+mn-ea"/>
        </a:defRPr>
      </a:lvl2pPr>
      <a:lvl3pPr marL="1524000" indent="-304800" algn="l" defTabSz="1217613" rtl="0" fontAlgn="base">
        <a:spcBef>
          <a:spcPct val="20000"/>
        </a:spcBef>
        <a:spcAft>
          <a:spcPct val="0"/>
        </a:spcAft>
        <a:buFont typeface="Arial" pitchFamily="34" charset="0"/>
        <a:buChar char="•"/>
        <a:defRPr sz="3100">
          <a:solidFill>
            <a:schemeClr val="tx1"/>
          </a:solidFill>
          <a:latin typeface="+mn-lt"/>
          <a:ea typeface="+mn-ea"/>
        </a:defRPr>
      </a:lvl3pPr>
      <a:lvl4pPr marL="2133600" indent="-306388" algn="l" defTabSz="1217613" rtl="0" fontAlgn="base">
        <a:spcBef>
          <a:spcPct val="20000"/>
        </a:spcBef>
        <a:spcAft>
          <a:spcPct val="0"/>
        </a:spcAft>
        <a:buFont typeface="Arial" pitchFamily="34" charset="0"/>
        <a:buChar char="–"/>
        <a:defRPr sz="2600">
          <a:solidFill>
            <a:schemeClr val="tx1"/>
          </a:solidFill>
          <a:latin typeface="+mn-lt"/>
          <a:ea typeface="+mn-ea"/>
        </a:defRPr>
      </a:lvl4pPr>
      <a:lvl5pPr marL="2743200" indent="-303213" algn="l" defTabSz="1217613" rtl="0" fontAlgn="base">
        <a:spcBef>
          <a:spcPct val="20000"/>
        </a:spcBef>
        <a:spcAft>
          <a:spcPct val="0"/>
        </a:spcAft>
        <a:buFont typeface="Arial" pitchFamily="34" charset="0"/>
        <a:buChar char="»"/>
        <a:defRPr sz="2600">
          <a:solidFill>
            <a:schemeClr val="tx1"/>
          </a:solidFill>
          <a:latin typeface="+mn-lt"/>
          <a:ea typeface="+mn-ea"/>
        </a:defRPr>
      </a:lvl5pPr>
      <a:lvl6pPr marL="3200400"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7600"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4800"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2000"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1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78.png"/><Relationship Id="rId4" Type="http://schemas.openxmlformats.org/officeDocument/2006/relationships/image" Target="../media/image77.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2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png"/><Relationship Id="rId18" Type="http://schemas.openxmlformats.org/officeDocument/2006/relationships/image" Target="../media/image111.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png"/><Relationship Id="rId17" Type="http://schemas.openxmlformats.org/officeDocument/2006/relationships/image" Target="../media/image110.png"/><Relationship Id="rId2" Type="http://schemas.openxmlformats.org/officeDocument/2006/relationships/notesSlide" Target="../notesSlides/notesSlide25.xml"/><Relationship Id="rId16" Type="http://schemas.openxmlformats.org/officeDocument/2006/relationships/image" Target="../media/image109.png"/><Relationship Id="rId1" Type="http://schemas.openxmlformats.org/officeDocument/2006/relationships/slideLayout" Target="../slideLayouts/slideLayout7.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5" Type="http://schemas.openxmlformats.org/officeDocument/2006/relationships/image" Target="../media/image10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 Id="rId14" Type="http://schemas.openxmlformats.org/officeDocument/2006/relationships/image" Target="../media/image107.png"/></Relationships>
</file>

<file path=ppt/slides/_rels/slide26.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notesSlide" Target="../notesSlides/notesSlide4.xml"/><Relationship Id="rId16" Type="http://schemas.openxmlformats.org/officeDocument/2006/relationships/image" Target="../media/image22.png"/><Relationship Id="rId20" Type="http://schemas.openxmlformats.org/officeDocument/2006/relationships/image" Target="../media/image26.png"/><Relationship Id="rId29"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28" Type="http://schemas.openxmlformats.org/officeDocument/2006/relationships/image" Target="../media/image34.png"/><Relationship Id="rId10" Type="http://schemas.openxmlformats.org/officeDocument/2006/relationships/image" Target="../media/image16.png"/><Relationship Id="rId19" Type="http://schemas.openxmlformats.org/officeDocument/2006/relationships/image" Target="../media/image25.png"/><Relationship Id="rId31" Type="http://schemas.openxmlformats.org/officeDocument/2006/relationships/image" Target="../media/image37.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png"/><Relationship Id="rId30"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629" name="Picture 109"/>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633" name="Picture 11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630" name="Picture 110"/>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631" name="Picture 111"/>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3632" name="Picture 11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3319328" y="1358700"/>
            <a:ext cx="1400714" cy="1400715"/>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2" name="组合 73"/>
          <p:cNvGrpSpPr/>
          <p:nvPr/>
        </p:nvGrpSpPr>
        <p:grpSpPr>
          <a:xfrm>
            <a:off x="4759190" y="1357112"/>
            <a:ext cx="1400714" cy="1400715"/>
            <a:chOff x="304800" y="673100"/>
            <a:chExt cx="4000500" cy="4000500"/>
          </a:xfrm>
          <a:effectLst>
            <a:outerShdw blurRad="317500" dist="190500" dir="8100000" algn="tr" rotWithShape="0">
              <a:prstClr val="black">
                <a:alpha val="50000"/>
              </a:prstClr>
            </a:outerShdw>
          </a:effectLst>
        </p:grpSpPr>
        <p:sp>
          <p:nvSpPr>
            <p:cNvPr id="3"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4"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6" name="组合 73"/>
          <p:cNvGrpSpPr/>
          <p:nvPr/>
        </p:nvGrpSpPr>
        <p:grpSpPr>
          <a:xfrm>
            <a:off x="6270490" y="1357112"/>
            <a:ext cx="1400714" cy="1400715"/>
            <a:chOff x="304800" y="673100"/>
            <a:chExt cx="4000500" cy="4000500"/>
          </a:xfrm>
          <a:effectLst>
            <a:outerShdw blurRad="317500" dist="190500" dir="8100000" algn="tr" rotWithShape="0">
              <a:prstClr val="black">
                <a:alpha val="50000"/>
              </a:prstClr>
            </a:outerShdw>
          </a:effectLst>
        </p:grpSpPr>
        <p:sp>
          <p:nvSpPr>
            <p:cNvPr id="7"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8"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9" name="组合 73"/>
          <p:cNvGrpSpPr/>
          <p:nvPr/>
        </p:nvGrpSpPr>
        <p:grpSpPr>
          <a:xfrm>
            <a:off x="7711940" y="1357112"/>
            <a:ext cx="1400714" cy="1400715"/>
            <a:chOff x="304800" y="673100"/>
            <a:chExt cx="4000500" cy="4000500"/>
          </a:xfrm>
          <a:effectLst>
            <a:outerShdw blurRad="317500" dist="190500" dir="8100000" algn="tr" rotWithShape="0">
              <a:prstClr val="black">
                <a:alpha val="50000"/>
              </a:prstClr>
            </a:outerShdw>
          </a:effectLst>
        </p:grpSpPr>
        <p:sp>
          <p:nvSpPr>
            <p:cNvPr id="11"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12"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03638" name="TextBox 22"/>
          <p:cNvSpPr txBox="1">
            <a:spLocks noChangeArrowheads="1"/>
          </p:cNvSpPr>
          <p:nvPr/>
        </p:nvSpPr>
        <p:spPr bwMode="auto">
          <a:xfrm>
            <a:off x="3435350" y="1417638"/>
            <a:ext cx="1158875"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教</a:t>
            </a:r>
          </a:p>
        </p:txBody>
      </p:sp>
      <p:sp>
        <p:nvSpPr>
          <p:cNvPr id="1003639" name="TextBox 22"/>
          <p:cNvSpPr txBox="1">
            <a:spLocks noChangeArrowheads="1"/>
          </p:cNvSpPr>
          <p:nvPr/>
        </p:nvSpPr>
        <p:spPr bwMode="auto">
          <a:xfrm>
            <a:off x="4875213" y="1417638"/>
            <a:ext cx="1158875"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师</a:t>
            </a:r>
          </a:p>
        </p:txBody>
      </p:sp>
      <p:sp>
        <p:nvSpPr>
          <p:cNvPr id="1003640" name="TextBox 22"/>
          <p:cNvSpPr txBox="1">
            <a:spLocks noChangeArrowheads="1"/>
          </p:cNvSpPr>
          <p:nvPr/>
        </p:nvSpPr>
        <p:spPr bwMode="auto">
          <a:xfrm>
            <a:off x="6386513" y="1485900"/>
            <a:ext cx="11588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说</a:t>
            </a:r>
          </a:p>
        </p:txBody>
      </p:sp>
      <p:sp>
        <p:nvSpPr>
          <p:cNvPr id="1003641" name="TextBox 22"/>
          <p:cNvSpPr txBox="1">
            <a:spLocks noChangeArrowheads="1"/>
          </p:cNvSpPr>
          <p:nvPr/>
        </p:nvSpPr>
        <p:spPr bwMode="auto">
          <a:xfrm>
            <a:off x="7827963" y="1485900"/>
            <a:ext cx="11588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课</a:t>
            </a:r>
          </a:p>
        </p:txBody>
      </p:sp>
      <p:sp>
        <p:nvSpPr>
          <p:cNvPr id="1003642" name="TextBox 22"/>
          <p:cNvSpPr txBox="1">
            <a:spLocks noChangeArrowheads="1"/>
          </p:cNvSpPr>
          <p:nvPr/>
        </p:nvSpPr>
        <p:spPr bwMode="auto">
          <a:xfrm>
            <a:off x="2786063" y="2997200"/>
            <a:ext cx="69627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300" b="1">
                <a:solidFill>
                  <a:schemeClr val="bg1"/>
                </a:solidFill>
                <a:latin typeface="微软雅黑" pitchFamily="34" charset="-122"/>
                <a:ea typeface="微软雅黑" pitchFamily="34" charset="-122"/>
              </a:rPr>
              <a:t>教学设计丨教育培训</a:t>
            </a:r>
            <a:r>
              <a:rPr lang="zh-CN" altLang="zh-CN" sz="2300" b="1">
                <a:solidFill>
                  <a:schemeClr val="bg1"/>
                </a:solidFill>
                <a:latin typeface="微软雅黑" pitchFamily="34" charset="-122"/>
                <a:ea typeface="微软雅黑" pitchFamily="34" charset="-122"/>
              </a:rPr>
              <a:t>丨</a:t>
            </a:r>
            <a:r>
              <a:rPr lang="zh-CN" altLang="en-US" sz="2300" b="1">
                <a:solidFill>
                  <a:schemeClr val="bg1"/>
                </a:solidFill>
                <a:latin typeface="微软雅黑" pitchFamily="34" charset="-122"/>
                <a:ea typeface="微软雅黑" pitchFamily="34" charset="-122"/>
              </a:rPr>
              <a:t>教师课件</a:t>
            </a:r>
            <a:r>
              <a:rPr lang="zh-CN" altLang="zh-CN" sz="2300" b="1">
                <a:solidFill>
                  <a:schemeClr val="bg1"/>
                </a:solidFill>
                <a:latin typeface="微软雅黑" pitchFamily="34" charset="-122"/>
                <a:ea typeface="微软雅黑" pitchFamily="34" charset="-122"/>
              </a:rPr>
              <a:t>丨</a:t>
            </a:r>
            <a:r>
              <a:rPr lang="zh-CN" altLang="en-US" sz="2300" b="1">
                <a:solidFill>
                  <a:schemeClr val="bg1"/>
                </a:solidFill>
                <a:latin typeface="微软雅黑" pitchFamily="34" charset="-122"/>
                <a:ea typeface="微软雅黑" pitchFamily="34" charset="-122"/>
              </a:rPr>
              <a:t>信息化教学</a:t>
            </a:r>
            <a:r>
              <a:rPr lang="zh-CN" altLang="zh-CN" sz="2300" b="1">
                <a:solidFill>
                  <a:schemeClr val="bg1"/>
                </a:solidFill>
                <a:latin typeface="微软雅黑" pitchFamily="34" charset="-122"/>
                <a:ea typeface="微软雅黑" pitchFamily="34" charset="-122"/>
              </a:rPr>
              <a:t>丨</a:t>
            </a:r>
            <a:r>
              <a:rPr lang="zh-CN" altLang="en-US" sz="2300" b="1">
                <a:solidFill>
                  <a:schemeClr val="bg1"/>
                </a:solidFill>
                <a:latin typeface="微软雅黑" pitchFamily="34" charset="-122"/>
                <a:ea typeface="微软雅黑" pitchFamily="34" charset="-122"/>
              </a:rPr>
              <a:t>微课</a:t>
            </a:r>
            <a:endParaRPr lang="en-US" altLang="zh-CN" sz="2300" b="1">
              <a:solidFill>
                <a:schemeClr val="bg1"/>
              </a:solidFill>
              <a:latin typeface="微软雅黑" pitchFamily="34" charset="-122"/>
              <a:ea typeface="微软雅黑" pitchFamily="34" charset="-122"/>
            </a:endParaRPr>
          </a:p>
        </p:txBody>
      </p:sp>
      <p:grpSp>
        <p:nvGrpSpPr>
          <p:cNvPr id="1003643" name="Group 123"/>
          <p:cNvGrpSpPr>
            <a:grpSpLocks/>
          </p:cNvGrpSpPr>
          <p:nvPr/>
        </p:nvGrpSpPr>
        <p:grpSpPr bwMode="auto">
          <a:xfrm>
            <a:off x="4227513" y="3646488"/>
            <a:ext cx="3816350" cy="433387"/>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1"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03646" name="圆角矩形 606"/>
          <p:cNvSpPr>
            <a:spLocks noChangeArrowheads="1"/>
          </p:cNvSpPr>
          <p:nvPr/>
        </p:nvSpPr>
        <p:spPr bwMode="auto">
          <a:xfrm>
            <a:off x="4298950" y="3646488"/>
            <a:ext cx="3600450" cy="4318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2000">
                <a:latin typeface="微软雅黑" pitchFamily="34" charset="-122"/>
                <a:ea typeface="微软雅黑" pitchFamily="34" charset="-122"/>
              </a:rPr>
              <a:t>点击输入您的名称或标题</a:t>
            </a:r>
            <a:endParaRPr lang="zh-CN" altLang="zh-CN" sz="20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003629"/>
                                        </p:tgtEl>
                                        <p:attrNameLst>
                                          <p:attrName>style.visibility</p:attrName>
                                        </p:attrNameLst>
                                      </p:cBhvr>
                                      <p:to>
                                        <p:strVal val="visible"/>
                                      </p:to>
                                    </p:set>
                                    <p:animEffect transition="in" filter="fade">
                                      <p:cBhvr>
                                        <p:cTn id="7" dur="1000"/>
                                        <p:tgtEl>
                                          <p:spTgt spid="1003629"/>
                                        </p:tgtEl>
                                      </p:cBhvr>
                                    </p:animEffect>
                                    <p:anim calcmode="lin" valueType="num">
                                      <p:cBhvr>
                                        <p:cTn id="8" dur="1000" fill="hold"/>
                                        <p:tgtEl>
                                          <p:spTgt spid="1003629"/>
                                        </p:tgtEl>
                                        <p:attrNameLst>
                                          <p:attrName>ppt_x</p:attrName>
                                        </p:attrNameLst>
                                      </p:cBhvr>
                                      <p:tavLst>
                                        <p:tav tm="0">
                                          <p:val>
                                            <p:strVal val="#ppt_x"/>
                                          </p:val>
                                        </p:tav>
                                        <p:tav tm="100000">
                                          <p:val>
                                            <p:strVal val="#ppt_x"/>
                                          </p:val>
                                        </p:tav>
                                      </p:tavLst>
                                    </p:anim>
                                    <p:anim calcmode="lin" valueType="num">
                                      <p:cBhvr>
                                        <p:cTn id="9" dur="1000" fill="hold"/>
                                        <p:tgtEl>
                                          <p:spTgt spid="100362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2" fill="hold" nodeType="afterEffect">
                                  <p:stCondLst>
                                    <p:cond delay="0"/>
                                  </p:stCondLst>
                                  <p:childTnLst>
                                    <p:set>
                                      <p:cBhvr>
                                        <p:cTn id="12" dur="1" fill="hold">
                                          <p:stCondLst>
                                            <p:cond delay="0"/>
                                          </p:stCondLst>
                                        </p:cTn>
                                        <p:tgtEl>
                                          <p:spTgt spid="1003630"/>
                                        </p:tgtEl>
                                        <p:attrNameLst>
                                          <p:attrName>style.visibility</p:attrName>
                                        </p:attrNameLst>
                                      </p:cBhvr>
                                      <p:to>
                                        <p:strVal val="visible"/>
                                      </p:to>
                                    </p:set>
                                    <p:anim calcmode="lin" valueType="num">
                                      <p:cBhvr additive="base">
                                        <p:cTn id="13" dur="500" fill="hold"/>
                                        <p:tgtEl>
                                          <p:spTgt spid="1003630"/>
                                        </p:tgtEl>
                                        <p:attrNameLst>
                                          <p:attrName>ppt_x</p:attrName>
                                        </p:attrNameLst>
                                      </p:cBhvr>
                                      <p:tavLst>
                                        <p:tav tm="0">
                                          <p:val>
                                            <p:strVal val="1+#ppt_w/2"/>
                                          </p:val>
                                        </p:tav>
                                        <p:tav tm="100000">
                                          <p:val>
                                            <p:strVal val="#ppt_x"/>
                                          </p:val>
                                        </p:tav>
                                      </p:tavLst>
                                    </p:anim>
                                    <p:anim calcmode="lin" valueType="num">
                                      <p:cBhvr additive="base">
                                        <p:cTn id="14" dur="500" fill="hold"/>
                                        <p:tgtEl>
                                          <p:spTgt spid="1003630"/>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500"/>
                            </p:stCondLst>
                            <p:childTnLst>
                              <p:par>
                                <p:cTn id="16" presetID="52" presetClass="entr" presetSubtype="0" fill="hold" nodeType="afterEffect">
                                  <p:stCondLst>
                                    <p:cond delay="0"/>
                                  </p:stCondLst>
                                  <p:childTnLst>
                                    <p:set>
                                      <p:cBhvr>
                                        <p:cTn id="17" dur="1" fill="hold">
                                          <p:stCondLst>
                                            <p:cond delay="0"/>
                                          </p:stCondLst>
                                        </p:cTn>
                                        <p:tgtEl>
                                          <p:spTgt spid="1003632"/>
                                        </p:tgtEl>
                                        <p:attrNameLst>
                                          <p:attrName>style.visibility</p:attrName>
                                        </p:attrNameLst>
                                      </p:cBhvr>
                                      <p:to>
                                        <p:strVal val="visible"/>
                                      </p:to>
                                    </p:set>
                                    <p:animScale>
                                      <p:cBhvr>
                                        <p:cTn id="18" dur="1000" decel="50000" fill="hold">
                                          <p:stCondLst>
                                            <p:cond delay="0"/>
                                          </p:stCondLst>
                                        </p:cTn>
                                        <p:tgtEl>
                                          <p:spTgt spid="1003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003632"/>
                                        </p:tgtEl>
                                        <p:attrNameLst>
                                          <p:attrName>ppt_x</p:attrName>
                                          <p:attrName>ppt_y</p:attrName>
                                        </p:attrNameLst>
                                      </p:cBhvr>
                                    </p:animMotion>
                                    <p:animEffect transition="in" filter="fade">
                                      <p:cBhvr>
                                        <p:cTn id="20" dur="1000"/>
                                        <p:tgtEl>
                                          <p:spTgt spid="1003632"/>
                                        </p:tgtEl>
                                      </p:cBhvr>
                                    </p:animEffect>
                                  </p:childTnLst>
                                </p:cTn>
                              </p:par>
                            </p:childTnLst>
                          </p:cTn>
                        </p:par>
                        <p:par>
                          <p:cTn id="21" fill="hold" nodeType="afterGroup">
                            <p:stCondLst>
                              <p:cond delay="2500"/>
                            </p:stCondLst>
                            <p:childTnLst>
                              <p:par>
                                <p:cTn id="22" presetID="15" presetClass="entr" presetSubtype="0" fill="hold" nodeType="afterEffect">
                                  <p:stCondLst>
                                    <p:cond delay="0"/>
                                  </p:stCondLst>
                                  <p:childTnLst>
                                    <p:set>
                                      <p:cBhvr>
                                        <p:cTn id="23" dur="1" fill="hold">
                                          <p:stCondLst>
                                            <p:cond delay="0"/>
                                          </p:stCondLst>
                                        </p:cTn>
                                        <p:tgtEl>
                                          <p:spTgt spid="1003631"/>
                                        </p:tgtEl>
                                        <p:attrNameLst>
                                          <p:attrName>style.visibility</p:attrName>
                                        </p:attrNameLst>
                                      </p:cBhvr>
                                      <p:to>
                                        <p:strVal val="visible"/>
                                      </p:to>
                                    </p:set>
                                    <p:anim calcmode="lin" valueType="num">
                                      <p:cBhvr>
                                        <p:cTn id="24" dur="1000" fill="hold"/>
                                        <p:tgtEl>
                                          <p:spTgt spid="1003631"/>
                                        </p:tgtEl>
                                        <p:attrNameLst>
                                          <p:attrName>ppt_w</p:attrName>
                                        </p:attrNameLst>
                                      </p:cBhvr>
                                      <p:tavLst>
                                        <p:tav tm="0">
                                          <p:val>
                                            <p:fltVal val="0"/>
                                          </p:val>
                                        </p:tav>
                                        <p:tav tm="100000">
                                          <p:val>
                                            <p:strVal val="#ppt_w"/>
                                          </p:val>
                                        </p:tav>
                                      </p:tavLst>
                                    </p:anim>
                                    <p:anim calcmode="lin" valueType="num">
                                      <p:cBhvr>
                                        <p:cTn id="25" dur="1000" fill="hold"/>
                                        <p:tgtEl>
                                          <p:spTgt spid="1003631"/>
                                        </p:tgtEl>
                                        <p:attrNameLst>
                                          <p:attrName>ppt_h</p:attrName>
                                        </p:attrNameLst>
                                      </p:cBhvr>
                                      <p:tavLst>
                                        <p:tav tm="0">
                                          <p:val>
                                            <p:fltVal val="0"/>
                                          </p:val>
                                        </p:tav>
                                        <p:tav tm="100000">
                                          <p:val>
                                            <p:strVal val="#ppt_h"/>
                                          </p:val>
                                        </p:tav>
                                      </p:tavLst>
                                    </p:anim>
                                    <p:anim calcmode="lin" valueType="num">
                                      <p:cBhvr>
                                        <p:cTn id="26" dur="1000" fill="hold"/>
                                        <p:tgtEl>
                                          <p:spTgt spid="1003631"/>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003631"/>
                                        </p:tgtEl>
                                        <p:attrNameLst>
                                          <p:attrName>ppt_y</p:attrName>
                                        </p:attrNameLst>
                                      </p:cBhvr>
                                      <p:tavLst>
                                        <p:tav tm="0" fmla="#ppt_y+(sin(-2*pi*(1-$))*-#ppt_x+cos(-2*pi*(1-$))*(1-#ppt_y))*(1-$)">
                                          <p:val>
                                            <p:fltVal val="0"/>
                                          </p:val>
                                        </p:tav>
                                        <p:tav tm="100000">
                                          <p:val>
                                            <p:fltVal val="1"/>
                                          </p:val>
                                        </p:tav>
                                      </p:tavLst>
                                    </p:anim>
                                  </p:childTnLst>
                                </p:cTn>
                              </p:par>
                            </p:childTnLst>
                          </p:cTn>
                        </p:par>
                        <p:par>
                          <p:cTn id="28" fill="hold" nodeType="afterGroup">
                            <p:stCondLst>
                              <p:cond delay="3500"/>
                            </p:stCondLst>
                            <p:childTnLst>
                              <p:par>
                                <p:cTn id="29" presetID="47" presetClass="entr" presetSubtype="0" fill="hold" nodeType="afterEffect">
                                  <p:stCondLst>
                                    <p:cond delay="0"/>
                                  </p:stCondLst>
                                  <p:childTnLst>
                                    <p:set>
                                      <p:cBhvr>
                                        <p:cTn id="30" dur="1" fill="hold">
                                          <p:stCondLst>
                                            <p:cond delay="0"/>
                                          </p:stCondLst>
                                        </p:cTn>
                                        <p:tgtEl>
                                          <p:spTgt spid="1003633"/>
                                        </p:tgtEl>
                                        <p:attrNameLst>
                                          <p:attrName>style.visibility</p:attrName>
                                        </p:attrNameLst>
                                      </p:cBhvr>
                                      <p:to>
                                        <p:strVal val="visible"/>
                                      </p:to>
                                    </p:set>
                                    <p:animEffect transition="in" filter="fade">
                                      <p:cBhvr>
                                        <p:cTn id="31" dur="1000"/>
                                        <p:tgtEl>
                                          <p:spTgt spid="1003633"/>
                                        </p:tgtEl>
                                      </p:cBhvr>
                                    </p:animEffect>
                                    <p:anim calcmode="lin" valueType="num">
                                      <p:cBhvr>
                                        <p:cTn id="32" dur="1000" fill="hold"/>
                                        <p:tgtEl>
                                          <p:spTgt spid="1003633"/>
                                        </p:tgtEl>
                                        <p:attrNameLst>
                                          <p:attrName>ppt_x</p:attrName>
                                        </p:attrNameLst>
                                      </p:cBhvr>
                                      <p:tavLst>
                                        <p:tav tm="0">
                                          <p:val>
                                            <p:strVal val="#ppt_x"/>
                                          </p:val>
                                        </p:tav>
                                        <p:tav tm="100000">
                                          <p:val>
                                            <p:strVal val="#ppt_x"/>
                                          </p:val>
                                        </p:tav>
                                      </p:tavLst>
                                    </p:anim>
                                    <p:anim calcmode="lin" valueType="num">
                                      <p:cBhvr>
                                        <p:cTn id="33" dur="1000" fill="hold"/>
                                        <p:tgtEl>
                                          <p:spTgt spid="1003633"/>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15" presetClass="entr" presetSubtype="0"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p:cTn id="37" dur="1000" fill="hold"/>
                                        <p:tgtEl>
                                          <p:spTgt spid="74"/>
                                        </p:tgtEl>
                                        <p:attrNameLst>
                                          <p:attrName>ppt_w</p:attrName>
                                        </p:attrNameLst>
                                      </p:cBhvr>
                                      <p:tavLst>
                                        <p:tav tm="0">
                                          <p:val>
                                            <p:fltVal val="0"/>
                                          </p:val>
                                        </p:tav>
                                        <p:tav tm="100000">
                                          <p:val>
                                            <p:strVal val="#ppt_w"/>
                                          </p:val>
                                        </p:tav>
                                      </p:tavLst>
                                    </p:anim>
                                    <p:anim calcmode="lin" valueType="num">
                                      <p:cBhvr>
                                        <p:cTn id="38" dur="1000" fill="hold"/>
                                        <p:tgtEl>
                                          <p:spTgt spid="74"/>
                                        </p:tgtEl>
                                        <p:attrNameLst>
                                          <p:attrName>ppt_h</p:attrName>
                                        </p:attrNameLst>
                                      </p:cBhvr>
                                      <p:tavLst>
                                        <p:tav tm="0">
                                          <p:val>
                                            <p:fltVal val="0"/>
                                          </p:val>
                                        </p:tav>
                                        <p:tav tm="100000">
                                          <p:val>
                                            <p:strVal val="#ppt_h"/>
                                          </p:val>
                                        </p:tav>
                                      </p:tavLst>
                                    </p:anim>
                                    <p:anim calcmode="lin" valueType="num">
                                      <p:cBhvr>
                                        <p:cTn id="39" dur="1000" fill="hold"/>
                                        <p:tgtEl>
                                          <p:spTgt spid="74"/>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4"/>
                                        </p:tgtEl>
                                        <p:attrNameLst>
                                          <p:attrName>ppt_y</p:attrName>
                                        </p:attrNameLst>
                                      </p:cBhvr>
                                      <p:tavLst>
                                        <p:tav tm="0" fmla="#ppt_y+(sin(-2*pi*(1-$))*-#ppt_x+cos(-2*pi*(1-$))*(1-#ppt_y))*(1-$)">
                                          <p:val>
                                            <p:fltVal val="0"/>
                                          </p:val>
                                        </p:tav>
                                        <p:tav tm="100000">
                                          <p:val>
                                            <p:fltVal val="1"/>
                                          </p:val>
                                        </p:tav>
                                      </p:tavLst>
                                    </p:anim>
                                  </p:childTnLst>
                                </p:cTn>
                              </p:par>
                            </p:childTnLst>
                          </p:cTn>
                        </p:par>
                        <p:par>
                          <p:cTn id="41" fill="hold" nodeType="afterGroup">
                            <p:stCondLst>
                              <p:cond delay="5500"/>
                            </p:stCondLst>
                            <p:childTnLst>
                              <p:par>
                                <p:cTn id="42" presetID="15"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1000" fill="hold"/>
                                        <p:tgtEl>
                                          <p:spTgt spid="2"/>
                                        </p:tgtEl>
                                        <p:attrNameLst>
                                          <p:attrName>ppt_w</p:attrName>
                                        </p:attrNameLst>
                                      </p:cBhvr>
                                      <p:tavLst>
                                        <p:tav tm="0">
                                          <p:val>
                                            <p:fltVal val="0"/>
                                          </p:val>
                                        </p:tav>
                                        <p:tav tm="100000">
                                          <p:val>
                                            <p:strVal val="#ppt_w"/>
                                          </p:val>
                                        </p:tav>
                                      </p:tavLst>
                                    </p:anim>
                                    <p:anim calcmode="lin" valueType="num">
                                      <p:cBhvr>
                                        <p:cTn id="45" dur="1000" fill="hold"/>
                                        <p:tgtEl>
                                          <p:spTgt spid="2"/>
                                        </p:tgtEl>
                                        <p:attrNameLst>
                                          <p:attrName>ppt_h</p:attrName>
                                        </p:attrNameLst>
                                      </p:cBhvr>
                                      <p:tavLst>
                                        <p:tav tm="0">
                                          <p:val>
                                            <p:fltVal val="0"/>
                                          </p:val>
                                        </p:tav>
                                        <p:tav tm="100000">
                                          <p:val>
                                            <p:strVal val="#ppt_h"/>
                                          </p:val>
                                        </p:tav>
                                      </p:tavLst>
                                    </p:anim>
                                    <p:anim calcmode="lin" valueType="num">
                                      <p:cBhvr>
                                        <p:cTn id="4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48" fill="hold" nodeType="afterGroup">
                            <p:stCondLst>
                              <p:cond delay="6500"/>
                            </p:stCondLst>
                            <p:childTnLst>
                              <p:par>
                                <p:cTn id="49" presetID="15"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1000" fill="hold"/>
                                        <p:tgtEl>
                                          <p:spTgt spid="6"/>
                                        </p:tgtEl>
                                        <p:attrNameLst>
                                          <p:attrName>ppt_w</p:attrName>
                                        </p:attrNameLst>
                                      </p:cBhvr>
                                      <p:tavLst>
                                        <p:tav tm="0">
                                          <p:val>
                                            <p:fltVal val="0"/>
                                          </p:val>
                                        </p:tav>
                                        <p:tav tm="100000">
                                          <p:val>
                                            <p:strVal val="#ppt_w"/>
                                          </p:val>
                                        </p:tav>
                                      </p:tavLst>
                                    </p:anim>
                                    <p:anim calcmode="lin" valueType="num">
                                      <p:cBhvr>
                                        <p:cTn id="52" dur="1000" fill="hold"/>
                                        <p:tgtEl>
                                          <p:spTgt spid="6"/>
                                        </p:tgtEl>
                                        <p:attrNameLst>
                                          <p:attrName>ppt_h</p:attrName>
                                        </p:attrNameLst>
                                      </p:cBhvr>
                                      <p:tavLst>
                                        <p:tav tm="0">
                                          <p:val>
                                            <p:fltVal val="0"/>
                                          </p:val>
                                        </p:tav>
                                        <p:tav tm="100000">
                                          <p:val>
                                            <p:strVal val="#ppt_h"/>
                                          </p:val>
                                        </p:tav>
                                      </p:tavLst>
                                    </p:anim>
                                    <p:anim calcmode="lin" valueType="num">
                                      <p:cBhvr>
                                        <p:cTn id="5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55" fill="hold" nodeType="afterGroup">
                            <p:stCondLst>
                              <p:cond delay="7500"/>
                            </p:stCondLst>
                            <p:childTnLst>
                              <p:par>
                                <p:cTn id="56" presetID="15"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1000" fill="hold"/>
                                        <p:tgtEl>
                                          <p:spTgt spid="9"/>
                                        </p:tgtEl>
                                        <p:attrNameLst>
                                          <p:attrName>ppt_w</p:attrName>
                                        </p:attrNameLst>
                                      </p:cBhvr>
                                      <p:tavLst>
                                        <p:tav tm="0">
                                          <p:val>
                                            <p:fltVal val="0"/>
                                          </p:val>
                                        </p:tav>
                                        <p:tav tm="100000">
                                          <p:val>
                                            <p:strVal val="#ppt_w"/>
                                          </p:val>
                                        </p:tav>
                                      </p:tavLst>
                                    </p:anim>
                                    <p:anim calcmode="lin" valueType="num">
                                      <p:cBhvr>
                                        <p:cTn id="59" dur="1000" fill="hold"/>
                                        <p:tgtEl>
                                          <p:spTgt spid="9"/>
                                        </p:tgtEl>
                                        <p:attrNameLst>
                                          <p:attrName>ppt_h</p:attrName>
                                        </p:attrNameLst>
                                      </p:cBhvr>
                                      <p:tavLst>
                                        <p:tav tm="0">
                                          <p:val>
                                            <p:fltVal val="0"/>
                                          </p:val>
                                        </p:tav>
                                        <p:tav tm="100000">
                                          <p:val>
                                            <p:strVal val="#ppt_h"/>
                                          </p:val>
                                        </p:tav>
                                      </p:tavLst>
                                    </p:anim>
                                    <p:anim calcmode="lin" valueType="num">
                                      <p:cBhvr>
                                        <p:cTn id="6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62" fill="hold" nodeType="afterGroup">
                            <p:stCondLst>
                              <p:cond delay="8500"/>
                            </p:stCondLst>
                            <p:childTnLst>
                              <p:par>
                                <p:cTn id="63" presetID="42" presetClass="entr" presetSubtype="0" fill="hold" grpId="0" nodeType="afterEffect">
                                  <p:stCondLst>
                                    <p:cond delay="0"/>
                                  </p:stCondLst>
                                  <p:childTnLst>
                                    <p:set>
                                      <p:cBhvr>
                                        <p:cTn id="64" dur="1" fill="hold">
                                          <p:stCondLst>
                                            <p:cond delay="0"/>
                                          </p:stCondLst>
                                        </p:cTn>
                                        <p:tgtEl>
                                          <p:spTgt spid="1003638"/>
                                        </p:tgtEl>
                                        <p:attrNameLst>
                                          <p:attrName>style.visibility</p:attrName>
                                        </p:attrNameLst>
                                      </p:cBhvr>
                                      <p:to>
                                        <p:strVal val="visible"/>
                                      </p:to>
                                    </p:set>
                                    <p:animEffect transition="in" filter="fade">
                                      <p:cBhvr>
                                        <p:cTn id="65" dur="1000"/>
                                        <p:tgtEl>
                                          <p:spTgt spid="1003638"/>
                                        </p:tgtEl>
                                      </p:cBhvr>
                                    </p:animEffect>
                                    <p:anim calcmode="lin" valueType="num">
                                      <p:cBhvr>
                                        <p:cTn id="66" dur="1000" fill="hold"/>
                                        <p:tgtEl>
                                          <p:spTgt spid="1003638"/>
                                        </p:tgtEl>
                                        <p:attrNameLst>
                                          <p:attrName>ppt_x</p:attrName>
                                        </p:attrNameLst>
                                      </p:cBhvr>
                                      <p:tavLst>
                                        <p:tav tm="0">
                                          <p:val>
                                            <p:strVal val="#ppt_x"/>
                                          </p:val>
                                        </p:tav>
                                        <p:tav tm="100000">
                                          <p:val>
                                            <p:strVal val="#ppt_x"/>
                                          </p:val>
                                        </p:tav>
                                      </p:tavLst>
                                    </p:anim>
                                    <p:anim calcmode="lin" valueType="num">
                                      <p:cBhvr>
                                        <p:cTn id="67" dur="1000" fill="hold"/>
                                        <p:tgtEl>
                                          <p:spTgt spid="1003638"/>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9500"/>
                            </p:stCondLst>
                            <p:childTnLst>
                              <p:par>
                                <p:cTn id="69" presetID="42" presetClass="entr" presetSubtype="0" fill="hold" grpId="0" nodeType="afterEffect">
                                  <p:stCondLst>
                                    <p:cond delay="0"/>
                                  </p:stCondLst>
                                  <p:childTnLst>
                                    <p:set>
                                      <p:cBhvr>
                                        <p:cTn id="70" dur="1" fill="hold">
                                          <p:stCondLst>
                                            <p:cond delay="0"/>
                                          </p:stCondLst>
                                        </p:cTn>
                                        <p:tgtEl>
                                          <p:spTgt spid="1003639"/>
                                        </p:tgtEl>
                                        <p:attrNameLst>
                                          <p:attrName>style.visibility</p:attrName>
                                        </p:attrNameLst>
                                      </p:cBhvr>
                                      <p:to>
                                        <p:strVal val="visible"/>
                                      </p:to>
                                    </p:set>
                                    <p:animEffect transition="in" filter="fade">
                                      <p:cBhvr>
                                        <p:cTn id="71" dur="1000"/>
                                        <p:tgtEl>
                                          <p:spTgt spid="1003639"/>
                                        </p:tgtEl>
                                      </p:cBhvr>
                                    </p:animEffect>
                                    <p:anim calcmode="lin" valueType="num">
                                      <p:cBhvr>
                                        <p:cTn id="72" dur="1000" fill="hold"/>
                                        <p:tgtEl>
                                          <p:spTgt spid="1003639"/>
                                        </p:tgtEl>
                                        <p:attrNameLst>
                                          <p:attrName>ppt_x</p:attrName>
                                        </p:attrNameLst>
                                      </p:cBhvr>
                                      <p:tavLst>
                                        <p:tav tm="0">
                                          <p:val>
                                            <p:strVal val="#ppt_x"/>
                                          </p:val>
                                        </p:tav>
                                        <p:tav tm="100000">
                                          <p:val>
                                            <p:strVal val="#ppt_x"/>
                                          </p:val>
                                        </p:tav>
                                      </p:tavLst>
                                    </p:anim>
                                    <p:anim calcmode="lin" valueType="num">
                                      <p:cBhvr>
                                        <p:cTn id="73" dur="1000" fill="hold"/>
                                        <p:tgtEl>
                                          <p:spTgt spid="1003639"/>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10500"/>
                            </p:stCondLst>
                            <p:childTnLst>
                              <p:par>
                                <p:cTn id="75" presetID="42" presetClass="entr" presetSubtype="0" fill="hold" grpId="0" nodeType="afterEffect">
                                  <p:stCondLst>
                                    <p:cond delay="0"/>
                                  </p:stCondLst>
                                  <p:childTnLst>
                                    <p:set>
                                      <p:cBhvr>
                                        <p:cTn id="76" dur="1" fill="hold">
                                          <p:stCondLst>
                                            <p:cond delay="0"/>
                                          </p:stCondLst>
                                        </p:cTn>
                                        <p:tgtEl>
                                          <p:spTgt spid="1003640"/>
                                        </p:tgtEl>
                                        <p:attrNameLst>
                                          <p:attrName>style.visibility</p:attrName>
                                        </p:attrNameLst>
                                      </p:cBhvr>
                                      <p:to>
                                        <p:strVal val="visible"/>
                                      </p:to>
                                    </p:set>
                                    <p:animEffect transition="in" filter="fade">
                                      <p:cBhvr>
                                        <p:cTn id="77" dur="1000"/>
                                        <p:tgtEl>
                                          <p:spTgt spid="1003640"/>
                                        </p:tgtEl>
                                      </p:cBhvr>
                                    </p:animEffect>
                                    <p:anim calcmode="lin" valueType="num">
                                      <p:cBhvr>
                                        <p:cTn id="78" dur="1000" fill="hold"/>
                                        <p:tgtEl>
                                          <p:spTgt spid="1003640"/>
                                        </p:tgtEl>
                                        <p:attrNameLst>
                                          <p:attrName>ppt_x</p:attrName>
                                        </p:attrNameLst>
                                      </p:cBhvr>
                                      <p:tavLst>
                                        <p:tav tm="0">
                                          <p:val>
                                            <p:strVal val="#ppt_x"/>
                                          </p:val>
                                        </p:tav>
                                        <p:tav tm="100000">
                                          <p:val>
                                            <p:strVal val="#ppt_x"/>
                                          </p:val>
                                        </p:tav>
                                      </p:tavLst>
                                    </p:anim>
                                    <p:anim calcmode="lin" valueType="num">
                                      <p:cBhvr>
                                        <p:cTn id="79" dur="1000" fill="hold"/>
                                        <p:tgtEl>
                                          <p:spTgt spid="1003640"/>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11500"/>
                            </p:stCondLst>
                            <p:childTnLst>
                              <p:par>
                                <p:cTn id="81" presetID="42" presetClass="entr" presetSubtype="0" fill="hold" grpId="0" nodeType="afterEffect">
                                  <p:stCondLst>
                                    <p:cond delay="0"/>
                                  </p:stCondLst>
                                  <p:childTnLst>
                                    <p:set>
                                      <p:cBhvr>
                                        <p:cTn id="82" dur="1" fill="hold">
                                          <p:stCondLst>
                                            <p:cond delay="0"/>
                                          </p:stCondLst>
                                        </p:cTn>
                                        <p:tgtEl>
                                          <p:spTgt spid="1003641"/>
                                        </p:tgtEl>
                                        <p:attrNameLst>
                                          <p:attrName>style.visibility</p:attrName>
                                        </p:attrNameLst>
                                      </p:cBhvr>
                                      <p:to>
                                        <p:strVal val="visible"/>
                                      </p:to>
                                    </p:set>
                                    <p:animEffect transition="in" filter="fade">
                                      <p:cBhvr>
                                        <p:cTn id="83" dur="1000"/>
                                        <p:tgtEl>
                                          <p:spTgt spid="1003641"/>
                                        </p:tgtEl>
                                      </p:cBhvr>
                                    </p:animEffect>
                                    <p:anim calcmode="lin" valueType="num">
                                      <p:cBhvr>
                                        <p:cTn id="84" dur="1000" fill="hold"/>
                                        <p:tgtEl>
                                          <p:spTgt spid="1003641"/>
                                        </p:tgtEl>
                                        <p:attrNameLst>
                                          <p:attrName>ppt_x</p:attrName>
                                        </p:attrNameLst>
                                      </p:cBhvr>
                                      <p:tavLst>
                                        <p:tav tm="0">
                                          <p:val>
                                            <p:strVal val="#ppt_x"/>
                                          </p:val>
                                        </p:tav>
                                        <p:tav tm="100000">
                                          <p:val>
                                            <p:strVal val="#ppt_x"/>
                                          </p:val>
                                        </p:tav>
                                      </p:tavLst>
                                    </p:anim>
                                    <p:anim calcmode="lin" valueType="num">
                                      <p:cBhvr>
                                        <p:cTn id="85" dur="1000" fill="hold"/>
                                        <p:tgtEl>
                                          <p:spTgt spid="1003641"/>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12500"/>
                            </p:stCondLst>
                            <p:childTnLst>
                              <p:par>
                                <p:cTn id="87" presetID="45" presetClass="entr" presetSubtype="0" fill="hold" grpId="0" nodeType="afterEffect">
                                  <p:stCondLst>
                                    <p:cond delay="0"/>
                                  </p:stCondLst>
                                  <p:iterate type="lt">
                                    <p:tmPct val="10000"/>
                                  </p:iterate>
                                  <p:childTnLst>
                                    <p:set>
                                      <p:cBhvr>
                                        <p:cTn id="88" dur="1" fill="hold">
                                          <p:stCondLst>
                                            <p:cond delay="0"/>
                                          </p:stCondLst>
                                        </p:cTn>
                                        <p:tgtEl>
                                          <p:spTgt spid="1003642"/>
                                        </p:tgtEl>
                                        <p:attrNameLst>
                                          <p:attrName>style.visibility</p:attrName>
                                        </p:attrNameLst>
                                      </p:cBhvr>
                                      <p:to>
                                        <p:strVal val="visible"/>
                                      </p:to>
                                    </p:set>
                                    <p:animEffect transition="in" filter="fade">
                                      <p:cBhvr>
                                        <p:cTn id="89" dur="1000"/>
                                        <p:tgtEl>
                                          <p:spTgt spid="1003642"/>
                                        </p:tgtEl>
                                      </p:cBhvr>
                                    </p:animEffect>
                                    <p:anim calcmode="lin" valueType="num">
                                      <p:cBhvr>
                                        <p:cTn id="90" dur="1000" fill="hold"/>
                                        <p:tgtEl>
                                          <p:spTgt spid="1003642"/>
                                        </p:tgtEl>
                                        <p:attrNameLst>
                                          <p:attrName>ppt_w</p:attrName>
                                        </p:attrNameLst>
                                      </p:cBhvr>
                                      <p:tavLst>
                                        <p:tav tm="0" fmla="#ppt_w*sin(2.5*pi*$)">
                                          <p:val>
                                            <p:fltVal val="0"/>
                                          </p:val>
                                        </p:tav>
                                        <p:tav tm="100000">
                                          <p:val>
                                            <p:fltVal val="1"/>
                                          </p:val>
                                        </p:tav>
                                      </p:tavLst>
                                    </p:anim>
                                    <p:anim calcmode="lin" valueType="num">
                                      <p:cBhvr>
                                        <p:cTn id="91" dur="1000" fill="hold"/>
                                        <p:tgtEl>
                                          <p:spTgt spid="1003642"/>
                                        </p:tgtEl>
                                        <p:attrNameLst>
                                          <p:attrName>ppt_h</p:attrName>
                                        </p:attrNameLst>
                                      </p:cBhvr>
                                      <p:tavLst>
                                        <p:tav tm="0">
                                          <p:val>
                                            <p:strVal val="#ppt_h"/>
                                          </p:val>
                                        </p:tav>
                                        <p:tav tm="100000">
                                          <p:val>
                                            <p:strVal val="#ppt_h"/>
                                          </p:val>
                                        </p:tav>
                                      </p:tavLst>
                                    </p:anim>
                                  </p:childTnLst>
                                </p:cTn>
                              </p:par>
                            </p:childTnLst>
                          </p:cTn>
                        </p:par>
                        <p:par>
                          <p:cTn id="92" fill="hold" nodeType="afterGroup">
                            <p:stCondLst>
                              <p:cond delay="15700"/>
                            </p:stCondLst>
                            <p:childTnLst>
                              <p:par>
                                <p:cTn id="93" presetID="15" presetClass="entr" presetSubtype="0" fill="hold" nodeType="afterEffect">
                                  <p:stCondLst>
                                    <p:cond delay="0"/>
                                  </p:stCondLst>
                                  <p:childTnLst>
                                    <p:set>
                                      <p:cBhvr>
                                        <p:cTn id="94" dur="1" fill="hold">
                                          <p:stCondLst>
                                            <p:cond delay="0"/>
                                          </p:stCondLst>
                                        </p:cTn>
                                        <p:tgtEl>
                                          <p:spTgt spid="1003643"/>
                                        </p:tgtEl>
                                        <p:attrNameLst>
                                          <p:attrName>style.visibility</p:attrName>
                                        </p:attrNameLst>
                                      </p:cBhvr>
                                      <p:to>
                                        <p:strVal val="visible"/>
                                      </p:to>
                                    </p:set>
                                    <p:anim calcmode="lin" valueType="num">
                                      <p:cBhvr>
                                        <p:cTn id="95" dur="2000" fill="hold"/>
                                        <p:tgtEl>
                                          <p:spTgt spid="1003643"/>
                                        </p:tgtEl>
                                        <p:attrNameLst>
                                          <p:attrName>ppt_w</p:attrName>
                                        </p:attrNameLst>
                                      </p:cBhvr>
                                      <p:tavLst>
                                        <p:tav tm="0">
                                          <p:val>
                                            <p:fltVal val="0"/>
                                          </p:val>
                                        </p:tav>
                                        <p:tav tm="100000">
                                          <p:val>
                                            <p:strVal val="#ppt_w"/>
                                          </p:val>
                                        </p:tav>
                                      </p:tavLst>
                                    </p:anim>
                                    <p:anim calcmode="lin" valueType="num">
                                      <p:cBhvr>
                                        <p:cTn id="96" dur="2000" fill="hold"/>
                                        <p:tgtEl>
                                          <p:spTgt spid="1003643"/>
                                        </p:tgtEl>
                                        <p:attrNameLst>
                                          <p:attrName>ppt_h</p:attrName>
                                        </p:attrNameLst>
                                      </p:cBhvr>
                                      <p:tavLst>
                                        <p:tav tm="0">
                                          <p:val>
                                            <p:fltVal val="0"/>
                                          </p:val>
                                        </p:tav>
                                        <p:tav tm="100000">
                                          <p:val>
                                            <p:strVal val="#ppt_h"/>
                                          </p:val>
                                        </p:tav>
                                      </p:tavLst>
                                    </p:anim>
                                    <p:anim calcmode="lin" valueType="num">
                                      <p:cBhvr>
                                        <p:cTn id="97" dur="2000" fill="hold"/>
                                        <p:tgtEl>
                                          <p:spTgt spid="1003643"/>
                                        </p:tgtEl>
                                        <p:attrNameLst>
                                          <p:attrName>ppt_x</p:attrName>
                                        </p:attrNameLst>
                                      </p:cBhvr>
                                      <p:tavLst>
                                        <p:tav tm="0" fmla="#ppt_x+(cos(-2*pi*(1-$))*-#ppt_x-sin(-2*pi*(1-$))*(1-#ppt_y))*(1-$)">
                                          <p:val>
                                            <p:fltVal val="0"/>
                                          </p:val>
                                        </p:tav>
                                        <p:tav tm="100000">
                                          <p:val>
                                            <p:fltVal val="1"/>
                                          </p:val>
                                        </p:tav>
                                      </p:tavLst>
                                    </p:anim>
                                    <p:anim calcmode="lin" valueType="num">
                                      <p:cBhvr>
                                        <p:cTn id="98" dur="2000" fill="hold"/>
                                        <p:tgtEl>
                                          <p:spTgt spid="1003643"/>
                                        </p:tgtEl>
                                        <p:attrNameLst>
                                          <p:attrName>ppt_y</p:attrName>
                                        </p:attrNameLst>
                                      </p:cBhvr>
                                      <p:tavLst>
                                        <p:tav tm="0" fmla="#ppt_y+(sin(-2*pi*(1-$))*-#ppt_x+cos(-2*pi*(1-$))*(1-#ppt_y))*(1-$)">
                                          <p:val>
                                            <p:fltVal val="0"/>
                                          </p:val>
                                        </p:tav>
                                        <p:tav tm="100000">
                                          <p:val>
                                            <p:fltVal val="1"/>
                                          </p:val>
                                        </p:tav>
                                      </p:tavLst>
                                    </p:anim>
                                  </p:childTnLst>
                                </p:cTn>
                              </p:par>
                            </p:childTnLst>
                          </p:cTn>
                        </p:par>
                        <p:par>
                          <p:cTn id="99" fill="hold" nodeType="afterGroup">
                            <p:stCondLst>
                              <p:cond delay="17700"/>
                            </p:stCondLst>
                            <p:childTnLst>
                              <p:par>
                                <p:cTn id="100" presetID="22" presetClass="entr" presetSubtype="8" fill="hold" grpId="0" nodeType="afterEffect">
                                  <p:stCondLst>
                                    <p:cond delay="0"/>
                                  </p:stCondLst>
                                  <p:childTnLst>
                                    <p:set>
                                      <p:cBhvr>
                                        <p:cTn id="101" dur="1" fill="hold">
                                          <p:stCondLst>
                                            <p:cond delay="0"/>
                                          </p:stCondLst>
                                        </p:cTn>
                                        <p:tgtEl>
                                          <p:spTgt spid="1003646"/>
                                        </p:tgtEl>
                                        <p:attrNameLst>
                                          <p:attrName>style.visibility</p:attrName>
                                        </p:attrNameLst>
                                      </p:cBhvr>
                                      <p:to>
                                        <p:strVal val="visible"/>
                                      </p:to>
                                    </p:set>
                                    <p:animEffect transition="in" filter="wipe(left)">
                                      <p:cBhvr>
                                        <p:cTn id="102" dur="3000"/>
                                        <p:tgtEl>
                                          <p:spTgt spid="1003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38" grpId="0"/>
      <p:bldP spid="1003639" grpId="0"/>
      <p:bldP spid="1003640" grpId="0"/>
      <p:bldP spid="1003641" grpId="0"/>
      <p:bldP spid="1003642" grpId="0"/>
      <p:bldP spid="10036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96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9667"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9668"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9669"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967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967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5240228" y="833308"/>
            <a:ext cx="1590203" cy="1590203"/>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09673" name="TextBox 22"/>
          <p:cNvSpPr txBox="1">
            <a:spLocks noChangeArrowheads="1"/>
          </p:cNvSpPr>
          <p:nvPr/>
        </p:nvSpPr>
        <p:spPr bwMode="auto">
          <a:xfrm>
            <a:off x="5497513" y="693738"/>
            <a:ext cx="11064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1000" b="1">
                <a:latin typeface="微软雅黑" pitchFamily="34" charset="-122"/>
                <a:ea typeface="微软雅黑" pitchFamily="34" charset="-122"/>
              </a:rPr>
              <a:t>2</a:t>
            </a:r>
          </a:p>
        </p:txBody>
      </p:sp>
      <p:sp>
        <p:nvSpPr>
          <p:cNvPr id="1009674" name="文本框 33"/>
          <p:cNvSpPr txBox="1">
            <a:spLocks noChangeArrowheads="1"/>
          </p:cNvSpPr>
          <p:nvPr/>
        </p:nvSpPr>
        <p:spPr bwMode="auto">
          <a:xfrm>
            <a:off x="4370388" y="2420938"/>
            <a:ext cx="3576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400">
                <a:solidFill>
                  <a:schemeClr val="bg1"/>
                </a:solidFill>
                <a:latin typeface="Impact" pitchFamily="34" charset="0"/>
                <a:ea typeface="方正大黑简体" pitchFamily="65" charset="-122"/>
              </a:rPr>
              <a:t>第二部分</a:t>
            </a:r>
          </a:p>
        </p:txBody>
      </p:sp>
      <p:sp>
        <p:nvSpPr>
          <p:cNvPr id="1009675" name="文本框 45"/>
          <p:cNvSpPr txBox="1">
            <a:spLocks noChangeArrowheads="1"/>
          </p:cNvSpPr>
          <p:nvPr/>
        </p:nvSpPr>
        <p:spPr bwMode="auto">
          <a:xfrm>
            <a:off x="3028950" y="3397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FEB54F"/>
              </a:solidFill>
              <a:latin typeface="微软雅黑" pitchFamily="34" charset="-122"/>
              <a:ea typeface="微软雅黑" pitchFamily="34" charset="-122"/>
            </a:endParaRPr>
          </a:p>
        </p:txBody>
      </p:sp>
      <p:grpSp>
        <p:nvGrpSpPr>
          <p:cNvPr id="1009676" name="Group 12"/>
          <p:cNvGrpSpPr>
            <a:grpSpLocks/>
          </p:cNvGrpSpPr>
          <p:nvPr/>
        </p:nvGrpSpPr>
        <p:grpSpPr bwMode="auto">
          <a:xfrm>
            <a:off x="4514850" y="3213100"/>
            <a:ext cx="3240088" cy="504825"/>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49"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09679" name="圆角矩形 606"/>
          <p:cNvSpPr>
            <a:spLocks noChangeArrowheads="1"/>
          </p:cNvSpPr>
          <p:nvPr/>
        </p:nvSpPr>
        <p:spPr bwMode="auto">
          <a:xfrm>
            <a:off x="3867150" y="3078163"/>
            <a:ext cx="4537075"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教学设计</a:t>
            </a:r>
          </a:p>
        </p:txBody>
      </p:sp>
      <p:sp>
        <p:nvSpPr>
          <p:cNvPr id="1009681" name="圆角矩形 606"/>
          <p:cNvSpPr>
            <a:spLocks noChangeArrowheads="1"/>
          </p:cNvSpPr>
          <p:nvPr/>
        </p:nvSpPr>
        <p:spPr bwMode="auto">
          <a:xfrm>
            <a:off x="2643188" y="3717925"/>
            <a:ext cx="8208962"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r>
              <a:rPr lang="zh-CN" altLang="en-US" sz="2200">
                <a:solidFill>
                  <a:schemeClr val="bg1"/>
                </a:solidFill>
                <a:latin typeface="微软雅黑" pitchFamily="34" charset="-122"/>
                <a:ea typeface="微软雅黑" pitchFamily="34" charset="-122"/>
              </a:rPr>
              <a:t>教学策略丨教学方法</a:t>
            </a:r>
            <a:r>
              <a:rPr lang="zh-CN" altLang="zh-CN" sz="2200">
                <a:solidFill>
                  <a:schemeClr val="bg1"/>
                </a:solidFill>
                <a:latin typeface="微软雅黑" pitchFamily="34" charset="-122"/>
                <a:ea typeface="微软雅黑" pitchFamily="34" charset="-122"/>
              </a:rPr>
              <a:t>丨</a:t>
            </a:r>
            <a:r>
              <a:rPr lang="zh-CN" altLang="en-US" sz="2200">
                <a:solidFill>
                  <a:schemeClr val="bg1"/>
                </a:solidFill>
                <a:latin typeface="微软雅黑" pitchFamily="34" charset="-122"/>
                <a:ea typeface="微软雅黑" pitchFamily="34" charset="-122"/>
              </a:rPr>
              <a:t>课堂教学</a:t>
            </a:r>
            <a:r>
              <a:rPr lang="zh-CN" altLang="zh-CN" sz="2200">
                <a:solidFill>
                  <a:schemeClr val="bg1"/>
                </a:solidFill>
                <a:latin typeface="微软雅黑" pitchFamily="34" charset="-122"/>
                <a:ea typeface="微软雅黑" pitchFamily="34" charset="-122"/>
              </a:rPr>
              <a:t>丨</a:t>
            </a:r>
            <a:r>
              <a:rPr lang="zh-CN" altLang="en-US" sz="2200">
                <a:solidFill>
                  <a:schemeClr val="bg1"/>
                </a:solidFill>
                <a:latin typeface="微软雅黑" pitchFamily="34" charset="-122"/>
                <a:ea typeface="微软雅黑" pitchFamily="34" charset="-122"/>
              </a:rPr>
              <a:t>教学资源</a:t>
            </a:r>
            <a:r>
              <a:rPr lang="zh-CN" altLang="zh-CN" sz="2200">
                <a:solidFill>
                  <a:schemeClr val="bg1"/>
                </a:solidFill>
                <a:latin typeface="微软雅黑" pitchFamily="34" charset="-122"/>
                <a:ea typeface="微软雅黑" pitchFamily="34" charset="-122"/>
              </a:rPr>
              <a:t>丨</a:t>
            </a:r>
            <a:r>
              <a:rPr lang="zh-CN" altLang="en-US" sz="2200">
                <a:solidFill>
                  <a:schemeClr val="bg1"/>
                </a:solidFill>
                <a:latin typeface="微软雅黑" pitchFamily="34" charset="-122"/>
                <a:ea typeface="微软雅黑" pitchFamily="34" charset="-122"/>
              </a:rPr>
              <a:t>小组学习</a:t>
            </a:r>
            <a:endParaRPr lang="zh-CN" altLang="zh-CN" sz="2200">
              <a:solidFill>
                <a:schemeClr val="bg1"/>
              </a:solidFill>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8000"/>
                                  </p:iterate>
                                  <p:childTnLst>
                                    <p:set>
                                      <p:cBhvr>
                                        <p:cTn id="6" dur="1" fill="hold">
                                          <p:stCondLst>
                                            <p:cond delay="0"/>
                                          </p:stCondLst>
                                        </p:cTn>
                                        <p:tgtEl>
                                          <p:spTgt spid="1009674"/>
                                        </p:tgtEl>
                                        <p:attrNameLst>
                                          <p:attrName>style.visibility</p:attrName>
                                        </p:attrNameLst>
                                      </p:cBhvr>
                                      <p:to>
                                        <p:strVal val="visible"/>
                                      </p:to>
                                    </p:set>
                                    <p:animEffect transition="in" filter="fade">
                                      <p:cBhvr>
                                        <p:cTn id="7" dur="750"/>
                                        <p:tgtEl>
                                          <p:spTgt spid="1009674"/>
                                        </p:tgtEl>
                                      </p:cBhvr>
                                    </p:animEffect>
                                    <p:anim calcmode="lin" valueType="num">
                                      <p:cBhvr>
                                        <p:cTn id="8" dur="750" fill="hold"/>
                                        <p:tgtEl>
                                          <p:spTgt spid="1009674"/>
                                        </p:tgtEl>
                                        <p:attrNameLst>
                                          <p:attrName>ppt_w</p:attrName>
                                        </p:attrNameLst>
                                      </p:cBhvr>
                                      <p:tavLst>
                                        <p:tav tm="0" fmla="#ppt_w*sin(2.5*pi*$)">
                                          <p:val>
                                            <p:fltVal val="0"/>
                                          </p:val>
                                        </p:tav>
                                        <p:tav tm="100000">
                                          <p:val>
                                            <p:fltVal val="1"/>
                                          </p:val>
                                        </p:tav>
                                      </p:tavLst>
                                    </p:anim>
                                    <p:anim calcmode="lin" valueType="num">
                                      <p:cBhvr>
                                        <p:cTn id="9" dur="750" fill="hold"/>
                                        <p:tgtEl>
                                          <p:spTgt spid="1009674"/>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155"/>
                            </p:stCondLst>
                            <p:childTnLst>
                              <p:par>
                                <p:cTn id="11" presetID="15" presetClass="entr" presetSubtype="0" fill="hold" nodeType="afterEffect">
                                  <p:stCondLst>
                                    <p:cond delay="0"/>
                                  </p:stCondLst>
                                  <p:childTnLst>
                                    <p:set>
                                      <p:cBhvr>
                                        <p:cTn id="12" dur="1" fill="hold">
                                          <p:stCondLst>
                                            <p:cond delay="0"/>
                                          </p:stCondLst>
                                        </p:cTn>
                                        <p:tgtEl>
                                          <p:spTgt spid="1009676"/>
                                        </p:tgtEl>
                                        <p:attrNameLst>
                                          <p:attrName>style.visibility</p:attrName>
                                        </p:attrNameLst>
                                      </p:cBhvr>
                                      <p:to>
                                        <p:strVal val="visible"/>
                                      </p:to>
                                    </p:set>
                                    <p:anim calcmode="lin" valueType="num">
                                      <p:cBhvr>
                                        <p:cTn id="13" dur="2000" fill="hold"/>
                                        <p:tgtEl>
                                          <p:spTgt spid="1009676"/>
                                        </p:tgtEl>
                                        <p:attrNameLst>
                                          <p:attrName>ppt_w</p:attrName>
                                        </p:attrNameLst>
                                      </p:cBhvr>
                                      <p:tavLst>
                                        <p:tav tm="0">
                                          <p:val>
                                            <p:fltVal val="0"/>
                                          </p:val>
                                        </p:tav>
                                        <p:tav tm="100000">
                                          <p:val>
                                            <p:strVal val="#ppt_w"/>
                                          </p:val>
                                        </p:tav>
                                      </p:tavLst>
                                    </p:anim>
                                    <p:anim calcmode="lin" valueType="num">
                                      <p:cBhvr>
                                        <p:cTn id="14" dur="2000" fill="hold"/>
                                        <p:tgtEl>
                                          <p:spTgt spid="1009676"/>
                                        </p:tgtEl>
                                        <p:attrNameLst>
                                          <p:attrName>ppt_h</p:attrName>
                                        </p:attrNameLst>
                                      </p:cBhvr>
                                      <p:tavLst>
                                        <p:tav tm="0">
                                          <p:val>
                                            <p:fltVal val="0"/>
                                          </p:val>
                                        </p:tav>
                                        <p:tav tm="100000">
                                          <p:val>
                                            <p:strVal val="#ppt_h"/>
                                          </p:val>
                                        </p:tav>
                                      </p:tavLst>
                                    </p:anim>
                                    <p:anim calcmode="lin" valueType="num">
                                      <p:cBhvr>
                                        <p:cTn id="15" dur="2000" fill="hold"/>
                                        <p:tgtEl>
                                          <p:spTgt spid="1009676"/>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1009676"/>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3155"/>
                            </p:stCondLst>
                            <p:childTnLst>
                              <p:par>
                                <p:cTn id="18" presetID="22" presetClass="entr" presetSubtype="8" fill="hold" grpId="0" nodeType="afterEffect">
                                  <p:stCondLst>
                                    <p:cond delay="0"/>
                                  </p:stCondLst>
                                  <p:childTnLst>
                                    <p:set>
                                      <p:cBhvr>
                                        <p:cTn id="19" dur="1" fill="hold">
                                          <p:stCondLst>
                                            <p:cond delay="0"/>
                                          </p:stCondLst>
                                        </p:cTn>
                                        <p:tgtEl>
                                          <p:spTgt spid="1009679"/>
                                        </p:tgtEl>
                                        <p:attrNameLst>
                                          <p:attrName>style.visibility</p:attrName>
                                        </p:attrNameLst>
                                      </p:cBhvr>
                                      <p:to>
                                        <p:strVal val="visible"/>
                                      </p:to>
                                    </p:set>
                                    <p:animEffect transition="in" filter="wipe(left)">
                                      <p:cBhvr>
                                        <p:cTn id="20" dur="3000"/>
                                        <p:tgtEl>
                                          <p:spTgt spid="1009679"/>
                                        </p:tgtEl>
                                      </p:cBhvr>
                                    </p:animEffect>
                                  </p:childTnLst>
                                </p:cTn>
                              </p:par>
                            </p:childTnLst>
                          </p:cTn>
                        </p:par>
                        <p:par>
                          <p:cTn id="21" fill="hold" nodeType="afterGroup">
                            <p:stCondLst>
                              <p:cond delay="6155"/>
                            </p:stCondLst>
                            <p:childTnLst>
                              <p:par>
                                <p:cTn id="22" presetID="22" presetClass="entr" presetSubtype="8" fill="hold" grpId="0" nodeType="afterEffect">
                                  <p:stCondLst>
                                    <p:cond delay="0"/>
                                  </p:stCondLst>
                                  <p:childTnLst>
                                    <p:set>
                                      <p:cBhvr>
                                        <p:cTn id="23" dur="1" fill="hold">
                                          <p:stCondLst>
                                            <p:cond delay="0"/>
                                          </p:stCondLst>
                                        </p:cTn>
                                        <p:tgtEl>
                                          <p:spTgt spid="1009681"/>
                                        </p:tgtEl>
                                        <p:attrNameLst>
                                          <p:attrName>style.visibility</p:attrName>
                                        </p:attrNameLst>
                                      </p:cBhvr>
                                      <p:to>
                                        <p:strVal val="visible"/>
                                      </p:to>
                                    </p:set>
                                    <p:animEffect transition="in" filter="wipe(left)">
                                      <p:cBhvr>
                                        <p:cTn id="24" dur="3000"/>
                                        <p:tgtEl>
                                          <p:spTgt spid="1009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9674" grpId="0"/>
      <p:bldP spid="1009679" grpId="0"/>
      <p:bldP spid="100968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教学策略</a:t>
            </a:r>
          </a:p>
        </p:txBody>
      </p:sp>
      <p:grpSp>
        <p:nvGrpSpPr>
          <p:cNvPr id="2" name="组合 1"/>
          <p:cNvGrpSpPr>
            <a:grpSpLocks/>
          </p:cNvGrpSpPr>
          <p:nvPr/>
        </p:nvGrpSpPr>
        <p:grpSpPr bwMode="auto">
          <a:xfrm>
            <a:off x="5667375" y="1039813"/>
            <a:ext cx="5618163" cy="5819775"/>
            <a:chOff x="4206889" y="476457"/>
            <a:chExt cx="4644000" cy="4687581"/>
          </a:xfrm>
        </p:grpSpPr>
        <p:pic>
          <p:nvPicPr>
            <p:cNvPr id="974870" name="图片 4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06889" y="476457"/>
              <a:ext cx="4644000" cy="4687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4871" name="Freeform 6"/>
            <p:cNvSpPr>
              <a:spLocks/>
            </p:cNvSpPr>
            <p:nvPr/>
          </p:nvSpPr>
          <p:spPr bwMode="auto">
            <a:xfrm>
              <a:off x="7145121" y="1230043"/>
              <a:ext cx="1388269" cy="1326356"/>
            </a:xfrm>
            <a:custGeom>
              <a:avLst/>
              <a:gdLst>
                <a:gd name="T0" fmla="*/ 693504 w 1101"/>
                <a:gd name="T1" fmla="*/ 1326356 h 1051"/>
                <a:gd name="T2" fmla="*/ 8826 w 1101"/>
                <a:gd name="T3" fmla="*/ 1203942 h 1051"/>
                <a:gd name="T4" fmla="*/ 0 w 1101"/>
                <a:gd name="T5" fmla="*/ 1188798 h 1051"/>
                <a:gd name="T6" fmla="*/ 235791 w 1101"/>
                <a:gd name="T7" fmla="*/ 532561 h 1051"/>
                <a:gd name="T8" fmla="*/ 684678 w 1101"/>
                <a:gd name="T9" fmla="*/ 0 h 1051"/>
                <a:gd name="T10" fmla="*/ 693504 w 1101"/>
                <a:gd name="T11" fmla="*/ 0 h 1051"/>
                <a:gd name="T12" fmla="*/ 702330 w 1101"/>
                <a:gd name="T13" fmla="*/ 0 h 1051"/>
                <a:gd name="T14" fmla="*/ 1151217 w 1101"/>
                <a:gd name="T15" fmla="*/ 532561 h 1051"/>
                <a:gd name="T16" fmla="*/ 1388269 w 1101"/>
                <a:gd name="T17" fmla="*/ 1187536 h 1051"/>
                <a:gd name="T18" fmla="*/ 1379443 w 1101"/>
                <a:gd name="T19" fmla="*/ 1203942 h 1051"/>
                <a:gd name="T20" fmla="*/ 693504 w 1101"/>
                <a:gd name="T21" fmla="*/ 132635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1"/>
                <a:gd name="T34" fmla="*/ 0 h 1051"/>
                <a:gd name="T35" fmla="*/ 1101 w 1101"/>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rgbClr val="F39E0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2" name="Freeform 7"/>
            <p:cNvSpPr>
              <a:spLocks/>
            </p:cNvSpPr>
            <p:nvPr/>
          </p:nvSpPr>
          <p:spPr bwMode="auto">
            <a:xfrm>
              <a:off x="5929493" y="802608"/>
              <a:ext cx="1389460" cy="1326356"/>
            </a:xfrm>
            <a:custGeom>
              <a:avLst/>
              <a:gdLst>
                <a:gd name="T0" fmla="*/ 694730 w 1102"/>
                <a:gd name="T1" fmla="*/ 1326356 h 1051"/>
                <a:gd name="T2" fmla="*/ 685904 w 1102"/>
                <a:gd name="T3" fmla="*/ 1326356 h 1051"/>
                <a:gd name="T4" fmla="*/ 237040 w 1102"/>
                <a:gd name="T5" fmla="*/ 793794 h 1051"/>
                <a:gd name="T6" fmla="*/ 1261 w 1102"/>
                <a:gd name="T7" fmla="*/ 137557 h 1051"/>
                <a:gd name="T8" fmla="*/ 10087 w 1102"/>
                <a:gd name="T9" fmla="*/ 122413 h 1051"/>
                <a:gd name="T10" fmla="*/ 694730 w 1102"/>
                <a:gd name="T11" fmla="*/ 0 h 1051"/>
                <a:gd name="T12" fmla="*/ 1379373 w 1102"/>
                <a:gd name="T13" fmla="*/ 122413 h 1051"/>
                <a:gd name="T14" fmla="*/ 1388199 w 1102"/>
                <a:gd name="T15" fmla="*/ 137557 h 1051"/>
                <a:gd name="T16" fmla="*/ 1152419 w 1102"/>
                <a:gd name="T17" fmla="*/ 793794 h 1051"/>
                <a:gd name="T18" fmla="*/ 703556 w 1102"/>
                <a:gd name="T19" fmla="*/ 1326356 h 1051"/>
                <a:gd name="T20" fmla="*/ 694730 w 1102"/>
                <a:gd name="T21" fmla="*/ 132635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2"/>
                <a:gd name="T34" fmla="*/ 0 h 1051"/>
                <a:gd name="T35" fmla="*/ 1102 w 1102"/>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3" name="Freeform 8"/>
            <p:cNvSpPr>
              <a:spLocks/>
            </p:cNvSpPr>
            <p:nvPr/>
          </p:nvSpPr>
          <p:spPr bwMode="auto">
            <a:xfrm>
              <a:off x="7146312" y="2902870"/>
              <a:ext cx="1389460" cy="1326356"/>
            </a:xfrm>
            <a:custGeom>
              <a:avLst/>
              <a:gdLst>
                <a:gd name="T0" fmla="*/ 694730 w 1102"/>
                <a:gd name="T1" fmla="*/ 1326356 h 1051"/>
                <a:gd name="T2" fmla="*/ 685904 w 1102"/>
                <a:gd name="T3" fmla="*/ 1325094 h 1051"/>
                <a:gd name="T4" fmla="*/ 237040 w 1102"/>
                <a:gd name="T5" fmla="*/ 792532 h 1051"/>
                <a:gd name="T6" fmla="*/ 1261 w 1102"/>
                <a:gd name="T7" fmla="*/ 137557 h 1051"/>
                <a:gd name="T8" fmla="*/ 8826 w 1102"/>
                <a:gd name="T9" fmla="*/ 122413 h 1051"/>
                <a:gd name="T10" fmla="*/ 694730 w 1102"/>
                <a:gd name="T11" fmla="*/ 0 h 1051"/>
                <a:gd name="T12" fmla="*/ 1379373 w 1102"/>
                <a:gd name="T13" fmla="*/ 122413 h 1051"/>
                <a:gd name="T14" fmla="*/ 1388199 w 1102"/>
                <a:gd name="T15" fmla="*/ 137557 h 1051"/>
                <a:gd name="T16" fmla="*/ 1152419 w 1102"/>
                <a:gd name="T17" fmla="*/ 792532 h 1051"/>
                <a:gd name="T18" fmla="*/ 703556 w 1102"/>
                <a:gd name="T19" fmla="*/ 1325094 h 1051"/>
                <a:gd name="T20" fmla="*/ 694730 w 1102"/>
                <a:gd name="T21" fmla="*/ 132635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2"/>
                <a:gd name="T34" fmla="*/ 0 h 1051"/>
                <a:gd name="T35" fmla="*/ 1102 w 1102"/>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4" name="Freeform 9"/>
            <p:cNvSpPr>
              <a:spLocks/>
            </p:cNvSpPr>
            <p:nvPr/>
          </p:nvSpPr>
          <p:spPr bwMode="auto">
            <a:xfrm>
              <a:off x="4717437" y="1235995"/>
              <a:ext cx="1389460" cy="1326356"/>
            </a:xfrm>
            <a:custGeom>
              <a:avLst/>
              <a:gdLst>
                <a:gd name="T0" fmla="*/ 694730 w 1102"/>
                <a:gd name="T1" fmla="*/ 1326356 h 1051"/>
                <a:gd name="T2" fmla="*/ 8826 w 1102"/>
                <a:gd name="T3" fmla="*/ 1203942 h 1051"/>
                <a:gd name="T4" fmla="*/ 1261 w 1102"/>
                <a:gd name="T5" fmla="*/ 1188798 h 1051"/>
                <a:gd name="T6" fmla="*/ 237040 w 1102"/>
                <a:gd name="T7" fmla="*/ 533823 h 1051"/>
                <a:gd name="T8" fmla="*/ 685904 w 1102"/>
                <a:gd name="T9" fmla="*/ 1262 h 1051"/>
                <a:gd name="T10" fmla="*/ 694730 w 1102"/>
                <a:gd name="T11" fmla="*/ 0 h 1051"/>
                <a:gd name="T12" fmla="*/ 703556 w 1102"/>
                <a:gd name="T13" fmla="*/ 1262 h 1051"/>
                <a:gd name="T14" fmla="*/ 1152419 w 1102"/>
                <a:gd name="T15" fmla="*/ 533823 h 1051"/>
                <a:gd name="T16" fmla="*/ 1388199 w 1102"/>
                <a:gd name="T17" fmla="*/ 1188798 h 1051"/>
                <a:gd name="T18" fmla="*/ 1379373 w 1102"/>
                <a:gd name="T19" fmla="*/ 1203942 h 1051"/>
                <a:gd name="T20" fmla="*/ 694730 w 1102"/>
                <a:gd name="T21" fmla="*/ 132635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2"/>
                <a:gd name="T34" fmla="*/ 0 h 1051"/>
                <a:gd name="T35" fmla="*/ 1102 w 1102"/>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5" name="Freeform 10"/>
            <p:cNvSpPr>
              <a:spLocks/>
            </p:cNvSpPr>
            <p:nvPr/>
          </p:nvSpPr>
          <p:spPr bwMode="auto">
            <a:xfrm>
              <a:off x="5934255" y="3337448"/>
              <a:ext cx="1388269" cy="1325166"/>
            </a:xfrm>
            <a:custGeom>
              <a:avLst/>
              <a:gdLst>
                <a:gd name="T0" fmla="*/ 694765 w 1101"/>
                <a:gd name="T1" fmla="*/ 1325166 h 1051"/>
                <a:gd name="T2" fmla="*/ 8826 w 1101"/>
                <a:gd name="T3" fmla="*/ 1202862 h 1051"/>
                <a:gd name="T4" fmla="*/ 0 w 1101"/>
                <a:gd name="T5" fmla="*/ 1187732 h 1051"/>
                <a:gd name="T6" fmla="*/ 237052 w 1101"/>
                <a:gd name="T7" fmla="*/ 532084 h 1051"/>
                <a:gd name="T8" fmla="*/ 685939 w 1101"/>
                <a:gd name="T9" fmla="*/ 0 h 1051"/>
                <a:gd name="T10" fmla="*/ 694765 w 1101"/>
                <a:gd name="T11" fmla="*/ 0 h 1051"/>
                <a:gd name="T12" fmla="*/ 703591 w 1101"/>
                <a:gd name="T13" fmla="*/ 0 h 1051"/>
                <a:gd name="T14" fmla="*/ 1152477 w 1101"/>
                <a:gd name="T15" fmla="*/ 532084 h 1051"/>
                <a:gd name="T16" fmla="*/ 1388269 w 1101"/>
                <a:gd name="T17" fmla="*/ 1187732 h 1051"/>
                <a:gd name="T18" fmla="*/ 1379443 w 1101"/>
                <a:gd name="T19" fmla="*/ 1202862 h 1051"/>
                <a:gd name="T20" fmla="*/ 694765 w 1101"/>
                <a:gd name="T21" fmla="*/ 132516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1"/>
                <a:gd name="T34" fmla="*/ 0 h 1051"/>
                <a:gd name="T35" fmla="*/ 1101 w 1101"/>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rgbClr val="F39E0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6" name="Freeform 11"/>
            <p:cNvSpPr>
              <a:spLocks/>
            </p:cNvSpPr>
            <p:nvPr/>
          </p:nvSpPr>
          <p:spPr bwMode="auto">
            <a:xfrm>
              <a:off x="4719818" y="2906443"/>
              <a:ext cx="1388269" cy="1326356"/>
            </a:xfrm>
            <a:custGeom>
              <a:avLst/>
              <a:gdLst>
                <a:gd name="T0" fmla="*/ 694765 w 1101"/>
                <a:gd name="T1" fmla="*/ 1326356 h 1051"/>
                <a:gd name="T2" fmla="*/ 685939 w 1101"/>
                <a:gd name="T3" fmla="*/ 1326356 h 1051"/>
                <a:gd name="T4" fmla="*/ 237052 w 1101"/>
                <a:gd name="T5" fmla="*/ 793794 h 1051"/>
                <a:gd name="T6" fmla="*/ 0 w 1101"/>
                <a:gd name="T7" fmla="*/ 137557 h 1051"/>
                <a:gd name="T8" fmla="*/ 8826 w 1101"/>
                <a:gd name="T9" fmla="*/ 122413 h 1051"/>
                <a:gd name="T10" fmla="*/ 694765 w 1101"/>
                <a:gd name="T11" fmla="*/ 0 h 1051"/>
                <a:gd name="T12" fmla="*/ 1379443 w 1101"/>
                <a:gd name="T13" fmla="*/ 122413 h 1051"/>
                <a:gd name="T14" fmla="*/ 1388269 w 1101"/>
                <a:gd name="T15" fmla="*/ 137557 h 1051"/>
                <a:gd name="T16" fmla="*/ 1152477 w 1101"/>
                <a:gd name="T17" fmla="*/ 793794 h 1051"/>
                <a:gd name="T18" fmla="*/ 703591 w 1101"/>
                <a:gd name="T19" fmla="*/ 1326356 h 1051"/>
                <a:gd name="T20" fmla="*/ 694765 w 1101"/>
                <a:gd name="T21" fmla="*/ 1326356 h 10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01"/>
                <a:gd name="T34" fmla="*/ 0 h 1051"/>
                <a:gd name="T35" fmla="*/ 1101 w 1101"/>
                <a:gd name="T36" fmla="*/ 1051 h 10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4877" name="文本框 60"/>
            <p:cNvSpPr txBox="1">
              <a:spLocks noChangeArrowheads="1"/>
            </p:cNvSpPr>
            <p:nvPr/>
          </p:nvSpPr>
          <p:spPr bwMode="auto">
            <a:xfrm>
              <a:off x="5212061" y="1555649"/>
              <a:ext cx="448784"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01</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78" name="文本框 68"/>
            <p:cNvSpPr txBox="1">
              <a:spLocks noChangeArrowheads="1"/>
            </p:cNvSpPr>
            <p:nvPr/>
          </p:nvSpPr>
          <p:spPr bwMode="auto">
            <a:xfrm>
              <a:off x="6424566" y="1555649"/>
              <a:ext cx="448785"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02</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79" name="文本框 69"/>
            <p:cNvSpPr txBox="1">
              <a:spLocks noChangeArrowheads="1"/>
            </p:cNvSpPr>
            <p:nvPr/>
          </p:nvSpPr>
          <p:spPr bwMode="auto">
            <a:xfrm>
              <a:off x="7643633" y="1555649"/>
              <a:ext cx="448784"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03</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80" name="文本框 89"/>
            <p:cNvSpPr txBox="1">
              <a:spLocks noChangeArrowheads="1"/>
            </p:cNvSpPr>
            <p:nvPr/>
          </p:nvSpPr>
          <p:spPr bwMode="auto">
            <a:xfrm>
              <a:off x="5212061" y="3524791"/>
              <a:ext cx="448784"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04</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81" name="文本框 91"/>
            <p:cNvSpPr txBox="1">
              <a:spLocks noChangeArrowheads="1"/>
            </p:cNvSpPr>
            <p:nvPr/>
          </p:nvSpPr>
          <p:spPr bwMode="auto">
            <a:xfrm>
              <a:off x="6424566" y="3524791"/>
              <a:ext cx="448785"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05</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82" name="文本框 92"/>
            <p:cNvSpPr txBox="1">
              <a:spLocks noChangeArrowheads="1"/>
            </p:cNvSpPr>
            <p:nvPr/>
          </p:nvSpPr>
          <p:spPr bwMode="auto">
            <a:xfrm>
              <a:off x="7643633" y="3524791"/>
              <a:ext cx="448784"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solidFill>
                    <a:schemeClr val="bg1"/>
                  </a:solidFill>
                  <a:latin typeface="微软雅黑" pitchFamily="34" charset="-122"/>
                  <a:ea typeface="微软雅黑" pitchFamily="34" charset="-122"/>
                  <a:cs typeface="Times New Roman" pitchFamily="18" charset="0"/>
                </a:rPr>
                <a:t>06</a:t>
              </a:r>
              <a:endParaRPr lang="zh-CN" altLang="en-US">
                <a:solidFill>
                  <a:schemeClr val="bg1"/>
                </a:solidFill>
                <a:latin typeface="微软雅黑" pitchFamily="34" charset="-122"/>
                <a:ea typeface="微软雅黑" pitchFamily="34" charset="-122"/>
                <a:cs typeface="Times New Roman" pitchFamily="18" charset="0"/>
              </a:endParaRPr>
            </a:p>
          </p:txBody>
        </p:sp>
        <p:sp>
          <p:nvSpPr>
            <p:cNvPr id="974883" name="文本框 12"/>
            <p:cNvSpPr txBox="1">
              <a:spLocks noChangeArrowheads="1"/>
            </p:cNvSpPr>
            <p:nvPr/>
          </p:nvSpPr>
          <p:spPr bwMode="auto">
            <a:xfrm>
              <a:off x="4852509" y="2082459"/>
              <a:ext cx="1160015"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sp>
          <p:nvSpPr>
            <p:cNvPr id="974884" name="文本框 93"/>
            <p:cNvSpPr txBox="1">
              <a:spLocks noChangeArrowheads="1"/>
            </p:cNvSpPr>
            <p:nvPr/>
          </p:nvSpPr>
          <p:spPr bwMode="auto">
            <a:xfrm>
              <a:off x="7332633" y="2082459"/>
              <a:ext cx="1160016"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sp>
          <p:nvSpPr>
            <p:cNvPr id="974885" name="文本框 94"/>
            <p:cNvSpPr txBox="1">
              <a:spLocks noChangeArrowheads="1"/>
            </p:cNvSpPr>
            <p:nvPr/>
          </p:nvSpPr>
          <p:spPr bwMode="auto">
            <a:xfrm>
              <a:off x="4852509" y="3088767"/>
              <a:ext cx="1160015"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sp>
          <p:nvSpPr>
            <p:cNvPr id="974886" name="文本框 95"/>
            <p:cNvSpPr txBox="1">
              <a:spLocks noChangeArrowheads="1"/>
            </p:cNvSpPr>
            <p:nvPr/>
          </p:nvSpPr>
          <p:spPr bwMode="auto">
            <a:xfrm>
              <a:off x="7332633" y="3088767"/>
              <a:ext cx="1160016"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sp>
          <p:nvSpPr>
            <p:cNvPr id="974887" name="文本框 96"/>
            <p:cNvSpPr txBox="1">
              <a:spLocks noChangeArrowheads="1"/>
            </p:cNvSpPr>
            <p:nvPr/>
          </p:nvSpPr>
          <p:spPr bwMode="auto">
            <a:xfrm>
              <a:off x="6093883" y="958513"/>
              <a:ext cx="1160016"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sp>
          <p:nvSpPr>
            <p:cNvPr id="974888" name="文本框 97"/>
            <p:cNvSpPr txBox="1">
              <a:spLocks noChangeArrowheads="1"/>
            </p:cNvSpPr>
            <p:nvPr/>
          </p:nvSpPr>
          <p:spPr bwMode="auto">
            <a:xfrm>
              <a:off x="6093883" y="4091239"/>
              <a:ext cx="1160016" cy="36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a:solidFill>
                    <a:schemeClr val="bg1"/>
                  </a:solidFill>
                  <a:latin typeface="微软雅黑" pitchFamily="34" charset="-122"/>
                  <a:ea typeface="微软雅黑" pitchFamily="34" charset="-122"/>
                </a:rPr>
                <a:t>添加文本</a:t>
              </a:r>
            </a:p>
          </p:txBody>
        </p:sp>
      </p:grpSp>
      <p:sp>
        <p:nvSpPr>
          <p:cNvPr id="974889" name="文本框 86"/>
          <p:cNvSpPr txBox="1">
            <a:spLocks noChangeArrowheads="1"/>
          </p:cNvSpPr>
          <p:nvPr/>
        </p:nvSpPr>
        <p:spPr bwMode="auto">
          <a:xfrm>
            <a:off x="938213" y="3084513"/>
            <a:ext cx="4475162"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marL="287338" indent="-287338"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spcAft>
                <a:spcPts val="800"/>
              </a:spcAft>
              <a:buFont typeface="Bodoni MT Black" pitchFamily="18" charset="0"/>
              <a:buChar char="n"/>
            </a:pPr>
            <a:r>
              <a:rPr lang="zh-CN" altLang="en-US">
                <a:solidFill>
                  <a:srgbClr val="595959"/>
                </a:solidFill>
                <a:latin typeface="微软雅黑" pitchFamily="34" charset="-122"/>
                <a:ea typeface="微软雅黑" pitchFamily="34" charset="-122"/>
              </a:rPr>
              <a:t>您的内容打在这里，或者通过复制您的文本后，在此框中选择粘贴，并选择只保留文字。</a:t>
            </a:r>
            <a:endParaRPr lang="en-US" altLang="zh-CN">
              <a:solidFill>
                <a:srgbClr val="595959"/>
              </a:solidFill>
              <a:latin typeface="微软雅黑" pitchFamily="34" charset="-122"/>
              <a:ea typeface="微软雅黑" pitchFamily="34" charset="-122"/>
            </a:endParaRPr>
          </a:p>
          <a:p>
            <a:pPr eaLnBrk="1" hangingPunct="1">
              <a:lnSpc>
                <a:spcPct val="120000"/>
              </a:lnSpc>
              <a:spcAft>
                <a:spcPts val="800"/>
              </a:spcAft>
              <a:buFont typeface="Bodoni MT Black" pitchFamily="18" charset="0"/>
              <a:buChar char="n"/>
            </a:pPr>
            <a:r>
              <a:rPr lang="zh-CN" altLang="en-US">
                <a:solidFill>
                  <a:srgbClr val="595959"/>
                </a:solidFill>
                <a:latin typeface="微软雅黑" pitchFamily="34" charset="-122"/>
                <a:ea typeface="微软雅黑" pitchFamily="34" charset="-122"/>
              </a:rPr>
              <a:t>您的内容打在这里，或者通过复制您的文本后，在此框中选择粘贴，并选择只保留文字。</a:t>
            </a:r>
          </a:p>
        </p:txBody>
      </p:sp>
      <p:grpSp>
        <p:nvGrpSpPr>
          <p:cNvPr id="27" name="组合 26"/>
          <p:cNvGrpSpPr>
            <a:grpSpLocks/>
          </p:cNvGrpSpPr>
          <p:nvPr/>
        </p:nvGrpSpPr>
        <p:grpSpPr bwMode="auto">
          <a:xfrm>
            <a:off x="938213" y="2266950"/>
            <a:ext cx="2108200" cy="609600"/>
            <a:chOff x="755298" y="2917165"/>
            <a:chExt cx="1584454" cy="447077"/>
          </a:xfrm>
        </p:grpSpPr>
        <p:sp>
          <p:nvSpPr>
            <p:cNvPr id="974891" name="Freeform 60"/>
            <p:cNvSpPr>
              <a:spLocks/>
            </p:cNvSpPr>
            <p:nvPr/>
          </p:nvSpPr>
          <p:spPr bwMode="auto">
            <a:xfrm>
              <a:off x="755298" y="2917165"/>
              <a:ext cx="416207" cy="447076"/>
            </a:xfrm>
            <a:custGeom>
              <a:avLst/>
              <a:gdLst>
                <a:gd name="T0" fmla="*/ 395254 w 437"/>
                <a:gd name="T1" fmla="*/ 346246 h 470"/>
                <a:gd name="T2" fmla="*/ 369538 w 437"/>
                <a:gd name="T3" fmla="*/ 318661 h 470"/>
                <a:gd name="T4" fmla="*/ 292393 w 437"/>
                <a:gd name="T5" fmla="*/ 276807 h 470"/>
                <a:gd name="T6" fmla="*/ 260010 w 437"/>
                <a:gd name="T7" fmla="*/ 244465 h 470"/>
                <a:gd name="T8" fmla="*/ 249534 w 437"/>
                <a:gd name="T9" fmla="*/ 228294 h 470"/>
                <a:gd name="T10" fmla="*/ 274297 w 437"/>
                <a:gd name="T11" fmla="*/ 189294 h 470"/>
                <a:gd name="T12" fmla="*/ 280011 w 437"/>
                <a:gd name="T13" fmla="*/ 175977 h 470"/>
                <a:gd name="T14" fmla="*/ 283821 w 437"/>
                <a:gd name="T15" fmla="*/ 139830 h 470"/>
                <a:gd name="T16" fmla="*/ 271439 w 437"/>
                <a:gd name="T17" fmla="*/ 54220 h 470"/>
                <a:gd name="T18" fmla="*/ 266677 w 437"/>
                <a:gd name="T19" fmla="*/ 49464 h 470"/>
                <a:gd name="T20" fmla="*/ 249534 w 437"/>
                <a:gd name="T21" fmla="*/ 35195 h 470"/>
                <a:gd name="T22" fmla="*/ 147625 w 437"/>
                <a:gd name="T23" fmla="*/ 47561 h 470"/>
                <a:gd name="T24" fmla="*/ 133339 w 437"/>
                <a:gd name="T25" fmla="*/ 133172 h 470"/>
                <a:gd name="T26" fmla="*/ 135243 w 437"/>
                <a:gd name="T27" fmla="*/ 170269 h 470"/>
                <a:gd name="T28" fmla="*/ 142863 w 437"/>
                <a:gd name="T29" fmla="*/ 185489 h 470"/>
                <a:gd name="T30" fmla="*/ 145720 w 437"/>
                <a:gd name="T31" fmla="*/ 192148 h 470"/>
                <a:gd name="T32" fmla="*/ 147625 w 437"/>
                <a:gd name="T33" fmla="*/ 191196 h 470"/>
                <a:gd name="T34" fmla="*/ 169531 w 437"/>
                <a:gd name="T35" fmla="*/ 227343 h 470"/>
                <a:gd name="T36" fmla="*/ 151435 w 437"/>
                <a:gd name="T37" fmla="*/ 243514 h 470"/>
                <a:gd name="T38" fmla="*/ 122862 w 437"/>
                <a:gd name="T39" fmla="*/ 276807 h 470"/>
                <a:gd name="T40" fmla="*/ 45716 w 437"/>
                <a:gd name="T41" fmla="*/ 318661 h 470"/>
                <a:gd name="T42" fmla="*/ 20001 w 437"/>
                <a:gd name="T43" fmla="*/ 346246 h 470"/>
                <a:gd name="T44" fmla="*/ 0 w 437"/>
                <a:gd name="T45" fmla="*/ 429003 h 470"/>
                <a:gd name="T46" fmla="*/ 0 w 437"/>
                <a:gd name="T47" fmla="*/ 447076 h 470"/>
                <a:gd name="T48" fmla="*/ 416207 w 437"/>
                <a:gd name="T49" fmla="*/ 447076 h 470"/>
                <a:gd name="T50" fmla="*/ 416207 w 437"/>
                <a:gd name="T51" fmla="*/ 429003 h 470"/>
                <a:gd name="T52" fmla="*/ 395254 w 437"/>
                <a:gd name="T53" fmla="*/ 346246 h 47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37"/>
                <a:gd name="T82" fmla="*/ 0 h 470"/>
                <a:gd name="T83" fmla="*/ 437 w 437"/>
                <a:gd name="T84" fmla="*/ 470 h 47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9" name="圆角矩形 28"/>
            <p:cNvSpPr/>
            <p:nvPr/>
          </p:nvSpPr>
          <p:spPr>
            <a:xfrm>
              <a:off x="1256405" y="3037084"/>
              <a:ext cx="1083347" cy="327158"/>
            </a:xfrm>
            <a:prstGeom prst="roundRect">
              <a:avLst>
                <a:gd name="adj" fmla="val 9938"/>
              </a:avLst>
            </a:pr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28725"/>
              <a:r>
                <a:rPr lang="zh-CN" altLang="en-US">
                  <a:solidFill>
                    <a:srgbClr val="FFFFFF"/>
                  </a:solidFill>
                  <a:latin typeface="微软雅黑" pitchFamily="34" charset="-122"/>
                  <a:ea typeface="微软雅黑" pitchFamily="34" charset="-122"/>
                  <a:cs typeface="Arial" pitchFamily="34" charset="0"/>
                </a:rPr>
                <a:t>简要说明</a:t>
              </a:r>
            </a:p>
          </p:txBody>
        </p:sp>
        <p:sp>
          <p:nvSpPr>
            <p:cNvPr id="974893" name="等腰三角形 29"/>
            <p:cNvSpPr>
              <a:spLocks noChangeArrowheads="1"/>
            </p:cNvSpPr>
            <p:nvPr/>
          </p:nvSpPr>
          <p:spPr bwMode="auto">
            <a:xfrm rot="-5400000">
              <a:off x="1200093" y="3087287"/>
              <a:ext cx="55973" cy="113148"/>
            </a:xfrm>
            <a:prstGeom prst="triangle">
              <a:avLst>
                <a:gd name="adj" fmla="val 50000"/>
              </a:avLst>
            </a:prstGeom>
            <a:solidFill>
              <a:srgbClr val="A23C82"/>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0" tIns="0" rIns="0" bIns="0" anchor="ctr"/>
            <a:lstStyle/>
            <a:p>
              <a:pPr algn="ctr" defTabSz="1228725"/>
              <a:endParaRPr lang="zh-CN" altLang="en-US">
                <a:solidFill>
                  <a:srgbClr val="FFFFFF"/>
                </a:solidFill>
                <a:latin typeface="微软雅黑" pitchFamily="34" charset="-122"/>
                <a:ea typeface="微软雅黑" pitchFamily="34" charset="-122"/>
                <a:cs typeface="Arial" pitchFamily="34" charset="0"/>
              </a:endParaRPr>
            </a:p>
          </p:txBody>
        </p:sp>
      </p:grpSp>
      <p:grpSp>
        <p:nvGrpSpPr>
          <p:cNvPr id="974894" name="Group 46"/>
          <p:cNvGrpSpPr>
            <a:grpSpLocks/>
          </p:cNvGrpSpPr>
          <p:nvPr/>
        </p:nvGrpSpPr>
        <p:grpSpPr bwMode="auto">
          <a:xfrm>
            <a:off x="985838"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74897" name="圆角矩形 606"/>
          <p:cNvSpPr>
            <a:spLocks noChangeArrowheads="1"/>
          </p:cNvSpPr>
          <p:nvPr/>
        </p:nvSpPr>
        <p:spPr bwMode="auto">
          <a:xfrm>
            <a:off x="1130300"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教学设计</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74894"/>
                                        </p:tgtEl>
                                        <p:attrNameLst>
                                          <p:attrName>style.visibility</p:attrName>
                                        </p:attrNameLst>
                                      </p:cBhvr>
                                      <p:to>
                                        <p:strVal val="visible"/>
                                      </p:to>
                                    </p:set>
                                    <p:anim calcmode="lin" valueType="num">
                                      <p:cBhvr>
                                        <p:cTn id="7" dur="2000" fill="hold"/>
                                        <p:tgtEl>
                                          <p:spTgt spid="974894"/>
                                        </p:tgtEl>
                                        <p:attrNameLst>
                                          <p:attrName>ppt_w</p:attrName>
                                        </p:attrNameLst>
                                      </p:cBhvr>
                                      <p:tavLst>
                                        <p:tav tm="0">
                                          <p:val>
                                            <p:fltVal val="0"/>
                                          </p:val>
                                        </p:tav>
                                        <p:tav tm="100000">
                                          <p:val>
                                            <p:strVal val="#ppt_w"/>
                                          </p:val>
                                        </p:tav>
                                      </p:tavLst>
                                    </p:anim>
                                    <p:anim calcmode="lin" valueType="num">
                                      <p:cBhvr>
                                        <p:cTn id="8" dur="2000" fill="hold"/>
                                        <p:tgtEl>
                                          <p:spTgt spid="974894"/>
                                        </p:tgtEl>
                                        <p:attrNameLst>
                                          <p:attrName>ppt_h</p:attrName>
                                        </p:attrNameLst>
                                      </p:cBhvr>
                                      <p:tavLst>
                                        <p:tav tm="0">
                                          <p:val>
                                            <p:fltVal val="0"/>
                                          </p:val>
                                        </p:tav>
                                        <p:tav tm="100000">
                                          <p:val>
                                            <p:strVal val="#ppt_h"/>
                                          </p:val>
                                        </p:tav>
                                      </p:tavLst>
                                    </p:anim>
                                    <p:anim calcmode="lin" valueType="num">
                                      <p:cBhvr>
                                        <p:cTn id="9" dur="2000" fill="hold"/>
                                        <p:tgtEl>
                                          <p:spTgt spid="974894"/>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74894"/>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74897"/>
                                        </p:tgtEl>
                                        <p:attrNameLst>
                                          <p:attrName>style.visibility</p:attrName>
                                        </p:attrNameLst>
                                      </p:cBhvr>
                                      <p:to>
                                        <p:strVal val="visible"/>
                                      </p:to>
                                    </p:set>
                                    <p:animEffect transition="in" filter="wipe(left)">
                                      <p:cBhvr>
                                        <p:cTn id="14" dur="1000"/>
                                        <p:tgtEl>
                                          <p:spTgt spid="974897"/>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nodeType="afterGroup">
                            <p:stCondLst>
                              <p:cond delay="4500"/>
                            </p:stCondLst>
                            <p:childTnLst>
                              <p:par>
                                <p:cTn id="24" presetID="2" presetClass="entr" presetSubtype="4" fill="hold" grpId="0" nodeType="afterEffect">
                                  <p:stCondLst>
                                    <p:cond delay="0"/>
                                  </p:stCondLst>
                                  <p:childTnLst>
                                    <p:set>
                                      <p:cBhvr>
                                        <p:cTn id="25" dur="1" fill="hold">
                                          <p:stCondLst>
                                            <p:cond delay="0"/>
                                          </p:stCondLst>
                                        </p:cTn>
                                        <p:tgtEl>
                                          <p:spTgt spid="974889"/>
                                        </p:tgtEl>
                                        <p:attrNameLst>
                                          <p:attrName>style.visibility</p:attrName>
                                        </p:attrNameLst>
                                      </p:cBhvr>
                                      <p:to>
                                        <p:strVal val="visible"/>
                                      </p:to>
                                    </p:set>
                                    <p:anim calcmode="lin" valueType="num">
                                      <p:cBhvr additive="base">
                                        <p:cTn id="26" dur="500" fill="hold"/>
                                        <p:tgtEl>
                                          <p:spTgt spid="974889"/>
                                        </p:tgtEl>
                                        <p:attrNameLst>
                                          <p:attrName>ppt_x</p:attrName>
                                        </p:attrNameLst>
                                      </p:cBhvr>
                                      <p:tavLst>
                                        <p:tav tm="0">
                                          <p:val>
                                            <p:strVal val="#ppt_x"/>
                                          </p:val>
                                        </p:tav>
                                        <p:tav tm="100000">
                                          <p:val>
                                            <p:strVal val="#ppt_x"/>
                                          </p:val>
                                        </p:tav>
                                      </p:tavLst>
                                    </p:anim>
                                    <p:anim calcmode="lin" valueType="num">
                                      <p:cBhvr additive="base">
                                        <p:cTn id="27" dur="500" fill="hold"/>
                                        <p:tgtEl>
                                          <p:spTgt spid="974889"/>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5000"/>
                            </p:stCondLst>
                            <p:childTnLst>
                              <p:par>
                                <p:cTn id="29" presetID="14" presetClass="entr" presetSubtype="1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74889" grpId="0"/>
      <p:bldP spid="97489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教学方法</a:t>
            </a:r>
          </a:p>
        </p:txBody>
      </p:sp>
      <p:cxnSp>
        <p:nvCxnSpPr>
          <p:cNvPr id="2" name="直接连接符 1"/>
          <p:cNvCxnSpPr/>
          <p:nvPr/>
        </p:nvCxnSpPr>
        <p:spPr>
          <a:xfrm>
            <a:off x="6272213" y="1406525"/>
            <a:ext cx="0" cy="4832350"/>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a:grpSpLocks/>
          </p:cNvGrpSpPr>
          <p:nvPr/>
        </p:nvGrpSpPr>
        <p:grpSpPr bwMode="auto">
          <a:xfrm>
            <a:off x="2528888" y="1820863"/>
            <a:ext cx="4338637" cy="966787"/>
            <a:chOff x="5879462" y="287200"/>
            <a:chExt cx="3545784" cy="790365"/>
          </a:xfrm>
        </p:grpSpPr>
        <p:pic>
          <p:nvPicPr>
            <p:cNvPr id="976919"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07485" y="296365"/>
              <a:ext cx="2680840" cy="7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6920" name="组合 4"/>
            <p:cNvGrpSpPr>
              <a:grpSpLocks/>
            </p:cNvGrpSpPr>
            <p:nvPr/>
          </p:nvGrpSpPr>
          <p:grpSpPr bwMode="auto">
            <a:xfrm flipH="1">
              <a:off x="5879462" y="287200"/>
              <a:ext cx="3545784" cy="558112"/>
              <a:chOff x="7995986" y="760883"/>
              <a:chExt cx="3436053" cy="540840"/>
            </a:xfrm>
          </p:grpSpPr>
          <p:sp>
            <p:nvSpPr>
              <p:cNvPr id="976921" name="Freeform 56"/>
              <p:cNvSpPr>
                <a:spLocks/>
              </p:cNvSpPr>
              <p:nvPr/>
            </p:nvSpPr>
            <p:spPr bwMode="auto">
              <a:xfrm>
                <a:off x="9009785" y="760883"/>
                <a:ext cx="2422254" cy="430899"/>
              </a:xfrm>
              <a:custGeom>
                <a:avLst/>
                <a:gdLst>
                  <a:gd name="T0" fmla="*/ 2389754 w 2385"/>
                  <a:gd name="T1" fmla="*/ 0 h 425"/>
                  <a:gd name="T2" fmla="*/ 0 w 2385"/>
                  <a:gd name="T3" fmla="*/ 0 h 425"/>
                  <a:gd name="T4" fmla="*/ 0 w 2385"/>
                  <a:gd name="T5" fmla="*/ 430899 h 425"/>
                  <a:gd name="T6" fmla="*/ 2389754 w 2385"/>
                  <a:gd name="T7" fmla="*/ 430899 h 425"/>
                  <a:gd name="T8" fmla="*/ 2422254 w 2385"/>
                  <a:gd name="T9" fmla="*/ 398455 h 425"/>
                  <a:gd name="T10" fmla="*/ 2422254 w 2385"/>
                  <a:gd name="T11" fmla="*/ 32444 h 425"/>
                  <a:gd name="T12" fmla="*/ 2389754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57"/>
              <p:cNvSpPr>
                <a:spLocks/>
              </p:cNvSpPr>
              <p:nvPr/>
            </p:nvSpPr>
            <p:spPr bwMode="auto">
              <a:xfrm>
                <a:off x="7995986" y="760883"/>
                <a:ext cx="1013340" cy="431372"/>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sp>
            <p:nvSpPr>
              <p:cNvPr id="8" name="Freeform 58"/>
              <p:cNvSpPr>
                <a:spLocks/>
              </p:cNvSpPr>
              <p:nvPr/>
            </p:nvSpPr>
            <p:spPr bwMode="auto">
              <a:xfrm>
                <a:off x="8337957" y="1045111"/>
                <a:ext cx="255221" cy="256560"/>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grpSp>
      </p:grpSp>
      <p:sp>
        <p:nvSpPr>
          <p:cNvPr id="9" name="文本框 8"/>
          <p:cNvSpPr txBox="1">
            <a:spLocks noChangeArrowheads="1"/>
          </p:cNvSpPr>
          <p:nvPr/>
        </p:nvSpPr>
        <p:spPr bwMode="auto">
          <a:xfrm>
            <a:off x="5559425" y="1922463"/>
            <a:ext cx="1284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800">
                <a:solidFill>
                  <a:schemeClr val="accent1"/>
                </a:solidFill>
                <a:latin typeface="微软雅黑" pitchFamily="34" charset="-122"/>
              </a:rPr>
              <a:t>01</a:t>
            </a:r>
            <a:endParaRPr lang="zh-CN" altLang="en-US" sz="1800">
              <a:solidFill>
                <a:schemeClr val="accent1"/>
              </a:solidFill>
              <a:latin typeface="微软雅黑" pitchFamily="34" charset="-122"/>
            </a:endParaRPr>
          </a:p>
        </p:txBody>
      </p:sp>
      <p:grpSp>
        <p:nvGrpSpPr>
          <p:cNvPr id="10" name="组合 9"/>
          <p:cNvGrpSpPr>
            <a:grpSpLocks/>
          </p:cNvGrpSpPr>
          <p:nvPr/>
        </p:nvGrpSpPr>
        <p:grpSpPr bwMode="auto">
          <a:xfrm>
            <a:off x="2498725" y="4725988"/>
            <a:ext cx="4338638" cy="968375"/>
            <a:chOff x="5879462" y="287200"/>
            <a:chExt cx="3545784" cy="790365"/>
          </a:xfrm>
        </p:grpSpPr>
        <p:pic>
          <p:nvPicPr>
            <p:cNvPr id="976926" name="图片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07485" y="296365"/>
              <a:ext cx="2680840" cy="7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6927" name="组合 11"/>
            <p:cNvGrpSpPr>
              <a:grpSpLocks/>
            </p:cNvGrpSpPr>
            <p:nvPr/>
          </p:nvGrpSpPr>
          <p:grpSpPr bwMode="auto">
            <a:xfrm flipH="1">
              <a:off x="5879462" y="287200"/>
              <a:ext cx="3545784" cy="558112"/>
              <a:chOff x="7995986" y="760883"/>
              <a:chExt cx="3436053" cy="540840"/>
            </a:xfrm>
          </p:grpSpPr>
          <p:sp>
            <p:nvSpPr>
              <p:cNvPr id="976928" name="Freeform 56"/>
              <p:cNvSpPr>
                <a:spLocks/>
              </p:cNvSpPr>
              <p:nvPr/>
            </p:nvSpPr>
            <p:spPr bwMode="auto">
              <a:xfrm>
                <a:off x="9009785" y="760883"/>
                <a:ext cx="2422254" cy="430899"/>
              </a:xfrm>
              <a:custGeom>
                <a:avLst/>
                <a:gdLst>
                  <a:gd name="T0" fmla="*/ 2389754 w 2385"/>
                  <a:gd name="T1" fmla="*/ 0 h 425"/>
                  <a:gd name="T2" fmla="*/ 0 w 2385"/>
                  <a:gd name="T3" fmla="*/ 0 h 425"/>
                  <a:gd name="T4" fmla="*/ 0 w 2385"/>
                  <a:gd name="T5" fmla="*/ 430899 h 425"/>
                  <a:gd name="T6" fmla="*/ 2389754 w 2385"/>
                  <a:gd name="T7" fmla="*/ 430899 h 425"/>
                  <a:gd name="T8" fmla="*/ 2422254 w 2385"/>
                  <a:gd name="T9" fmla="*/ 398455 h 425"/>
                  <a:gd name="T10" fmla="*/ 2422254 w 2385"/>
                  <a:gd name="T11" fmla="*/ 32444 h 425"/>
                  <a:gd name="T12" fmla="*/ 2389754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57"/>
              <p:cNvSpPr>
                <a:spLocks/>
              </p:cNvSpPr>
              <p:nvPr/>
            </p:nvSpPr>
            <p:spPr bwMode="auto">
              <a:xfrm>
                <a:off x="7995986" y="760883"/>
                <a:ext cx="1013340" cy="430664"/>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sp>
            <p:nvSpPr>
              <p:cNvPr id="15" name="Freeform 58"/>
              <p:cNvSpPr>
                <a:spLocks/>
              </p:cNvSpPr>
              <p:nvPr/>
            </p:nvSpPr>
            <p:spPr bwMode="auto">
              <a:xfrm>
                <a:off x="8337957" y="1044645"/>
                <a:ext cx="255221" cy="257394"/>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grpSp>
      </p:grpSp>
      <p:sp>
        <p:nvSpPr>
          <p:cNvPr id="16" name="文本框 15"/>
          <p:cNvSpPr txBox="1"/>
          <p:nvPr/>
        </p:nvSpPr>
        <p:spPr>
          <a:xfrm>
            <a:off x="5559425" y="4783138"/>
            <a:ext cx="1284288" cy="36830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800">
                <a:solidFill>
                  <a:srgbClr val="E23761"/>
                </a:solidFill>
                <a:latin typeface="微软雅黑" pitchFamily="34" charset="-122"/>
              </a:rPr>
              <a:t>03</a:t>
            </a:r>
            <a:endParaRPr lang="zh-CN" altLang="en-US" sz="1800">
              <a:solidFill>
                <a:srgbClr val="E23761"/>
              </a:solidFill>
              <a:latin typeface="微软雅黑" pitchFamily="34" charset="-122"/>
            </a:endParaRPr>
          </a:p>
        </p:txBody>
      </p:sp>
      <p:grpSp>
        <p:nvGrpSpPr>
          <p:cNvPr id="17" name="组合 16"/>
          <p:cNvGrpSpPr>
            <a:grpSpLocks/>
          </p:cNvGrpSpPr>
          <p:nvPr/>
        </p:nvGrpSpPr>
        <p:grpSpPr bwMode="auto">
          <a:xfrm flipH="1">
            <a:off x="5683250" y="3286125"/>
            <a:ext cx="4338638" cy="966788"/>
            <a:chOff x="5879462" y="287200"/>
            <a:chExt cx="3545784" cy="790365"/>
          </a:xfrm>
        </p:grpSpPr>
        <p:pic>
          <p:nvPicPr>
            <p:cNvPr id="976933"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07485" y="296365"/>
              <a:ext cx="2680840" cy="7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6934" name="组合 18"/>
            <p:cNvGrpSpPr>
              <a:grpSpLocks/>
            </p:cNvGrpSpPr>
            <p:nvPr/>
          </p:nvGrpSpPr>
          <p:grpSpPr bwMode="auto">
            <a:xfrm flipH="1">
              <a:off x="5879462" y="287200"/>
              <a:ext cx="3545784" cy="558112"/>
              <a:chOff x="7995986" y="760883"/>
              <a:chExt cx="3436053" cy="540840"/>
            </a:xfrm>
          </p:grpSpPr>
          <p:sp>
            <p:nvSpPr>
              <p:cNvPr id="20" name="Freeform 56"/>
              <p:cNvSpPr>
                <a:spLocks/>
              </p:cNvSpPr>
              <p:nvPr/>
            </p:nvSpPr>
            <p:spPr bwMode="auto">
              <a:xfrm>
                <a:off x="9009326" y="760883"/>
                <a:ext cx="2422713" cy="431372"/>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p:spPr>
            <p:txBody>
              <a:bodyPr/>
              <a:lstStyle/>
              <a:p>
                <a:pPr fontAlgn="auto">
                  <a:spcBef>
                    <a:spcPts val="0"/>
                  </a:spcBef>
                  <a:spcAft>
                    <a:spcPts val="0"/>
                  </a:spcAft>
                  <a:defRPr/>
                </a:pPr>
                <a:endParaRPr lang="zh-CN" altLang="en-US" sz="1800">
                  <a:latin typeface="+mn-lt"/>
                  <a:ea typeface="+mn-ea"/>
                </a:endParaRPr>
              </a:p>
            </p:txBody>
          </p:sp>
          <p:sp>
            <p:nvSpPr>
              <p:cNvPr id="21" name="Freeform 57"/>
              <p:cNvSpPr>
                <a:spLocks/>
              </p:cNvSpPr>
              <p:nvPr/>
            </p:nvSpPr>
            <p:spPr bwMode="auto">
              <a:xfrm>
                <a:off x="7995986" y="760883"/>
                <a:ext cx="1013340" cy="431372"/>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sp>
            <p:nvSpPr>
              <p:cNvPr id="22" name="Freeform 58"/>
              <p:cNvSpPr>
                <a:spLocks/>
              </p:cNvSpPr>
              <p:nvPr/>
            </p:nvSpPr>
            <p:spPr bwMode="auto">
              <a:xfrm>
                <a:off x="8337957" y="1045111"/>
                <a:ext cx="255221" cy="256559"/>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p:spPr>
            <p:txBody>
              <a:bodyPr/>
              <a:lstStyle/>
              <a:p>
                <a:pPr fontAlgn="auto">
                  <a:spcBef>
                    <a:spcPts val="0"/>
                  </a:spcBef>
                  <a:spcAft>
                    <a:spcPts val="0"/>
                  </a:spcAft>
                  <a:defRPr/>
                </a:pPr>
                <a:endParaRPr lang="zh-CN" altLang="en-US" sz="1800">
                  <a:latin typeface="+mn-lt"/>
                  <a:ea typeface="+mn-ea"/>
                </a:endParaRPr>
              </a:p>
            </p:txBody>
          </p:sp>
        </p:grpSp>
      </p:grpSp>
      <p:sp>
        <p:nvSpPr>
          <p:cNvPr id="23" name="文本框 22"/>
          <p:cNvSpPr txBox="1"/>
          <p:nvPr/>
        </p:nvSpPr>
        <p:spPr>
          <a:xfrm>
            <a:off x="5695950" y="3376613"/>
            <a:ext cx="1282700" cy="366712"/>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800">
                <a:solidFill>
                  <a:srgbClr val="EEA81D"/>
                </a:solidFill>
                <a:latin typeface="微软雅黑" pitchFamily="34" charset="-122"/>
              </a:rPr>
              <a:t>02</a:t>
            </a:r>
            <a:endParaRPr lang="zh-CN" altLang="en-US" sz="1800">
              <a:solidFill>
                <a:srgbClr val="EEA81D"/>
              </a:solidFill>
              <a:latin typeface="微软雅黑" pitchFamily="34" charset="-122"/>
            </a:endParaRPr>
          </a:p>
        </p:txBody>
      </p:sp>
      <p:sp>
        <p:nvSpPr>
          <p:cNvPr id="24" name="文本框 23"/>
          <p:cNvSpPr txBox="1">
            <a:spLocks noChangeArrowheads="1"/>
          </p:cNvSpPr>
          <p:nvPr/>
        </p:nvSpPr>
        <p:spPr bwMode="auto">
          <a:xfrm>
            <a:off x="2900363" y="1897063"/>
            <a:ext cx="19796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fontAlgn="ctr" hangingPunct="1"/>
            <a:r>
              <a:rPr lang="zh-CN" altLang="en-US" sz="2000" b="1">
                <a:solidFill>
                  <a:schemeClr val="bg1"/>
                </a:solidFill>
                <a:latin typeface="微软雅黑" pitchFamily="34" charset="-122"/>
                <a:ea typeface="微软雅黑" pitchFamily="34" charset="-122"/>
              </a:rPr>
              <a:t>点击输入标题</a:t>
            </a:r>
          </a:p>
        </p:txBody>
      </p:sp>
      <p:sp>
        <p:nvSpPr>
          <p:cNvPr id="25" name="文本框 24"/>
          <p:cNvSpPr txBox="1">
            <a:spLocks noChangeArrowheads="1"/>
          </p:cNvSpPr>
          <p:nvPr/>
        </p:nvSpPr>
        <p:spPr bwMode="auto">
          <a:xfrm>
            <a:off x="2930525" y="4760913"/>
            <a:ext cx="1920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fontAlgn="ctr" hangingPunct="1"/>
            <a:r>
              <a:rPr lang="zh-CN" altLang="en-US" sz="2000" b="1">
                <a:solidFill>
                  <a:schemeClr val="bg1"/>
                </a:solidFill>
                <a:latin typeface="微软雅黑" pitchFamily="34" charset="-122"/>
                <a:ea typeface="微软雅黑" pitchFamily="34" charset="-122"/>
              </a:rPr>
              <a:t>点击输入标题</a:t>
            </a:r>
          </a:p>
        </p:txBody>
      </p:sp>
      <p:sp>
        <p:nvSpPr>
          <p:cNvPr id="26" name="文本框 25"/>
          <p:cNvSpPr txBox="1">
            <a:spLocks noChangeArrowheads="1"/>
          </p:cNvSpPr>
          <p:nvPr/>
        </p:nvSpPr>
        <p:spPr bwMode="auto">
          <a:xfrm>
            <a:off x="7212013" y="3355975"/>
            <a:ext cx="1920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fontAlgn="ctr" hangingPunct="1"/>
            <a:r>
              <a:rPr lang="zh-CN" altLang="en-US" sz="2000" b="1">
                <a:solidFill>
                  <a:schemeClr val="bg1"/>
                </a:solidFill>
                <a:latin typeface="微软雅黑" pitchFamily="34" charset="-122"/>
                <a:ea typeface="微软雅黑" pitchFamily="34" charset="-122"/>
              </a:rPr>
              <a:t>点击输入标题</a:t>
            </a:r>
          </a:p>
        </p:txBody>
      </p:sp>
      <p:sp>
        <p:nvSpPr>
          <p:cNvPr id="27" name="文本框 26"/>
          <p:cNvSpPr txBox="1"/>
          <p:nvPr/>
        </p:nvSpPr>
        <p:spPr>
          <a:xfrm>
            <a:off x="2528888" y="2578100"/>
            <a:ext cx="3030537" cy="858838"/>
          </a:xfrm>
          <a:prstGeom prst="rect">
            <a:avLst/>
          </a:prstGeom>
          <a:noFill/>
        </p:spPr>
        <p:txBody>
          <a:bodyPr>
            <a:spAutoFit/>
          </a:bodyPr>
          <a:lstStyle/>
          <a:p>
            <a:pPr fontAlgn="auto">
              <a:lnSpc>
                <a:spcPct val="120000"/>
              </a:lnSpc>
              <a:spcAft>
                <a:spcPts val="0"/>
              </a:spcAft>
              <a:buFont typeface="Arial" charset="0"/>
              <a:buNone/>
              <a:defRPr/>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28" name="文本框 27"/>
          <p:cNvSpPr txBox="1"/>
          <p:nvPr/>
        </p:nvSpPr>
        <p:spPr>
          <a:xfrm>
            <a:off x="6967538" y="3986213"/>
            <a:ext cx="3090862" cy="858837"/>
          </a:xfrm>
          <a:prstGeom prst="rect">
            <a:avLst/>
          </a:prstGeom>
          <a:noFill/>
        </p:spPr>
        <p:txBody>
          <a:bodyPr>
            <a:spAutoFit/>
          </a:bodyPr>
          <a:lstStyle/>
          <a:p>
            <a:pPr fontAlgn="auto">
              <a:lnSpc>
                <a:spcPct val="120000"/>
              </a:lnSpc>
              <a:spcAft>
                <a:spcPts val="0"/>
              </a:spcAft>
              <a:buFont typeface="Arial" charset="0"/>
              <a:buNone/>
              <a:defRPr/>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29" name="文本框 28"/>
          <p:cNvSpPr txBox="1"/>
          <p:nvPr/>
        </p:nvSpPr>
        <p:spPr>
          <a:xfrm>
            <a:off x="2528888" y="5370513"/>
            <a:ext cx="3030537" cy="858837"/>
          </a:xfrm>
          <a:prstGeom prst="rect">
            <a:avLst/>
          </a:prstGeom>
          <a:noFill/>
        </p:spPr>
        <p:txBody>
          <a:bodyPr>
            <a:spAutoFit/>
          </a:bodyPr>
          <a:lstStyle/>
          <a:p>
            <a:pPr fontAlgn="auto">
              <a:lnSpc>
                <a:spcPct val="120000"/>
              </a:lnSpc>
              <a:spcAft>
                <a:spcPts val="0"/>
              </a:spcAft>
              <a:buFont typeface="Arial" charset="0"/>
              <a:buNone/>
              <a:defRPr/>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grpSp>
        <p:nvGrpSpPr>
          <p:cNvPr id="976945" name="Group 49"/>
          <p:cNvGrpSpPr>
            <a:grpSpLocks/>
          </p:cNvGrpSpPr>
          <p:nvPr/>
        </p:nvGrpSpPr>
        <p:grpSpPr bwMode="auto">
          <a:xfrm>
            <a:off x="1058863"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4"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76948" name="圆角矩形 606"/>
          <p:cNvSpPr>
            <a:spLocks noChangeArrowheads="1"/>
          </p:cNvSpPr>
          <p:nvPr/>
        </p:nvSpPr>
        <p:spPr bwMode="auto">
          <a:xfrm>
            <a:off x="1203325"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教学设计</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76945"/>
                                        </p:tgtEl>
                                        <p:attrNameLst>
                                          <p:attrName>style.visibility</p:attrName>
                                        </p:attrNameLst>
                                      </p:cBhvr>
                                      <p:to>
                                        <p:strVal val="visible"/>
                                      </p:to>
                                    </p:set>
                                    <p:anim calcmode="lin" valueType="num">
                                      <p:cBhvr>
                                        <p:cTn id="7" dur="2000" fill="hold"/>
                                        <p:tgtEl>
                                          <p:spTgt spid="976945"/>
                                        </p:tgtEl>
                                        <p:attrNameLst>
                                          <p:attrName>ppt_w</p:attrName>
                                        </p:attrNameLst>
                                      </p:cBhvr>
                                      <p:tavLst>
                                        <p:tav tm="0">
                                          <p:val>
                                            <p:fltVal val="0"/>
                                          </p:val>
                                        </p:tav>
                                        <p:tav tm="100000">
                                          <p:val>
                                            <p:strVal val="#ppt_w"/>
                                          </p:val>
                                        </p:tav>
                                      </p:tavLst>
                                    </p:anim>
                                    <p:anim calcmode="lin" valueType="num">
                                      <p:cBhvr>
                                        <p:cTn id="8" dur="2000" fill="hold"/>
                                        <p:tgtEl>
                                          <p:spTgt spid="976945"/>
                                        </p:tgtEl>
                                        <p:attrNameLst>
                                          <p:attrName>ppt_h</p:attrName>
                                        </p:attrNameLst>
                                      </p:cBhvr>
                                      <p:tavLst>
                                        <p:tav tm="0">
                                          <p:val>
                                            <p:fltVal val="0"/>
                                          </p:val>
                                        </p:tav>
                                        <p:tav tm="100000">
                                          <p:val>
                                            <p:strVal val="#ppt_h"/>
                                          </p:val>
                                        </p:tav>
                                      </p:tavLst>
                                    </p:anim>
                                    <p:anim calcmode="lin" valueType="num">
                                      <p:cBhvr>
                                        <p:cTn id="9" dur="2000" fill="hold"/>
                                        <p:tgtEl>
                                          <p:spTgt spid="97694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7694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76948"/>
                                        </p:tgtEl>
                                        <p:attrNameLst>
                                          <p:attrName>style.visibility</p:attrName>
                                        </p:attrNameLst>
                                      </p:cBhvr>
                                      <p:to>
                                        <p:strVal val="visible"/>
                                      </p:to>
                                    </p:set>
                                    <p:animEffect transition="in" filter="wipe(left)">
                                      <p:cBhvr>
                                        <p:cTn id="14" dur="1000"/>
                                        <p:tgtEl>
                                          <p:spTgt spid="97694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2750"/>
                                        <p:tgtEl>
                                          <p:spTgt spid="2"/>
                                        </p:tgtEl>
                                      </p:cBhvr>
                                    </p:animEffect>
                                  </p:childTnLst>
                                </p:cTn>
                              </p:par>
                              <p:par>
                                <p:cTn id="23" presetID="22" presetClass="entr" presetSubtype="2"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par>
                                <p:cTn id="26" presetID="9" presetClass="entr" presetSubtype="0" fill="hold" grpId="0" nodeType="withEffect">
                                  <p:stCondLst>
                                    <p:cond delay="75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75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22" presetClass="entr" presetSubtype="1" fill="hold" grpId="0" nodeType="withEffect">
                                  <p:stCondLst>
                                    <p:cond delay="125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par>
                                <p:cTn id="35" presetID="22" presetClass="entr" presetSubtype="8" fill="hold" nodeType="withEffect">
                                  <p:stCondLst>
                                    <p:cond delay="175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9" presetClass="entr" presetSubtype="0" fill="hold" grpId="0" nodeType="withEffect">
                                  <p:stCondLst>
                                    <p:cond delay="2250"/>
                                  </p:stCondLst>
                                  <p:childTnLst>
                                    <p:set>
                                      <p:cBhvr>
                                        <p:cTn id="39" dur="1" fill="hold">
                                          <p:stCondLst>
                                            <p:cond delay="0"/>
                                          </p:stCondLst>
                                        </p:cTn>
                                        <p:tgtEl>
                                          <p:spTgt spid="23"/>
                                        </p:tgtEl>
                                        <p:attrNameLst>
                                          <p:attrName>style.visibility</p:attrName>
                                        </p:attrNameLst>
                                      </p:cBhvr>
                                      <p:to>
                                        <p:strVal val="visible"/>
                                      </p:to>
                                    </p:set>
                                    <p:animEffect transition="in" filter="dissolve">
                                      <p:cBhvr>
                                        <p:cTn id="40" dur="500"/>
                                        <p:tgtEl>
                                          <p:spTgt spid="23"/>
                                        </p:tgtEl>
                                      </p:cBhvr>
                                    </p:animEffect>
                                  </p:childTnLst>
                                </p:cTn>
                              </p:par>
                              <p:par>
                                <p:cTn id="41" presetID="9" presetClass="entr" presetSubtype="0" fill="hold" grpId="0" nodeType="withEffect">
                                  <p:stCondLst>
                                    <p:cond delay="2250"/>
                                  </p:stCondLst>
                                  <p:childTnLst>
                                    <p:set>
                                      <p:cBhvr>
                                        <p:cTn id="42" dur="1" fill="hold">
                                          <p:stCondLst>
                                            <p:cond delay="0"/>
                                          </p:stCondLst>
                                        </p:cTn>
                                        <p:tgtEl>
                                          <p:spTgt spid="26"/>
                                        </p:tgtEl>
                                        <p:attrNameLst>
                                          <p:attrName>style.visibility</p:attrName>
                                        </p:attrNameLst>
                                      </p:cBhvr>
                                      <p:to>
                                        <p:strVal val="visible"/>
                                      </p:to>
                                    </p:set>
                                    <p:animEffect transition="in" filter="dissolve">
                                      <p:cBhvr>
                                        <p:cTn id="43" dur="500"/>
                                        <p:tgtEl>
                                          <p:spTgt spid="26"/>
                                        </p:tgtEl>
                                      </p:cBhvr>
                                    </p:animEffect>
                                  </p:childTnLst>
                                </p:cTn>
                              </p:par>
                            </p:childTnLst>
                          </p:cTn>
                        </p:par>
                        <p:par>
                          <p:cTn id="44" fill="hold" nodeType="afterGroup">
                            <p:stCondLst>
                              <p:cond delay="6750"/>
                            </p:stCondLst>
                            <p:childTnLst>
                              <p:par>
                                <p:cTn id="45" presetID="22" presetClass="entr" presetSubtype="1"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nodeType="afterGroup">
                            <p:stCondLst>
                              <p:cond delay="7250"/>
                            </p:stCondLst>
                            <p:childTnLst>
                              <p:par>
                                <p:cTn id="49" presetID="22" presetClass="entr" presetSubtype="2"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right)">
                                      <p:cBhvr>
                                        <p:cTn id="51" dur="500"/>
                                        <p:tgtEl>
                                          <p:spTgt spid="10"/>
                                        </p:tgtEl>
                                      </p:cBhvr>
                                    </p:animEffect>
                                  </p:childTnLst>
                                </p:cTn>
                              </p:par>
                            </p:childTnLst>
                          </p:cTn>
                        </p:par>
                        <p:par>
                          <p:cTn id="52" fill="hold" nodeType="afterGroup">
                            <p:stCondLst>
                              <p:cond delay="7750"/>
                            </p:stCondLst>
                            <p:childTnLst>
                              <p:par>
                                <p:cTn id="53" presetID="9"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dissolve">
                                      <p:cBhvr>
                                        <p:cTn id="55" dur="500"/>
                                        <p:tgtEl>
                                          <p:spTgt spid="16"/>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dissolve">
                                      <p:cBhvr>
                                        <p:cTn id="58" dur="500"/>
                                        <p:tgtEl>
                                          <p:spTgt spid="25"/>
                                        </p:tgtEl>
                                      </p:cBhvr>
                                    </p:animEffect>
                                  </p:childTnLst>
                                </p:cTn>
                              </p:par>
                            </p:childTnLst>
                          </p:cTn>
                        </p:par>
                        <p:par>
                          <p:cTn id="59" fill="hold" nodeType="afterGroup">
                            <p:stCondLst>
                              <p:cond delay="8250"/>
                            </p:stCondLst>
                            <p:childTnLst>
                              <p:par>
                                <p:cTn id="60" presetID="22" presetClass="entr" presetSubtype="1"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 grpId="0"/>
      <p:bldP spid="16" grpId="0"/>
      <p:bldP spid="23" grpId="0"/>
      <p:bldP spid="24" grpId="0"/>
      <p:bldP spid="25" grpId="0"/>
      <p:bldP spid="26" grpId="0"/>
      <p:bldP spid="27" grpId="0"/>
      <p:bldP spid="28" grpId="0"/>
      <p:bldP spid="29" grpId="0"/>
      <p:bldP spid="9769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课堂教学</a:t>
            </a:r>
          </a:p>
        </p:txBody>
      </p:sp>
      <p:sp>
        <p:nvSpPr>
          <p:cNvPr id="978965" name="直接连接符 833"/>
          <p:cNvSpPr>
            <a:spLocks noChangeShapeType="1"/>
          </p:cNvSpPr>
          <p:nvPr/>
        </p:nvSpPr>
        <p:spPr bwMode="auto">
          <a:xfrm>
            <a:off x="1490663" y="5087938"/>
            <a:ext cx="9010650" cy="0"/>
          </a:xfrm>
          <a:prstGeom prst="line">
            <a:avLst/>
          </a:prstGeom>
          <a:noFill/>
          <a:ln w="1270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66" name="直接连接符 834"/>
          <p:cNvSpPr>
            <a:spLocks noChangeShapeType="1"/>
          </p:cNvSpPr>
          <p:nvPr/>
        </p:nvSpPr>
        <p:spPr bwMode="auto">
          <a:xfrm>
            <a:off x="1490663" y="6454775"/>
            <a:ext cx="9010650" cy="0"/>
          </a:xfrm>
          <a:prstGeom prst="line">
            <a:avLst/>
          </a:prstGeom>
          <a:noFill/>
          <a:ln w="1270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67" name="TextBox 692"/>
          <p:cNvSpPr>
            <a:spLocks noChangeArrowheads="1"/>
          </p:cNvSpPr>
          <p:nvPr/>
        </p:nvSpPr>
        <p:spPr bwMode="auto">
          <a:xfrm>
            <a:off x="3457575" y="4298950"/>
            <a:ext cx="4616450"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zh-CN" altLang="en-US" sz="4300">
                <a:latin typeface="Rockwell" pitchFamily="18" charset="0"/>
                <a:sym typeface="Arial" pitchFamily="34" charset="0"/>
              </a:rPr>
              <a:t>点击此处添加标题</a:t>
            </a:r>
          </a:p>
        </p:txBody>
      </p:sp>
      <p:sp>
        <p:nvSpPr>
          <p:cNvPr id="978968" name="矩形 1"/>
          <p:cNvSpPr>
            <a:spLocks noChangeArrowheads="1"/>
          </p:cNvSpPr>
          <p:nvPr/>
        </p:nvSpPr>
        <p:spPr bwMode="auto">
          <a:xfrm>
            <a:off x="1504950" y="5076825"/>
            <a:ext cx="8996363"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algn="just" defTabSz="1227138">
              <a:lnSpc>
                <a:spcPct val="150000"/>
              </a:lnSpc>
            </a:pPr>
            <a:r>
              <a:rPr lang="zh-CN" altLang="en-US" sz="1600">
                <a:solidFill>
                  <a:srgbClr val="595959"/>
                </a:solidFill>
                <a:latin typeface="Rockwell" pitchFamily="18" charset="0"/>
                <a:sym typeface="Rockwell" pitchFamily="18" charset="0"/>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a:t>
            </a:r>
          </a:p>
        </p:txBody>
      </p:sp>
      <p:grpSp>
        <p:nvGrpSpPr>
          <p:cNvPr id="34" name="组合 33"/>
          <p:cNvGrpSpPr>
            <a:grpSpLocks/>
          </p:cNvGrpSpPr>
          <p:nvPr/>
        </p:nvGrpSpPr>
        <p:grpSpPr bwMode="auto">
          <a:xfrm>
            <a:off x="1500188" y="1484313"/>
            <a:ext cx="2078037" cy="2770187"/>
            <a:chOff x="1270000" y="893763"/>
            <a:chExt cx="1658938" cy="2130425"/>
          </a:xfrm>
        </p:grpSpPr>
        <p:sp>
          <p:nvSpPr>
            <p:cNvPr id="978970" name="Freeform 196"/>
            <p:cNvSpPr>
              <a:spLocks noChangeArrowheads="1"/>
            </p:cNvSpPr>
            <p:nvPr/>
          </p:nvSpPr>
          <p:spPr bwMode="auto">
            <a:xfrm>
              <a:off x="1270000" y="930275"/>
              <a:ext cx="1658938" cy="2093913"/>
            </a:xfrm>
            <a:custGeom>
              <a:avLst/>
              <a:gdLst>
                <a:gd name="T0" fmla="*/ 2147483647 w 416"/>
                <a:gd name="T1" fmla="*/ 0 h 528"/>
                <a:gd name="T2" fmla="*/ 2147483647 w 416"/>
                <a:gd name="T3" fmla="*/ 0 h 528"/>
                <a:gd name="T4" fmla="*/ 0 w 416"/>
                <a:gd name="T5" fmla="*/ 2147483647 h 528"/>
                <a:gd name="T6" fmla="*/ 0 w 416"/>
                <a:gd name="T7" fmla="*/ 2147483647 h 528"/>
                <a:gd name="T8" fmla="*/ 2147483647 w 416"/>
                <a:gd name="T9" fmla="*/ 2147483647 h 528"/>
                <a:gd name="T10" fmla="*/ 2147483647 w 416"/>
                <a:gd name="T11" fmla="*/ 2147483647 h 528"/>
                <a:gd name="T12" fmla="*/ 2147483647 w 416"/>
                <a:gd name="T13" fmla="*/ 2147483647 h 528"/>
                <a:gd name="T14" fmla="*/ 2147483647 w 416"/>
                <a:gd name="T15" fmla="*/ 2147483647 h 528"/>
                <a:gd name="T16" fmla="*/ 2147483647 w 416"/>
                <a:gd name="T17" fmla="*/ 2147483647 h 528"/>
                <a:gd name="T18" fmla="*/ 2147483647 w 416"/>
                <a:gd name="T19" fmla="*/ 2147483647 h 528"/>
                <a:gd name="T20" fmla="*/ 2147483647 w 416"/>
                <a:gd name="T21" fmla="*/ 2147483647 h 528"/>
                <a:gd name="T22" fmla="*/ 2147483647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7" y="417"/>
                    <a:pt x="257" y="417"/>
                    <a:pt x="257"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78971" name="TextBox 821"/>
            <p:cNvSpPr>
              <a:spLocks noChangeArrowheads="1"/>
            </p:cNvSpPr>
            <p:nvPr/>
          </p:nvSpPr>
          <p:spPr bwMode="auto">
            <a:xfrm>
              <a:off x="1485446" y="1665355"/>
              <a:ext cx="1089906" cy="35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zh-CN" altLang="en-US" sz="2200">
                  <a:solidFill>
                    <a:schemeClr val="bg1"/>
                  </a:solidFill>
                  <a:latin typeface="Rockwell" pitchFamily="18" charset="0"/>
                  <a:sym typeface="Arial" pitchFamily="34" charset="0"/>
                </a:rPr>
                <a:t>添加标题</a:t>
              </a:r>
              <a:endParaRPr lang="zh-CN" altLang="en-US"/>
            </a:p>
          </p:txBody>
        </p:sp>
        <p:sp>
          <p:nvSpPr>
            <p:cNvPr id="978972" name="矩形 1"/>
            <p:cNvSpPr>
              <a:spLocks noChangeArrowheads="1"/>
            </p:cNvSpPr>
            <p:nvPr/>
          </p:nvSpPr>
          <p:spPr bwMode="auto">
            <a:xfrm>
              <a:off x="1506991" y="1982783"/>
              <a:ext cx="1155807" cy="3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defTabSz="1227138"/>
              <a:r>
                <a:rPr lang="zh-CN" altLang="en-US" sz="1100">
                  <a:solidFill>
                    <a:schemeClr val="bg1"/>
                  </a:solidFill>
                  <a:latin typeface="Rockwell" pitchFamily="18" charset="0"/>
                  <a:sym typeface="Rockwell" pitchFamily="18" charset="0"/>
                </a:rPr>
                <a:t>单击此处添加文本单击此处添加文本</a:t>
              </a:r>
            </a:p>
          </p:txBody>
        </p:sp>
        <p:sp>
          <p:nvSpPr>
            <p:cNvPr id="978973" name="TextBox 682"/>
            <p:cNvSpPr>
              <a:spLocks noChangeArrowheads="1"/>
            </p:cNvSpPr>
            <p:nvPr/>
          </p:nvSpPr>
          <p:spPr bwMode="auto">
            <a:xfrm>
              <a:off x="1449961" y="893763"/>
              <a:ext cx="1252125" cy="9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en-US" altLang="zh-CN" sz="7200">
                  <a:solidFill>
                    <a:schemeClr val="bg1"/>
                  </a:solidFill>
                  <a:latin typeface="Arial Rounded MT Bold" pitchFamily="34" charset="0"/>
                </a:rPr>
                <a:t>33</a:t>
              </a:r>
              <a:r>
                <a:rPr lang="en-US" altLang="zh-CN" sz="2700">
                  <a:solidFill>
                    <a:schemeClr val="bg1"/>
                  </a:solidFill>
                  <a:latin typeface="Arial Rounded MT Bold" pitchFamily="34" charset="0"/>
                </a:rPr>
                <a:t>%</a:t>
              </a:r>
              <a:endParaRPr lang="zh-CN" altLang="en-US" sz="7200">
                <a:solidFill>
                  <a:schemeClr val="bg1"/>
                </a:solidFill>
                <a:latin typeface="Arial Rounded MT Bold" pitchFamily="34" charset="0"/>
              </a:endParaRPr>
            </a:p>
          </p:txBody>
        </p:sp>
        <p:sp>
          <p:nvSpPr>
            <p:cNvPr id="978974" name="直接连接符 844"/>
            <p:cNvSpPr>
              <a:spLocks noChangeShapeType="1"/>
            </p:cNvSpPr>
            <p:nvPr/>
          </p:nvSpPr>
          <p:spPr bwMode="auto">
            <a:xfrm>
              <a:off x="1525588" y="1709738"/>
              <a:ext cx="1093787"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75" name="直接连接符 849"/>
            <p:cNvSpPr>
              <a:spLocks noChangeShapeType="1"/>
            </p:cNvSpPr>
            <p:nvPr/>
          </p:nvSpPr>
          <p:spPr bwMode="auto">
            <a:xfrm>
              <a:off x="1525588" y="1992313"/>
              <a:ext cx="1093787"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76" name="直接连接符 850"/>
            <p:cNvSpPr>
              <a:spLocks noChangeShapeType="1"/>
            </p:cNvSpPr>
            <p:nvPr/>
          </p:nvSpPr>
          <p:spPr bwMode="auto">
            <a:xfrm>
              <a:off x="1525588" y="2386013"/>
              <a:ext cx="1093787" cy="1587"/>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grpSp>
      <p:grpSp>
        <p:nvGrpSpPr>
          <p:cNvPr id="35" name="组合 34"/>
          <p:cNvGrpSpPr>
            <a:grpSpLocks/>
          </p:cNvGrpSpPr>
          <p:nvPr/>
        </p:nvGrpSpPr>
        <p:grpSpPr bwMode="auto">
          <a:xfrm>
            <a:off x="3808413" y="1484313"/>
            <a:ext cx="2074862" cy="2770187"/>
            <a:chOff x="3113088" y="893763"/>
            <a:chExt cx="1657350" cy="2130425"/>
          </a:xfrm>
        </p:grpSpPr>
        <p:sp>
          <p:nvSpPr>
            <p:cNvPr id="978978" name="Freeform 197"/>
            <p:cNvSpPr>
              <a:spLocks noChangeArrowheads="1"/>
            </p:cNvSpPr>
            <p:nvPr/>
          </p:nvSpPr>
          <p:spPr bwMode="auto">
            <a:xfrm>
              <a:off x="3113088" y="930275"/>
              <a:ext cx="1657350" cy="2093913"/>
            </a:xfrm>
            <a:custGeom>
              <a:avLst/>
              <a:gdLst>
                <a:gd name="T0" fmla="*/ 2147483647 w 416"/>
                <a:gd name="T1" fmla="*/ 0 h 528"/>
                <a:gd name="T2" fmla="*/ 2147483647 w 416"/>
                <a:gd name="T3" fmla="*/ 0 h 528"/>
                <a:gd name="T4" fmla="*/ 0 w 416"/>
                <a:gd name="T5" fmla="*/ 2147483647 h 528"/>
                <a:gd name="T6" fmla="*/ 0 w 416"/>
                <a:gd name="T7" fmla="*/ 2147483647 h 528"/>
                <a:gd name="T8" fmla="*/ 2147483647 w 416"/>
                <a:gd name="T9" fmla="*/ 2147483647 h 528"/>
                <a:gd name="T10" fmla="*/ 2147483647 w 416"/>
                <a:gd name="T11" fmla="*/ 2147483647 h 528"/>
                <a:gd name="T12" fmla="*/ 2147483647 w 416"/>
                <a:gd name="T13" fmla="*/ 2147483647 h 528"/>
                <a:gd name="T14" fmla="*/ 2147483647 w 416"/>
                <a:gd name="T15" fmla="*/ 2147483647 h 528"/>
                <a:gd name="T16" fmla="*/ 2147483647 w 416"/>
                <a:gd name="T17" fmla="*/ 2147483647 h 528"/>
                <a:gd name="T18" fmla="*/ 2147483647 w 416"/>
                <a:gd name="T19" fmla="*/ 2147483647 h 528"/>
                <a:gd name="T20" fmla="*/ 2147483647 w 416"/>
                <a:gd name="T21" fmla="*/ 2147483647 h 528"/>
                <a:gd name="T22" fmla="*/ 2147483647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7" y="417"/>
                    <a:pt x="257" y="417"/>
                    <a:pt x="257" y="417"/>
                  </a:cubicBezTo>
                  <a:cubicBezTo>
                    <a:pt x="372" y="417"/>
                    <a:pt x="372" y="417"/>
                    <a:pt x="372" y="417"/>
                  </a:cubicBezTo>
                  <a:cubicBezTo>
                    <a:pt x="396" y="417"/>
                    <a:pt x="416" y="397"/>
                    <a:pt x="416" y="372"/>
                  </a:cubicBezTo>
                  <a:cubicBezTo>
                    <a:pt x="416" y="45"/>
                    <a:pt x="416" y="45"/>
                    <a:pt x="416" y="45"/>
                  </a:cubicBezTo>
                  <a:cubicBezTo>
                    <a:pt x="416" y="21"/>
                    <a:pt x="396" y="0"/>
                    <a:pt x="372" y="0"/>
                  </a:cubicBezTo>
                  <a:close/>
                </a:path>
              </a:pathLst>
            </a:custGeom>
            <a:solidFill>
              <a:srgbClr val="EBAC07"/>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78979" name="TextBox 823"/>
            <p:cNvSpPr>
              <a:spLocks noChangeArrowheads="1"/>
            </p:cNvSpPr>
            <p:nvPr/>
          </p:nvSpPr>
          <p:spPr bwMode="auto">
            <a:xfrm>
              <a:off x="3357823" y="1665355"/>
              <a:ext cx="1090529" cy="35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zh-CN" altLang="en-US" sz="2200">
                  <a:solidFill>
                    <a:schemeClr val="bg1"/>
                  </a:solidFill>
                  <a:latin typeface="Rockwell" pitchFamily="18" charset="0"/>
                  <a:sym typeface="Arial" pitchFamily="34" charset="0"/>
                </a:rPr>
                <a:t>添加标题</a:t>
              </a:r>
              <a:endParaRPr lang="zh-CN" altLang="en-US"/>
            </a:p>
          </p:txBody>
        </p:sp>
        <p:sp>
          <p:nvSpPr>
            <p:cNvPr id="978980" name="矩形 1"/>
            <p:cNvSpPr>
              <a:spLocks noChangeArrowheads="1"/>
            </p:cNvSpPr>
            <p:nvPr/>
          </p:nvSpPr>
          <p:spPr bwMode="auto">
            <a:xfrm>
              <a:off x="3379380" y="1982783"/>
              <a:ext cx="1153931" cy="3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defTabSz="1227138"/>
              <a:r>
                <a:rPr lang="zh-CN" altLang="en-US" sz="1100">
                  <a:solidFill>
                    <a:schemeClr val="bg1"/>
                  </a:solidFill>
                  <a:latin typeface="Rockwell" pitchFamily="18" charset="0"/>
                  <a:sym typeface="Rockwell" pitchFamily="18" charset="0"/>
                </a:rPr>
                <a:t>单击此处添加文本单击此处添加文本</a:t>
              </a:r>
            </a:p>
          </p:txBody>
        </p:sp>
        <p:sp>
          <p:nvSpPr>
            <p:cNvPr id="978981" name="TextBox 682"/>
            <p:cNvSpPr>
              <a:spLocks noChangeArrowheads="1"/>
            </p:cNvSpPr>
            <p:nvPr/>
          </p:nvSpPr>
          <p:spPr bwMode="auto">
            <a:xfrm>
              <a:off x="3285544" y="893763"/>
              <a:ext cx="1252840" cy="9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en-US" altLang="zh-CN" sz="7200">
                  <a:solidFill>
                    <a:schemeClr val="bg1"/>
                  </a:solidFill>
                  <a:latin typeface="Arial Rounded MT Bold" pitchFamily="34" charset="0"/>
                </a:rPr>
                <a:t>58</a:t>
              </a:r>
              <a:r>
                <a:rPr lang="en-US" altLang="zh-CN" sz="2700">
                  <a:solidFill>
                    <a:schemeClr val="bg1"/>
                  </a:solidFill>
                  <a:latin typeface="Arial Rounded MT Bold" pitchFamily="34" charset="0"/>
                </a:rPr>
                <a:t>%</a:t>
              </a:r>
              <a:endParaRPr lang="zh-CN" altLang="en-US" sz="7200">
                <a:solidFill>
                  <a:schemeClr val="bg1"/>
                </a:solidFill>
                <a:latin typeface="Arial Rounded MT Bold" pitchFamily="34" charset="0"/>
              </a:endParaRPr>
            </a:p>
          </p:txBody>
        </p:sp>
        <p:sp>
          <p:nvSpPr>
            <p:cNvPr id="978982" name="直接连接符 851"/>
            <p:cNvSpPr>
              <a:spLocks noChangeShapeType="1"/>
            </p:cNvSpPr>
            <p:nvPr/>
          </p:nvSpPr>
          <p:spPr bwMode="auto">
            <a:xfrm>
              <a:off x="3397250" y="1709738"/>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83" name="直接连接符 852"/>
            <p:cNvSpPr>
              <a:spLocks noChangeShapeType="1"/>
            </p:cNvSpPr>
            <p:nvPr/>
          </p:nvSpPr>
          <p:spPr bwMode="auto">
            <a:xfrm>
              <a:off x="3397250" y="1992313"/>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84" name="直接连接符 853"/>
            <p:cNvSpPr>
              <a:spLocks noChangeShapeType="1"/>
            </p:cNvSpPr>
            <p:nvPr/>
          </p:nvSpPr>
          <p:spPr bwMode="auto">
            <a:xfrm>
              <a:off x="3397250" y="2386013"/>
              <a:ext cx="1093788" cy="1587"/>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grpSp>
      <p:grpSp>
        <p:nvGrpSpPr>
          <p:cNvPr id="36" name="组合 35"/>
          <p:cNvGrpSpPr>
            <a:grpSpLocks/>
          </p:cNvGrpSpPr>
          <p:nvPr/>
        </p:nvGrpSpPr>
        <p:grpSpPr bwMode="auto">
          <a:xfrm>
            <a:off x="6111875" y="1484313"/>
            <a:ext cx="2081213" cy="2770187"/>
            <a:chOff x="4953000" y="893763"/>
            <a:chExt cx="1663700" cy="2130425"/>
          </a:xfrm>
        </p:grpSpPr>
        <p:sp>
          <p:nvSpPr>
            <p:cNvPr id="978986" name="Freeform 198"/>
            <p:cNvSpPr>
              <a:spLocks noChangeArrowheads="1"/>
            </p:cNvSpPr>
            <p:nvPr/>
          </p:nvSpPr>
          <p:spPr bwMode="auto">
            <a:xfrm>
              <a:off x="4953000" y="930275"/>
              <a:ext cx="1663700" cy="2093913"/>
            </a:xfrm>
            <a:custGeom>
              <a:avLst/>
              <a:gdLst>
                <a:gd name="T0" fmla="*/ 2147483647 w 417"/>
                <a:gd name="T1" fmla="*/ 0 h 528"/>
                <a:gd name="T2" fmla="*/ 2147483647 w 417"/>
                <a:gd name="T3" fmla="*/ 0 h 528"/>
                <a:gd name="T4" fmla="*/ 0 w 417"/>
                <a:gd name="T5" fmla="*/ 2147483647 h 528"/>
                <a:gd name="T6" fmla="*/ 0 w 417"/>
                <a:gd name="T7" fmla="*/ 2147483647 h 528"/>
                <a:gd name="T8" fmla="*/ 2147483647 w 417"/>
                <a:gd name="T9" fmla="*/ 2147483647 h 528"/>
                <a:gd name="T10" fmla="*/ 2147483647 w 417"/>
                <a:gd name="T11" fmla="*/ 2147483647 h 528"/>
                <a:gd name="T12" fmla="*/ 2147483647 w 417"/>
                <a:gd name="T13" fmla="*/ 2147483647 h 528"/>
                <a:gd name="T14" fmla="*/ 2147483647 w 417"/>
                <a:gd name="T15" fmla="*/ 2147483647 h 528"/>
                <a:gd name="T16" fmla="*/ 2147483647 w 417"/>
                <a:gd name="T17" fmla="*/ 2147483647 h 528"/>
                <a:gd name="T18" fmla="*/ 2147483647 w 417"/>
                <a:gd name="T19" fmla="*/ 2147483647 h 528"/>
                <a:gd name="T20" fmla="*/ 2147483647 w 417"/>
                <a:gd name="T21" fmla="*/ 2147483647 h 528"/>
                <a:gd name="T22" fmla="*/ 2147483647 w 417"/>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7"/>
                <a:gd name="T37" fmla="*/ 0 h 528"/>
                <a:gd name="T38" fmla="*/ 417 w 417"/>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7" h="528">
                  <a:moveTo>
                    <a:pt x="372" y="0"/>
                  </a:moveTo>
                  <a:cubicBezTo>
                    <a:pt x="45" y="0"/>
                    <a:pt x="45" y="0"/>
                    <a:pt x="45" y="0"/>
                  </a:cubicBezTo>
                  <a:cubicBezTo>
                    <a:pt x="20" y="0"/>
                    <a:pt x="0" y="21"/>
                    <a:pt x="0" y="45"/>
                  </a:cubicBezTo>
                  <a:cubicBezTo>
                    <a:pt x="0" y="372"/>
                    <a:pt x="0" y="372"/>
                    <a:pt x="0" y="372"/>
                  </a:cubicBezTo>
                  <a:cubicBezTo>
                    <a:pt x="0" y="397"/>
                    <a:pt x="20" y="417"/>
                    <a:pt x="45" y="417"/>
                  </a:cubicBezTo>
                  <a:cubicBezTo>
                    <a:pt x="160" y="417"/>
                    <a:pt x="160" y="417"/>
                    <a:pt x="160" y="417"/>
                  </a:cubicBezTo>
                  <a:cubicBezTo>
                    <a:pt x="208" y="528"/>
                    <a:pt x="208" y="528"/>
                    <a:pt x="208" y="528"/>
                  </a:cubicBezTo>
                  <a:cubicBezTo>
                    <a:pt x="258" y="417"/>
                    <a:pt x="258" y="417"/>
                    <a:pt x="258" y="417"/>
                  </a:cubicBezTo>
                  <a:cubicBezTo>
                    <a:pt x="372" y="417"/>
                    <a:pt x="372" y="417"/>
                    <a:pt x="372" y="417"/>
                  </a:cubicBezTo>
                  <a:cubicBezTo>
                    <a:pt x="397" y="417"/>
                    <a:pt x="417" y="397"/>
                    <a:pt x="417" y="372"/>
                  </a:cubicBezTo>
                  <a:cubicBezTo>
                    <a:pt x="417" y="45"/>
                    <a:pt x="417" y="45"/>
                    <a:pt x="417" y="45"/>
                  </a:cubicBezTo>
                  <a:cubicBezTo>
                    <a:pt x="417" y="21"/>
                    <a:pt x="397" y="0"/>
                    <a:pt x="372" y="0"/>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78987" name="TextBox 825"/>
            <p:cNvSpPr>
              <a:spLocks noChangeArrowheads="1"/>
            </p:cNvSpPr>
            <p:nvPr/>
          </p:nvSpPr>
          <p:spPr bwMode="auto">
            <a:xfrm>
              <a:off x="5185233" y="1665355"/>
              <a:ext cx="1091367" cy="35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zh-CN" altLang="en-US" sz="2200">
                  <a:solidFill>
                    <a:schemeClr val="bg1"/>
                  </a:solidFill>
                  <a:latin typeface="Rockwell" pitchFamily="18" charset="0"/>
                  <a:sym typeface="Arial" pitchFamily="34" charset="0"/>
                </a:rPr>
                <a:t>添加标题</a:t>
              </a:r>
              <a:endParaRPr lang="zh-CN" altLang="en-US"/>
            </a:p>
          </p:txBody>
        </p:sp>
        <p:sp>
          <p:nvSpPr>
            <p:cNvPr id="978988" name="矩形 1"/>
            <p:cNvSpPr>
              <a:spLocks noChangeArrowheads="1"/>
            </p:cNvSpPr>
            <p:nvPr/>
          </p:nvSpPr>
          <p:spPr bwMode="auto">
            <a:xfrm>
              <a:off x="5208075" y="1982783"/>
              <a:ext cx="1153550" cy="3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defTabSz="1227138"/>
              <a:r>
                <a:rPr lang="zh-CN" altLang="en-US" sz="1100">
                  <a:solidFill>
                    <a:schemeClr val="bg1"/>
                  </a:solidFill>
                  <a:latin typeface="Rockwell" pitchFamily="18" charset="0"/>
                  <a:sym typeface="Rockwell" pitchFamily="18" charset="0"/>
                </a:rPr>
                <a:t>单击此处添加文本单击此处添加文本</a:t>
              </a:r>
            </a:p>
          </p:txBody>
        </p:sp>
        <p:sp>
          <p:nvSpPr>
            <p:cNvPr id="978989" name="TextBox 682"/>
            <p:cNvSpPr>
              <a:spLocks noChangeArrowheads="1"/>
            </p:cNvSpPr>
            <p:nvPr/>
          </p:nvSpPr>
          <p:spPr bwMode="auto">
            <a:xfrm>
              <a:off x="5106553" y="893763"/>
              <a:ext cx="1253803" cy="9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en-US" altLang="zh-CN" sz="7200">
                  <a:solidFill>
                    <a:schemeClr val="bg1"/>
                  </a:solidFill>
                  <a:latin typeface="Arial Rounded MT Bold" pitchFamily="34" charset="0"/>
                </a:rPr>
                <a:t>63</a:t>
              </a:r>
              <a:r>
                <a:rPr lang="en-US" altLang="zh-CN" sz="2700">
                  <a:solidFill>
                    <a:schemeClr val="bg1"/>
                  </a:solidFill>
                  <a:latin typeface="Arial Rounded MT Bold" pitchFamily="34" charset="0"/>
                </a:rPr>
                <a:t>%</a:t>
              </a:r>
              <a:endParaRPr lang="zh-CN" altLang="en-US" sz="7200">
                <a:solidFill>
                  <a:schemeClr val="bg1"/>
                </a:solidFill>
                <a:latin typeface="Arial Rounded MT Bold" pitchFamily="34" charset="0"/>
              </a:endParaRPr>
            </a:p>
          </p:txBody>
        </p:sp>
        <p:sp>
          <p:nvSpPr>
            <p:cNvPr id="978990" name="直接连接符 854"/>
            <p:cNvSpPr>
              <a:spLocks noChangeShapeType="1"/>
            </p:cNvSpPr>
            <p:nvPr/>
          </p:nvSpPr>
          <p:spPr bwMode="auto">
            <a:xfrm>
              <a:off x="5219700" y="1709738"/>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91" name="直接连接符 855"/>
            <p:cNvSpPr>
              <a:spLocks noChangeShapeType="1"/>
            </p:cNvSpPr>
            <p:nvPr/>
          </p:nvSpPr>
          <p:spPr bwMode="auto">
            <a:xfrm>
              <a:off x="5219700" y="1992313"/>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92" name="直接连接符 856"/>
            <p:cNvSpPr>
              <a:spLocks noChangeShapeType="1"/>
            </p:cNvSpPr>
            <p:nvPr/>
          </p:nvSpPr>
          <p:spPr bwMode="auto">
            <a:xfrm>
              <a:off x="5219700" y="2386013"/>
              <a:ext cx="1093788" cy="1587"/>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grpSp>
      <p:grpSp>
        <p:nvGrpSpPr>
          <p:cNvPr id="2" name="组合 36"/>
          <p:cNvGrpSpPr>
            <a:grpSpLocks/>
          </p:cNvGrpSpPr>
          <p:nvPr/>
        </p:nvGrpSpPr>
        <p:grpSpPr bwMode="auto">
          <a:xfrm>
            <a:off x="8424863" y="1484313"/>
            <a:ext cx="2074862" cy="2770187"/>
            <a:chOff x="6800850" y="893763"/>
            <a:chExt cx="1657350" cy="2130425"/>
          </a:xfrm>
        </p:grpSpPr>
        <p:sp>
          <p:nvSpPr>
            <p:cNvPr id="978994" name="Freeform 199"/>
            <p:cNvSpPr>
              <a:spLocks noChangeArrowheads="1"/>
            </p:cNvSpPr>
            <p:nvPr/>
          </p:nvSpPr>
          <p:spPr bwMode="auto">
            <a:xfrm>
              <a:off x="6800850" y="930275"/>
              <a:ext cx="1657350" cy="2093913"/>
            </a:xfrm>
            <a:custGeom>
              <a:avLst/>
              <a:gdLst>
                <a:gd name="T0" fmla="*/ 2147483647 w 416"/>
                <a:gd name="T1" fmla="*/ 0 h 528"/>
                <a:gd name="T2" fmla="*/ 2147483647 w 416"/>
                <a:gd name="T3" fmla="*/ 0 h 528"/>
                <a:gd name="T4" fmla="*/ 0 w 416"/>
                <a:gd name="T5" fmla="*/ 2147483647 h 528"/>
                <a:gd name="T6" fmla="*/ 0 w 416"/>
                <a:gd name="T7" fmla="*/ 2147483647 h 528"/>
                <a:gd name="T8" fmla="*/ 2147483647 w 416"/>
                <a:gd name="T9" fmla="*/ 2147483647 h 528"/>
                <a:gd name="T10" fmla="*/ 2147483647 w 416"/>
                <a:gd name="T11" fmla="*/ 2147483647 h 528"/>
                <a:gd name="T12" fmla="*/ 2147483647 w 416"/>
                <a:gd name="T13" fmla="*/ 2147483647 h 528"/>
                <a:gd name="T14" fmla="*/ 2147483647 w 416"/>
                <a:gd name="T15" fmla="*/ 2147483647 h 528"/>
                <a:gd name="T16" fmla="*/ 2147483647 w 416"/>
                <a:gd name="T17" fmla="*/ 2147483647 h 528"/>
                <a:gd name="T18" fmla="*/ 2147483647 w 416"/>
                <a:gd name="T19" fmla="*/ 2147483647 h 528"/>
                <a:gd name="T20" fmla="*/ 2147483647 w 416"/>
                <a:gd name="T21" fmla="*/ 2147483647 h 528"/>
                <a:gd name="T22" fmla="*/ 2147483647 w 416"/>
                <a:gd name="T23" fmla="*/ 0 h 5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6"/>
                <a:gd name="T37" fmla="*/ 0 h 528"/>
                <a:gd name="T38" fmla="*/ 416 w 416"/>
                <a:gd name="T39" fmla="*/ 528 h 5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6" h="528">
                  <a:moveTo>
                    <a:pt x="371" y="0"/>
                  </a:moveTo>
                  <a:cubicBezTo>
                    <a:pt x="44" y="0"/>
                    <a:pt x="44" y="0"/>
                    <a:pt x="44" y="0"/>
                  </a:cubicBezTo>
                  <a:cubicBezTo>
                    <a:pt x="20" y="0"/>
                    <a:pt x="0" y="21"/>
                    <a:pt x="0" y="45"/>
                  </a:cubicBezTo>
                  <a:cubicBezTo>
                    <a:pt x="0" y="372"/>
                    <a:pt x="0" y="372"/>
                    <a:pt x="0" y="372"/>
                  </a:cubicBezTo>
                  <a:cubicBezTo>
                    <a:pt x="0" y="397"/>
                    <a:pt x="20" y="417"/>
                    <a:pt x="44" y="417"/>
                  </a:cubicBezTo>
                  <a:cubicBezTo>
                    <a:pt x="160" y="417"/>
                    <a:pt x="160" y="417"/>
                    <a:pt x="160" y="417"/>
                  </a:cubicBezTo>
                  <a:cubicBezTo>
                    <a:pt x="208" y="528"/>
                    <a:pt x="208" y="528"/>
                    <a:pt x="208" y="528"/>
                  </a:cubicBezTo>
                  <a:cubicBezTo>
                    <a:pt x="258" y="417"/>
                    <a:pt x="258" y="417"/>
                    <a:pt x="258" y="417"/>
                  </a:cubicBezTo>
                  <a:cubicBezTo>
                    <a:pt x="371" y="417"/>
                    <a:pt x="371" y="417"/>
                    <a:pt x="371" y="417"/>
                  </a:cubicBezTo>
                  <a:cubicBezTo>
                    <a:pt x="396" y="417"/>
                    <a:pt x="416" y="397"/>
                    <a:pt x="416" y="372"/>
                  </a:cubicBezTo>
                  <a:cubicBezTo>
                    <a:pt x="416" y="45"/>
                    <a:pt x="416" y="45"/>
                    <a:pt x="416" y="45"/>
                  </a:cubicBezTo>
                  <a:cubicBezTo>
                    <a:pt x="416" y="21"/>
                    <a:pt x="396" y="0"/>
                    <a:pt x="371" y="0"/>
                  </a:cubicBezTo>
                  <a:close/>
                </a:path>
              </a:pathLst>
            </a:custGeom>
            <a:solidFill>
              <a:srgbClr val="4C6062"/>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78995" name="TextBox 827"/>
            <p:cNvSpPr>
              <a:spLocks noChangeArrowheads="1"/>
            </p:cNvSpPr>
            <p:nvPr/>
          </p:nvSpPr>
          <p:spPr bwMode="auto">
            <a:xfrm>
              <a:off x="7058265" y="1665355"/>
              <a:ext cx="1090529" cy="35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zh-CN" altLang="en-US" sz="2200">
                  <a:solidFill>
                    <a:schemeClr val="bg1"/>
                  </a:solidFill>
                  <a:latin typeface="Rockwell" pitchFamily="18" charset="0"/>
                  <a:sym typeface="Arial" pitchFamily="34" charset="0"/>
                </a:rPr>
                <a:t>添加标题</a:t>
              </a:r>
              <a:endParaRPr lang="zh-CN" altLang="en-US"/>
            </a:p>
          </p:txBody>
        </p:sp>
        <p:sp>
          <p:nvSpPr>
            <p:cNvPr id="978996" name="矩形 1"/>
            <p:cNvSpPr>
              <a:spLocks noChangeArrowheads="1"/>
            </p:cNvSpPr>
            <p:nvPr/>
          </p:nvSpPr>
          <p:spPr bwMode="auto">
            <a:xfrm>
              <a:off x="7079822" y="1982783"/>
              <a:ext cx="1152664" cy="3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defTabSz="1227138"/>
              <a:r>
                <a:rPr lang="zh-CN" altLang="en-US" sz="1100">
                  <a:solidFill>
                    <a:schemeClr val="bg1"/>
                  </a:solidFill>
                  <a:latin typeface="Rockwell" pitchFamily="18" charset="0"/>
                  <a:sym typeface="Rockwell" pitchFamily="18" charset="0"/>
                </a:rPr>
                <a:t>单击此处添加文本单击此处添加文本</a:t>
              </a:r>
            </a:p>
          </p:txBody>
        </p:sp>
        <p:sp>
          <p:nvSpPr>
            <p:cNvPr id="978997" name="TextBox 682"/>
            <p:cNvSpPr>
              <a:spLocks noChangeArrowheads="1"/>
            </p:cNvSpPr>
            <p:nvPr/>
          </p:nvSpPr>
          <p:spPr bwMode="auto">
            <a:xfrm>
              <a:off x="7003739" y="893763"/>
              <a:ext cx="1252840" cy="93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defTabSz="1227138"/>
              <a:r>
                <a:rPr lang="en-US" altLang="zh-CN" sz="7200">
                  <a:solidFill>
                    <a:schemeClr val="bg1"/>
                  </a:solidFill>
                  <a:latin typeface="Arial Rounded MT Bold" pitchFamily="34" charset="0"/>
                </a:rPr>
                <a:t>22</a:t>
              </a:r>
              <a:r>
                <a:rPr lang="en-US" altLang="zh-CN" sz="2700">
                  <a:solidFill>
                    <a:schemeClr val="bg1"/>
                  </a:solidFill>
                  <a:latin typeface="Arial Rounded MT Bold" pitchFamily="34" charset="0"/>
                </a:rPr>
                <a:t>%</a:t>
              </a:r>
              <a:endParaRPr lang="zh-CN" altLang="en-US" sz="7200">
                <a:solidFill>
                  <a:schemeClr val="bg1"/>
                </a:solidFill>
                <a:latin typeface="Arial Rounded MT Bold" pitchFamily="34" charset="0"/>
              </a:endParaRPr>
            </a:p>
          </p:txBody>
        </p:sp>
        <p:sp>
          <p:nvSpPr>
            <p:cNvPr id="978998" name="直接连接符 857"/>
            <p:cNvSpPr>
              <a:spLocks noChangeShapeType="1"/>
            </p:cNvSpPr>
            <p:nvPr/>
          </p:nvSpPr>
          <p:spPr bwMode="auto">
            <a:xfrm>
              <a:off x="7124700" y="1709738"/>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8999" name="直接连接符 858"/>
            <p:cNvSpPr>
              <a:spLocks noChangeShapeType="1"/>
            </p:cNvSpPr>
            <p:nvPr/>
          </p:nvSpPr>
          <p:spPr bwMode="auto">
            <a:xfrm>
              <a:off x="7124700" y="1992313"/>
              <a:ext cx="1093788" cy="0"/>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79000" name="直接连接符 859"/>
            <p:cNvSpPr>
              <a:spLocks noChangeShapeType="1"/>
            </p:cNvSpPr>
            <p:nvPr/>
          </p:nvSpPr>
          <p:spPr bwMode="auto">
            <a:xfrm>
              <a:off x="7124700" y="2386013"/>
              <a:ext cx="1093788" cy="1587"/>
            </a:xfrm>
            <a:prstGeom prst="line">
              <a:avLst/>
            </a:prstGeom>
            <a:noFill/>
            <a:ln w="9525">
              <a:solidFill>
                <a:schemeClr val="bg1"/>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grpSp>
      <p:grpSp>
        <p:nvGrpSpPr>
          <p:cNvPr id="979001" name="Group 57"/>
          <p:cNvGrpSpPr>
            <a:grpSpLocks/>
          </p:cNvGrpSpPr>
          <p:nvPr/>
        </p:nvGrpSpPr>
        <p:grpSpPr bwMode="auto">
          <a:xfrm>
            <a:off x="985838"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79004" name="圆角矩形 606"/>
          <p:cNvSpPr>
            <a:spLocks noChangeArrowheads="1"/>
          </p:cNvSpPr>
          <p:nvPr/>
        </p:nvSpPr>
        <p:spPr bwMode="auto">
          <a:xfrm>
            <a:off x="1130300"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教学设计</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79001"/>
                                        </p:tgtEl>
                                        <p:attrNameLst>
                                          <p:attrName>style.visibility</p:attrName>
                                        </p:attrNameLst>
                                      </p:cBhvr>
                                      <p:to>
                                        <p:strVal val="visible"/>
                                      </p:to>
                                    </p:set>
                                    <p:anim calcmode="lin" valueType="num">
                                      <p:cBhvr>
                                        <p:cTn id="7" dur="2000" fill="hold"/>
                                        <p:tgtEl>
                                          <p:spTgt spid="979001"/>
                                        </p:tgtEl>
                                        <p:attrNameLst>
                                          <p:attrName>ppt_w</p:attrName>
                                        </p:attrNameLst>
                                      </p:cBhvr>
                                      <p:tavLst>
                                        <p:tav tm="0">
                                          <p:val>
                                            <p:fltVal val="0"/>
                                          </p:val>
                                        </p:tav>
                                        <p:tav tm="100000">
                                          <p:val>
                                            <p:strVal val="#ppt_w"/>
                                          </p:val>
                                        </p:tav>
                                      </p:tavLst>
                                    </p:anim>
                                    <p:anim calcmode="lin" valueType="num">
                                      <p:cBhvr>
                                        <p:cTn id="8" dur="2000" fill="hold"/>
                                        <p:tgtEl>
                                          <p:spTgt spid="979001"/>
                                        </p:tgtEl>
                                        <p:attrNameLst>
                                          <p:attrName>ppt_h</p:attrName>
                                        </p:attrNameLst>
                                      </p:cBhvr>
                                      <p:tavLst>
                                        <p:tav tm="0">
                                          <p:val>
                                            <p:fltVal val="0"/>
                                          </p:val>
                                        </p:tav>
                                        <p:tav tm="100000">
                                          <p:val>
                                            <p:strVal val="#ppt_h"/>
                                          </p:val>
                                        </p:tav>
                                      </p:tavLst>
                                    </p:anim>
                                    <p:anim calcmode="lin" valueType="num">
                                      <p:cBhvr>
                                        <p:cTn id="9" dur="2000" fill="hold"/>
                                        <p:tgtEl>
                                          <p:spTgt spid="97900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7900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79004"/>
                                        </p:tgtEl>
                                        <p:attrNameLst>
                                          <p:attrName>style.visibility</p:attrName>
                                        </p:attrNameLst>
                                      </p:cBhvr>
                                      <p:to>
                                        <p:strVal val="visible"/>
                                      </p:to>
                                    </p:set>
                                    <p:animEffect transition="in" filter="wipe(left)">
                                      <p:cBhvr>
                                        <p:cTn id="14" dur="1000"/>
                                        <p:tgtEl>
                                          <p:spTgt spid="979004"/>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47" presetClass="entr" presetSubtype="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50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0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15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6500"/>
                            </p:stCondLst>
                            <p:childTnLst>
                              <p:par>
                                <p:cTn id="41" presetID="53" presetClass="entr" presetSubtype="16" fill="hold" grpId="0" nodeType="afterEffect">
                                  <p:stCondLst>
                                    <p:cond delay="0"/>
                                  </p:stCondLst>
                                  <p:childTnLst>
                                    <p:set>
                                      <p:cBhvr>
                                        <p:cTn id="42" dur="1" fill="hold">
                                          <p:stCondLst>
                                            <p:cond delay="0"/>
                                          </p:stCondLst>
                                        </p:cTn>
                                        <p:tgtEl>
                                          <p:spTgt spid="978967"/>
                                        </p:tgtEl>
                                        <p:attrNameLst>
                                          <p:attrName>style.visibility</p:attrName>
                                        </p:attrNameLst>
                                      </p:cBhvr>
                                      <p:to>
                                        <p:strVal val="visible"/>
                                      </p:to>
                                    </p:set>
                                    <p:anim calcmode="lin" valueType="num">
                                      <p:cBhvr>
                                        <p:cTn id="43" dur="500" fill="hold"/>
                                        <p:tgtEl>
                                          <p:spTgt spid="978967"/>
                                        </p:tgtEl>
                                        <p:attrNameLst>
                                          <p:attrName>ppt_w</p:attrName>
                                        </p:attrNameLst>
                                      </p:cBhvr>
                                      <p:tavLst>
                                        <p:tav tm="0">
                                          <p:val>
                                            <p:fltVal val="0"/>
                                          </p:val>
                                        </p:tav>
                                        <p:tav tm="100000">
                                          <p:val>
                                            <p:strVal val="#ppt_w"/>
                                          </p:val>
                                        </p:tav>
                                      </p:tavLst>
                                    </p:anim>
                                    <p:anim calcmode="lin" valueType="num">
                                      <p:cBhvr>
                                        <p:cTn id="44" dur="500" fill="hold"/>
                                        <p:tgtEl>
                                          <p:spTgt spid="978967"/>
                                        </p:tgtEl>
                                        <p:attrNameLst>
                                          <p:attrName>ppt_h</p:attrName>
                                        </p:attrNameLst>
                                      </p:cBhvr>
                                      <p:tavLst>
                                        <p:tav tm="0">
                                          <p:val>
                                            <p:fltVal val="0"/>
                                          </p:val>
                                        </p:tav>
                                        <p:tav tm="100000">
                                          <p:val>
                                            <p:strVal val="#ppt_h"/>
                                          </p:val>
                                        </p:tav>
                                      </p:tavLst>
                                    </p:anim>
                                    <p:animEffect transition="in" filter="fade">
                                      <p:cBhvr>
                                        <p:cTn id="45" dur="500"/>
                                        <p:tgtEl>
                                          <p:spTgt spid="978967"/>
                                        </p:tgtEl>
                                      </p:cBhvr>
                                    </p:animEffect>
                                  </p:childTnLst>
                                </p:cTn>
                              </p:par>
                            </p:childTnLst>
                          </p:cTn>
                        </p:par>
                        <p:par>
                          <p:cTn id="46" fill="hold" nodeType="afterGroup">
                            <p:stCondLst>
                              <p:cond delay="7000"/>
                            </p:stCondLst>
                            <p:childTnLst>
                              <p:par>
                                <p:cTn id="47" presetID="16" presetClass="entr" presetSubtype="37" fill="hold" grpId="0" nodeType="afterEffect">
                                  <p:stCondLst>
                                    <p:cond delay="0"/>
                                  </p:stCondLst>
                                  <p:childTnLst>
                                    <p:set>
                                      <p:cBhvr>
                                        <p:cTn id="48" dur="1" fill="hold">
                                          <p:stCondLst>
                                            <p:cond delay="0"/>
                                          </p:stCondLst>
                                        </p:cTn>
                                        <p:tgtEl>
                                          <p:spTgt spid="978965"/>
                                        </p:tgtEl>
                                        <p:attrNameLst>
                                          <p:attrName>style.visibility</p:attrName>
                                        </p:attrNameLst>
                                      </p:cBhvr>
                                      <p:to>
                                        <p:strVal val="visible"/>
                                      </p:to>
                                    </p:set>
                                    <p:animEffect transition="in" filter="barn(outVertical)">
                                      <p:cBhvr>
                                        <p:cTn id="49" dur="500"/>
                                        <p:tgtEl>
                                          <p:spTgt spid="978965"/>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978966"/>
                                        </p:tgtEl>
                                        <p:attrNameLst>
                                          <p:attrName>style.visibility</p:attrName>
                                        </p:attrNameLst>
                                      </p:cBhvr>
                                      <p:to>
                                        <p:strVal val="visible"/>
                                      </p:to>
                                    </p:set>
                                    <p:animEffect transition="in" filter="barn(outVertical)">
                                      <p:cBhvr>
                                        <p:cTn id="52" dur="500"/>
                                        <p:tgtEl>
                                          <p:spTgt spid="978966"/>
                                        </p:tgtEl>
                                      </p:cBhvr>
                                    </p:animEffect>
                                  </p:childTnLst>
                                </p:cTn>
                              </p:par>
                            </p:childTnLst>
                          </p:cTn>
                        </p:par>
                        <p:par>
                          <p:cTn id="53" fill="hold" nodeType="afterGroup">
                            <p:stCondLst>
                              <p:cond delay="7500"/>
                            </p:stCondLst>
                            <p:childTnLst>
                              <p:par>
                                <p:cTn id="54" presetID="14" presetClass="entr" presetSubtype="10" fill="hold" grpId="0" nodeType="afterEffect">
                                  <p:stCondLst>
                                    <p:cond delay="0"/>
                                  </p:stCondLst>
                                  <p:childTnLst>
                                    <p:set>
                                      <p:cBhvr>
                                        <p:cTn id="55" dur="1" fill="hold">
                                          <p:stCondLst>
                                            <p:cond delay="0"/>
                                          </p:stCondLst>
                                        </p:cTn>
                                        <p:tgtEl>
                                          <p:spTgt spid="978968"/>
                                        </p:tgtEl>
                                        <p:attrNameLst>
                                          <p:attrName>style.visibility</p:attrName>
                                        </p:attrNameLst>
                                      </p:cBhvr>
                                      <p:to>
                                        <p:strVal val="visible"/>
                                      </p:to>
                                    </p:set>
                                    <p:animEffect transition="in" filter="randombar(horizontal)">
                                      <p:cBhvr>
                                        <p:cTn id="56" dur="500"/>
                                        <p:tgtEl>
                                          <p:spTgt spid="978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78965" grpId="0" animBg="1"/>
      <p:bldP spid="978966" grpId="0" animBg="1"/>
      <p:bldP spid="978967" grpId="0"/>
      <p:bldP spid="978968" grpId="0"/>
      <p:bldP spid="97900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教学资源</a:t>
            </a:r>
          </a:p>
        </p:txBody>
      </p:sp>
      <p:grpSp>
        <p:nvGrpSpPr>
          <p:cNvPr id="2" name="组合 1"/>
          <p:cNvGrpSpPr>
            <a:grpSpLocks/>
          </p:cNvGrpSpPr>
          <p:nvPr/>
        </p:nvGrpSpPr>
        <p:grpSpPr bwMode="auto">
          <a:xfrm>
            <a:off x="595313" y="1762125"/>
            <a:ext cx="5756275" cy="758825"/>
            <a:chOff x="2051628" y="895982"/>
            <a:chExt cx="4324654" cy="555352"/>
          </a:xfrm>
        </p:grpSpPr>
        <p:grpSp>
          <p:nvGrpSpPr>
            <p:cNvPr id="981050" name="组合 3"/>
            <p:cNvGrpSpPr>
              <a:grpSpLocks/>
            </p:cNvGrpSpPr>
            <p:nvPr/>
          </p:nvGrpSpPr>
          <p:grpSpPr bwMode="auto">
            <a:xfrm>
              <a:off x="2051628" y="895982"/>
              <a:ext cx="4324654" cy="555352"/>
              <a:chOff x="4572000" y="3131127"/>
              <a:chExt cx="5070764" cy="651164"/>
            </a:xfrm>
          </p:grpSpPr>
          <p:sp>
            <p:nvSpPr>
              <p:cNvPr id="4" name="圆角矩形 4"/>
              <p:cNvSpPr>
                <a:spLocks noChangeArrowheads="1"/>
              </p:cNvSpPr>
              <p:nvPr/>
            </p:nvSpPr>
            <p:spPr bwMode="auto">
              <a:xfrm>
                <a:off x="4572000" y="3131127"/>
                <a:ext cx="5070764" cy="651164"/>
              </a:xfrm>
              <a:prstGeom prst="roundRect">
                <a:avLst>
                  <a:gd name="adj" fmla="val 50000"/>
                </a:avLst>
              </a:prstGeom>
              <a:solidFill>
                <a:srgbClr val="E72918"/>
              </a:solidFill>
              <a:ln>
                <a:noFill/>
              </a:ln>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981052" name="组合 5"/>
              <p:cNvGrpSpPr>
                <a:grpSpLocks/>
              </p:cNvGrpSpPr>
              <p:nvPr/>
            </p:nvGrpSpPr>
            <p:grpSpPr bwMode="auto">
              <a:xfrm>
                <a:off x="4690722" y="3196193"/>
                <a:ext cx="521032" cy="521032"/>
                <a:chOff x="2433710" y="2124221"/>
                <a:chExt cx="1603718" cy="1603718"/>
              </a:xfrm>
            </p:grpSpPr>
            <p:sp>
              <p:nvSpPr>
                <p:cNvPr id="11" name="椭圆 10"/>
                <p:cNvSpPr>
                  <a:spLocks noChangeArrowheads="1"/>
                </p:cNvSpPr>
                <p:nvPr/>
              </p:nvSpPr>
              <p:spPr bwMode="auto">
                <a:xfrm>
                  <a:off x="2433710" y="2124221"/>
                  <a:ext cx="1603718" cy="1603718"/>
                </a:xfrm>
                <a:prstGeom prst="ellipse">
                  <a:avLst/>
                </a:prstGeom>
                <a:gradFill rotWithShape="0">
                  <a:gsLst>
                    <a:gs pos="0">
                      <a:srgbClr val="BFBFBF"/>
                    </a:gs>
                    <a:gs pos="45000">
                      <a:srgbClr val="D9D9D9"/>
                    </a:gs>
                    <a:gs pos="100000">
                      <a:srgbClr val="FFFFFF"/>
                    </a:gs>
                  </a:gsLst>
                  <a:lin ang="13500000"/>
                </a:gradFill>
                <a:ln>
                  <a:noFill/>
                </a:ln>
                <a:effectLst>
                  <a:outerShdw dist="38100" dir="2700000" sx="100999" sy="100999"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12" name="椭圆 11"/>
                <p:cNvGrpSpPr>
                  <a:grpSpLocks/>
                </p:cNvGrpSpPr>
                <p:nvPr/>
              </p:nvGrpSpPr>
              <p:grpSpPr bwMode="auto">
                <a:xfrm>
                  <a:off x="2408126" y="2100423"/>
                  <a:ext cx="1650029" cy="1650029"/>
                  <a:chOff x="2145792" y="944880"/>
                  <a:chExt cx="457200" cy="457200"/>
                </a:xfrm>
              </p:grpSpPr>
              <p:pic>
                <p:nvPicPr>
                  <p:cNvPr id="981055" name="椭圆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5792" y="94488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81056" name="Text Box 64"/>
                  <p:cNvSpPr txBox="1">
                    <a:spLocks noChangeArrowheads="1"/>
                  </p:cNvSpPr>
                  <p:nvPr/>
                </p:nvSpPr>
                <p:spPr bwMode="auto">
                  <a:xfrm>
                    <a:off x="2217957" y="1016550"/>
                    <a:ext cx="314216" cy="3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grpSp>
            <p:nvGrpSpPr>
              <p:cNvPr id="7" name="矩形 6"/>
              <p:cNvGrpSpPr>
                <a:grpSpLocks/>
              </p:cNvGrpSpPr>
              <p:nvPr/>
            </p:nvGrpSpPr>
            <p:grpSpPr bwMode="auto">
              <a:xfrm>
                <a:off x="5697385" y="3588733"/>
                <a:ext cx="3309390" cy="135807"/>
                <a:chOff x="3011424" y="1286256"/>
                <a:chExt cx="2822448" cy="115824"/>
              </a:xfrm>
            </p:grpSpPr>
            <p:pic>
              <p:nvPicPr>
                <p:cNvPr id="981058" name="矩形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1424" y="1286256"/>
                  <a:ext cx="2822448" cy="115824"/>
                </a:xfrm>
                <a:prstGeom prst="rect">
                  <a:avLst/>
                </a:prstGeom>
                <a:noFill/>
                <a:extLst>
                  <a:ext uri="{909E8E84-426E-40DD-AFC4-6F175D3DCCD1}">
                    <a14:hiddenFill xmlns:a14="http://schemas.microsoft.com/office/drawing/2010/main">
                      <a:solidFill>
                        <a:srgbClr val="FFFFFF"/>
                      </a:solidFill>
                    </a14:hiddenFill>
                  </a:ext>
                </a:extLst>
              </p:spPr>
            </p:pic>
            <p:sp>
              <p:nvSpPr>
                <p:cNvPr id="981059" name="Text Box 67"/>
                <p:cNvSpPr txBox="1">
                  <a:spLocks noChangeArrowheads="1"/>
                </p:cNvSpPr>
                <p:nvPr/>
              </p:nvSpPr>
              <p:spPr bwMode="auto">
                <a:xfrm>
                  <a:off x="3018802" y="1292625"/>
                  <a:ext cx="2810816"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8" name="矩形 7"/>
              <p:cNvGrpSpPr>
                <a:grpSpLocks/>
              </p:cNvGrpSpPr>
              <p:nvPr/>
            </p:nvGrpSpPr>
            <p:grpSpPr bwMode="auto">
              <a:xfrm>
                <a:off x="5711680" y="3588733"/>
                <a:ext cx="1343770" cy="135807"/>
                <a:chOff x="3023616" y="1286256"/>
                <a:chExt cx="1146048" cy="115824"/>
              </a:xfrm>
            </p:grpSpPr>
            <p:pic>
              <p:nvPicPr>
                <p:cNvPr id="981061" name="矩形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3616" y="1286256"/>
                  <a:ext cx="1146048" cy="115824"/>
                </a:xfrm>
                <a:prstGeom prst="rect">
                  <a:avLst/>
                </a:prstGeom>
                <a:noFill/>
                <a:extLst>
                  <a:ext uri="{909E8E84-426E-40DD-AFC4-6F175D3DCCD1}">
                    <a14:hiddenFill xmlns:a14="http://schemas.microsoft.com/office/drawing/2010/main">
                      <a:solidFill>
                        <a:srgbClr val="FFFFFF"/>
                      </a:solidFill>
                    </a14:hiddenFill>
                  </a:ext>
                </a:extLst>
              </p:spPr>
            </p:pic>
            <p:sp>
              <p:nvSpPr>
                <p:cNvPr id="981062" name="Text Box 70"/>
                <p:cNvSpPr txBox="1">
                  <a:spLocks noChangeArrowheads="1"/>
                </p:cNvSpPr>
                <p:nvPr/>
              </p:nvSpPr>
              <p:spPr bwMode="auto">
                <a:xfrm>
                  <a:off x="3027493" y="1292625"/>
                  <a:ext cx="1136010"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81063" name="文本框 8"/>
              <p:cNvSpPr txBox="1">
                <a:spLocks noChangeArrowheads="1"/>
              </p:cNvSpPr>
              <p:nvPr/>
            </p:nvSpPr>
            <p:spPr bwMode="auto">
              <a:xfrm>
                <a:off x="5626428" y="3274165"/>
                <a:ext cx="1422219" cy="3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1600" b="1">
                    <a:solidFill>
                      <a:schemeClr val="bg1"/>
                    </a:solidFill>
                    <a:latin typeface="微软雅黑" pitchFamily="34" charset="-122"/>
                    <a:ea typeface="微软雅黑" pitchFamily="34" charset="-122"/>
                  </a:rPr>
                  <a:t>此处添加标题</a:t>
                </a:r>
              </a:p>
            </p:txBody>
          </p:sp>
          <p:sp>
            <p:nvSpPr>
              <p:cNvPr id="981064" name="文本框 9"/>
              <p:cNvSpPr txBox="1">
                <a:spLocks noChangeArrowheads="1"/>
              </p:cNvSpPr>
              <p:nvPr/>
            </p:nvSpPr>
            <p:spPr bwMode="auto">
              <a:xfrm>
                <a:off x="8075106" y="3274165"/>
                <a:ext cx="1420821" cy="3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600" b="1">
                    <a:solidFill>
                      <a:schemeClr val="bg1"/>
                    </a:solidFill>
                    <a:latin typeface="微软雅黑" pitchFamily="34" charset="-122"/>
                    <a:ea typeface="微软雅黑" pitchFamily="34" charset="-122"/>
                  </a:rPr>
                  <a:t>35%</a:t>
                </a:r>
                <a:endParaRPr lang="zh-CN" altLang="en-US" sz="1600" b="1">
                  <a:solidFill>
                    <a:schemeClr val="bg1"/>
                  </a:solidFill>
                  <a:latin typeface="微软雅黑" pitchFamily="34" charset="-122"/>
                  <a:ea typeface="微软雅黑" pitchFamily="34" charset="-122"/>
                </a:endParaRPr>
              </a:p>
            </p:txBody>
          </p:sp>
        </p:grpSp>
        <p:sp>
          <p:nvSpPr>
            <p:cNvPr id="49" name="文本框 48"/>
            <p:cNvSpPr txBox="1"/>
            <p:nvPr/>
          </p:nvSpPr>
          <p:spPr>
            <a:xfrm>
              <a:off x="2200938" y="950999"/>
              <a:ext cx="356674" cy="392415"/>
            </a:xfrm>
            <a:prstGeom prst="rect">
              <a:avLst/>
            </a:prstGeom>
            <a:noFill/>
          </p:spPr>
          <p:txBody>
            <a:bodyPr lIns="68580" tIns="34290" rIns="68580" bIns="34290">
              <a:spAutoFit/>
            </a:bodyPr>
            <a:lstStyle/>
            <a:p>
              <a:pPr fontAlgn="auto">
                <a:spcBef>
                  <a:spcPts val="0"/>
                </a:spcBef>
                <a:spcAft>
                  <a:spcPts val="0"/>
                </a:spcAft>
                <a:defRPr/>
              </a:pPr>
              <a:r>
                <a:rPr lang="en-US" altLang="zh-CN" sz="2100" b="1" dirty="0">
                  <a:solidFill>
                    <a:srgbClr val="E72918"/>
                  </a:solidFill>
                  <a:effectLst>
                    <a:innerShdw blurRad="63500" dist="50800" dir="16200000">
                      <a:prstClr val="black">
                        <a:alpha val="50000"/>
                      </a:prstClr>
                    </a:innerShdw>
                  </a:effectLst>
                  <a:latin typeface="微软雅黑"/>
                  <a:ea typeface="微软雅黑"/>
                </a:rPr>
                <a:t>A</a:t>
              </a:r>
              <a:endParaRPr lang="zh-CN" altLang="en-US" sz="2100" b="1" dirty="0">
                <a:solidFill>
                  <a:srgbClr val="E72918"/>
                </a:solidFill>
                <a:effectLst>
                  <a:innerShdw blurRad="63500" dist="50800" dir="16200000">
                    <a:prstClr val="black">
                      <a:alpha val="50000"/>
                    </a:prstClr>
                  </a:innerShdw>
                </a:effectLst>
                <a:latin typeface="微软雅黑"/>
                <a:ea typeface="微软雅黑"/>
              </a:endParaRPr>
            </a:p>
          </p:txBody>
        </p:sp>
      </p:grpSp>
      <p:grpSp>
        <p:nvGrpSpPr>
          <p:cNvPr id="60" name="组合 59"/>
          <p:cNvGrpSpPr>
            <a:grpSpLocks/>
          </p:cNvGrpSpPr>
          <p:nvPr/>
        </p:nvGrpSpPr>
        <p:grpSpPr bwMode="auto">
          <a:xfrm>
            <a:off x="1206500" y="4610100"/>
            <a:ext cx="5756275" cy="755650"/>
            <a:chOff x="2510971" y="2542858"/>
            <a:chExt cx="4324654" cy="555352"/>
          </a:xfrm>
        </p:grpSpPr>
        <p:grpSp>
          <p:nvGrpSpPr>
            <p:cNvPr id="981067" name="组合 30"/>
            <p:cNvGrpSpPr>
              <a:grpSpLocks/>
            </p:cNvGrpSpPr>
            <p:nvPr/>
          </p:nvGrpSpPr>
          <p:grpSpPr bwMode="auto">
            <a:xfrm>
              <a:off x="2510971" y="2542858"/>
              <a:ext cx="4324654" cy="555352"/>
              <a:chOff x="5370086" y="3782291"/>
              <a:chExt cx="5070764" cy="651164"/>
            </a:xfrm>
          </p:grpSpPr>
          <p:sp>
            <p:nvSpPr>
              <p:cNvPr id="32" name="圆角矩形 31"/>
              <p:cNvSpPr>
                <a:spLocks noChangeArrowheads="1"/>
              </p:cNvSpPr>
              <p:nvPr/>
            </p:nvSpPr>
            <p:spPr bwMode="auto">
              <a:xfrm>
                <a:off x="5370086" y="3782291"/>
                <a:ext cx="5070764" cy="651164"/>
              </a:xfrm>
              <a:prstGeom prst="roundRect">
                <a:avLst>
                  <a:gd name="adj" fmla="val 50000"/>
                </a:avLst>
              </a:prstGeom>
              <a:solidFill>
                <a:srgbClr val="A23C82"/>
              </a:solidFill>
              <a:ln>
                <a:noFill/>
              </a:ln>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981069" name="组合 32"/>
              <p:cNvGrpSpPr>
                <a:grpSpLocks/>
              </p:cNvGrpSpPr>
              <p:nvPr/>
            </p:nvGrpSpPr>
            <p:grpSpPr bwMode="auto">
              <a:xfrm>
                <a:off x="9810195" y="3847357"/>
                <a:ext cx="521032" cy="521032"/>
                <a:chOff x="2433710" y="2124221"/>
                <a:chExt cx="1603718" cy="1603718"/>
              </a:xfrm>
            </p:grpSpPr>
            <p:sp>
              <p:nvSpPr>
                <p:cNvPr id="38" name="椭圆 37"/>
                <p:cNvSpPr>
                  <a:spLocks noChangeArrowheads="1"/>
                </p:cNvSpPr>
                <p:nvPr/>
              </p:nvSpPr>
              <p:spPr bwMode="auto">
                <a:xfrm>
                  <a:off x="2433710" y="2124221"/>
                  <a:ext cx="1603718" cy="1603718"/>
                </a:xfrm>
                <a:prstGeom prst="ellipse">
                  <a:avLst/>
                </a:prstGeom>
                <a:gradFill rotWithShape="0">
                  <a:gsLst>
                    <a:gs pos="0">
                      <a:srgbClr val="BFBFBF"/>
                    </a:gs>
                    <a:gs pos="45000">
                      <a:srgbClr val="D9D9D9"/>
                    </a:gs>
                    <a:gs pos="100000">
                      <a:srgbClr val="FFFFFF"/>
                    </a:gs>
                  </a:gsLst>
                  <a:lin ang="13500000"/>
                </a:gradFill>
                <a:ln>
                  <a:noFill/>
                </a:ln>
                <a:effectLst>
                  <a:outerShdw dist="38100" dir="2700000" sx="100999" sy="100999"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39" name="椭圆 38"/>
                <p:cNvGrpSpPr>
                  <a:grpSpLocks/>
                </p:cNvGrpSpPr>
                <p:nvPr/>
              </p:nvGrpSpPr>
              <p:grpSpPr bwMode="auto">
                <a:xfrm>
                  <a:off x="2409559" y="2100802"/>
                  <a:ext cx="1650029" cy="1650029"/>
                  <a:chOff x="6291072" y="3029712"/>
                  <a:chExt cx="457200" cy="457200"/>
                </a:xfrm>
              </p:grpSpPr>
              <p:pic>
                <p:nvPicPr>
                  <p:cNvPr id="981072" name="椭圆 3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1072" y="3029712"/>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81073" name="Text Box 81"/>
                  <p:cNvSpPr txBox="1">
                    <a:spLocks noChangeArrowheads="1"/>
                  </p:cNvSpPr>
                  <p:nvPr/>
                </p:nvSpPr>
                <p:spPr bwMode="auto">
                  <a:xfrm>
                    <a:off x="6362840" y="3101277"/>
                    <a:ext cx="314216" cy="3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grpSp>
            <p:nvGrpSpPr>
              <p:cNvPr id="34" name="矩形 33"/>
              <p:cNvGrpSpPr>
                <a:grpSpLocks/>
              </p:cNvGrpSpPr>
              <p:nvPr/>
            </p:nvGrpSpPr>
            <p:grpSpPr bwMode="auto">
              <a:xfrm>
                <a:off x="5913993" y="4240020"/>
                <a:ext cx="3309390" cy="135807"/>
                <a:chOff x="2974848" y="3371088"/>
                <a:chExt cx="2822448" cy="115824"/>
              </a:xfrm>
            </p:grpSpPr>
            <p:pic>
              <p:nvPicPr>
                <p:cNvPr id="981075" name="矩形 3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848" y="3371088"/>
                  <a:ext cx="2822448" cy="115824"/>
                </a:xfrm>
                <a:prstGeom prst="rect">
                  <a:avLst/>
                </a:prstGeom>
                <a:noFill/>
                <a:extLst>
                  <a:ext uri="{909E8E84-426E-40DD-AFC4-6F175D3DCCD1}">
                    <a14:hiddenFill xmlns:a14="http://schemas.microsoft.com/office/drawing/2010/main">
                      <a:solidFill>
                        <a:srgbClr val="FFFFFF"/>
                      </a:solidFill>
                    </a14:hiddenFill>
                  </a:ext>
                </a:extLst>
              </p:spPr>
            </p:pic>
            <p:sp>
              <p:nvSpPr>
                <p:cNvPr id="981076" name="Text Box 84"/>
                <p:cNvSpPr txBox="1">
                  <a:spLocks noChangeArrowheads="1"/>
                </p:cNvSpPr>
                <p:nvPr/>
              </p:nvSpPr>
              <p:spPr bwMode="auto">
                <a:xfrm>
                  <a:off x="2982169" y="3375411"/>
                  <a:ext cx="2810816"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35" name="矩形 34"/>
              <p:cNvGrpSpPr>
                <a:grpSpLocks/>
              </p:cNvGrpSpPr>
              <p:nvPr/>
            </p:nvGrpSpPr>
            <p:grpSpPr bwMode="auto">
              <a:xfrm>
                <a:off x="5928289" y="4240020"/>
                <a:ext cx="1958473" cy="135807"/>
                <a:chOff x="2987040" y="3371088"/>
                <a:chExt cx="1670304" cy="115824"/>
              </a:xfrm>
            </p:grpSpPr>
            <p:pic>
              <p:nvPicPr>
                <p:cNvPr id="981078" name="矩形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040" y="3371088"/>
                  <a:ext cx="1670304" cy="115824"/>
                </a:xfrm>
                <a:prstGeom prst="rect">
                  <a:avLst/>
                </a:prstGeom>
                <a:noFill/>
                <a:extLst>
                  <a:ext uri="{909E8E84-426E-40DD-AFC4-6F175D3DCCD1}">
                    <a14:hiddenFill xmlns:a14="http://schemas.microsoft.com/office/drawing/2010/main">
                      <a:solidFill>
                        <a:srgbClr val="FFFFFF"/>
                      </a:solidFill>
                    </a14:hiddenFill>
                  </a:ext>
                </a:extLst>
              </p:spPr>
            </p:pic>
            <p:sp>
              <p:nvSpPr>
                <p:cNvPr id="981079" name="Text Box 87"/>
                <p:cNvSpPr txBox="1">
                  <a:spLocks noChangeArrowheads="1"/>
                </p:cNvSpPr>
                <p:nvPr/>
              </p:nvSpPr>
              <p:spPr bwMode="auto">
                <a:xfrm>
                  <a:off x="2990859" y="3375411"/>
                  <a:ext cx="1657961"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81080" name="文本框 35"/>
              <p:cNvSpPr txBox="1">
                <a:spLocks noChangeArrowheads="1"/>
              </p:cNvSpPr>
              <p:nvPr/>
            </p:nvSpPr>
            <p:spPr bwMode="auto">
              <a:xfrm>
                <a:off x="5842761" y="3923194"/>
                <a:ext cx="1422219" cy="31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1600" b="1">
                    <a:solidFill>
                      <a:schemeClr val="bg1"/>
                    </a:solidFill>
                    <a:latin typeface="微软雅黑" pitchFamily="34" charset="-122"/>
                    <a:ea typeface="微软雅黑" pitchFamily="34" charset="-122"/>
                  </a:rPr>
                  <a:t>此处添加标题</a:t>
                </a:r>
              </a:p>
            </p:txBody>
          </p:sp>
          <p:sp>
            <p:nvSpPr>
              <p:cNvPr id="981081" name="文本框 36"/>
              <p:cNvSpPr txBox="1">
                <a:spLocks noChangeArrowheads="1"/>
              </p:cNvSpPr>
              <p:nvPr/>
            </p:nvSpPr>
            <p:spPr bwMode="auto">
              <a:xfrm>
                <a:off x="8291439" y="3923194"/>
                <a:ext cx="1420821" cy="31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600" b="1">
                    <a:solidFill>
                      <a:schemeClr val="bg1"/>
                    </a:solidFill>
                    <a:latin typeface="微软雅黑" pitchFamily="34" charset="-122"/>
                    <a:ea typeface="微软雅黑" pitchFamily="34" charset="-122"/>
                  </a:rPr>
                  <a:t>87%</a:t>
                </a:r>
                <a:endParaRPr lang="zh-CN" altLang="en-US" sz="1600" b="1">
                  <a:solidFill>
                    <a:schemeClr val="bg1"/>
                  </a:solidFill>
                  <a:latin typeface="微软雅黑" pitchFamily="34" charset="-122"/>
                  <a:ea typeface="微软雅黑" pitchFamily="34" charset="-122"/>
                </a:endParaRPr>
              </a:p>
            </p:txBody>
          </p:sp>
        </p:grpSp>
        <p:sp>
          <p:nvSpPr>
            <p:cNvPr id="52" name="文本框 51"/>
            <p:cNvSpPr txBox="1"/>
            <p:nvPr/>
          </p:nvSpPr>
          <p:spPr>
            <a:xfrm>
              <a:off x="6359050" y="2594134"/>
              <a:ext cx="356674" cy="392415"/>
            </a:xfrm>
            <a:prstGeom prst="rect">
              <a:avLst/>
            </a:prstGeom>
            <a:noFill/>
          </p:spPr>
          <p:txBody>
            <a:bodyPr lIns="68580" tIns="34290" rIns="68580" bIns="34290">
              <a:spAutoFit/>
            </a:bodyPr>
            <a:lstStyle/>
            <a:p>
              <a:pPr fontAlgn="auto">
                <a:spcBef>
                  <a:spcPts val="0"/>
                </a:spcBef>
                <a:spcAft>
                  <a:spcPts val="0"/>
                </a:spcAft>
                <a:defRPr/>
              </a:pPr>
              <a:r>
                <a:rPr lang="en-US" altLang="zh-CN" sz="2100" b="1" dirty="0">
                  <a:solidFill>
                    <a:srgbClr val="A23C82"/>
                  </a:solidFill>
                  <a:effectLst>
                    <a:innerShdw blurRad="63500" dist="50800" dir="16200000">
                      <a:prstClr val="black">
                        <a:alpha val="50000"/>
                      </a:prstClr>
                    </a:innerShdw>
                  </a:effectLst>
                  <a:latin typeface="微软雅黑"/>
                  <a:ea typeface="微软雅黑"/>
                </a:rPr>
                <a:t>D</a:t>
              </a:r>
              <a:endParaRPr lang="zh-CN" altLang="en-US" sz="2100" b="1" dirty="0">
                <a:solidFill>
                  <a:srgbClr val="A23C82"/>
                </a:solidFill>
                <a:effectLst>
                  <a:innerShdw blurRad="63500" dist="50800" dir="16200000">
                    <a:prstClr val="black">
                      <a:alpha val="50000"/>
                    </a:prstClr>
                  </a:innerShdw>
                </a:effectLst>
                <a:latin typeface="微软雅黑"/>
                <a:ea typeface="微软雅黑"/>
              </a:endParaRPr>
            </a:p>
          </p:txBody>
        </p:sp>
      </p:grpSp>
      <p:grpSp>
        <p:nvGrpSpPr>
          <p:cNvPr id="61" name="组合 60"/>
          <p:cNvGrpSpPr>
            <a:grpSpLocks/>
          </p:cNvGrpSpPr>
          <p:nvPr/>
        </p:nvGrpSpPr>
        <p:grpSpPr bwMode="auto">
          <a:xfrm>
            <a:off x="595313" y="5553075"/>
            <a:ext cx="5756275" cy="757238"/>
            <a:chOff x="2051628" y="3095340"/>
            <a:chExt cx="4324654" cy="555352"/>
          </a:xfrm>
        </p:grpSpPr>
        <p:grpSp>
          <p:nvGrpSpPr>
            <p:cNvPr id="981084" name="组合 39"/>
            <p:cNvGrpSpPr>
              <a:grpSpLocks/>
            </p:cNvGrpSpPr>
            <p:nvPr/>
          </p:nvGrpSpPr>
          <p:grpSpPr bwMode="auto">
            <a:xfrm>
              <a:off x="2051628" y="3095340"/>
              <a:ext cx="4324654" cy="555352"/>
              <a:chOff x="4572000" y="3131127"/>
              <a:chExt cx="5070764" cy="651164"/>
            </a:xfrm>
          </p:grpSpPr>
          <p:sp>
            <p:nvSpPr>
              <p:cNvPr id="41" name="圆角矩形 40"/>
              <p:cNvSpPr>
                <a:spLocks noChangeArrowheads="1"/>
              </p:cNvSpPr>
              <p:nvPr/>
            </p:nvSpPr>
            <p:spPr bwMode="auto">
              <a:xfrm>
                <a:off x="4572000" y="3131127"/>
                <a:ext cx="5070764" cy="651164"/>
              </a:xfrm>
              <a:prstGeom prst="roundRect">
                <a:avLst>
                  <a:gd name="adj" fmla="val 50000"/>
                </a:avLst>
              </a:prstGeom>
              <a:solidFill>
                <a:srgbClr val="E72918"/>
              </a:solidFill>
              <a:ln>
                <a:noFill/>
              </a:ln>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981086" name="组合 41"/>
              <p:cNvGrpSpPr>
                <a:grpSpLocks/>
              </p:cNvGrpSpPr>
              <p:nvPr/>
            </p:nvGrpSpPr>
            <p:grpSpPr bwMode="auto">
              <a:xfrm>
                <a:off x="4690722" y="3196193"/>
                <a:ext cx="521032" cy="521032"/>
                <a:chOff x="2433710" y="2124221"/>
                <a:chExt cx="1603718" cy="1603718"/>
              </a:xfrm>
            </p:grpSpPr>
            <p:sp>
              <p:nvSpPr>
                <p:cNvPr id="47" name="椭圆 46"/>
                <p:cNvSpPr>
                  <a:spLocks noChangeArrowheads="1"/>
                </p:cNvSpPr>
                <p:nvPr/>
              </p:nvSpPr>
              <p:spPr bwMode="auto">
                <a:xfrm>
                  <a:off x="2433710" y="2124221"/>
                  <a:ext cx="1603718" cy="1603718"/>
                </a:xfrm>
                <a:prstGeom prst="ellipse">
                  <a:avLst/>
                </a:prstGeom>
                <a:gradFill rotWithShape="0">
                  <a:gsLst>
                    <a:gs pos="0">
                      <a:srgbClr val="BFBFBF"/>
                    </a:gs>
                    <a:gs pos="45000">
                      <a:srgbClr val="D9D9D9"/>
                    </a:gs>
                    <a:gs pos="100000">
                      <a:srgbClr val="FFFFFF"/>
                    </a:gs>
                  </a:gsLst>
                  <a:lin ang="13500000"/>
                </a:gradFill>
                <a:ln>
                  <a:noFill/>
                </a:ln>
                <a:effectLst>
                  <a:outerShdw dist="38100" dir="2700000" sx="100999" sy="100999"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48" name="椭圆 47"/>
                <p:cNvGrpSpPr>
                  <a:grpSpLocks/>
                </p:cNvGrpSpPr>
                <p:nvPr/>
              </p:nvGrpSpPr>
              <p:grpSpPr bwMode="auto">
                <a:xfrm>
                  <a:off x="2408126" y="2111885"/>
                  <a:ext cx="1650029" cy="1628028"/>
                  <a:chOff x="2145792" y="3724656"/>
                  <a:chExt cx="457200" cy="451104"/>
                </a:xfrm>
              </p:grpSpPr>
              <p:pic>
                <p:nvPicPr>
                  <p:cNvPr id="981089" name="椭圆 4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45792" y="3724656"/>
                    <a:ext cx="457200" cy="451104"/>
                  </a:xfrm>
                  <a:prstGeom prst="rect">
                    <a:avLst/>
                  </a:prstGeom>
                  <a:noFill/>
                  <a:extLst>
                    <a:ext uri="{909E8E84-426E-40DD-AFC4-6F175D3DCCD1}">
                      <a14:hiddenFill xmlns:a14="http://schemas.microsoft.com/office/drawing/2010/main">
                        <a:solidFill>
                          <a:srgbClr val="FFFFFF"/>
                        </a:solidFill>
                      </a14:hiddenFill>
                    </a:ext>
                  </a:extLst>
                </p:spPr>
              </p:pic>
              <p:sp>
                <p:nvSpPr>
                  <p:cNvPr id="981090" name="Text Box 98"/>
                  <p:cNvSpPr txBox="1">
                    <a:spLocks noChangeArrowheads="1"/>
                  </p:cNvSpPr>
                  <p:nvPr/>
                </p:nvSpPr>
                <p:spPr bwMode="auto">
                  <a:xfrm>
                    <a:off x="2217957" y="3793150"/>
                    <a:ext cx="314216" cy="3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grpSp>
            <p:nvGrpSpPr>
              <p:cNvPr id="43" name="矩形 42"/>
              <p:cNvGrpSpPr>
                <a:grpSpLocks/>
              </p:cNvGrpSpPr>
              <p:nvPr/>
            </p:nvGrpSpPr>
            <p:grpSpPr bwMode="auto">
              <a:xfrm>
                <a:off x="5697385" y="3592457"/>
                <a:ext cx="3309390" cy="128659"/>
                <a:chOff x="3011424" y="4066032"/>
                <a:chExt cx="2822448" cy="109728"/>
              </a:xfrm>
            </p:grpSpPr>
            <p:pic>
              <p:nvPicPr>
                <p:cNvPr id="981092" name="矩形 4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1424" y="4066032"/>
                  <a:ext cx="2822448" cy="109728"/>
                </a:xfrm>
                <a:prstGeom prst="rect">
                  <a:avLst/>
                </a:prstGeom>
                <a:noFill/>
                <a:extLst>
                  <a:ext uri="{909E8E84-426E-40DD-AFC4-6F175D3DCCD1}">
                    <a14:hiddenFill xmlns:a14="http://schemas.microsoft.com/office/drawing/2010/main">
                      <a:solidFill>
                        <a:srgbClr val="FFFFFF"/>
                      </a:solidFill>
                    </a14:hiddenFill>
                  </a:ext>
                </a:extLst>
              </p:spPr>
            </p:pic>
            <p:sp>
              <p:nvSpPr>
                <p:cNvPr id="981093" name="Text Box 101"/>
                <p:cNvSpPr txBox="1">
                  <a:spLocks noChangeArrowheads="1"/>
                </p:cNvSpPr>
                <p:nvPr/>
              </p:nvSpPr>
              <p:spPr bwMode="auto">
                <a:xfrm>
                  <a:off x="3018802" y="4069225"/>
                  <a:ext cx="2810816"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44" name="矩形 43"/>
              <p:cNvGrpSpPr>
                <a:grpSpLocks/>
              </p:cNvGrpSpPr>
              <p:nvPr/>
            </p:nvGrpSpPr>
            <p:grpSpPr bwMode="auto">
              <a:xfrm>
                <a:off x="5711680" y="3592457"/>
                <a:ext cx="2708983" cy="128659"/>
                <a:chOff x="3023616" y="4066032"/>
                <a:chExt cx="2310384" cy="109728"/>
              </a:xfrm>
            </p:grpSpPr>
            <p:pic>
              <p:nvPicPr>
                <p:cNvPr id="981095" name="矩形 4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23616" y="4066032"/>
                  <a:ext cx="2310384" cy="109728"/>
                </a:xfrm>
                <a:prstGeom prst="rect">
                  <a:avLst/>
                </a:prstGeom>
                <a:noFill/>
                <a:extLst>
                  <a:ext uri="{909E8E84-426E-40DD-AFC4-6F175D3DCCD1}">
                    <a14:hiddenFill xmlns:a14="http://schemas.microsoft.com/office/drawing/2010/main">
                      <a:solidFill>
                        <a:srgbClr val="FFFFFF"/>
                      </a:solidFill>
                    </a14:hiddenFill>
                  </a:ext>
                </a:extLst>
              </p:spPr>
            </p:pic>
            <p:sp>
              <p:nvSpPr>
                <p:cNvPr id="981096" name="Text Box 104"/>
                <p:cNvSpPr txBox="1">
                  <a:spLocks noChangeArrowheads="1"/>
                </p:cNvSpPr>
                <p:nvPr/>
              </p:nvSpPr>
              <p:spPr bwMode="auto">
                <a:xfrm>
                  <a:off x="3027493" y="4069225"/>
                  <a:ext cx="2302723"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81097" name="文本框 44"/>
              <p:cNvSpPr txBox="1">
                <a:spLocks noChangeArrowheads="1"/>
              </p:cNvSpPr>
              <p:nvPr/>
            </p:nvSpPr>
            <p:spPr bwMode="auto">
              <a:xfrm>
                <a:off x="5626428" y="3274465"/>
                <a:ext cx="1422219" cy="31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1600" b="1">
                    <a:solidFill>
                      <a:schemeClr val="bg1"/>
                    </a:solidFill>
                    <a:latin typeface="微软雅黑" pitchFamily="34" charset="-122"/>
                    <a:ea typeface="微软雅黑" pitchFamily="34" charset="-122"/>
                  </a:rPr>
                  <a:t>此处添加标题</a:t>
                </a:r>
              </a:p>
            </p:txBody>
          </p:sp>
          <p:sp>
            <p:nvSpPr>
              <p:cNvPr id="981098" name="文本框 45"/>
              <p:cNvSpPr txBox="1">
                <a:spLocks noChangeArrowheads="1"/>
              </p:cNvSpPr>
              <p:nvPr/>
            </p:nvSpPr>
            <p:spPr bwMode="auto">
              <a:xfrm>
                <a:off x="8075106" y="3274465"/>
                <a:ext cx="1420821" cy="31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600" b="1">
                    <a:solidFill>
                      <a:schemeClr val="bg1"/>
                    </a:solidFill>
                    <a:latin typeface="微软雅黑" pitchFamily="34" charset="-122"/>
                    <a:ea typeface="微软雅黑" pitchFamily="34" charset="-122"/>
                  </a:rPr>
                  <a:t>92%</a:t>
                </a:r>
                <a:endParaRPr lang="zh-CN" altLang="en-US" sz="1600" b="1">
                  <a:solidFill>
                    <a:schemeClr val="bg1"/>
                  </a:solidFill>
                  <a:latin typeface="微软雅黑" pitchFamily="34" charset="-122"/>
                  <a:ea typeface="微软雅黑" pitchFamily="34" charset="-122"/>
                </a:endParaRPr>
              </a:p>
            </p:txBody>
          </p:sp>
        </p:grpSp>
        <p:sp>
          <p:nvSpPr>
            <p:cNvPr id="53" name="文本框 52"/>
            <p:cNvSpPr txBox="1"/>
            <p:nvPr/>
          </p:nvSpPr>
          <p:spPr>
            <a:xfrm>
              <a:off x="2211477" y="3148110"/>
              <a:ext cx="356674" cy="392415"/>
            </a:xfrm>
            <a:prstGeom prst="rect">
              <a:avLst/>
            </a:prstGeom>
            <a:noFill/>
          </p:spPr>
          <p:txBody>
            <a:bodyPr lIns="68580" tIns="34290" rIns="68580" bIns="34290">
              <a:spAutoFit/>
            </a:bodyPr>
            <a:lstStyle/>
            <a:p>
              <a:pPr fontAlgn="auto">
                <a:spcBef>
                  <a:spcPts val="0"/>
                </a:spcBef>
                <a:spcAft>
                  <a:spcPts val="0"/>
                </a:spcAft>
                <a:defRPr/>
              </a:pPr>
              <a:r>
                <a:rPr lang="en-US" altLang="zh-CN" sz="2100" b="1" dirty="0">
                  <a:solidFill>
                    <a:srgbClr val="E72918"/>
                  </a:solidFill>
                  <a:effectLst>
                    <a:innerShdw blurRad="63500" dist="50800" dir="16200000">
                      <a:prstClr val="black">
                        <a:alpha val="50000"/>
                      </a:prstClr>
                    </a:innerShdw>
                  </a:effectLst>
                  <a:latin typeface="微软雅黑"/>
                  <a:ea typeface="微软雅黑"/>
                </a:rPr>
                <a:t>E</a:t>
              </a:r>
              <a:endParaRPr lang="zh-CN" altLang="en-US" sz="2100" b="1" dirty="0">
                <a:solidFill>
                  <a:srgbClr val="E72918"/>
                </a:solidFill>
                <a:effectLst>
                  <a:innerShdw blurRad="63500" dist="50800" dir="16200000">
                    <a:prstClr val="black">
                      <a:alpha val="50000"/>
                    </a:prstClr>
                  </a:innerShdw>
                </a:effectLst>
                <a:latin typeface="微软雅黑"/>
                <a:ea typeface="微软雅黑"/>
              </a:endParaRPr>
            </a:p>
          </p:txBody>
        </p:sp>
      </p:grpSp>
      <p:grpSp>
        <p:nvGrpSpPr>
          <p:cNvPr id="3" name="组合 2"/>
          <p:cNvGrpSpPr>
            <a:grpSpLocks/>
          </p:cNvGrpSpPr>
          <p:nvPr/>
        </p:nvGrpSpPr>
        <p:grpSpPr bwMode="auto">
          <a:xfrm>
            <a:off x="847725" y="2706688"/>
            <a:ext cx="6115050" cy="771525"/>
            <a:chOff x="2241630" y="1442229"/>
            <a:chExt cx="4593995" cy="564457"/>
          </a:xfrm>
        </p:grpSpPr>
        <p:grpSp>
          <p:nvGrpSpPr>
            <p:cNvPr id="981101" name="组合 12"/>
            <p:cNvGrpSpPr>
              <a:grpSpLocks/>
            </p:cNvGrpSpPr>
            <p:nvPr/>
          </p:nvGrpSpPr>
          <p:grpSpPr bwMode="auto">
            <a:xfrm>
              <a:off x="2510971" y="1451334"/>
              <a:ext cx="4324654" cy="555352"/>
              <a:chOff x="5370086" y="3782291"/>
              <a:chExt cx="5070764" cy="651164"/>
            </a:xfrm>
          </p:grpSpPr>
          <p:sp>
            <p:nvSpPr>
              <p:cNvPr id="14" name="圆角矩形 13"/>
              <p:cNvSpPr>
                <a:spLocks noChangeArrowheads="1"/>
              </p:cNvSpPr>
              <p:nvPr/>
            </p:nvSpPr>
            <p:spPr bwMode="auto">
              <a:xfrm>
                <a:off x="5370086" y="3782291"/>
                <a:ext cx="5070764" cy="651164"/>
              </a:xfrm>
              <a:prstGeom prst="roundRect">
                <a:avLst>
                  <a:gd name="adj" fmla="val 50000"/>
                </a:avLst>
              </a:prstGeom>
              <a:solidFill>
                <a:srgbClr val="F39E02"/>
              </a:solidFill>
              <a:ln>
                <a:noFill/>
              </a:ln>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981103" name="组合 14"/>
              <p:cNvGrpSpPr>
                <a:grpSpLocks/>
              </p:cNvGrpSpPr>
              <p:nvPr/>
            </p:nvGrpSpPr>
            <p:grpSpPr bwMode="auto">
              <a:xfrm>
                <a:off x="9810195" y="3847357"/>
                <a:ext cx="521032" cy="521032"/>
                <a:chOff x="2433710" y="2124221"/>
                <a:chExt cx="1603718" cy="1603718"/>
              </a:xfrm>
            </p:grpSpPr>
            <p:sp>
              <p:nvSpPr>
                <p:cNvPr id="20" name="椭圆 19"/>
                <p:cNvSpPr>
                  <a:spLocks noChangeArrowheads="1"/>
                </p:cNvSpPr>
                <p:nvPr/>
              </p:nvSpPr>
              <p:spPr bwMode="auto">
                <a:xfrm>
                  <a:off x="2433710" y="2124221"/>
                  <a:ext cx="1603718" cy="1603718"/>
                </a:xfrm>
                <a:prstGeom prst="ellipse">
                  <a:avLst/>
                </a:prstGeom>
                <a:gradFill rotWithShape="0">
                  <a:gsLst>
                    <a:gs pos="0">
                      <a:srgbClr val="BFBFBF"/>
                    </a:gs>
                    <a:gs pos="45000">
                      <a:srgbClr val="D9D9D9"/>
                    </a:gs>
                    <a:gs pos="100000">
                      <a:srgbClr val="FFFFFF"/>
                    </a:gs>
                  </a:gsLst>
                  <a:lin ang="13500000"/>
                </a:gradFill>
                <a:ln>
                  <a:noFill/>
                </a:ln>
                <a:effectLst>
                  <a:outerShdw dist="38100" dir="2700000" sx="100999" sy="100999"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21" name="椭圆 20"/>
                <p:cNvGrpSpPr>
                  <a:grpSpLocks/>
                </p:cNvGrpSpPr>
                <p:nvPr/>
              </p:nvGrpSpPr>
              <p:grpSpPr bwMode="auto">
                <a:xfrm>
                  <a:off x="2409559" y="2100643"/>
                  <a:ext cx="1650029" cy="1650029"/>
                  <a:chOff x="6291072" y="1645920"/>
                  <a:chExt cx="457200" cy="457200"/>
                </a:xfrm>
              </p:grpSpPr>
              <p:pic>
                <p:nvPicPr>
                  <p:cNvPr id="981106" name="椭圆 2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1072" y="1645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81107" name="Text Box 115"/>
                  <p:cNvSpPr txBox="1">
                    <a:spLocks noChangeArrowheads="1"/>
                  </p:cNvSpPr>
                  <p:nvPr/>
                </p:nvSpPr>
                <p:spPr bwMode="auto">
                  <a:xfrm>
                    <a:off x="6362840" y="1717529"/>
                    <a:ext cx="314216" cy="3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grpSp>
            <p:nvGrpSpPr>
              <p:cNvPr id="16" name="矩形 15"/>
              <p:cNvGrpSpPr>
                <a:grpSpLocks/>
              </p:cNvGrpSpPr>
              <p:nvPr/>
            </p:nvGrpSpPr>
            <p:grpSpPr bwMode="auto">
              <a:xfrm>
                <a:off x="5913993" y="4239968"/>
                <a:ext cx="3309390" cy="135807"/>
                <a:chOff x="2974848" y="1987296"/>
                <a:chExt cx="2822448" cy="115824"/>
              </a:xfrm>
            </p:grpSpPr>
            <p:pic>
              <p:nvPicPr>
                <p:cNvPr id="981109" name="矩形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848" y="1987296"/>
                  <a:ext cx="2822448" cy="115824"/>
                </a:xfrm>
                <a:prstGeom prst="rect">
                  <a:avLst/>
                </a:prstGeom>
                <a:noFill/>
                <a:extLst>
                  <a:ext uri="{909E8E84-426E-40DD-AFC4-6F175D3DCCD1}">
                    <a14:hiddenFill xmlns:a14="http://schemas.microsoft.com/office/drawing/2010/main">
                      <a:solidFill>
                        <a:srgbClr val="FFFFFF"/>
                      </a:solidFill>
                    </a14:hiddenFill>
                  </a:ext>
                </a:extLst>
              </p:spPr>
            </p:pic>
            <p:sp>
              <p:nvSpPr>
                <p:cNvPr id="981110" name="Text Box 118"/>
                <p:cNvSpPr txBox="1">
                  <a:spLocks noChangeArrowheads="1"/>
                </p:cNvSpPr>
                <p:nvPr/>
              </p:nvSpPr>
              <p:spPr bwMode="auto">
                <a:xfrm>
                  <a:off x="2982169" y="1991663"/>
                  <a:ext cx="2810816"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17" name="矩形 16"/>
              <p:cNvGrpSpPr>
                <a:grpSpLocks/>
              </p:cNvGrpSpPr>
              <p:nvPr/>
            </p:nvGrpSpPr>
            <p:grpSpPr bwMode="auto">
              <a:xfrm>
                <a:off x="5928289" y="4239968"/>
                <a:ext cx="986384" cy="135807"/>
                <a:chOff x="2987040" y="1987296"/>
                <a:chExt cx="841248" cy="115824"/>
              </a:xfrm>
            </p:grpSpPr>
            <p:pic>
              <p:nvPicPr>
                <p:cNvPr id="981112" name="矩形 1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040" y="1987296"/>
                  <a:ext cx="841248" cy="115824"/>
                </a:xfrm>
                <a:prstGeom prst="rect">
                  <a:avLst/>
                </a:prstGeom>
                <a:noFill/>
                <a:extLst>
                  <a:ext uri="{909E8E84-426E-40DD-AFC4-6F175D3DCCD1}">
                    <a14:hiddenFill xmlns:a14="http://schemas.microsoft.com/office/drawing/2010/main">
                      <a:solidFill>
                        <a:srgbClr val="FFFFFF"/>
                      </a:solidFill>
                    </a14:hiddenFill>
                  </a:ext>
                </a:extLst>
              </p:spPr>
            </p:pic>
            <p:sp>
              <p:nvSpPr>
                <p:cNvPr id="981113" name="Text Box 121"/>
                <p:cNvSpPr txBox="1">
                  <a:spLocks noChangeArrowheads="1"/>
                </p:cNvSpPr>
                <p:nvPr/>
              </p:nvSpPr>
              <p:spPr bwMode="auto">
                <a:xfrm>
                  <a:off x="2990859" y="1991663"/>
                  <a:ext cx="828980"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81114" name="文本框 17"/>
              <p:cNvSpPr txBox="1">
                <a:spLocks noChangeArrowheads="1"/>
              </p:cNvSpPr>
              <p:nvPr/>
            </p:nvSpPr>
            <p:spPr bwMode="auto">
              <a:xfrm>
                <a:off x="5842761" y="3922605"/>
                <a:ext cx="1422219" cy="3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1600" b="1">
                    <a:solidFill>
                      <a:schemeClr val="bg1"/>
                    </a:solidFill>
                    <a:latin typeface="微软雅黑" pitchFamily="34" charset="-122"/>
                    <a:ea typeface="微软雅黑" pitchFamily="34" charset="-122"/>
                  </a:rPr>
                  <a:t>此处添加标题</a:t>
                </a:r>
              </a:p>
            </p:txBody>
          </p:sp>
          <p:sp>
            <p:nvSpPr>
              <p:cNvPr id="981115" name="文本框 18"/>
              <p:cNvSpPr txBox="1">
                <a:spLocks noChangeArrowheads="1"/>
              </p:cNvSpPr>
              <p:nvPr/>
            </p:nvSpPr>
            <p:spPr bwMode="auto">
              <a:xfrm>
                <a:off x="8291439" y="3922605"/>
                <a:ext cx="1420821" cy="3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600" b="1">
                    <a:solidFill>
                      <a:schemeClr val="bg1"/>
                    </a:solidFill>
                    <a:latin typeface="微软雅黑" pitchFamily="34" charset="-122"/>
                    <a:ea typeface="微软雅黑" pitchFamily="34" charset="-122"/>
                  </a:rPr>
                  <a:t>52%</a:t>
                </a:r>
                <a:endParaRPr lang="zh-CN" altLang="en-US" sz="1600" b="1">
                  <a:solidFill>
                    <a:schemeClr val="bg1"/>
                  </a:solidFill>
                  <a:latin typeface="微软雅黑" pitchFamily="34" charset="-122"/>
                  <a:ea typeface="微软雅黑" pitchFamily="34" charset="-122"/>
                </a:endParaRPr>
              </a:p>
            </p:txBody>
          </p:sp>
        </p:grpSp>
        <p:sp>
          <p:nvSpPr>
            <p:cNvPr id="50" name="文本框 49"/>
            <p:cNvSpPr txBox="1"/>
            <p:nvPr/>
          </p:nvSpPr>
          <p:spPr>
            <a:xfrm>
              <a:off x="6359050" y="1497654"/>
              <a:ext cx="356674" cy="392415"/>
            </a:xfrm>
            <a:prstGeom prst="rect">
              <a:avLst/>
            </a:prstGeom>
            <a:noFill/>
          </p:spPr>
          <p:txBody>
            <a:bodyPr lIns="68580" tIns="34290" rIns="68580" bIns="34290">
              <a:spAutoFit/>
            </a:bodyPr>
            <a:lstStyle/>
            <a:p>
              <a:pPr fontAlgn="auto">
                <a:spcBef>
                  <a:spcPts val="0"/>
                </a:spcBef>
                <a:spcAft>
                  <a:spcPts val="0"/>
                </a:spcAft>
                <a:defRPr/>
              </a:pPr>
              <a:r>
                <a:rPr lang="en-US" altLang="zh-CN" sz="2100" b="1" dirty="0">
                  <a:solidFill>
                    <a:srgbClr val="F39E02"/>
                  </a:solidFill>
                  <a:effectLst>
                    <a:innerShdw blurRad="63500" dist="50800" dir="16200000">
                      <a:prstClr val="black">
                        <a:alpha val="50000"/>
                      </a:prstClr>
                    </a:innerShdw>
                  </a:effectLst>
                  <a:latin typeface="微软雅黑"/>
                  <a:ea typeface="微软雅黑"/>
                </a:rPr>
                <a:t>B</a:t>
              </a:r>
              <a:endParaRPr lang="zh-CN" altLang="en-US" sz="2100" b="1" dirty="0">
                <a:solidFill>
                  <a:srgbClr val="F39E02"/>
                </a:solidFill>
                <a:effectLst>
                  <a:innerShdw blurRad="63500" dist="50800" dir="16200000">
                    <a:prstClr val="black">
                      <a:alpha val="50000"/>
                    </a:prstClr>
                  </a:innerShdw>
                </a:effectLst>
                <a:latin typeface="微软雅黑"/>
                <a:ea typeface="微软雅黑"/>
              </a:endParaRPr>
            </a:p>
          </p:txBody>
        </p:sp>
        <p:pic>
          <p:nvPicPr>
            <p:cNvPr id="981117" name="图片 53"/>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41630" y="1442229"/>
              <a:ext cx="3031499" cy="32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 name="组合 58"/>
          <p:cNvGrpSpPr>
            <a:grpSpLocks/>
          </p:cNvGrpSpPr>
          <p:nvPr/>
        </p:nvGrpSpPr>
        <p:grpSpPr bwMode="auto">
          <a:xfrm>
            <a:off x="595313" y="3665538"/>
            <a:ext cx="6303962" cy="757237"/>
            <a:chOff x="2051628" y="2006685"/>
            <a:chExt cx="4737250" cy="555352"/>
          </a:xfrm>
        </p:grpSpPr>
        <p:grpSp>
          <p:nvGrpSpPr>
            <p:cNvPr id="981119" name="组合 21"/>
            <p:cNvGrpSpPr>
              <a:grpSpLocks/>
            </p:cNvGrpSpPr>
            <p:nvPr/>
          </p:nvGrpSpPr>
          <p:grpSpPr bwMode="auto">
            <a:xfrm>
              <a:off x="2051628" y="2006685"/>
              <a:ext cx="4324654" cy="555352"/>
              <a:chOff x="4572000" y="3131127"/>
              <a:chExt cx="5070764" cy="651164"/>
            </a:xfrm>
          </p:grpSpPr>
          <p:sp>
            <p:nvSpPr>
              <p:cNvPr id="23" name="圆角矩形 22"/>
              <p:cNvSpPr>
                <a:spLocks noChangeArrowheads="1"/>
              </p:cNvSpPr>
              <p:nvPr/>
            </p:nvSpPr>
            <p:spPr bwMode="auto">
              <a:xfrm>
                <a:off x="4572000" y="3131127"/>
                <a:ext cx="5070764" cy="651164"/>
              </a:xfrm>
              <a:prstGeom prst="roundRect">
                <a:avLst>
                  <a:gd name="adj" fmla="val 50000"/>
                </a:avLst>
              </a:prstGeom>
              <a:solidFill>
                <a:srgbClr val="00AFBB"/>
              </a:solidFill>
              <a:ln>
                <a:noFill/>
              </a:ln>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981121" name="组合 23"/>
              <p:cNvGrpSpPr>
                <a:grpSpLocks/>
              </p:cNvGrpSpPr>
              <p:nvPr/>
            </p:nvGrpSpPr>
            <p:grpSpPr bwMode="auto">
              <a:xfrm>
                <a:off x="4690722" y="3196193"/>
                <a:ext cx="521032" cy="521032"/>
                <a:chOff x="2433710" y="2124221"/>
                <a:chExt cx="1603718" cy="1603718"/>
              </a:xfrm>
            </p:grpSpPr>
            <p:sp>
              <p:nvSpPr>
                <p:cNvPr id="29" name="椭圆 28"/>
                <p:cNvSpPr>
                  <a:spLocks noChangeArrowheads="1"/>
                </p:cNvSpPr>
                <p:nvPr/>
              </p:nvSpPr>
              <p:spPr bwMode="auto">
                <a:xfrm>
                  <a:off x="2433710" y="2124221"/>
                  <a:ext cx="1603718" cy="1603718"/>
                </a:xfrm>
                <a:prstGeom prst="ellipse">
                  <a:avLst/>
                </a:prstGeom>
                <a:gradFill rotWithShape="0">
                  <a:gsLst>
                    <a:gs pos="0">
                      <a:srgbClr val="BFBFBF"/>
                    </a:gs>
                    <a:gs pos="45000">
                      <a:srgbClr val="D9D9D9"/>
                    </a:gs>
                    <a:gs pos="100000">
                      <a:srgbClr val="FFFFFF"/>
                    </a:gs>
                  </a:gsLst>
                  <a:lin ang="13500000"/>
                </a:gradFill>
                <a:ln>
                  <a:noFill/>
                </a:ln>
                <a:effectLst>
                  <a:outerShdw dist="38100" dir="2700000" sx="100999" sy="100999"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22822" tIns="61411" rIns="122822" bIns="61411" anchor="ctr"/>
                <a:lstStyle/>
                <a:p>
                  <a:pPr algn="ctr" defTabSz="1228725"/>
                  <a:endParaRPr lang="zh-CN" altLang="en-US">
                    <a:solidFill>
                      <a:srgbClr val="FFFFFF"/>
                    </a:solidFill>
                    <a:latin typeface="微软雅黑" pitchFamily="34" charset="-122"/>
                    <a:ea typeface="微软雅黑" pitchFamily="34" charset="-122"/>
                  </a:endParaRPr>
                </a:p>
              </p:txBody>
            </p:sp>
            <p:grpSp>
              <p:nvGrpSpPr>
                <p:cNvPr id="30" name="椭圆 29"/>
                <p:cNvGrpSpPr>
                  <a:grpSpLocks/>
                </p:cNvGrpSpPr>
                <p:nvPr/>
              </p:nvGrpSpPr>
              <p:grpSpPr bwMode="auto">
                <a:xfrm>
                  <a:off x="2408126" y="2111723"/>
                  <a:ext cx="1650029" cy="1628028"/>
                  <a:chOff x="2145792" y="2340864"/>
                  <a:chExt cx="457200" cy="451104"/>
                </a:xfrm>
              </p:grpSpPr>
              <p:pic>
                <p:nvPicPr>
                  <p:cNvPr id="981124" name="椭圆 2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45792" y="2340864"/>
                    <a:ext cx="457200" cy="451104"/>
                  </a:xfrm>
                  <a:prstGeom prst="rect">
                    <a:avLst/>
                  </a:prstGeom>
                  <a:noFill/>
                  <a:extLst>
                    <a:ext uri="{909E8E84-426E-40DD-AFC4-6F175D3DCCD1}">
                      <a14:hiddenFill xmlns:a14="http://schemas.microsoft.com/office/drawing/2010/main">
                        <a:solidFill>
                          <a:srgbClr val="FFFFFF"/>
                        </a:solidFill>
                      </a14:hiddenFill>
                    </a:ext>
                  </a:extLst>
                </p:spPr>
              </p:pic>
              <p:sp>
                <p:nvSpPr>
                  <p:cNvPr id="981125" name="Text Box 133"/>
                  <p:cNvSpPr txBox="1">
                    <a:spLocks noChangeArrowheads="1"/>
                  </p:cNvSpPr>
                  <p:nvPr/>
                </p:nvSpPr>
                <p:spPr bwMode="auto">
                  <a:xfrm>
                    <a:off x="2217957" y="2409403"/>
                    <a:ext cx="314216" cy="31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grpSp>
            <p:nvGrpSpPr>
              <p:cNvPr id="25" name="矩形 24"/>
              <p:cNvGrpSpPr>
                <a:grpSpLocks/>
              </p:cNvGrpSpPr>
              <p:nvPr/>
            </p:nvGrpSpPr>
            <p:grpSpPr bwMode="auto">
              <a:xfrm>
                <a:off x="5697385" y="3592404"/>
                <a:ext cx="3309390" cy="128659"/>
                <a:chOff x="3011424" y="2682240"/>
                <a:chExt cx="2822448" cy="109728"/>
              </a:xfrm>
            </p:grpSpPr>
            <p:pic>
              <p:nvPicPr>
                <p:cNvPr id="981127" name="矩形 2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1424" y="2682240"/>
                  <a:ext cx="2822448" cy="109728"/>
                </a:xfrm>
                <a:prstGeom prst="rect">
                  <a:avLst/>
                </a:prstGeom>
                <a:noFill/>
                <a:extLst>
                  <a:ext uri="{909E8E84-426E-40DD-AFC4-6F175D3DCCD1}">
                    <a14:hiddenFill xmlns:a14="http://schemas.microsoft.com/office/drawing/2010/main">
                      <a:solidFill>
                        <a:srgbClr val="FFFFFF"/>
                      </a:solidFill>
                    </a14:hiddenFill>
                  </a:ext>
                </a:extLst>
              </p:spPr>
            </p:pic>
            <p:sp>
              <p:nvSpPr>
                <p:cNvPr id="981128" name="Text Box 136"/>
                <p:cNvSpPr txBox="1">
                  <a:spLocks noChangeArrowheads="1"/>
                </p:cNvSpPr>
                <p:nvPr/>
              </p:nvSpPr>
              <p:spPr bwMode="auto">
                <a:xfrm>
                  <a:off x="3018802" y="2685478"/>
                  <a:ext cx="2810816"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26" name="矩形 25"/>
              <p:cNvGrpSpPr>
                <a:grpSpLocks/>
              </p:cNvGrpSpPr>
              <p:nvPr/>
            </p:nvGrpSpPr>
            <p:grpSpPr bwMode="auto">
              <a:xfrm>
                <a:off x="5711680" y="3592404"/>
                <a:ext cx="1343770" cy="128659"/>
                <a:chOff x="3023616" y="2682240"/>
                <a:chExt cx="1146048" cy="109728"/>
              </a:xfrm>
            </p:grpSpPr>
            <p:pic>
              <p:nvPicPr>
                <p:cNvPr id="981130" name="矩形 2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23616" y="2682240"/>
                  <a:ext cx="1146048" cy="109728"/>
                </a:xfrm>
                <a:prstGeom prst="rect">
                  <a:avLst/>
                </a:prstGeom>
                <a:noFill/>
                <a:extLst>
                  <a:ext uri="{909E8E84-426E-40DD-AFC4-6F175D3DCCD1}">
                    <a14:hiddenFill xmlns:a14="http://schemas.microsoft.com/office/drawing/2010/main">
                      <a:solidFill>
                        <a:srgbClr val="FFFFFF"/>
                      </a:solidFill>
                    </a14:hiddenFill>
                  </a:ext>
                </a:extLst>
              </p:spPr>
            </p:pic>
            <p:sp>
              <p:nvSpPr>
                <p:cNvPr id="981131" name="Text Box 139"/>
                <p:cNvSpPr txBox="1">
                  <a:spLocks noChangeArrowheads="1"/>
                </p:cNvSpPr>
                <p:nvPr/>
              </p:nvSpPr>
              <p:spPr bwMode="auto">
                <a:xfrm>
                  <a:off x="3027493" y="2685478"/>
                  <a:ext cx="1136010" cy="10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81132" name="文本框 26"/>
              <p:cNvSpPr txBox="1">
                <a:spLocks noChangeArrowheads="1"/>
              </p:cNvSpPr>
              <p:nvPr/>
            </p:nvSpPr>
            <p:spPr bwMode="auto">
              <a:xfrm>
                <a:off x="5626719" y="3274465"/>
                <a:ext cx="1421213" cy="31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1600" b="1">
                    <a:solidFill>
                      <a:schemeClr val="bg1"/>
                    </a:solidFill>
                    <a:latin typeface="微软雅黑" pitchFamily="34" charset="-122"/>
                    <a:ea typeface="微软雅黑" pitchFamily="34" charset="-122"/>
                  </a:rPr>
                  <a:t>此处添加标题</a:t>
                </a:r>
              </a:p>
            </p:txBody>
          </p:sp>
          <p:sp>
            <p:nvSpPr>
              <p:cNvPr id="981133" name="文本框 27"/>
              <p:cNvSpPr txBox="1">
                <a:spLocks noChangeArrowheads="1"/>
              </p:cNvSpPr>
              <p:nvPr/>
            </p:nvSpPr>
            <p:spPr bwMode="auto">
              <a:xfrm>
                <a:off x="8074674" y="3274465"/>
                <a:ext cx="1421213" cy="31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1600" b="1">
                    <a:solidFill>
                      <a:schemeClr val="bg1"/>
                    </a:solidFill>
                    <a:latin typeface="微软雅黑" pitchFamily="34" charset="-122"/>
                    <a:ea typeface="微软雅黑" pitchFamily="34" charset="-122"/>
                  </a:rPr>
                  <a:t>35%</a:t>
                </a:r>
                <a:endParaRPr lang="zh-CN" altLang="en-US" sz="1600" b="1">
                  <a:solidFill>
                    <a:schemeClr val="bg1"/>
                  </a:solidFill>
                  <a:latin typeface="微软雅黑" pitchFamily="34" charset="-122"/>
                  <a:ea typeface="微软雅黑" pitchFamily="34" charset="-122"/>
                </a:endParaRPr>
              </a:p>
            </p:txBody>
          </p:sp>
        </p:grpSp>
        <p:sp>
          <p:nvSpPr>
            <p:cNvPr id="51" name="文本框 50"/>
            <p:cNvSpPr txBox="1"/>
            <p:nvPr/>
          </p:nvSpPr>
          <p:spPr>
            <a:xfrm>
              <a:off x="2211477" y="2059306"/>
              <a:ext cx="356674" cy="392415"/>
            </a:xfrm>
            <a:prstGeom prst="rect">
              <a:avLst/>
            </a:prstGeom>
            <a:noFill/>
          </p:spPr>
          <p:txBody>
            <a:bodyPr lIns="68580" tIns="34290" rIns="68580" bIns="34290">
              <a:spAutoFit/>
            </a:bodyPr>
            <a:lstStyle/>
            <a:p>
              <a:pPr fontAlgn="auto">
                <a:spcBef>
                  <a:spcPts val="0"/>
                </a:spcBef>
                <a:spcAft>
                  <a:spcPts val="0"/>
                </a:spcAft>
                <a:defRPr/>
              </a:pPr>
              <a:r>
                <a:rPr lang="en-US" altLang="zh-CN" sz="2100" b="1" dirty="0">
                  <a:solidFill>
                    <a:srgbClr val="00AFBB"/>
                  </a:solidFill>
                  <a:effectLst>
                    <a:innerShdw blurRad="63500" dist="50800" dir="16200000">
                      <a:prstClr val="black">
                        <a:alpha val="50000"/>
                      </a:prstClr>
                    </a:innerShdw>
                  </a:effectLst>
                  <a:latin typeface="微软雅黑"/>
                  <a:ea typeface="微软雅黑"/>
                </a:rPr>
                <a:t>C</a:t>
              </a:r>
              <a:endParaRPr lang="zh-CN" altLang="en-US" sz="2100" b="1" dirty="0">
                <a:solidFill>
                  <a:srgbClr val="00AFBB"/>
                </a:solidFill>
                <a:effectLst>
                  <a:innerShdw blurRad="63500" dist="50800" dir="16200000">
                    <a:prstClr val="black">
                      <a:alpha val="50000"/>
                    </a:prstClr>
                  </a:innerShdw>
                </a:effectLst>
                <a:latin typeface="微软雅黑"/>
                <a:ea typeface="微软雅黑"/>
              </a:endParaRPr>
            </a:p>
          </p:txBody>
        </p:sp>
        <p:pic>
          <p:nvPicPr>
            <p:cNvPr id="981135" name="图片 54"/>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757379" y="2009077"/>
              <a:ext cx="3031499" cy="329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81136" name="矩形 1"/>
          <p:cNvSpPr>
            <a:spLocks noChangeArrowheads="1"/>
          </p:cNvSpPr>
          <p:nvPr/>
        </p:nvSpPr>
        <p:spPr bwMode="auto">
          <a:xfrm>
            <a:off x="6946900" y="1989138"/>
            <a:ext cx="4911725"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3116" tIns="61558" rIns="123116" bIns="61558">
            <a:spAutoFit/>
          </a:bodyPr>
          <a:lstStyle/>
          <a:p>
            <a:pPr algn="just" defTabSz="1227138">
              <a:lnSpc>
                <a:spcPct val="150000"/>
              </a:lnSpc>
            </a:pPr>
            <a:r>
              <a:rPr lang="zh-CN" altLang="en-US" sz="1400">
                <a:solidFill>
                  <a:srgbClr val="595959"/>
                </a:solidFill>
                <a:latin typeface="Rockwell" pitchFamily="18" charset="0"/>
                <a:sym typeface="Rockwell" pitchFamily="18" charset="0"/>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zh-CN" altLang="en-US"/>
          </a:p>
        </p:txBody>
      </p:sp>
      <p:grpSp>
        <p:nvGrpSpPr>
          <p:cNvPr id="65" name="组合 64"/>
          <p:cNvGrpSpPr>
            <a:grpSpLocks/>
          </p:cNvGrpSpPr>
          <p:nvPr/>
        </p:nvGrpSpPr>
        <p:grpSpPr bwMode="auto">
          <a:xfrm>
            <a:off x="7059613" y="3943350"/>
            <a:ext cx="5016500" cy="2062163"/>
            <a:chOff x="864558" y="2792413"/>
            <a:chExt cx="4008429" cy="1586157"/>
          </a:xfrm>
        </p:grpSpPr>
        <p:sp>
          <p:nvSpPr>
            <p:cNvPr id="981138" name="TextBox 1164"/>
            <p:cNvSpPr>
              <a:spLocks noChangeArrowheads="1"/>
            </p:cNvSpPr>
            <p:nvPr/>
          </p:nvSpPr>
          <p:spPr bwMode="auto">
            <a:xfrm>
              <a:off x="4492440" y="4178316"/>
              <a:ext cx="380547"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grpSp>
          <p:nvGrpSpPr>
            <p:cNvPr id="981139" name="组合 55"/>
            <p:cNvGrpSpPr>
              <a:grpSpLocks/>
            </p:cNvGrpSpPr>
            <p:nvPr/>
          </p:nvGrpSpPr>
          <p:grpSpPr bwMode="auto">
            <a:xfrm>
              <a:off x="864558" y="2792413"/>
              <a:ext cx="3840792" cy="1586157"/>
              <a:chOff x="864558" y="2792413"/>
              <a:chExt cx="3840792" cy="1586157"/>
            </a:xfrm>
          </p:grpSpPr>
          <p:sp>
            <p:nvSpPr>
              <p:cNvPr id="981140" name="直接连接符 2"/>
              <p:cNvSpPr>
                <a:spLocks noChangeShapeType="1"/>
              </p:cNvSpPr>
              <p:nvPr/>
            </p:nvSpPr>
            <p:spPr bwMode="auto">
              <a:xfrm>
                <a:off x="1831975"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1" name="直接连接符 62"/>
              <p:cNvSpPr>
                <a:spLocks noChangeShapeType="1"/>
              </p:cNvSpPr>
              <p:nvPr/>
            </p:nvSpPr>
            <p:spPr bwMode="auto">
              <a:xfrm>
                <a:off x="2108200"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2" name="直接连接符 63"/>
              <p:cNvSpPr>
                <a:spLocks noChangeShapeType="1"/>
              </p:cNvSpPr>
              <p:nvPr/>
            </p:nvSpPr>
            <p:spPr bwMode="auto">
              <a:xfrm>
                <a:off x="2392363"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3" name="直接连接符 64"/>
              <p:cNvSpPr>
                <a:spLocks noChangeShapeType="1"/>
              </p:cNvSpPr>
              <p:nvPr/>
            </p:nvSpPr>
            <p:spPr bwMode="auto">
              <a:xfrm>
                <a:off x="2674938"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4" name="直接连接符 65"/>
              <p:cNvSpPr>
                <a:spLocks noChangeShapeType="1"/>
              </p:cNvSpPr>
              <p:nvPr/>
            </p:nvSpPr>
            <p:spPr bwMode="auto">
              <a:xfrm>
                <a:off x="2959100"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5" name="直接连接符 66"/>
              <p:cNvSpPr>
                <a:spLocks noChangeShapeType="1"/>
              </p:cNvSpPr>
              <p:nvPr/>
            </p:nvSpPr>
            <p:spPr bwMode="auto">
              <a:xfrm>
                <a:off x="3249613"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6" name="直接连接符 67"/>
              <p:cNvSpPr>
                <a:spLocks noChangeShapeType="1"/>
              </p:cNvSpPr>
              <p:nvPr/>
            </p:nvSpPr>
            <p:spPr bwMode="auto">
              <a:xfrm>
                <a:off x="3540125"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7" name="直接连接符 68"/>
              <p:cNvSpPr>
                <a:spLocks noChangeShapeType="1"/>
              </p:cNvSpPr>
              <p:nvPr/>
            </p:nvSpPr>
            <p:spPr bwMode="auto">
              <a:xfrm>
                <a:off x="3822700"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8" name="直接连接符 69"/>
              <p:cNvSpPr>
                <a:spLocks noChangeShapeType="1"/>
              </p:cNvSpPr>
              <p:nvPr/>
            </p:nvSpPr>
            <p:spPr bwMode="auto">
              <a:xfrm>
                <a:off x="4113213"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49" name="直接连接符 70"/>
              <p:cNvSpPr>
                <a:spLocks noChangeShapeType="1"/>
              </p:cNvSpPr>
              <p:nvPr/>
            </p:nvSpPr>
            <p:spPr bwMode="auto">
              <a:xfrm>
                <a:off x="4397375"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50" name="直接连接符 71"/>
              <p:cNvSpPr>
                <a:spLocks noChangeShapeType="1"/>
              </p:cNvSpPr>
              <p:nvPr/>
            </p:nvSpPr>
            <p:spPr bwMode="auto">
              <a:xfrm>
                <a:off x="4686300"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51" name="Freeform 933"/>
              <p:cNvSpPr>
                <a:spLocks noChangeArrowheads="1"/>
              </p:cNvSpPr>
              <p:nvPr/>
            </p:nvSpPr>
            <p:spPr bwMode="auto">
              <a:xfrm>
                <a:off x="1527175" y="3411538"/>
                <a:ext cx="3165475" cy="647700"/>
              </a:xfrm>
              <a:custGeom>
                <a:avLst/>
                <a:gdLst>
                  <a:gd name="T0" fmla="*/ 2147483647 w 434"/>
                  <a:gd name="T1" fmla="*/ 2147483647 h 89"/>
                  <a:gd name="T2" fmla="*/ 2147483647 w 434"/>
                  <a:gd name="T3" fmla="*/ 2147483647 h 89"/>
                  <a:gd name="T4" fmla="*/ 2147483647 w 434"/>
                  <a:gd name="T5" fmla="*/ 2147483647 h 89"/>
                  <a:gd name="T6" fmla="*/ 2147483647 w 434"/>
                  <a:gd name="T7" fmla="*/ 2147483647 h 89"/>
                  <a:gd name="T8" fmla="*/ 2147483647 w 434"/>
                  <a:gd name="T9" fmla="*/ 2147483647 h 89"/>
                  <a:gd name="T10" fmla="*/ 2147483647 w 434"/>
                  <a:gd name="T11" fmla="*/ 2147483647 h 89"/>
                  <a:gd name="T12" fmla="*/ 2147483647 w 434"/>
                  <a:gd name="T13" fmla="*/ 2147483647 h 89"/>
                  <a:gd name="T14" fmla="*/ 2147483647 w 434"/>
                  <a:gd name="T15" fmla="*/ 2147483647 h 89"/>
                  <a:gd name="T16" fmla="*/ 2147483647 w 434"/>
                  <a:gd name="T17" fmla="*/ 2147483647 h 89"/>
                  <a:gd name="T18" fmla="*/ 2147483647 w 434"/>
                  <a:gd name="T19" fmla="*/ 2147483647 h 89"/>
                  <a:gd name="T20" fmla="*/ 2147483647 w 434"/>
                  <a:gd name="T21" fmla="*/ 2147483647 h 89"/>
                  <a:gd name="T22" fmla="*/ 2147483647 w 434"/>
                  <a:gd name="T23" fmla="*/ 2147483647 h 89"/>
                  <a:gd name="T24" fmla="*/ 2147483647 w 434"/>
                  <a:gd name="T25" fmla="*/ 2147483647 h 89"/>
                  <a:gd name="T26" fmla="*/ 2147483647 w 434"/>
                  <a:gd name="T27" fmla="*/ 2147483647 h 89"/>
                  <a:gd name="T28" fmla="*/ 2147483647 w 434"/>
                  <a:gd name="T29" fmla="*/ 2147483647 h 89"/>
                  <a:gd name="T30" fmla="*/ 2147483647 w 434"/>
                  <a:gd name="T31" fmla="*/ 2147483647 h 89"/>
                  <a:gd name="T32" fmla="*/ 2147483647 w 434"/>
                  <a:gd name="T33" fmla="*/ 2147483647 h 89"/>
                  <a:gd name="T34" fmla="*/ 2147483647 w 434"/>
                  <a:gd name="T35" fmla="*/ 2147483647 h 89"/>
                  <a:gd name="T36" fmla="*/ 2147483647 w 434"/>
                  <a:gd name="T37" fmla="*/ 2147483647 h 89"/>
                  <a:gd name="T38" fmla="*/ 2147483647 w 434"/>
                  <a:gd name="T39" fmla="*/ 2147483647 h 89"/>
                  <a:gd name="T40" fmla="*/ 2147483647 w 434"/>
                  <a:gd name="T41" fmla="*/ 2147483647 h 89"/>
                  <a:gd name="T42" fmla="*/ 2147483647 w 434"/>
                  <a:gd name="T43" fmla="*/ 2147483647 h 89"/>
                  <a:gd name="T44" fmla="*/ 2147483647 w 434"/>
                  <a:gd name="T45" fmla="*/ 2147483647 h 89"/>
                  <a:gd name="T46" fmla="*/ 2147483647 w 434"/>
                  <a:gd name="T47" fmla="*/ 2147483647 h 89"/>
                  <a:gd name="T48" fmla="*/ 2147483647 w 434"/>
                  <a:gd name="T49" fmla="*/ 2147483647 h 89"/>
                  <a:gd name="T50" fmla="*/ 2147483647 w 434"/>
                  <a:gd name="T51" fmla="*/ 2147483647 h 89"/>
                  <a:gd name="T52" fmla="*/ 2147483647 w 434"/>
                  <a:gd name="T53" fmla="*/ 2147483647 h 89"/>
                  <a:gd name="T54" fmla="*/ 2147483647 w 434"/>
                  <a:gd name="T55" fmla="*/ 2147483647 h 89"/>
                  <a:gd name="T56" fmla="*/ 2147483647 w 434"/>
                  <a:gd name="T57" fmla="*/ 2147483647 h 89"/>
                  <a:gd name="T58" fmla="*/ 2147483647 w 434"/>
                  <a:gd name="T59" fmla="*/ 2147483647 h 89"/>
                  <a:gd name="T60" fmla="*/ 2147483647 w 434"/>
                  <a:gd name="T61" fmla="*/ 2147483647 h 89"/>
                  <a:gd name="T62" fmla="*/ 2147483647 w 434"/>
                  <a:gd name="T63" fmla="*/ 2147483647 h 89"/>
                  <a:gd name="T64" fmla="*/ 2147483647 w 434"/>
                  <a:gd name="T65" fmla="*/ 2147483647 h 89"/>
                  <a:gd name="T66" fmla="*/ 2147483647 w 434"/>
                  <a:gd name="T67" fmla="*/ 2147483647 h 89"/>
                  <a:gd name="T68" fmla="*/ 2147483647 w 434"/>
                  <a:gd name="T69" fmla="*/ 2147483647 h 89"/>
                  <a:gd name="T70" fmla="*/ 2147483647 w 434"/>
                  <a:gd name="T71" fmla="*/ 2147483647 h 89"/>
                  <a:gd name="T72" fmla="*/ 2147483647 w 434"/>
                  <a:gd name="T73" fmla="*/ 2147483647 h 89"/>
                  <a:gd name="T74" fmla="*/ 2147483647 w 434"/>
                  <a:gd name="T75" fmla="*/ 2147483647 h 89"/>
                  <a:gd name="T76" fmla="*/ 2147483647 w 434"/>
                  <a:gd name="T77" fmla="*/ 2147483647 h 89"/>
                  <a:gd name="T78" fmla="*/ 2147483647 w 434"/>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34"/>
                  <a:gd name="T121" fmla="*/ 0 h 89"/>
                  <a:gd name="T122" fmla="*/ 434 w 434"/>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34" h="89">
                    <a:moveTo>
                      <a:pt x="397" y="68"/>
                    </a:moveTo>
                    <a:cubicBezTo>
                      <a:pt x="397" y="66"/>
                      <a:pt x="396" y="64"/>
                      <a:pt x="394" y="64"/>
                    </a:cubicBezTo>
                    <a:cubicBezTo>
                      <a:pt x="393" y="64"/>
                      <a:pt x="392" y="65"/>
                      <a:pt x="391" y="66"/>
                    </a:cubicBezTo>
                    <a:cubicBezTo>
                      <a:pt x="358" y="57"/>
                      <a:pt x="358" y="57"/>
                      <a:pt x="358" y="57"/>
                    </a:cubicBezTo>
                    <a:cubicBezTo>
                      <a:pt x="358" y="55"/>
                      <a:pt x="356" y="54"/>
                      <a:pt x="354" y="54"/>
                    </a:cubicBezTo>
                    <a:cubicBezTo>
                      <a:pt x="353" y="54"/>
                      <a:pt x="352" y="54"/>
                      <a:pt x="352" y="55"/>
                    </a:cubicBezTo>
                    <a:cubicBezTo>
                      <a:pt x="319" y="48"/>
                      <a:pt x="319" y="48"/>
                      <a:pt x="319" y="48"/>
                    </a:cubicBezTo>
                    <a:cubicBezTo>
                      <a:pt x="319" y="46"/>
                      <a:pt x="317" y="44"/>
                      <a:pt x="315" y="44"/>
                    </a:cubicBezTo>
                    <a:cubicBezTo>
                      <a:pt x="315" y="44"/>
                      <a:pt x="314" y="45"/>
                      <a:pt x="313" y="45"/>
                    </a:cubicBezTo>
                    <a:cubicBezTo>
                      <a:pt x="279" y="12"/>
                      <a:pt x="279" y="12"/>
                      <a:pt x="279" y="12"/>
                    </a:cubicBezTo>
                    <a:cubicBezTo>
                      <a:pt x="279" y="12"/>
                      <a:pt x="280" y="12"/>
                      <a:pt x="280" y="11"/>
                    </a:cubicBezTo>
                    <a:cubicBezTo>
                      <a:pt x="280" y="9"/>
                      <a:pt x="278" y="8"/>
                      <a:pt x="276" y="8"/>
                    </a:cubicBezTo>
                    <a:cubicBezTo>
                      <a:pt x="275" y="8"/>
                      <a:pt x="274" y="8"/>
                      <a:pt x="273" y="9"/>
                    </a:cubicBezTo>
                    <a:cubicBezTo>
                      <a:pt x="240" y="3"/>
                      <a:pt x="240" y="3"/>
                      <a:pt x="240" y="3"/>
                    </a:cubicBezTo>
                    <a:cubicBezTo>
                      <a:pt x="240" y="1"/>
                      <a:pt x="239" y="0"/>
                      <a:pt x="237" y="0"/>
                    </a:cubicBezTo>
                    <a:cubicBezTo>
                      <a:pt x="235" y="0"/>
                      <a:pt x="233" y="1"/>
                      <a:pt x="233" y="3"/>
                    </a:cubicBezTo>
                    <a:cubicBezTo>
                      <a:pt x="233" y="4"/>
                      <a:pt x="233" y="4"/>
                      <a:pt x="233" y="4"/>
                    </a:cubicBezTo>
                    <a:cubicBezTo>
                      <a:pt x="200" y="24"/>
                      <a:pt x="200" y="24"/>
                      <a:pt x="200" y="24"/>
                    </a:cubicBezTo>
                    <a:cubicBezTo>
                      <a:pt x="199" y="23"/>
                      <a:pt x="198" y="23"/>
                      <a:pt x="198" y="23"/>
                    </a:cubicBezTo>
                    <a:cubicBezTo>
                      <a:pt x="196" y="23"/>
                      <a:pt x="195" y="23"/>
                      <a:pt x="194" y="25"/>
                    </a:cubicBezTo>
                    <a:cubicBezTo>
                      <a:pt x="162" y="19"/>
                      <a:pt x="162" y="19"/>
                      <a:pt x="162" y="19"/>
                    </a:cubicBezTo>
                    <a:cubicBezTo>
                      <a:pt x="161" y="18"/>
                      <a:pt x="160" y="17"/>
                      <a:pt x="158" y="17"/>
                    </a:cubicBezTo>
                    <a:cubicBezTo>
                      <a:pt x="157" y="17"/>
                      <a:pt x="156" y="18"/>
                      <a:pt x="155" y="19"/>
                    </a:cubicBezTo>
                    <a:cubicBezTo>
                      <a:pt x="122" y="26"/>
                      <a:pt x="122" y="26"/>
                      <a:pt x="122" y="26"/>
                    </a:cubicBezTo>
                    <a:cubicBezTo>
                      <a:pt x="122" y="25"/>
                      <a:pt x="120" y="24"/>
                      <a:pt x="119" y="24"/>
                    </a:cubicBezTo>
                    <a:cubicBezTo>
                      <a:pt x="117" y="24"/>
                      <a:pt x="116" y="25"/>
                      <a:pt x="116" y="27"/>
                    </a:cubicBezTo>
                    <a:cubicBezTo>
                      <a:pt x="83" y="37"/>
                      <a:pt x="83" y="37"/>
                      <a:pt x="83" y="37"/>
                    </a:cubicBezTo>
                    <a:cubicBezTo>
                      <a:pt x="82" y="36"/>
                      <a:pt x="81" y="35"/>
                      <a:pt x="80" y="35"/>
                    </a:cubicBezTo>
                    <a:cubicBezTo>
                      <a:pt x="78" y="35"/>
                      <a:pt x="76" y="37"/>
                      <a:pt x="76" y="39"/>
                    </a:cubicBezTo>
                    <a:cubicBezTo>
                      <a:pt x="76" y="39"/>
                      <a:pt x="76" y="39"/>
                      <a:pt x="77" y="40"/>
                    </a:cubicBezTo>
                    <a:cubicBezTo>
                      <a:pt x="42" y="64"/>
                      <a:pt x="42" y="64"/>
                      <a:pt x="42" y="64"/>
                    </a:cubicBezTo>
                    <a:cubicBezTo>
                      <a:pt x="42" y="64"/>
                      <a:pt x="41" y="64"/>
                      <a:pt x="41" y="64"/>
                    </a:cubicBezTo>
                    <a:cubicBezTo>
                      <a:pt x="39" y="64"/>
                      <a:pt x="37" y="65"/>
                      <a:pt x="37" y="67"/>
                    </a:cubicBezTo>
                    <a:cubicBezTo>
                      <a:pt x="37" y="67"/>
                      <a:pt x="37" y="67"/>
                      <a:pt x="37" y="67"/>
                    </a:cubicBezTo>
                    <a:cubicBezTo>
                      <a:pt x="0" y="88"/>
                      <a:pt x="0" y="88"/>
                      <a:pt x="0" y="88"/>
                    </a:cubicBezTo>
                    <a:cubicBezTo>
                      <a:pt x="1" y="89"/>
                      <a:pt x="1" y="89"/>
                      <a:pt x="1" y="89"/>
                    </a:cubicBezTo>
                    <a:cubicBezTo>
                      <a:pt x="2" y="89"/>
                      <a:pt x="2" y="89"/>
                      <a:pt x="2" y="89"/>
                    </a:cubicBezTo>
                    <a:cubicBezTo>
                      <a:pt x="2" y="89"/>
                      <a:pt x="2" y="89"/>
                      <a:pt x="2" y="89"/>
                    </a:cubicBezTo>
                    <a:cubicBezTo>
                      <a:pt x="38" y="69"/>
                      <a:pt x="38" y="69"/>
                      <a:pt x="38" y="69"/>
                    </a:cubicBezTo>
                    <a:cubicBezTo>
                      <a:pt x="39" y="70"/>
                      <a:pt x="40" y="71"/>
                      <a:pt x="41" y="71"/>
                    </a:cubicBezTo>
                    <a:cubicBezTo>
                      <a:pt x="43" y="71"/>
                      <a:pt x="44" y="69"/>
                      <a:pt x="44" y="67"/>
                    </a:cubicBezTo>
                    <a:cubicBezTo>
                      <a:pt x="44" y="67"/>
                      <a:pt x="44" y="66"/>
                      <a:pt x="44" y="66"/>
                    </a:cubicBezTo>
                    <a:cubicBezTo>
                      <a:pt x="78" y="41"/>
                      <a:pt x="78" y="41"/>
                      <a:pt x="78" y="41"/>
                    </a:cubicBezTo>
                    <a:cubicBezTo>
                      <a:pt x="78" y="42"/>
                      <a:pt x="79" y="42"/>
                      <a:pt x="80" y="42"/>
                    </a:cubicBezTo>
                    <a:cubicBezTo>
                      <a:pt x="82" y="42"/>
                      <a:pt x="83" y="41"/>
                      <a:pt x="83" y="39"/>
                    </a:cubicBezTo>
                    <a:cubicBezTo>
                      <a:pt x="83" y="39"/>
                      <a:pt x="83" y="39"/>
                      <a:pt x="83" y="39"/>
                    </a:cubicBezTo>
                    <a:cubicBezTo>
                      <a:pt x="116" y="29"/>
                      <a:pt x="116" y="29"/>
                      <a:pt x="116" y="29"/>
                    </a:cubicBezTo>
                    <a:cubicBezTo>
                      <a:pt x="117" y="30"/>
                      <a:pt x="118" y="31"/>
                      <a:pt x="119" y="31"/>
                    </a:cubicBezTo>
                    <a:cubicBezTo>
                      <a:pt x="121" y="31"/>
                      <a:pt x="122" y="30"/>
                      <a:pt x="123" y="28"/>
                    </a:cubicBezTo>
                    <a:cubicBezTo>
                      <a:pt x="155" y="21"/>
                      <a:pt x="155" y="21"/>
                      <a:pt x="155" y="21"/>
                    </a:cubicBezTo>
                    <a:cubicBezTo>
                      <a:pt x="155" y="23"/>
                      <a:pt x="157" y="24"/>
                      <a:pt x="158" y="24"/>
                    </a:cubicBezTo>
                    <a:cubicBezTo>
                      <a:pt x="160" y="24"/>
                      <a:pt x="161" y="23"/>
                      <a:pt x="162" y="21"/>
                    </a:cubicBezTo>
                    <a:cubicBezTo>
                      <a:pt x="194" y="27"/>
                      <a:pt x="194" y="27"/>
                      <a:pt x="194" y="27"/>
                    </a:cubicBezTo>
                    <a:cubicBezTo>
                      <a:pt x="194" y="28"/>
                      <a:pt x="196" y="30"/>
                      <a:pt x="198" y="30"/>
                    </a:cubicBezTo>
                    <a:cubicBezTo>
                      <a:pt x="199" y="30"/>
                      <a:pt x="201" y="28"/>
                      <a:pt x="201" y="26"/>
                    </a:cubicBezTo>
                    <a:cubicBezTo>
                      <a:pt x="201" y="26"/>
                      <a:pt x="201" y="26"/>
                      <a:pt x="201" y="26"/>
                    </a:cubicBezTo>
                    <a:cubicBezTo>
                      <a:pt x="234" y="6"/>
                      <a:pt x="234" y="6"/>
                      <a:pt x="234" y="6"/>
                    </a:cubicBezTo>
                    <a:cubicBezTo>
                      <a:pt x="235" y="7"/>
                      <a:pt x="236" y="7"/>
                      <a:pt x="237" y="7"/>
                    </a:cubicBezTo>
                    <a:cubicBezTo>
                      <a:pt x="238" y="7"/>
                      <a:pt x="239" y="6"/>
                      <a:pt x="240" y="5"/>
                    </a:cubicBezTo>
                    <a:cubicBezTo>
                      <a:pt x="273" y="11"/>
                      <a:pt x="273" y="11"/>
                      <a:pt x="273" y="11"/>
                    </a:cubicBezTo>
                    <a:cubicBezTo>
                      <a:pt x="273" y="11"/>
                      <a:pt x="273" y="11"/>
                      <a:pt x="273" y="11"/>
                    </a:cubicBezTo>
                    <a:cubicBezTo>
                      <a:pt x="273" y="13"/>
                      <a:pt x="274" y="15"/>
                      <a:pt x="276" y="15"/>
                    </a:cubicBezTo>
                    <a:cubicBezTo>
                      <a:pt x="277" y="15"/>
                      <a:pt x="277" y="15"/>
                      <a:pt x="278" y="14"/>
                    </a:cubicBezTo>
                    <a:cubicBezTo>
                      <a:pt x="312" y="47"/>
                      <a:pt x="312" y="47"/>
                      <a:pt x="312" y="47"/>
                    </a:cubicBezTo>
                    <a:cubicBezTo>
                      <a:pt x="312" y="47"/>
                      <a:pt x="312" y="47"/>
                      <a:pt x="312" y="48"/>
                    </a:cubicBezTo>
                    <a:cubicBezTo>
                      <a:pt x="312" y="50"/>
                      <a:pt x="313" y="51"/>
                      <a:pt x="315" y="51"/>
                    </a:cubicBezTo>
                    <a:cubicBezTo>
                      <a:pt x="316" y="51"/>
                      <a:pt x="317" y="51"/>
                      <a:pt x="318" y="50"/>
                    </a:cubicBezTo>
                    <a:cubicBezTo>
                      <a:pt x="351" y="57"/>
                      <a:pt x="351" y="57"/>
                      <a:pt x="351" y="57"/>
                    </a:cubicBezTo>
                    <a:cubicBezTo>
                      <a:pt x="351" y="57"/>
                      <a:pt x="351" y="57"/>
                      <a:pt x="351" y="57"/>
                    </a:cubicBezTo>
                    <a:cubicBezTo>
                      <a:pt x="351" y="59"/>
                      <a:pt x="353" y="61"/>
                      <a:pt x="354" y="61"/>
                    </a:cubicBezTo>
                    <a:cubicBezTo>
                      <a:pt x="356" y="61"/>
                      <a:pt x="357" y="60"/>
                      <a:pt x="358" y="59"/>
                    </a:cubicBezTo>
                    <a:cubicBezTo>
                      <a:pt x="390" y="68"/>
                      <a:pt x="390" y="68"/>
                      <a:pt x="390" y="68"/>
                    </a:cubicBezTo>
                    <a:cubicBezTo>
                      <a:pt x="390" y="70"/>
                      <a:pt x="392" y="71"/>
                      <a:pt x="394" y="71"/>
                    </a:cubicBezTo>
                    <a:cubicBezTo>
                      <a:pt x="395" y="71"/>
                      <a:pt x="396" y="71"/>
                      <a:pt x="396" y="70"/>
                    </a:cubicBezTo>
                    <a:cubicBezTo>
                      <a:pt x="432" y="86"/>
                      <a:pt x="432" y="86"/>
                      <a:pt x="432" y="86"/>
                    </a:cubicBezTo>
                    <a:cubicBezTo>
                      <a:pt x="432" y="89"/>
                      <a:pt x="432" y="89"/>
                      <a:pt x="432" y="89"/>
                    </a:cubicBezTo>
                    <a:cubicBezTo>
                      <a:pt x="434" y="89"/>
                      <a:pt x="434" y="89"/>
                      <a:pt x="434" y="89"/>
                    </a:cubicBezTo>
                    <a:cubicBezTo>
                      <a:pt x="434" y="85"/>
                      <a:pt x="434" y="85"/>
                      <a:pt x="434" y="85"/>
                    </a:cubicBezTo>
                    <a:cubicBezTo>
                      <a:pt x="397" y="68"/>
                      <a:pt x="397" y="68"/>
                      <a:pt x="397" y="68"/>
                    </a:cubicBezTo>
                    <a:cubicBezTo>
                      <a:pt x="397" y="68"/>
                      <a:pt x="397" y="68"/>
                      <a:pt x="397" y="68"/>
                    </a:cubicBezTo>
                    <a:close/>
                  </a:path>
                </a:pathLst>
              </a:custGeom>
              <a:solidFill>
                <a:srgbClr val="A2B932"/>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81152" name="Freeform 935"/>
              <p:cNvSpPr>
                <a:spLocks noChangeArrowheads="1"/>
              </p:cNvSpPr>
              <p:nvPr/>
            </p:nvSpPr>
            <p:spPr bwMode="auto">
              <a:xfrm>
                <a:off x="1533525" y="3070225"/>
                <a:ext cx="3171825" cy="989013"/>
              </a:xfrm>
              <a:custGeom>
                <a:avLst/>
                <a:gdLst>
                  <a:gd name="T0" fmla="*/ 2147483647 w 435"/>
                  <a:gd name="T1" fmla="*/ 2147483647 h 136"/>
                  <a:gd name="T2" fmla="*/ 2147483647 w 435"/>
                  <a:gd name="T3" fmla="*/ 2147483647 h 136"/>
                  <a:gd name="T4" fmla="*/ 2147483647 w 435"/>
                  <a:gd name="T5" fmla="*/ 2147483647 h 136"/>
                  <a:gd name="T6" fmla="*/ 2147483647 w 435"/>
                  <a:gd name="T7" fmla="*/ 2147483647 h 136"/>
                  <a:gd name="T8" fmla="*/ 2147483647 w 435"/>
                  <a:gd name="T9" fmla="*/ 2147483647 h 136"/>
                  <a:gd name="T10" fmla="*/ 2147483647 w 435"/>
                  <a:gd name="T11" fmla="*/ 2147483647 h 136"/>
                  <a:gd name="T12" fmla="*/ 2147483647 w 435"/>
                  <a:gd name="T13" fmla="*/ 2147483647 h 136"/>
                  <a:gd name="T14" fmla="*/ 2147483647 w 435"/>
                  <a:gd name="T15" fmla="*/ 2147483647 h 136"/>
                  <a:gd name="T16" fmla="*/ 2147483647 w 435"/>
                  <a:gd name="T17" fmla="*/ 2147483647 h 136"/>
                  <a:gd name="T18" fmla="*/ 2147483647 w 435"/>
                  <a:gd name="T19" fmla="*/ 2147483647 h 136"/>
                  <a:gd name="T20" fmla="*/ 2147483647 w 435"/>
                  <a:gd name="T21" fmla="*/ 0 h 136"/>
                  <a:gd name="T22" fmla="*/ 2147483647 w 435"/>
                  <a:gd name="T23" fmla="*/ 2147483647 h 136"/>
                  <a:gd name="T24" fmla="*/ 2147483647 w 435"/>
                  <a:gd name="T25" fmla="*/ 2147483647 h 136"/>
                  <a:gd name="T26" fmla="*/ 2147483647 w 435"/>
                  <a:gd name="T27" fmla="*/ 2147483647 h 136"/>
                  <a:gd name="T28" fmla="*/ 2147483647 w 435"/>
                  <a:gd name="T29" fmla="*/ 2147483647 h 136"/>
                  <a:gd name="T30" fmla="*/ 2147483647 w 435"/>
                  <a:gd name="T31" fmla="*/ 2147483647 h 136"/>
                  <a:gd name="T32" fmla="*/ 2147483647 w 435"/>
                  <a:gd name="T33" fmla="*/ 2147483647 h 136"/>
                  <a:gd name="T34" fmla="*/ 2147483647 w 435"/>
                  <a:gd name="T35" fmla="*/ 2147483647 h 136"/>
                  <a:gd name="T36" fmla="*/ 2147483647 w 435"/>
                  <a:gd name="T37" fmla="*/ 2147483647 h 136"/>
                  <a:gd name="T38" fmla="*/ 0 w 435"/>
                  <a:gd name="T39" fmla="*/ 2147483647 h 136"/>
                  <a:gd name="T40" fmla="*/ 0 w 435"/>
                  <a:gd name="T41" fmla="*/ 2147483647 h 136"/>
                  <a:gd name="T42" fmla="*/ 2147483647 w 435"/>
                  <a:gd name="T43" fmla="*/ 2147483647 h 136"/>
                  <a:gd name="T44" fmla="*/ 2147483647 w 435"/>
                  <a:gd name="T45" fmla="*/ 2147483647 h 136"/>
                  <a:gd name="T46" fmla="*/ 2147483647 w 435"/>
                  <a:gd name="T47" fmla="*/ 2147483647 h 136"/>
                  <a:gd name="T48" fmla="*/ 2147483647 w 435"/>
                  <a:gd name="T49" fmla="*/ 2147483647 h 136"/>
                  <a:gd name="T50" fmla="*/ 2147483647 w 435"/>
                  <a:gd name="T51" fmla="*/ 2147483647 h 136"/>
                  <a:gd name="T52" fmla="*/ 2147483647 w 435"/>
                  <a:gd name="T53" fmla="*/ 2147483647 h 136"/>
                  <a:gd name="T54" fmla="*/ 2147483647 w 435"/>
                  <a:gd name="T55" fmla="*/ 2147483647 h 136"/>
                  <a:gd name="T56" fmla="*/ 2147483647 w 435"/>
                  <a:gd name="T57" fmla="*/ 2147483647 h 136"/>
                  <a:gd name="T58" fmla="*/ 2147483647 w 435"/>
                  <a:gd name="T59" fmla="*/ 2147483647 h 136"/>
                  <a:gd name="T60" fmla="*/ 2147483647 w 435"/>
                  <a:gd name="T61" fmla="*/ 2147483647 h 136"/>
                  <a:gd name="T62" fmla="*/ 2147483647 w 435"/>
                  <a:gd name="T63" fmla="*/ 2147483647 h 136"/>
                  <a:gd name="T64" fmla="*/ 2147483647 w 435"/>
                  <a:gd name="T65" fmla="*/ 2147483647 h 136"/>
                  <a:gd name="T66" fmla="*/ 2147483647 w 435"/>
                  <a:gd name="T67" fmla="*/ 2147483647 h 136"/>
                  <a:gd name="T68" fmla="*/ 2147483647 w 435"/>
                  <a:gd name="T69" fmla="*/ 2147483647 h 136"/>
                  <a:gd name="T70" fmla="*/ 2147483647 w 435"/>
                  <a:gd name="T71" fmla="*/ 2147483647 h 136"/>
                  <a:gd name="T72" fmla="*/ 2147483647 w 435"/>
                  <a:gd name="T73" fmla="*/ 2147483647 h 136"/>
                  <a:gd name="T74" fmla="*/ 2147483647 w 435"/>
                  <a:gd name="T75" fmla="*/ 2147483647 h 136"/>
                  <a:gd name="T76" fmla="*/ 2147483647 w 435"/>
                  <a:gd name="T77" fmla="*/ 2147483647 h 136"/>
                  <a:gd name="T78" fmla="*/ 2147483647 w 435"/>
                  <a:gd name="T79" fmla="*/ 2147483647 h 136"/>
                  <a:gd name="T80" fmla="*/ 2147483647 w 435"/>
                  <a:gd name="T81" fmla="*/ 2147483647 h 136"/>
                  <a:gd name="T82" fmla="*/ 2147483647 w 435"/>
                  <a:gd name="T83" fmla="*/ 2147483647 h 136"/>
                  <a:gd name="T84" fmla="*/ 2147483647 w 435"/>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35"/>
                  <a:gd name="T130" fmla="*/ 0 h 136"/>
                  <a:gd name="T131" fmla="*/ 435 w 435"/>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35" h="136">
                    <a:moveTo>
                      <a:pt x="432" y="49"/>
                    </a:moveTo>
                    <a:cubicBezTo>
                      <a:pt x="430" y="49"/>
                      <a:pt x="428" y="51"/>
                      <a:pt x="428" y="53"/>
                    </a:cubicBezTo>
                    <a:cubicBezTo>
                      <a:pt x="428" y="53"/>
                      <a:pt x="429" y="53"/>
                      <a:pt x="429" y="53"/>
                    </a:cubicBezTo>
                    <a:cubicBezTo>
                      <a:pt x="395" y="70"/>
                      <a:pt x="395" y="70"/>
                      <a:pt x="395" y="70"/>
                    </a:cubicBezTo>
                    <a:cubicBezTo>
                      <a:pt x="394" y="69"/>
                      <a:pt x="393" y="68"/>
                      <a:pt x="392" y="68"/>
                    </a:cubicBezTo>
                    <a:cubicBezTo>
                      <a:pt x="392" y="68"/>
                      <a:pt x="391" y="68"/>
                      <a:pt x="391" y="69"/>
                    </a:cubicBezTo>
                    <a:cubicBezTo>
                      <a:pt x="357" y="31"/>
                      <a:pt x="357" y="31"/>
                      <a:pt x="357" y="31"/>
                    </a:cubicBezTo>
                    <a:cubicBezTo>
                      <a:pt x="357" y="31"/>
                      <a:pt x="357" y="30"/>
                      <a:pt x="357" y="30"/>
                    </a:cubicBezTo>
                    <a:cubicBezTo>
                      <a:pt x="357" y="28"/>
                      <a:pt x="355" y="26"/>
                      <a:pt x="353" y="26"/>
                    </a:cubicBezTo>
                    <a:cubicBezTo>
                      <a:pt x="352" y="26"/>
                      <a:pt x="351" y="27"/>
                      <a:pt x="350" y="28"/>
                    </a:cubicBezTo>
                    <a:cubicBezTo>
                      <a:pt x="318" y="28"/>
                      <a:pt x="318" y="28"/>
                      <a:pt x="318" y="28"/>
                    </a:cubicBezTo>
                    <a:cubicBezTo>
                      <a:pt x="317" y="27"/>
                      <a:pt x="316" y="26"/>
                      <a:pt x="315" y="26"/>
                    </a:cubicBezTo>
                    <a:cubicBezTo>
                      <a:pt x="314" y="26"/>
                      <a:pt x="313" y="26"/>
                      <a:pt x="312" y="27"/>
                    </a:cubicBezTo>
                    <a:cubicBezTo>
                      <a:pt x="278" y="10"/>
                      <a:pt x="278" y="10"/>
                      <a:pt x="278" y="10"/>
                    </a:cubicBezTo>
                    <a:cubicBezTo>
                      <a:pt x="278" y="9"/>
                      <a:pt x="279" y="9"/>
                      <a:pt x="279" y="9"/>
                    </a:cubicBezTo>
                    <a:cubicBezTo>
                      <a:pt x="279" y="7"/>
                      <a:pt x="277" y="5"/>
                      <a:pt x="275" y="5"/>
                    </a:cubicBezTo>
                    <a:cubicBezTo>
                      <a:pt x="273" y="5"/>
                      <a:pt x="272" y="7"/>
                      <a:pt x="272" y="9"/>
                    </a:cubicBezTo>
                    <a:cubicBezTo>
                      <a:pt x="239" y="15"/>
                      <a:pt x="239" y="15"/>
                      <a:pt x="239" y="15"/>
                    </a:cubicBezTo>
                    <a:cubicBezTo>
                      <a:pt x="239" y="14"/>
                      <a:pt x="237" y="13"/>
                      <a:pt x="236" y="13"/>
                    </a:cubicBezTo>
                    <a:cubicBezTo>
                      <a:pt x="234" y="13"/>
                      <a:pt x="233" y="14"/>
                      <a:pt x="233" y="15"/>
                    </a:cubicBezTo>
                    <a:cubicBezTo>
                      <a:pt x="200" y="3"/>
                      <a:pt x="200" y="3"/>
                      <a:pt x="200" y="3"/>
                    </a:cubicBezTo>
                    <a:cubicBezTo>
                      <a:pt x="200" y="2"/>
                      <a:pt x="198" y="0"/>
                      <a:pt x="197" y="0"/>
                    </a:cubicBezTo>
                    <a:cubicBezTo>
                      <a:pt x="195" y="0"/>
                      <a:pt x="193" y="2"/>
                      <a:pt x="193" y="4"/>
                    </a:cubicBezTo>
                    <a:cubicBezTo>
                      <a:pt x="193" y="4"/>
                      <a:pt x="193" y="4"/>
                      <a:pt x="193" y="4"/>
                    </a:cubicBezTo>
                    <a:cubicBezTo>
                      <a:pt x="160" y="24"/>
                      <a:pt x="160" y="24"/>
                      <a:pt x="160" y="24"/>
                    </a:cubicBezTo>
                    <a:cubicBezTo>
                      <a:pt x="159" y="23"/>
                      <a:pt x="158" y="23"/>
                      <a:pt x="157" y="23"/>
                    </a:cubicBezTo>
                    <a:cubicBezTo>
                      <a:pt x="156" y="23"/>
                      <a:pt x="154" y="24"/>
                      <a:pt x="154" y="25"/>
                    </a:cubicBezTo>
                    <a:cubicBezTo>
                      <a:pt x="121" y="24"/>
                      <a:pt x="121" y="24"/>
                      <a:pt x="121" y="24"/>
                    </a:cubicBezTo>
                    <a:cubicBezTo>
                      <a:pt x="120" y="23"/>
                      <a:pt x="119" y="22"/>
                      <a:pt x="118" y="22"/>
                    </a:cubicBezTo>
                    <a:cubicBezTo>
                      <a:pt x="116" y="22"/>
                      <a:pt x="115" y="24"/>
                      <a:pt x="115" y="26"/>
                    </a:cubicBezTo>
                    <a:cubicBezTo>
                      <a:pt x="115" y="26"/>
                      <a:pt x="115" y="26"/>
                      <a:pt x="115" y="27"/>
                    </a:cubicBezTo>
                    <a:cubicBezTo>
                      <a:pt x="80" y="61"/>
                      <a:pt x="80" y="61"/>
                      <a:pt x="80" y="61"/>
                    </a:cubicBezTo>
                    <a:cubicBezTo>
                      <a:pt x="80" y="61"/>
                      <a:pt x="79" y="60"/>
                      <a:pt x="79" y="60"/>
                    </a:cubicBezTo>
                    <a:cubicBezTo>
                      <a:pt x="77" y="60"/>
                      <a:pt x="75" y="62"/>
                      <a:pt x="75" y="64"/>
                    </a:cubicBezTo>
                    <a:cubicBezTo>
                      <a:pt x="75" y="64"/>
                      <a:pt x="75" y="64"/>
                      <a:pt x="75" y="64"/>
                    </a:cubicBezTo>
                    <a:cubicBezTo>
                      <a:pt x="42" y="80"/>
                      <a:pt x="42" y="80"/>
                      <a:pt x="42" y="80"/>
                    </a:cubicBezTo>
                    <a:cubicBezTo>
                      <a:pt x="41" y="80"/>
                      <a:pt x="41" y="79"/>
                      <a:pt x="40" y="79"/>
                    </a:cubicBezTo>
                    <a:cubicBezTo>
                      <a:pt x="38" y="79"/>
                      <a:pt x="36" y="81"/>
                      <a:pt x="36" y="83"/>
                    </a:cubicBezTo>
                    <a:cubicBezTo>
                      <a:pt x="36" y="84"/>
                      <a:pt x="36" y="84"/>
                      <a:pt x="37" y="85"/>
                    </a:cubicBezTo>
                    <a:cubicBezTo>
                      <a:pt x="0" y="132"/>
                      <a:pt x="0" y="132"/>
                      <a:pt x="0" y="132"/>
                    </a:cubicBezTo>
                    <a:cubicBezTo>
                      <a:pt x="0" y="136"/>
                      <a:pt x="0" y="136"/>
                      <a:pt x="0" y="136"/>
                    </a:cubicBezTo>
                    <a:cubicBezTo>
                      <a:pt x="0" y="136"/>
                      <a:pt x="0" y="136"/>
                      <a:pt x="0" y="136"/>
                    </a:cubicBezTo>
                    <a:cubicBezTo>
                      <a:pt x="0" y="136"/>
                      <a:pt x="0" y="136"/>
                      <a:pt x="0" y="136"/>
                    </a:cubicBezTo>
                    <a:cubicBezTo>
                      <a:pt x="433" y="136"/>
                      <a:pt x="433" y="136"/>
                      <a:pt x="433" y="136"/>
                    </a:cubicBezTo>
                    <a:cubicBezTo>
                      <a:pt x="433" y="135"/>
                      <a:pt x="433" y="135"/>
                      <a:pt x="433" y="135"/>
                    </a:cubicBezTo>
                    <a:cubicBezTo>
                      <a:pt x="2" y="135"/>
                      <a:pt x="2" y="135"/>
                      <a:pt x="2" y="135"/>
                    </a:cubicBezTo>
                    <a:cubicBezTo>
                      <a:pt x="2" y="133"/>
                      <a:pt x="2" y="133"/>
                      <a:pt x="2" y="133"/>
                    </a:cubicBezTo>
                    <a:cubicBezTo>
                      <a:pt x="38" y="86"/>
                      <a:pt x="38" y="86"/>
                      <a:pt x="38" y="86"/>
                    </a:cubicBezTo>
                    <a:cubicBezTo>
                      <a:pt x="39" y="86"/>
                      <a:pt x="39" y="86"/>
                      <a:pt x="40" y="86"/>
                    </a:cubicBezTo>
                    <a:cubicBezTo>
                      <a:pt x="42" y="86"/>
                      <a:pt x="43" y="85"/>
                      <a:pt x="43" y="83"/>
                    </a:cubicBezTo>
                    <a:cubicBezTo>
                      <a:pt x="43" y="83"/>
                      <a:pt x="43" y="83"/>
                      <a:pt x="43" y="82"/>
                    </a:cubicBezTo>
                    <a:cubicBezTo>
                      <a:pt x="76" y="66"/>
                      <a:pt x="76" y="66"/>
                      <a:pt x="76" y="66"/>
                    </a:cubicBezTo>
                    <a:cubicBezTo>
                      <a:pt x="77" y="67"/>
                      <a:pt x="78" y="67"/>
                      <a:pt x="79" y="67"/>
                    </a:cubicBezTo>
                    <a:cubicBezTo>
                      <a:pt x="81" y="67"/>
                      <a:pt x="82" y="66"/>
                      <a:pt x="82" y="64"/>
                    </a:cubicBezTo>
                    <a:cubicBezTo>
                      <a:pt x="82" y="63"/>
                      <a:pt x="82" y="63"/>
                      <a:pt x="82" y="62"/>
                    </a:cubicBezTo>
                    <a:cubicBezTo>
                      <a:pt x="116" y="29"/>
                      <a:pt x="116" y="29"/>
                      <a:pt x="116" y="29"/>
                    </a:cubicBezTo>
                    <a:cubicBezTo>
                      <a:pt x="117" y="29"/>
                      <a:pt x="117" y="29"/>
                      <a:pt x="118" y="29"/>
                    </a:cubicBezTo>
                    <a:cubicBezTo>
                      <a:pt x="120" y="29"/>
                      <a:pt x="121" y="28"/>
                      <a:pt x="122" y="26"/>
                    </a:cubicBezTo>
                    <a:cubicBezTo>
                      <a:pt x="154" y="28"/>
                      <a:pt x="154" y="28"/>
                      <a:pt x="154" y="28"/>
                    </a:cubicBezTo>
                    <a:cubicBezTo>
                      <a:pt x="155" y="29"/>
                      <a:pt x="156" y="30"/>
                      <a:pt x="157" y="30"/>
                    </a:cubicBezTo>
                    <a:cubicBezTo>
                      <a:pt x="159" y="30"/>
                      <a:pt x="161" y="28"/>
                      <a:pt x="161" y="26"/>
                    </a:cubicBezTo>
                    <a:cubicBezTo>
                      <a:pt x="161" y="26"/>
                      <a:pt x="161" y="26"/>
                      <a:pt x="161" y="26"/>
                    </a:cubicBezTo>
                    <a:cubicBezTo>
                      <a:pt x="194" y="6"/>
                      <a:pt x="194" y="6"/>
                      <a:pt x="194" y="6"/>
                    </a:cubicBezTo>
                    <a:cubicBezTo>
                      <a:pt x="195" y="7"/>
                      <a:pt x="196" y="7"/>
                      <a:pt x="197" y="7"/>
                    </a:cubicBezTo>
                    <a:cubicBezTo>
                      <a:pt x="198" y="7"/>
                      <a:pt x="199" y="7"/>
                      <a:pt x="200" y="6"/>
                    </a:cubicBezTo>
                    <a:cubicBezTo>
                      <a:pt x="232" y="17"/>
                      <a:pt x="232" y="17"/>
                      <a:pt x="232" y="17"/>
                    </a:cubicBezTo>
                    <a:cubicBezTo>
                      <a:pt x="233" y="19"/>
                      <a:pt x="234" y="20"/>
                      <a:pt x="236" y="20"/>
                    </a:cubicBezTo>
                    <a:cubicBezTo>
                      <a:pt x="237" y="20"/>
                      <a:pt x="239" y="19"/>
                      <a:pt x="239" y="18"/>
                    </a:cubicBezTo>
                    <a:cubicBezTo>
                      <a:pt x="272" y="11"/>
                      <a:pt x="272" y="11"/>
                      <a:pt x="272" y="11"/>
                    </a:cubicBezTo>
                    <a:cubicBezTo>
                      <a:pt x="273" y="12"/>
                      <a:pt x="274" y="12"/>
                      <a:pt x="275" y="12"/>
                    </a:cubicBezTo>
                    <a:cubicBezTo>
                      <a:pt x="276" y="12"/>
                      <a:pt x="277" y="12"/>
                      <a:pt x="277" y="11"/>
                    </a:cubicBezTo>
                    <a:cubicBezTo>
                      <a:pt x="311" y="29"/>
                      <a:pt x="311" y="29"/>
                      <a:pt x="311" y="29"/>
                    </a:cubicBezTo>
                    <a:cubicBezTo>
                      <a:pt x="311" y="29"/>
                      <a:pt x="311" y="29"/>
                      <a:pt x="311" y="30"/>
                    </a:cubicBezTo>
                    <a:cubicBezTo>
                      <a:pt x="311" y="31"/>
                      <a:pt x="313" y="33"/>
                      <a:pt x="315" y="33"/>
                    </a:cubicBezTo>
                    <a:cubicBezTo>
                      <a:pt x="316" y="33"/>
                      <a:pt x="317" y="32"/>
                      <a:pt x="318" y="31"/>
                    </a:cubicBezTo>
                    <a:cubicBezTo>
                      <a:pt x="350" y="30"/>
                      <a:pt x="350" y="30"/>
                      <a:pt x="350" y="30"/>
                    </a:cubicBezTo>
                    <a:cubicBezTo>
                      <a:pt x="351" y="32"/>
                      <a:pt x="352" y="33"/>
                      <a:pt x="353" y="33"/>
                    </a:cubicBezTo>
                    <a:cubicBezTo>
                      <a:pt x="354" y="33"/>
                      <a:pt x="355" y="33"/>
                      <a:pt x="355" y="33"/>
                    </a:cubicBezTo>
                    <a:cubicBezTo>
                      <a:pt x="389" y="70"/>
                      <a:pt x="389" y="70"/>
                      <a:pt x="389" y="70"/>
                    </a:cubicBezTo>
                    <a:cubicBezTo>
                      <a:pt x="389" y="71"/>
                      <a:pt x="389" y="71"/>
                      <a:pt x="389" y="72"/>
                    </a:cubicBezTo>
                    <a:cubicBezTo>
                      <a:pt x="389" y="74"/>
                      <a:pt x="390" y="75"/>
                      <a:pt x="392" y="75"/>
                    </a:cubicBezTo>
                    <a:cubicBezTo>
                      <a:pt x="394" y="75"/>
                      <a:pt x="396" y="74"/>
                      <a:pt x="396" y="72"/>
                    </a:cubicBezTo>
                    <a:cubicBezTo>
                      <a:pt x="396" y="72"/>
                      <a:pt x="396" y="72"/>
                      <a:pt x="396" y="72"/>
                    </a:cubicBezTo>
                    <a:cubicBezTo>
                      <a:pt x="430" y="55"/>
                      <a:pt x="430" y="55"/>
                      <a:pt x="430" y="55"/>
                    </a:cubicBezTo>
                    <a:cubicBezTo>
                      <a:pt x="430" y="56"/>
                      <a:pt x="431" y="56"/>
                      <a:pt x="432" y="56"/>
                    </a:cubicBezTo>
                    <a:cubicBezTo>
                      <a:pt x="434" y="56"/>
                      <a:pt x="435" y="54"/>
                      <a:pt x="435" y="53"/>
                    </a:cubicBezTo>
                    <a:cubicBezTo>
                      <a:pt x="435" y="51"/>
                      <a:pt x="434" y="49"/>
                      <a:pt x="432" y="49"/>
                    </a:cubicBezTo>
                    <a:close/>
                  </a:path>
                </a:pathLst>
              </a:custGeom>
              <a:solidFill>
                <a:srgbClr val="F83003"/>
              </a:solidFill>
              <a:ln>
                <a:noFill/>
              </a:ln>
              <a:extLst>
                <a:ext uri="{91240B29-F687-4F45-9708-019B960494DF}">
                  <a14:hiddenLine xmlns:a14="http://schemas.microsoft.com/office/drawing/2010/main" w="9525">
                    <a:solidFill>
                      <a:srgbClr val="000000"/>
                    </a:solidFill>
                    <a:round/>
                    <a:headEnd/>
                    <a:tailEnd/>
                  </a14:hiddenLine>
                </a:ext>
              </a:extLst>
            </p:spPr>
            <p:txBody>
              <a:bodyPr lIns="97018" tIns="48509" rIns="97018" bIns="48509"/>
              <a:lstStyle/>
              <a:p>
                <a:endParaRPr lang="zh-CN" altLang="en-US"/>
              </a:p>
            </p:txBody>
          </p:sp>
          <p:sp>
            <p:nvSpPr>
              <p:cNvPr id="981153" name="TextBox 1132"/>
              <p:cNvSpPr>
                <a:spLocks noChangeArrowheads="1"/>
              </p:cNvSpPr>
              <p:nvPr/>
            </p:nvSpPr>
            <p:spPr bwMode="auto">
              <a:xfrm>
                <a:off x="864558" y="3927999"/>
                <a:ext cx="563181"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4" name="TextBox 1147"/>
              <p:cNvSpPr>
                <a:spLocks noChangeArrowheads="1"/>
              </p:cNvSpPr>
              <p:nvPr/>
            </p:nvSpPr>
            <p:spPr bwMode="auto">
              <a:xfrm>
                <a:off x="864558" y="3700882"/>
                <a:ext cx="563181"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5" name="TextBox 1148"/>
              <p:cNvSpPr>
                <a:spLocks noChangeArrowheads="1"/>
              </p:cNvSpPr>
              <p:nvPr/>
            </p:nvSpPr>
            <p:spPr bwMode="auto">
              <a:xfrm>
                <a:off x="864558" y="3473765"/>
                <a:ext cx="563181" cy="200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6" name="TextBox 1149"/>
              <p:cNvSpPr>
                <a:spLocks noChangeArrowheads="1"/>
              </p:cNvSpPr>
              <p:nvPr/>
            </p:nvSpPr>
            <p:spPr bwMode="auto">
              <a:xfrm>
                <a:off x="864558" y="3246647"/>
                <a:ext cx="563181"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7" name="TextBox 1150"/>
              <p:cNvSpPr>
                <a:spLocks noChangeArrowheads="1"/>
              </p:cNvSpPr>
              <p:nvPr/>
            </p:nvSpPr>
            <p:spPr bwMode="auto">
              <a:xfrm>
                <a:off x="864558" y="3020751"/>
                <a:ext cx="563181"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8" name="TextBox 1151"/>
              <p:cNvSpPr>
                <a:spLocks noChangeArrowheads="1"/>
              </p:cNvSpPr>
              <p:nvPr/>
            </p:nvSpPr>
            <p:spPr bwMode="auto">
              <a:xfrm>
                <a:off x="864558" y="2792413"/>
                <a:ext cx="563181"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添加标题</a:t>
                </a:r>
              </a:p>
            </p:txBody>
          </p:sp>
          <p:sp>
            <p:nvSpPr>
              <p:cNvPr id="981159" name="TextBox 1152"/>
              <p:cNvSpPr>
                <a:spLocks noChangeArrowheads="1"/>
              </p:cNvSpPr>
              <p:nvPr/>
            </p:nvSpPr>
            <p:spPr bwMode="auto">
              <a:xfrm>
                <a:off x="1634492" y="4178316"/>
                <a:ext cx="380528"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sp>
            <p:nvSpPr>
              <p:cNvPr id="981160" name="TextBox 1160"/>
              <p:cNvSpPr>
                <a:spLocks noChangeArrowheads="1"/>
              </p:cNvSpPr>
              <p:nvPr/>
            </p:nvSpPr>
            <p:spPr bwMode="auto">
              <a:xfrm>
                <a:off x="2216699" y="4178316"/>
                <a:ext cx="380528"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sp>
            <p:nvSpPr>
              <p:cNvPr id="981161" name="TextBox 1161"/>
              <p:cNvSpPr>
                <a:spLocks noChangeArrowheads="1"/>
              </p:cNvSpPr>
              <p:nvPr/>
            </p:nvSpPr>
            <p:spPr bwMode="auto">
              <a:xfrm>
                <a:off x="2779880" y="4178316"/>
                <a:ext cx="380528"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sp>
            <p:nvSpPr>
              <p:cNvPr id="981162" name="TextBox 1162"/>
              <p:cNvSpPr>
                <a:spLocks noChangeArrowheads="1"/>
              </p:cNvSpPr>
              <p:nvPr/>
            </p:nvSpPr>
            <p:spPr bwMode="auto">
              <a:xfrm>
                <a:off x="3350672" y="4178316"/>
                <a:ext cx="380527"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sp>
            <p:nvSpPr>
              <p:cNvPr id="981163" name="TextBox 1163"/>
              <p:cNvSpPr>
                <a:spLocks noChangeArrowheads="1"/>
              </p:cNvSpPr>
              <p:nvPr/>
            </p:nvSpPr>
            <p:spPr bwMode="auto">
              <a:xfrm>
                <a:off x="3925268" y="4178316"/>
                <a:ext cx="380528" cy="20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3116" tIns="61558" rIns="123116" bIns="61558">
                <a:spAutoFit/>
              </a:bodyPr>
              <a:lstStyle/>
              <a:p>
                <a:pPr algn="ctr" defTabSz="1227138"/>
                <a:r>
                  <a:rPr lang="zh-CN" altLang="en-US" sz="900">
                    <a:solidFill>
                      <a:srgbClr val="595959"/>
                    </a:solidFill>
                    <a:latin typeface="Rockwell" pitchFamily="18" charset="0"/>
                    <a:sym typeface="Arial" pitchFamily="34" charset="0"/>
                  </a:rPr>
                  <a:t>标题</a:t>
                </a:r>
              </a:p>
            </p:txBody>
          </p:sp>
          <p:sp>
            <p:nvSpPr>
              <p:cNvPr id="981164" name="直接连接符 72"/>
              <p:cNvSpPr>
                <a:spLocks noChangeShapeType="1"/>
              </p:cNvSpPr>
              <p:nvPr/>
            </p:nvSpPr>
            <p:spPr bwMode="auto">
              <a:xfrm>
                <a:off x="1533525" y="2832100"/>
                <a:ext cx="0" cy="121920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65" name="直接连接符 4"/>
              <p:cNvSpPr>
                <a:spLocks noChangeShapeType="1"/>
              </p:cNvSpPr>
              <p:nvPr/>
            </p:nvSpPr>
            <p:spPr bwMode="auto">
              <a:xfrm flipH="1">
                <a:off x="1465263" y="2898775"/>
                <a:ext cx="68262" cy="1588"/>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66" name="直接连接符 77"/>
              <p:cNvSpPr>
                <a:spLocks noChangeShapeType="1"/>
              </p:cNvSpPr>
              <p:nvPr/>
            </p:nvSpPr>
            <p:spPr bwMode="auto">
              <a:xfrm flipH="1">
                <a:off x="1465263" y="3132138"/>
                <a:ext cx="68262" cy="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67" name="直接连接符 78"/>
              <p:cNvSpPr>
                <a:spLocks noChangeShapeType="1"/>
              </p:cNvSpPr>
              <p:nvPr/>
            </p:nvSpPr>
            <p:spPr bwMode="auto">
              <a:xfrm flipH="1">
                <a:off x="1465263" y="3362325"/>
                <a:ext cx="68262" cy="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68" name="直接连接符 79"/>
              <p:cNvSpPr>
                <a:spLocks noChangeShapeType="1"/>
              </p:cNvSpPr>
              <p:nvPr/>
            </p:nvSpPr>
            <p:spPr bwMode="auto">
              <a:xfrm flipH="1">
                <a:off x="1465263" y="3594100"/>
                <a:ext cx="68262" cy="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69" name="直接连接符 80"/>
              <p:cNvSpPr>
                <a:spLocks noChangeShapeType="1"/>
              </p:cNvSpPr>
              <p:nvPr/>
            </p:nvSpPr>
            <p:spPr bwMode="auto">
              <a:xfrm flipH="1">
                <a:off x="1465263" y="3825875"/>
                <a:ext cx="68262" cy="1588"/>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sp>
            <p:nvSpPr>
              <p:cNvPr id="981170" name="直接连接符 81"/>
              <p:cNvSpPr>
                <a:spLocks noChangeShapeType="1"/>
              </p:cNvSpPr>
              <p:nvPr/>
            </p:nvSpPr>
            <p:spPr bwMode="auto">
              <a:xfrm flipH="1">
                <a:off x="1465263" y="4059238"/>
                <a:ext cx="68262" cy="0"/>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lIns="97018" tIns="48509" rIns="97018" bIns="48509"/>
              <a:lstStyle/>
              <a:p>
                <a:endParaRPr lang="zh-CN" altLang="en-US"/>
              </a:p>
            </p:txBody>
          </p:sp>
        </p:grpSp>
      </p:grpSp>
      <p:grpSp>
        <p:nvGrpSpPr>
          <p:cNvPr id="981171" name="Group 179"/>
          <p:cNvGrpSpPr>
            <a:grpSpLocks/>
          </p:cNvGrpSpPr>
          <p:nvPr/>
        </p:nvGrpSpPr>
        <p:grpSpPr bwMode="auto">
          <a:xfrm>
            <a:off x="985838" y="142875"/>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81174" name="圆角矩形 606"/>
          <p:cNvSpPr>
            <a:spLocks noChangeArrowheads="1"/>
          </p:cNvSpPr>
          <p:nvPr/>
        </p:nvSpPr>
        <p:spPr bwMode="auto">
          <a:xfrm>
            <a:off x="1130300"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教学设计</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81171"/>
                                        </p:tgtEl>
                                        <p:attrNameLst>
                                          <p:attrName>style.visibility</p:attrName>
                                        </p:attrNameLst>
                                      </p:cBhvr>
                                      <p:to>
                                        <p:strVal val="visible"/>
                                      </p:to>
                                    </p:set>
                                    <p:anim calcmode="lin" valueType="num">
                                      <p:cBhvr>
                                        <p:cTn id="7" dur="2000" fill="hold"/>
                                        <p:tgtEl>
                                          <p:spTgt spid="981171"/>
                                        </p:tgtEl>
                                        <p:attrNameLst>
                                          <p:attrName>ppt_w</p:attrName>
                                        </p:attrNameLst>
                                      </p:cBhvr>
                                      <p:tavLst>
                                        <p:tav tm="0">
                                          <p:val>
                                            <p:fltVal val="0"/>
                                          </p:val>
                                        </p:tav>
                                        <p:tav tm="100000">
                                          <p:val>
                                            <p:strVal val="#ppt_w"/>
                                          </p:val>
                                        </p:tav>
                                      </p:tavLst>
                                    </p:anim>
                                    <p:anim calcmode="lin" valueType="num">
                                      <p:cBhvr>
                                        <p:cTn id="8" dur="2000" fill="hold"/>
                                        <p:tgtEl>
                                          <p:spTgt spid="981171"/>
                                        </p:tgtEl>
                                        <p:attrNameLst>
                                          <p:attrName>ppt_h</p:attrName>
                                        </p:attrNameLst>
                                      </p:cBhvr>
                                      <p:tavLst>
                                        <p:tav tm="0">
                                          <p:val>
                                            <p:fltVal val="0"/>
                                          </p:val>
                                        </p:tav>
                                        <p:tav tm="100000">
                                          <p:val>
                                            <p:strVal val="#ppt_h"/>
                                          </p:val>
                                        </p:tav>
                                      </p:tavLst>
                                    </p:anim>
                                    <p:anim calcmode="lin" valueType="num">
                                      <p:cBhvr>
                                        <p:cTn id="9" dur="2000" fill="hold"/>
                                        <p:tgtEl>
                                          <p:spTgt spid="98117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8117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81174"/>
                                        </p:tgtEl>
                                        <p:attrNameLst>
                                          <p:attrName>style.visibility</p:attrName>
                                        </p:attrNameLst>
                                      </p:cBhvr>
                                      <p:to>
                                        <p:strVal val="visible"/>
                                      </p:to>
                                    </p:set>
                                    <p:animEffect transition="in" filter="wipe(left)">
                                      <p:cBhvr>
                                        <p:cTn id="14" dur="1000"/>
                                        <p:tgtEl>
                                          <p:spTgt spid="981174"/>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450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5000"/>
                            </p:stCondLst>
                            <p:childTnLst>
                              <p:par>
                                <p:cTn id="30" presetID="2" presetClass="entr" presetSubtype="4"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5500"/>
                            </p:stCondLst>
                            <p:childTnLst>
                              <p:par>
                                <p:cTn id="35" presetID="2" presetClass="entr" presetSubtype="4"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6000"/>
                            </p:stCondLst>
                            <p:childTnLst>
                              <p:par>
                                <p:cTn id="40" presetID="2" presetClass="entr" presetSubtype="4"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ppt_x"/>
                                          </p:val>
                                        </p:tav>
                                        <p:tav tm="100000">
                                          <p:val>
                                            <p:strVal val="#ppt_x"/>
                                          </p:val>
                                        </p:tav>
                                      </p:tavLst>
                                    </p:anim>
                                    <p:anim calcmode="lin" valueType="num">
                                      <p:cBhvr additive="base">
                                        <p:cTn id="43" dur="500" fill="hold"/>
                                        <p:tgtEl>
                                          <p:spTgt spid="61"/>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6500"/>
                            </p:stCondLst>
                            <p:childTnLst>
                              <p:par>
                                <p:cTn id="45" presetID="2" presetClass="entr" presetSubtype="8"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0-#ppt_w/2"/>
                                          </p:val>
                                        </p:tav>
                                        <p:tav tm="100000">
                                          <p:val>
                                            <p:strVal val="#ppt_x"/>
                                          </p:val>
                                        </p:tav>
                                      </p:tavLst>
                                    </p:anim>
                                    <p:anim calcmode="lin" valueType="num">
                                      <p:cBhvr additive="base">
                                        <p:cTn id="48" dur="500" fill="hold"/>
                                        <p:tgtEl>
                                          <p:spTgt spid="6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7000"/>
                            </p:stCondLst>
                            <p:childTnLst>
                              <p:par>
                                <p:cTn id="50" presetID="14" presetClass="entr" presetSubtype="10" fill="hold" grpId="0" nodeType="afterEffect">
                                  <p:stCondLst>
                                    <p:cond delay="0"/>
                                  </p:stCondLst>
                                  <p:childTnLst>
                                    <p:set>
                                      <p:cBhvr>
                                        <p:cTn id="51" dur="1" fill="hold">
                                          <p:stCondLst>
                                            <p:cond delay="0"/>
                                          </p:stCondLst>
                                        </p:cTn>
                                        <p:tgtEl>
                                          <p:spTgt spid="981136"/>
                                        </p:tgtEl>
                                        <p:attrNameLst>
                                          <p:attrName>style.visibility</p:attrName>
                                        </p:attrNameLst>
                                      </p:cBhvr>
                                      <p:to>
                                        <p:strVal val="visible"/>
                                      </p:to>
                                    </p:set>
                                    <p:animEffect transition="in" filter="randombar(horizontal)">
                                      <p:cBhvr>
                                        <p:cTn id="52" dur="500"/>
                                        <p:tgtEl>
                                          <p:spTgt spid="981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81136" grpId="0"/>
      <p:bldP spid="9811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小组学习</a:t>
            </a:r>
          </a:p>
        </p:txBody>
      </p:sp>
      <p:grpSp>
        <p:nvGrpSpPr>
          <p:cNvPr id="59" name="组合 58"/>
          <p:cNvGrpSpPr>
            <a:grpSpLocks/>
          </p:cNvGrpSpPr>
          <p:nvPr/>
        </p:nvGrpSpPr>
        <p:grpSpPr bwMode="auto">
          <a:xfrm>
            <a:off x="4457700" y="1454150"/>
            <a:ext cx="2830513" cy="2735263"/>
            <a:chOff x="3610013" y="808513"/>
            <a:chExt cx="2126165" cy="2002709"/>
          </a:xfrm>
        </p:grpSpPr>
        <p:pic>
          <p:nvPicPr>
            <p:cNvPr id="983062" name="图片 6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0013" y="808513"/>
              <a:ext cx="2126165" cy="200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63" name="文本框 14"/>
            <p:cNvSpPr txBox="1">
              <a:spLocks noChangeArrowheads="1"/>
            </p:cNvSpPr>
            <p:nvPr/>
          </p:nvSpPr>
          <p:spPr bwMode="auto">
            <a:xfrm>
              <a:off x="4411349" y="1004948"/>
              <a:ext cx="493681" cy="73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E72918"/>
                  </a:solidFill>
                  <a:latin typeface="微软雅黑" pitchFamily="34" charset="-122"/>
                  <a:ea typeface="微软雅黑" pitchFamily="34" charset="-122"/>
                </a:rPr>
                <a:t>B</a:t>
              </a:r>
              <a:endParaRPr lang="zh-CN" altLang="en-US" sz="6000">
                <a:solidFill>
                  <a:srgbClr val="E72918"/>
                </a:solidFill>
                <a:latin typeface="微软雅黑" pitchFamily="34" charset="-122"/>
                <a:ea typeface="微软雅黑" pitchFamily="34" charset="-122"/>
              </a:endParaRPr>
            </a:p>
          </p:txBody>
        </p:sp>
        <p:cxnSp>
          <p:nvCxnSpPr>
            <p:cNvPr id="64" name="直接连接符 63"/>
            <p:cNvCxnSpPr/>
            <p:nvPr/>
          </p:nvCxnSpPr>
          <p:spPr>
            <a:xfrm>
              <a:off x="4089384" y="1905760"/>
              <a:ext cx="1113762" cy="0"/>
            </a:xfrm>
            <a:prstGeom prst="line">
              <a:avLst/>
            </a:prstGeom>
            <a:ln w="28575">
              <a:solidFill>
                <a:srgbClr val="E72918"/>
              </a:solidFill>
            </a:ln>
          </p:spPr>
          <p:style>
            <a:lnRef idx="1">
              <a:schemeClr val="accent1"/>
            </a:lnRef>
            <a:fillRef idx="0">
              <a:schemeClr val="accent1"/>
            </a:fillRef>
            <a:effectRef idx="0">
              <a:schemeClr val="accent1"/>
            </a:effectRef>
            <a:fontRef idx="minor">
              <a:schemeClr val="tx1"/>
            </a:fontRef>
          </p:style>
        </p:cxnSp>
        <p:sp>
          <p:nvSpPr>
            <p:cNvPr id="983065" name="文本框 20"/>
            <p:cNvSpPr txBox="1">
              <a:spLocks noChangeArrowheads="1"/>
            </p:cNvSpPr>
            <p:nvPr/>
          </p:nvSpPr>
          <p:spPr bwMode="auto">
            <a:xfrm>
              <a:off x="4221748" y="1602390"/>
              <a:ext cx="888386" cy="278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rgbClr val="E72918"/>
                  </a:solidFill>
                  <a:latin typeface="微软雅黑" pitchFamily="34" charset="-122"/>
                  <a:ea typeface="微软雅黑" pitchFamily="34" charset="-122"/>
                </a:rPr>
                <a:t>添加标题</a:t>
              </a:r>
            </a:p>
          </p:txBody>
        </p:sp>
        <p:sp>
          <p:nvSpPr>
            <p:cNvPr id="66" name="文本框 27"/>
            <p:cNvSpPr txBox="1">
              <a:spLocks noChangeArrowheads="1"/>
            </p:cNvSpPr>
            <p:nvPr/>
          </p:nvSpPr>
          <p:spPr bwMode="auto">
            <a:xfrm>
              <a:off x="4034531" y="1930170"/>
              <a:ext cx="1371334" cy="46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67" name="组合 66"/>
          <p:cNvGrpSpPr>
            <a:grpSpLocks/>
          </p:cNvGrpSpPr>
          <p:nvPr/>
        </p:nvGrpSpPr>
        <p:grpSpPr bwMode="auto">
          <a:xfrm>
            <a:off x="2478088" y="2687638"/>
            <a:ext cx="2838450" cy="2733675"/>
            <a:chOff x="2123021" y="1711898"/>
            <a:chExt cx="2130737" cy="2002709"/>
          </a:xfrm>
        </p:grpSpPr>
        <p:pic>
          <p:nvPicPr>
            <p:cNvPr id="983068" name="图片 6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23021" y="1711898"/>
              <a:ext cx="2130737" cy="200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69" name="文本框 15"/>
            <p:cNvSpPr txBox="1">
              <a:spLocks noChangeArrowheads="1"/>
            </p:cNvSpPr>
            <p:nvPr/>
          </p:nvSpPr>
          <p:spPr bwMode="auto">
            <a:xfrm>
              <a:off x="2927410" y="1854949"/>
              <a:ext cx="495742" cy="73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A23C82"/>
                  </a:solidFill>
                  <a:latin typeface="微软雅黑" pitchFamily="34" charset="-122"/>
                  <a:ea typeface="微软雅黑" pitchFamily="34" charset="-122"/>
                </a:rPr>
                <a:t>A</a:t>
              </a:r>
              <a:endParaRPr lang="zh-CN" altLang="en-US" sz="6000">
                <a:solidFill>
                  <a:srgbClr val="A23C82"/>
                </a:solidFill>
                <a:latin typeface="微软雅黑" pitchFamily="34" charset="-122"/>
                <a:ea typeface="微软雅黑" pitchFamily="34" charset="-122"/>
              </a:endParaRPr>
            </a:p>
          </p:txBody>
        </p:sp>
        <p:cxnSp>
          <p:nvCxnSpPr>
            <p:cNvPr id="70" name="直接连接符 69"/>
            <p:cNvCxnSpPr/>
            <p:nvPr/>
          </p:nvCxnSpPr>
          <p:spPr>
            <a:xfrm>
              <a:off x="2606846" y="2786522"/>
              <a:ext cx="1114227" cy="0"/>
            </a:xfrm>
            <a:prstGeom prst="line">
              <a:avLst/>
            </a:prstGeom>
            <a:ln w="28575">
              <a:solidFill>
                <a:srgbClr val="A23C82"/>
              </a:solidFill>
            </a:ln>
          </p:spPr>
          <p:style>
            <a:lnRef idx="1">
              <a:schemeClr val="accent1"/>
            </a:lnRef>
            <a:fillRef idx="0">
              <a:schemeClr val="accent1"/>
            </a:fillRef>
            <a:effectRef idx="0">
              <a:schemeClr val="accent1"/>
            </a:effectRef>
            <a:fontRef idx="minor">
              <a:schemeClr val="tx1"/>
            </a:fontRef>
          </p:style>
        </p:cxnSp>
        <p:sp>
          <p:nvSpPr>
            <p:cNvPr id="983071" name="文本框 26"/>
            <p:cNvSpPr txBox="1">
              <a:spLocks noChangeArrowheads="1"/>
            </p:cNvSpPr>
            <p:nvPr/>
          </p:nvSpPr>
          <p:spPr bwMode="auto">
            <a:xfrm>
              <a:off x="2739123" y="2509725"/>
              <a:ext cx="887807" cy="279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rgbClr val="A23C82"/>
                  </a:solidFill>
                  <a:latin typeface="微软雅黑" pitchFamily="34" charset="-122"/>
                  <a:ea typeface="微软雅黑" pitchFamily="34" charset="-122"/>
                </a:rPr>
                <a:t>添加标题</a:t>
              </a:r>
            </a:p>
          </p:txBody>
        </p:sp>
        <p:sp>
          <p:nvSpPr>
            <p:cNvPr id="72" name="文本框 30"/>
            <p:cNvSpPr txBox="1">
              <a:spLocks noChangeArrowheads="1"/>
            </p:cNvSpPr>
            <p:nvPr/>
          </p:nvSpPr>
          <p:spPr bwMode="auto">
            <a:xfrm>
              <a:off x="2498403" y="2807457"/>
              <a:ext cx="1370440" cy="46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73" name="组合 72"/>
          <p:cNvGrpSpPr>
            <a:grpSpLocks/>
          </p:cNvGrpSpPr>
          <p:nvPr/>
        </p:nvGrpSpPr>
        <p:grpSpPr bwMode="auto">
          <a:xfrm>
            <a:off x="3119438" y="1117600"/>
            <a:ext cx="1695450" cy="1593850"/>
            <a:chOff x="2603027" y="561193"/>
            <a:chExt cx="1274986" cy="1167870"/>
          </a:xfrm>
        </p:grpSpPr>
        <p:grpSp>
          <p:nvGrpSpPr>
            <p:cNvPr id="983074" name="组合 73"/>
            <p:cNvGrpSpPr>
              <a:grpSpLocks/>
            </p:cNvGrpSpPr>
            <p:nvPr/>
          </p:nvGrpSpPr>
          <p:grpSpPr bwMode="auto">
            <a:xfrm>
              <a:off x="2603027" y="574357"/>
              <a:ext cx="325416" cy="948614"/>
              <a:chOff x="3669482" y="582929"/>
              <a:chExt cx="433888" cy="1264818"/>
            </a:xfrm>
          </p:grpSpPr>
          <p:cxnSp>
            <p:nvCxnSpPr>
              <p:cNvPr id="78" name="直接连接符 77"/>
              <p:cNvCxnSpPr/>
              <p:nvPr/>
            </p:nvCxnSpPr>
            <p:spPr>
              <a:xfrm>
                <a:off x="3669482" y="1848018"/>
                <a:ext cx="432955" cy="0"/>
              </a:xfrm>
              <a:prstGeom prst="line">
                <a:avLst/>
              </a:prstGeom>
              <a:ln w="19050">
                <a:solidFill>
                  <a:srgbClr val="A23C82"/>
                </a:solidFill>
              </a:ln>
            </p:spPr>
            <p:style>
              <a:lnRef idx="1">
                <a:schemeClr val="accent4"/>
              </a:lnRef>
              <a:fillRef idx="0">
                <a:schemeClr val="accent4"/>
              </a:fillRef>
              <a:effectRef idx="0">
                <a:schemeClr val="accent4"/>
              </a:effectRef>
              <a:fontRef idx="minor">
                <a:schemeClr val="tx1"/>
              </a:fontRef>
            </p:style>
          </p:cxnSp>
          <p:cxnSp>
            <p:nvCxnSpPr>
              <p:cNvPr id="79" name="直接连接符 78"/>
              <p:cNvCxnSpPr/>
              <p:nvPr/>
            </p:nvCxnSpPr>
            <p:spPr>
              <a:xfrm flipV="1">
                <a:off x="4097661" y="582438"/>
                <a:ext cx="6367" cy="1260927"/>
              </a:xfrm>
              <a:prstGeom prst="line">
                <a:avLst/>
              </a:prstGeom>
              <a:ln w="19050">
                <a:solidFill>
                  <a:srgbClr val="A23C82"/>
                </a:solidFill>
              </a:ln>
            </p:spPr>
            <p:style>
              <a:lnRef idx="1">
                <a:schemeClr val="accent4"/>
              </a:lnRef>
              <a:fillRef idx="0">
                <a:schemeClr val="accent4"/>
              </a:fillRef>
              <a:effectRef idx="0">
                <a:schemeClr val="accent4"/>
              </a:effectRef>
              <a:fontRef idx="minor">
                <a:schemeClr val="tx1"/>
              </a:fontRef>
            </p:style>
          </p:cxnSp>
        </p:grpSp>
        <p:sp>
          <p:nvSpPr>
            <p:cNvPr id="983077" name="等腰三角形 74"/>
            <p:cNvSpPr>
              <a:spLocks noChangeArrowheads="1"/>
            </p:cNvSpPr>
            <p:nvPr/>
          </p:nvSpPr>
          <p:spPr bwMode="auto">
            <a:xfrm flipV="1">
              <a:off x="2640206" y="1571680"/>
              <a:ext cx="157013" cy="157383"/>
            </a:xfrm>
            <a:prstGeom prst="triangle">
              <a:avLst>
                <a:gd name="adj" fmla="val 50000"/>
              </a:avLst>
            </a:prstGeom>
            <a:solidFill>
              <a:srgbClr val="A23C82"/>
            </a:solidFill>
            <a:ln w="25400" algn="ctr">
              <a:solidFill>
                <a:srgbClr val="A23C82"/>
              </a:solidFill>
              <a:miter lim="800000"/>
              <a:headEnd/>
              <a:tailEnd/>
            </a:ln>
          </p:spPr>
          <p:txBody>
            <a:bodyPr rot="10800000" lIns="92117" tIns="46058" rIns="92117" bIns="46058" anchor="ctr"/>
            <a:lstStyle/>
            <a:p>
              <a:pPr algn="ctr" defTabSz="1228725"/>
              <a:endParaRPr lang="zh-CN" altLang="en-US">
                <a:solidFill>
                  <a:srgbClr val="FFFFFF"/>
                </a:solidFill>
                <a:latin typeface="微软雅黑" pitchFamily="34" charset="-122"/>
                <a:ea typeface="微软雅黑" pitchFamily="34" charset="-122"/>
              </a:endParaRPr>
            </a:p>
          </p:txBody>
        </p:sp>
        <p:sp>
          <p:nvSpPr>
            <p:cNvPr id="983078" name="文本框 37"/>
            <p:cNvSpPr txBox="1">
              <a:spLocks noChangeArrowheads="1"/>
            </p:cNvSpPr>
            <p:nvPr/>
          </p:nvSpPr>
          <p:spPr bwMode="auto">
            <a:xfrm>
              <a:off x="2827463" y="561193"/>
              <a:ext cx="888192" cy="24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b="1">
                  <a:solidFill>
                    <a:srgbClr val="A23C82"/>
                  </a:solidFill>
                  <a:latin typeface="微软雅黑" pitchFamily="34" charset="-122"/>
                  <a:ea typeface="微软雅黑" pitchFamily="34" charset="-122"/>
                </a:rPr>
                <a:t>添加标题</a:t>
              </a:r>
            </a:p>
          </p:txBody>
        </p:sp>
        <p:sp>
          <p:nvSpPr>
            <p:cNvPr id="77" name="文本框 38"/>
            <p:cNvSpPr txBox="1">
              <a:spLocks noChangeArrowheads="1"/>
            </p:cNvSpPr>
            <p:nvPr/>
          </p:nvSpPr>
          <p:spPr bwMode="auto">
            <a:xfrm>
              <a:off x="2914611" y="717064"/>
              <a:ext cx="963402" cy="67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80" name="组合 79"/>
          <p:cNvGrpSpPr>
            <a:grpSpLocks/>
          </p:cNvGrpSpPr>
          <p:nvPr/>
        </p:nvGrpSpPr>
        <p:grpSpPr bwMode="auto">
          <a:xfrm>
            <a:off x="3217863" y="5356225"/>
            <a:ext cx="1562100" cy="1457325"/>
            <a:chOff x="2670333" y="3666620"/>
            <a:chExt cx="1173812" cy="1067751"/>
          </a:xfrm>
        </p:grpSpPr>
        <p:grpSp>
          <p:nvGrpSpPr>
            <p:cNvPr id="983081" name="组合 80"/>
            <p:cNvGrpSpPr>
              <a:grpSpLocks/>
            </p:cNvGrpSpPr>
            <p:nvPr/>
          </p:nvGrpSpPr>
          <p:grpSpPr bwMode="auto">
            <a:xfrm rot="10800000">
              <a:off x="2670333" y="3666620"/>
              <a:ext cx="968693" cy="958770"/>
              <a:chOff x="2811780" y="582929"/>
              <a:chExt cx="1291590" cy="1278360"/>
            </a:xfrm>
          </p:grpSpPr>
          <p:cxnSp>
            <p:nvCxnSpPr>
              <p:cNvPr id="85" name="直接连接符 84"/>
              <p:cNvCxnSpPr/>
              <p:nvPr/>
            </p:nvCxnSpPr>
            <p:spPr>
              <a:xfrm>
                <a:off x="2813450" y="1847331"/>
                <a:ext cx="1281968" cy="0"/>
              </a:xfrm>
              <a:prstGeom prst="line">
                <a:avLst/>
              </a:prstGeom>
              <a:ln w="19050">
                <a:solidFill>
                  <a:srgbClr val="F39E02"/>
                </a:solidFill>
              </a:ln>
            </p:spPr>
            <p:style>
              <a:lnRef idx="1">
                <a:schemeClr val="accent4"/>
              </a:lnRef>
              <a:fillRef idx="0">
                <a:schemeClr val="accent4"/>
              </a:fillRef>
              <a:effectRef idx="0">
                <a:schemeClr val="accent4"/>
              </a:effectRef>
              <a:fontRef idx="minor">
                <a:schemeClr val="tx1"/>
              </a:fontRef>
            </p:style>
          </p:cxnSp>
          <p:cxnSp>
            <p:nvCxnSpPr>
              <p:cNvPr id="86" name="直接连接符 85"/>
              <p:cNvCxnSpPr/>
              <p:nvPr/>
            </p:nvCxnSpPr>
            <p:spPr>
              <a:xfrm flipV="1">
                <a:off x="4098599" y="583400"/>
                <a:ext cx="6362" cy="1259279"/>
              </a:xfrm>
              <a:prstGeom prst="line">
                <a:avLst/>
              </a:prstGeom>
              <a:ln w="19050">
                <a:solidFill>
                  <a:srgbClr val="F39E02"/>
                </a:solidFill>
              </a:ln>
            </p:spPr>
            <p:style>
              <a:lnRef idx="1">
                <a:schemeClr val="accent4"/>
              </a:lnRef>
              <a:fillRef idx="0">
                <a:schemeClr val="accent4"/>
              </a:fillRef>
              <a:effectRef idx="0">
                <a:schemeClr val="accent4"/>
              </a:effectRef>
              <a:fontRef idx="minor">
                <a:schemeClr val="tx1"/>
              </a:fontRef>
            </p:style>
          </p:cxnSp>
          <p:cxnSp>
            <p:nvCxnSpPr>
              <p:cNvPr id="87" name="直接连接符 86"/>
              <p:cNvCxnSpPr/>
              <p:nvPr/>
            </p:nvCxnSpPr>
            <p:spPr>
              <a:xfrm flipV="1">
                <a:off x="2818221" y="1178921"/>
                <a:ext cx="7953" cy="683918"/>
              </a:xfrm>
              <a:prstGeom prst="line">
                <a:avLst/>
              </a:prstGeom>
              <a:ln w="19050">
                <a:solidFill>
                  <a:srgbClr val="F39E02"/>
                </a:solidFill>
              </a:ln>
            </p:spPr>
            <p:style>
              <a:lnRef idx="1">
                <a:schemeClr val="accent4"/>
              </a:lnRef>
              <a:fillRef idx="0">
                <a:schemeClr val="accent4"/>
              </a:fillRef>
              <a:effectRef idx="0">
                <a:schemeClr val="accent4"/>
              </a:effectRef>
              <a:fontRef idx="minor">
                <a:schemeClr val="tx1"/>
              </a:fontRef>
            </p:style>
          </p:cxnSp>
        </p:grpSp>
        <p:sp>
          <p:nvSpPr>
            <p:cNvPr id="983085" name="等腰三角形 81"/>
            <p:cNvSpPr>
              <a:spLocks noChangeArrowheads="1"/>
            </p:cNvSpPr>
            <p:nvPr/>
          </p:nvSpPr>
          <p:spPr bwMode="auto">
            <a:xfrm rot="16200000" flipV="1">
              <a:off x="3686947" y="4022423"/>
              <a:ext cx="157013" cy="157383"/>
            </a:xfrm>
            <a:prstGeom prst="triangle">
              <a:avLst>
                <a:gd name="adj" fmla="val 50000"/>
              </a:avLst>
            </a:prstGeom>
            <a:solidFill>
              <a:srgbClr val="F39E02"/>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vert="eaVert" lIns="92117" tIns="46058" rIns="92117" bIns="46058" anchor="ctr"/>
            <a:lstStyle/>
            <a:p>
              <a:pPr algn="ctr" defTabSz="1228725"/>
              <a:endParaRPr lang="zh-CN" altLang="en-US">
                <a:solidFill>
                  <a:srgbClr val="FFFFFF"/>
                </a:solidFill>
                <a:latin typeface="微软雅黑" pitchFamily="34" charset="-122"/>
                <a:ea typeface="微软雅黑" pitchFamily="34" charset="-122"/>
              </a:endParaRPr>
            </a:p>
          </p:txBody>
        </p:sp>
        <p:sp>
          <p:nvSpPr>
            <p:cNvPr id="983086" name="文本框 51"/>
            <p:cNvSpPr txBox="1">
              <a:spLocks noChangeArrowheads="1"/>
            </p:cNvSpPr>
            <p:nvPr/>
          </p:nvSpPr>
          <p:spPr bwMode="auto">
            <a:xfrm>
              <a:off x="2685841" y="3706166"/>
              <a:ext cx="888709" cy="24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b="1">
                  <a:solidFill>
                    <a:srgbClr val="F39E02"/>
                  </a:solidFill>
                  <a:latin typeface="微软雅黑" pitchFamily="34" charset="-122"/>
                  <a:ea typeface="微软雅黑" pitchFamily="34" charset="-122"/>
                </a:rPr>
                <a:t>添加标题</a:t>
              </a:r>
            </a:p>
          </p:txBody>
        </p:sp>
        <p:sp>
          <p:nvSpPr>
            <p:cNvPr id="84" name="文本框 52"/>
            <p:cNvSpPr txBox="1">
              <a:spLocks noChangeArrowheads="1"/>
            </p:cNvSpPr>
            <p:nvPr/>
          </p:nvSpPr>
          <p:spPr bwMode="auto">
            <a:xfrm>
              <a:off x="2692998" y="3862025"/>
              <a:ext cx="931654" cy="87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88" name="组合 87"/>
          <p:cNvGrpSpPr>
            <a:grpSpLocks/>
          </p:cNvGrpSpPr>
          <p:nvPr/>
        </p:nvGrpSpPr>
        <p:grpSpPr bwMode="auto">
          <a:xfrm>
            <a:off x="4473575" y="3878263"/>
            <a:ext cx="2830513" cy="2728912"/>
            <a:chOff x="3621481" y="2584880"/>
            <a:chExt cx="2126165" cy="1998137"/>
          </a:xfrm>
        </p:grpSpPr>
        <p:pic>
          <p:nvPicPr>
            <p:cNvPr id="983089" name="图片 8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21481" y="2584880"/>
              <a:ext cx="2126165" cy="199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0" name="文本框 17"/>
            <p:cNvSpPr txBox="1">
              <a:spLocks noChangeArrowheads="1"/>
            </p:cNvSpPr>
            <p:nvPr/>
          </p:nvSpPr>
          <p:spPr bwMode="auto">
            <a:xfrm>
              <a:off x="4410893" y="2773186"/>
              <a:ext cx="494873" cy="73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F39E02"/>
                  </a:solidFill>
                  <a:latin typeface="微软雅黑" pitchFamily="34" charset="-122"/>
                  <a:ea typeface="微软雅黑" pitchFamily="34" charset="-122"/>
                </a:rPr>
                <a:t>C</a:t>
              </a:r>
              <a:endParaRPr lang="zh-CN" altLang="en-US" sz="6000">
                <a:solidFill>
                  <a:srgbClr val="F39E02"/>
                </a:solidFill>
                <a:latin typeface="微软雅黑" pitchFamily="34" charset="-122"/>
                <a:ea typeface="微软雅黑" pitchFamily="34" charset="-122"/>
              </a:endParaRPr>
            </a:p>
          </p:txBody>
        </p:sp>
        <p:cxnSp>
          <p:nvCxnSpPr>
            <p:cNvPr id="91" name="直接连接符 90"/>
            <p:cNvCxnSpPr/>
            <p:nvPr/>
          </p:nvCxnSpPr>
          <p:spPr>
            <a:xfrm>
              <a:off x="4088927" y="3686820"/>
              <a:ext cx="1114955" cy="0"/>
            </a:xfrm>
            <a:prstGeom prst="line">
              <a:avLst/>
            </a:prstGeom>
            <a:ln w="28575">
              <a:solidFill>
                <a:srgbClr val="F39E02"/>
              </a:solidFill>
            </a:ln>
          </p:spPr>
          <p:style>
            <a:lnRef idx="1">
              <a:schemeClr val="accent1"/>
            </a:lnRef>
            <a:fillRef idx="0">
              <a:schemeClr val="accent1"/>
            </a:fillRef>
            <a:effectRef idx="0">
              <a:schemeClr val="accent1"/>
            </a:effectRef>
            <a:fontRef idx="minor">
              <a:schemeClr val="tx1"/>
            </a:fontRef>
          </p:style>
        </p:cxnSp>
        <p:sp>
          <p:nvSpPr>
            <p:cNvPr id="983092" name="文本框 22"/>
            <p:cNvSpPr txBox="1">
              <a:spLocks noChangeArrowheads="1"/>
            </p:cNvSpPr>
            <p:nvPr/>
          </p:nvSpPr>
          <p:spPr bwMode="auto">
            <a:xfrm>
              <a:off x="4221291" y="3410172"/>
              <a:ext cx="888386" cy="27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rgbClr val="F39E02"/>
                  </a:solidFill>
                  <a:latin typeface="微软雅黑" pitchFamily="34" charset="-122"/>
                  <a:ea typeface="微软雅黑" pitchFamily="34" charset="-122"/>
                </a:rPr>
                <a:t>添加标题</a:t>
              </a:r>
            </a:p>
          </p:txBody>
        </p:sp>
        <p:sp>
          <p:nvSpPr>
            <p:cNvPr id="93" name="文本框 28"/>
            <p:cNvSpPr txBox="1">
              <a:spLocks noChangeArrowheads="1"/>
            </p:cNvSpPr>
            <p:nvPr/>
          </p:nvSpPr>
          <p:spPr bwMode="auto">
            <a:xfrm>
              <a:off x="4035266" y="3714717"/>
              <a:ext cx="1370143" cy="469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94" name="组合 93"/>
          <p:cNvGrpSpPr>
            <a:grpSpLocks/>
          </p:cNvGrpSpPr>
          <p:nvPr/>
        </p:nvGrpSpPr>
        <p:grpSpPr bwMode="auto">
          <a:xfrm>
            <a:off x="6438900" y="2682875"/>
            <a:ext cx="2828925" cy="2728913"/>
            <a:chOff x="5097111" y="1708395"/>
            <a:chExt cx="2126165" cy="1998137"/>
          </a:xfrm>
        </p:grpSpPr>
        <p:pic>
          <p:nvPicPr>
            <p:cNvPr id="983095" name="图片 9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97111" y="1708395"/>
              <a:ext cx="2126165" cy="199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6" name="文本框 16"/>
            <p:cNvSpPr txBox="1">
              <a:spLocks noChangeArrowheads="1"/>
            </p:cNvSpPr>
            <p:nvPr/>
          </p:nvSpPr>
          <p:spPr bwMode="auto">
            <a:xfrm>
              <a:off x="5901283" y="1876941"/>
              <a:ext cx="495151" cy="73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009E9F"/>
                  </a:solidFill>
                  <a:latin typeface="微软雅黑" pitchFamily="34" charset="-122"/>
                  <a:ea typeface="微软雅黑" pitchFamily="34" charset="-122"/>
                </a:rPr>
                <a:t>D</a:t>
              </a:r>
              <a:endParaRPr lang="zh-CN" altLang="en-US" sz="6000">
                <a:solidFill>
                  <a:srgbClr val="009E9F"/>
                </a:solidFill>
                <a:latin typeface="微软雅黑" pitchFamily="34" charset="-122"/>
                <a:ea typeface="微软雅黑" pitchFamily="34" charset="-122"/>
              </a:endParaRPr>
            </a:p>
          </p:txBody>
        </p:sp>
        <p:cxnSp>
          <p:nvCxnSpPr>
            <p:cNvPr id="97" name="直接连接符 96"/>
            <p:cNvCxnSpPr/>
            <p:nvPr/>
          </p:nvCxnSpPr>
          <p:spPr>
            <a:xfrm>
              <a:off x="5594648" y="2797548"/>
              <a:ext cx="1114387" cy="0"/>
            </a:xfrm>
            <a:prstGeom prst="line">
              <a:avLst/>
            </a:prstGeom>
            <a:ln w="28575">
              <a:solidFill>
                <a:srgbClr val="009E9F"/>
              </a:solidFill>
            </a:ln>
          </p:spPr>
          <p:style>
            <a:lnRef idx="1">
              <a:schemeClr val="accent1"/>
            </a:lnRef>
            <a:fillRef idx="0">
              <a:schemeClr val="accent1"/>
            </a:fillRef>
            <a:effectRef idx="0">
              <a:schemeClr val="accent1"/>
            </a:effectRef>
            <a:fontRef idx="minor">
              <a:schemeClr val="tx1"/>
            </a:fontRef>
          </p:style>
        </p:cxnSp>
        <p:sp>
          <p:nvSpPr>
            <p:cNvPr id="983098" name="文本框 24"/>
            <p:cNvSpPr txBox="1">
              <a:spLocks noChangeArrowheads="1"/>
            </p:cNvSpPr>
            <p:nvPr/>
          </p:nvSpPr>
          <p:spPr bwMode="auto">
            <a:xfrm>
              <a:off x="5727086" y="2520901"/>
              <a:ext cx="888885" cy="27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rgbClr val="009E9F"/>
                  </a:solidFill>
                  <a:latin typeface="微软雅黑" pitchFamily="34" charset="-122"/>
                  <a:ea typeface="微软雅黑" pitchFamily="34" charset="-122"/>
                </a:rPr>
                <a:t>添加标题</a:t>
              </a:r>
            </a:p>
          </p:txBody>
        </p:sp>
        <p:sp>
          <p:nvSpPr>
            <p:cNvPr id="99" name="文本框 29"/>
            <p:cNvSpPr txBox="1">
              <a:spLocks noChangeArrowheads="1"/>
            </p:cNvSpPr>
            <p:nvPr/>
          </p:nvSpPr>
          <p:spPr bwMode="auto">
            <a:xfrm>
              <a:off x="5466983" y="2823121"/>
              <a:ext cx="1369718" cy="469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100" name="组合 99"/>
          <p:cNvGrpSpPr>
            <a:grpSpLocks/>
          </p:cNvGrpSpPr>
          <p:nvPr/>
        </p:nvGrpSpPr>
        <p:grpSpPr bwMode="auto">
          <a:xfrm>
            <a:off x="6956425" y="1158875"/>
            <a:ext cx="1552575" cy="1292225"/>
            <a:chOff x="5486666" y="592444"/>
            <a:chExt cx="1165835" cy="945908"/>
          </a:xfrm>
        </p:grpSpPr>
        <p:grpSp>
          <p:nvGrpSpPr>
            <p:cNvPr id="983101" name="组合 100"/>
            <p:cNvGrpSpPr>
              <a:grpSpLocks/>
            </p:cNvGrpSpPr>
            <p:nvPr/>
          </p:nvGrpSpPr>
          <p:grpSpPr bwMode="auto">
            <a:xfrm flipH="1">
              <a:off x="5698942" y="592444"/>
              <a:ext cx="953558" cy="945000"/>
              <a:chOff x="3599038" y="594359"/>
              <a:chExt cx="504332" cy="1260000"/>
            </a:xfrm>
          </p:grpSpPr>
          <p:cxnSp>
            <p:nvCxnSpPr>
              <p:cNvPr id="105" name="直接连接符 104"/>
              <p:cNvCxnSpPr/>
              <p:nvPr/>
            </p:nvCxnSpPr>
            <p:spPr>
              <a:xfrm>
                <a:off x="3599038" y="1847823"/>
                <a:ext cx="503749" cy="0"/>
              </a:xfrm>
              <a:prstGeom prst="line">
                <a:avLst/>
              </a:prstGeom>
              <a:ln w="19050">
                <a:solidFill>
                  <a:srgbClr val="E72918"/>
                </a:solidFill>
              </a:ln>
            </p:spPr>
            <p:style>
              <a:lnRef idx="1">
                <a:schemeClr val="accent4"/>
              </a:lnRef>
              <a:fillRef idx="0">
                <a:schemeClr val="accent4"/>
              </a:fillRef>
              <a:effectRef idx="0">
                <a:schemeClr val="accent4"/>
              </a:effectRef>
              <a:fontRef idx="minor">
                <a:schemeClr val="tx1"/>
              </a:fontRef>
            </p:style>
          </p:cxnSp>
          <p:cxnSp>
            <p:nvCxnSpPr>
              <p:cNvPr id="106" name="直接连接符 105"/>
              <p:cNvCxnSpPr/>
              <p:nvPr/>
            </p:nvCxnSpPr>
            <p:spPr>
              <a:xfrm flipV="1">
                <a:off x="4103417" y="594359"/>
                <a:ext cx="0" cy="1259661"/>
              </a:xfrm>
              <a:prstGeom prst="line">
                <a:avLst/>
              </a:prstGeom>
              <a:ln w="19050">
                <a:solidFill>
                  <a:srgbClr val="E72918"/>
                </a:solidFill>
              </a:ln>
            </p:spPr>
            <p:style>
              <a:lnRef idx="1">
                <a:schemeClr val="accent4"/>
              </a:lnRef>
              <a:fillRef idx="0">
                <a:schemeClr val="accent4"/>
              </a:fillRef>
              <a:effectRef idx="0">
                <a:schemeClr val="accent4"/>
              </a:effectRef>
              <a:fontRef idx="minor">
                <a:schemeClr val="tx1"/>
              </a:fontRef>
            </p:style>
          </p:cxnSp>
        </p:grpSp>
        <p:sp>
          <p:nvSpPr>
            <p:cNvPr id="983104" name="等腰三角形 101"/>
            <p:cNvSpPr>
              <a:spLocks noChangeArrowheads="1"/>
            </p:cNvSpPr>
            <p:nvPr/>
          </p:nvSpPr>
          <p:spPr bwMode="auto">
            <a:xfrm rot="5400000" flipV="1">
              <a:off x="5486851" y="1381154"/>
              <a:ext cx="157013" cy="157383"/>
            </a:xfrm>
            <a:prstGeom prst="triangle">
              <a:avLst>
                <a:gd name="adj" fmla="val 50000"/>
              </a:avLst>
            </a:prstGeom>
            <a:solidFill>
              <a:srgbClr val="E7291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92117" tIns="46058" rIns="92117" bIns="46058" anchor="ctr"/>
            <a:lstStyle/>
            <a:p>
              <a:pPr algn="ctr" defTabSz="1228725"/>
              <a:endParaRPr lang="zh-CN" altLang="en-US">
                <a:solidFill>
                  <a:srgbClr val="FFFFFF"/>
                </a:solidFill>
                <a:latin typeface="微软雅黑" pitchFamily="34" charset="-122"/>
                <a:ea typeface="微软雅黑" pitchFamily="34" charset="-122"/>
              </a:endParaRPr>
            </a:p>
          </p:txBody>
        </p:sp>
        <p:sp>
          <p:nvSpPr>
            <p:cNvPr id="983105" name="文本框 43"/>
            <p:cNvSpPr txBox="1">
              <a:spLocks noChangeArrowheads="1"/>
            </p:cNvSpPr>
            <p:nvPr/>
          </p:nvSpPr>
          <p:spPr bwMode="auto">
            <a:xfrm>
              <a:off x="5727462" y="612199"/>
              <a:ext cx="888085" cy="24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b="1">
                  <a:solidFill>
                    <a:srgbClr val="E72918"/>
                  </a:solidFill>
                  <a:latin typeface="微软雅黑" pitchFamily="34" charset="-122"/>
                  <a:ea typeface="微软雅黑" pitchFamily="34" charset="-122"/>
                </a:rPr>
                <a:t>添加标题</a:t>
              </a:r>
            </a:p>
          </p:txBody>
        </p:sp>
        <p:sp>
          <p:nvSpPr>
            <p:cNvPr id="104" name="文本框 44"/>
            <p:cNvSpPr txBox="1">
              <a:spLocks noChangeArrowheads="1"/>
            </p:cNvSpPr>
            <p:nvPr/>
          </p:nvSpPr>
          <p:spPr bwMode="auto">
            <a:xfrm>
              <a:off x="5713157" y="815557"/>
              <a:ext cx="939344" cy="670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grpSp>
      <p:grpSp>
        <p:nvGrpSpPr>
          <p:cNvPr id="107" name="组合 106"/>
          <p:cNvGrpSpPr>
            <a:grpSpLocks/>
          </p:cNvGrpSpPr>
          <p:nvPr/>
        </p:nvGrpSpPr>
        <p:grpSpPr bwMode="auto">
          <a:xfrm>
            <a:off x="6813550" y="5248275"/>
            <a:ext cx="1939925" cy="1447800"/>
            <a:chOff x="5380658" y="3587929"/>
            <a:chExt cx="1456567" cy="1060605"/>
          </a:xfrm>
        </p:grpSpPr>
        <p:grpSp>
          <p:nvGrpSpPr>
            <p:cNvPr id="983108" name="组合 107"/>
            <p:cNvGrpSpPr>
              <a:grpSpLocks/>
            </p:cNvGrpSpPr>
            <p:nvPr/>
          </p:nvGrpSpPr>
          <p:grpSpPr bwMode="auto">
            <a:xfrm>
              <a:off x="5380658" y="3784891"/>
              <a:ext cx="1183275" cy="648576"/>
              <a:chOff x="3704270" y="582929"/>
              <a:chExt cx="1577700" cy="864768"/>
            </a:xfrm>
          </p:grpSpPr>
          <p:cxnSp>
            <p:nvCxnSpPr>
              <p:cNvPr id="112" name="直接连接符 111"/>
              <p:cNvCxnSpPr/>
              <p:nvPr/>
            </p:nvCxnSpPr>
            <p:spPr>
              <a:xfrm>
                <a:off x="3704270" y="1447593"/>
                <a:ext cx="395729" cy="0"/>
              </a:xfrm>
              <a:prstGeom prst="line">
                <a:avLst/>
              </a:prstGeom>
              <a:ln w="19050">
                <a:solidFill>
                  <a:srgbClr val="009E9F"/>
                </a:solidFill>
              </a:ln>
            </p:spPr>
            <p:style>
              <a:lnRef idx="1">
                <a:schemeClr val="accent4"/>
              </a:lnRef>
              <a:fillRef idx="0">
                <a:schemeClr val="accent4"/>
              </a:fillRef>
              <a:effectRef idx="0">
                <a:schemeClr val="accent4"/>
              </a:effectRef>
              <a:fontRef idx="minor">
                <a:schemeClr val="tx1"/>
              </a:fontRef>
            </p:style>
          </p:cxnSp>
          <p:cxnSp>
            <p:nvCxnSpPr>
              <p:cNvPr id="113" name="直接连接符 112"/>
              <p:cNvCxnSpPr/>
              <p:nvPr/>
            </p:nvCxnSpPr>
            <p:spPr>
              <a:xfrm flipV="1">
                <a:off x="4099999" y="582363"/>
                <a:ext cx="3179" cy="843522"/>
              </a:xfrm>
              <a:prstGeom prst="line">
                <a:avLst/>
              </a:prstGeom>
              <a:ln w="19050">
                <a:solidFill>
                  <a:srgbClr val="009E9F"/>
                </a:solidFill>
              </a:ln>
            </p:spPr>
            <p:style>
              <a:lnRef idx="1">
                <a:schemeClr val="accent4"/>
              </a:lnRef>
              <a:fillRef idx="0">
                <a:schemeClr val="accent4"/>
              </a:fillRef>
              <a:effectRef idx="0">
                <a:schemeClr val="accent4"/>
              </a:effectRef>
              <a:fontRef idx="minor">
                <a:schemeClr val="tx1"/>
              </a:fontRef>
            </p:style>
          </p:cxnSp>
          <p:cxnSp>
            <p:nvCxnSpPr>
              <p:cNvPr id="114" name="直接连接符 113"/>
              <p:cNvCxnSpPr/>
              <p:nvPr/>
            </p:nvCxnSpPr>
            <p:spPr>
              <a:xfrm>
                <a:off x="4093642" y="593217"/>
                <a:ext cx="1188775" cy="0"/>
              </a:xfrm>
              <a:prstGeom prst="line">
                <a:avLst/>
              </a:prstGeom>
              <a:ln w="19050">
                <a:solidFill>
                  <a:srgbClr val="009E9F"/>
                </a:solidFill>
              </a:ln>
            </p:spPr>
            <p:style>
              <a:lnRef idx="1">
                <a:schemeClr val="accent4"/>
              </a:lnRef>
              <a:fillRef idx="0">
                <a:schemeClr val="accent4"/>
              </a:fillRef>
              <a:effectRef idx="0">
                <a:schemeClr val="accent4"/>
              </a:effectRef>
              <a:fontRef idx="minor">
                <a:schemeClr val="tx1"/>
              </a:fontRef>
            </p:style>
          </p:cxnSp>
        </p:grpSp>
        <p:sp>
          <p:nvSpPr>
            <p:cNvPr id="109" name="文本框 60"/>
            <p:cNvSpPr txBox="1">
              <a:spLocks noChangeArrowheads="1"/>
            </p:cNvSpPr>
            <p:nvPr/>
          </p:nvSpPr>
          <p:spPr bwMode="auto">
            <a:xfrm>
              <a:off x="5706061" y="3977515"/>
              <a:ext cx="1131164" cy="67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200">
                  <a:solidFill>
                    <a:srgbClr val="7F7F7F"/>
                  </a:solidFill>
                  <a:latin typeface="微软雅黑" pitchFamily="34" charset="-122"/>
                  <a:ea typeface="微软雅黑" pitchFamily="34" charset="-122"/>
                </a:rPr>
                <a:t>单击此处添加文字单击此处添加文字单击此处</a:t>
              </a:r>
            </a:p>
          </p:txBody>
        </p:sp>
        <p:sp>
          <p:nvSpPr>
            <p:cNvPr id="110" name="等腰三角形 109"/>
            <p:cNvSpPr>
              <a:spLocks noChangeArrowheads="1"/>
            </p:cNvSpPr>
            <p:nvPr/>
          </p:nvSpPr>
          <p:spPr bwMode="auto">
            <a:xfrm>
              <a:off x="6411755" y="3587929"/>
              <a:ext cx="157013" cy="157383"/>
            </a:xfrm>
            <a:prstGeom prst="triangle">
              <a:avLst>
                <a:gd name="adj" fmla="val 50000"/>
              </a:avLst>
            </a:prstGeom>
            <a:solidFill>
              <a:srgbClr val="009E9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92117" tIns="46058" rIns="92117" bIns="46058" anchor="ctr"/>
            <a:lstStyle/>
            <a:p>
              <a:pPr algn="ctr" defTabSz="1228725"/>
              <a:endParaRPr lang="zh-CN" altLang="en-US">
                <a:solidFill>
                  <a:srgbClr val="FFFFFF"/>
                </a:solidFill>
                <a:latin typeface="微软雅黑" pitchFamily="34" charset="-122"/>
                <a:ea typeface="微软雅黑" pitchFamily="34" charset="-122"/>
              </a:endParaRPr>
            </a:p>
          </p:txBody>
        </p:sp>
        <p:sp>
          <p:nvSpPr>
            <p:cNvPr id="983114" name="文本框 59"/>
            <p:cNvSpPr txBox="1">
              <a:spLocks noChangeArrowheads="1"/>
            </p:cNvSpPr>
            <p:nvPr/>
          </p:nvSpPr>
          <p:spPr bwMode="auto">
            <a:xfrm>
              <a:off x="5700101" y="3820518"/>
              <a:ext cx="888006" cy="24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b="1">
                  <a:solidFill>
                    <a:srgbClr val="009E9F"/>
                  </a:solidFill>
                  <a:latin typeface="微软雅黑" pitchFamily="34" charset="-122"/>
                  <a:ea typeface="微软雅黑" pitchFamily="34" charset="-122"/>
                </a:rPr>
                <a:t>添加标题</a:t>
              </a:r>
            </a:p>
          </p:txBody>
        </p:sp>
      </p:grpSp>
      <p:grpSp>
        <p:nvGrpSpPr>
          <p:cNvPr id="983115" name="Group 75"/>
          <p:cNvGrpSpPr>
            <a:grpSpLocks/>
          </p:cNvGrpSpPr>
          <p:nvPr/>
        </p:nvGrpSpPr>
        <p:grpSpPr bwMode="auto">
          <a:xfrm>
            <a:off x="1058863" y="142875"/>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83118" name="圆角矩形 606"/>
          <p:cNvSpPr>
            <a:spLocks noChangeArrowheads="1"/>
          </p:cNvSpPr>
          <p:nvPr/>
        </p:nvSpPr>
        <p:spPr bwMode="auto">
          <a:xfrm>
            <a:off x="1203325"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教学设计</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83115"/>
                                        </p:tgtEl>
                                        <p:attrNameLst>
                                          <p:attrName>style.visibility</p:attrName>
                                        </p:attrNameLst>
                                      </p:cBhvr>
                                      <p:to>
                                        <p:strVal val="visible"/>
                                      </p:to>
                                    </p:set>
                                    <p:anim calcmode="lin" valueType="num">
                                      <p:cBhvr>
                                        <p:cTn id="7" dur="2000" fill="hold"/>
                                        <p:tgtEl>
                                          <p:spTgt spid="983115"/>
                                        </p:tgtEl>
                                        <p:attrNameLst>
                                          <p:attrName>ppt_w</p:attrName>
                                        </p:attrNameLst>
                                      </p:cBhvr>
                                      <p:tavLst>
                                        <p:tav tm="0">
                                          <p:val>
                                            <p:fltVal val="0"/>
                                          </p:val>
                                        </p:tav>
                                        <p:tav tm="100000">
                                          <p:val>
                                            <p:strVal val="#ppt_w"/>
                                          </p:val>
                                        </p:tav>
                                      </p:tavLst>
                                    </p:anim>
                                    <p:anim calcmode="lin" valueType="num">
                                      <p:cBhvr>
                                        <p:cTn id="8" dur="2000" fill="hold"/>
                                        <p:tgtEl>
                                          <p:spTgt spid="983115"/>
                                        </p:tgtEl>
                                        <p:attrNameLst>
                                          <p:attrName>ppt_h</p:attrName>
                                        </p:attrNameLst>
                                      </p:cBhvr>
                                      <p:tavLst>
                                        <p:tav tm="0">
                                          <p:val>
                                            <p:fltVal val="0"/>
                                          </p:val>
                                        </p:tav>
                                        <p:tav tm="100000">
                                          <p:val>
                                            <p:strVal val="#ppt_h"/>
                                          </p:val>
                                        </p:tav>
                                      </p:tavLst>
                                    </p:anim>
                                    <p:anim calcmode="lin" valueType="num">
                                      <p:cBhvr>
                                        <p:cTn id="9" dur="2000" fill="hold"/>
                                        <p:tgtEl>
                                          <p:spTgt spid="98311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8311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83118"/>
                                        </p:tgtEl>
                                        <p:attrNameLst>
                                          <p:attrName>style.visibility</p:attrName>
                                        </p:attrNameLst>
                                      </p:cBhvr>
                                      <p:to>
                                        <p:strVal val="visible"/>
                                      </p:to>
                                    </p:set>
                                    <p:animEffect transition="in" filter="wipe(left)">
                                      <p:cBhvr>
                                        <p:cTn id="14" dur="1000"/>
                                        <p:tgtEl>
                                          <p:spTgt spid="98311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 presetClass="entr" presetSubtype="4" fill="hold" nodeType="afterEffect">
                                  <p:stCondLst>
                                    <p:cond delay="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500" fill="hold"/>
                                        <p:tgtEl>
                                          <p:spTgt spid="67"/>
                                        </p:tgtEl>
                                        <p:attrNameLst>
                                          <p:attrName>ppt_x</p:attrName>
                                        </p:attrNameLst>
                                      </p:cBhvr>
                                      <p:tavLst>
                                        <p:tav tm="0">
                                          <p:val>
                                            <p:strVal val="#ppt_x"/>
                                          </p:val>
                                        </p:tav>
                                        <p:tav tm="100000">
                                          <p:val>
                                            <p:strVal val="#ppt_x"/>
                                          </p:val>
                                        </p:tav>
                                      </p:tavLst>
                                    </p:anim>
                                    <p:anim calcmode="lin" valueType="num">
                                      <p:cBhvr additive="base">
                                        <p:cTn id="23" dur="500" fill="hold"/>
                                        <p:tgtEl>
                                          <p:spTgt spid="6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4500"/>
                            </p:stCondLst>
                            <p:childTnLst>
                              <p:par>
                                <p:cTn id="25" presetID="22" presetClass="entr" presetSubtype="4"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down)">
                                      <p:cBhvr>
                                        <p:cTn id="27" dur="500"/>
                                        <p:tgtEl>
                                          <p:spTgt spid="73"/>
                                        </p:tgtEl>
                                      </p:cBhvr>
                                    </p:animEffect>
                                  </p:childTnLst>
                                </p:cTn>
                              </p:par>
                            </p:childTnLst>
                          </p:cTn>
                        </p:par>
                        <p:par>
                          <p:cTn id="28" fill="hold" nodeType="afterGroup">
                            <p:stCondLst>
                              <p:cond delay="5000"/>
                            </p:stCondLst>
                            <p:childTnLst>
                              <p:par>
                                <p:cTn id="29" presetID="2" presetClass="entr" presetSubtype="4"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fill="hold"/>
                                        <p:tgtEl>
                                          <p:spTgt spid="59"/>
                                        </p:tgtEl>
                                        <p:attrNameLst>
                                          <p:attrName>ppt_x</p:attrName>
                                        </p:attrNameLst>
                                      </p:cBhvr>
                                      <p:tavLst>
                                        <p:tav tm="0">
                                          <p:val>
                                            <p:strVal val="#ppt_x"/>
                                          </p:val>
                                        </p:tav>
                                        <p:tav tm="100000">
                                          <p:val>
                                            <p:strVal val="#ppt_x"/>
                                          </p:val>
                                        </p:tav>
                                      </p:tavLst>
                                    </p:anim>
                                    <p:anim calcmode="lin" valueType="num">
                                      <p:cBhvr additive="base">
                                        <p:cTn id="32" dur="500" fill="hold"/>
                                        <p:tgtEl>
                                          <p:spTgt spid="59"/>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5500"/>
                            </p:stCondLst>
                            <p:childTnLst>
                              <p:par>
                                <p:cTn id="34" presetID="22" presetClass="entr" presetSubtype="8" fill="hold" nodeType="after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wipe(left)">
                                      <p:cBhvr>
                                        <p:cTn id="36" dur="500"/>
                                        <p:tgtEl>
                                          <p:spTgt spid="100"/>
                                        </p:tgtEl>
                                      </p:cBhvr>
                                    </p:animEffect>
                                  </p:childTnLst>
                                </p:cTn>
                              </p:par>
                            </p:childTnLst>
                          </p:cTn>
                        </p:par>
                        <p:par>
                          <p:cTn id="37" fill="hold" nodeType="afterGroup">
                            <p:stCondLst>
                              <p:cond delay="6000"/>
                            </p:stCondLst>
                            <p:childTnLst>
                              <p:par>
                                <p:cTn id="38" presetID="2" presetClass="entr" presetSubtype="4"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500" fill="hold"/>
                                        <p:tgtEl>
                                          <p:spTgt spid="88"/>
                                        </p:tgtEl>
                                        <p:attrNameLst>
                                          <p:attrName>ppt_x</p:attrName>
                                        </p:attrNameLst>
                                      </p:cBhvr>
                                      <p:tavLst>
                                        <p:tav tm="0">
                                          <p:val>
                                            <p:strVal val="#ppt_x"/>
                                          </p:val>
                                        </p:tav>
                                        <p:tav tm="100000">
                                          <p:val>
                                            <p:strVal val="#ppt_x"/>
                                          </p:val>
                                        </p:tav>
                                      </p:tavLst>
                                    </p:anim>
                                    <p:anim calcmode="lin" valueType="num">
                                      <p:cBhvr additive="base">
                                        <p:cTn id="41" dur="500" fill="hold"/>
                                        <p:tgtEl>
                                          <p:spTgt spid="88"/>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6500"/>
                            </p:stCondLst>
                            <p:childTnLst>
                              <p:par>
                                <p:cTn id="43" presetID="22" presetClass="entr" presetSubtype="2" fill="hold" nodeType="after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wipe(right)">
                                      <p:cBhvr>
                                        <p:cTn id="45" dur="500"/>
                                        <p:tgtEl>
                                          <p:spTgt spid="80"/>
                                        </p:tgtEl>
                                      </p:cBhvr>
                                    </p:animEffect>
                                  </p:childTnLst>
                                </p:cTn>
                              </p:par>
                            </p:childTnLst>
                          </p:cTn>
                        </p:par>
                        <p:par>
                          <p:cTn id="46" fill="hold" nodeType="afterGroup">
                            <p:stCondLst>
                              <p:cond delay="7000"/>
                            </p:stCondLst>
                            <p:childTnLst>
                              <p:par>
                                <p:cTn id="47" presetID="2" presetClass="entr" presetSubtype="4" fill="hold"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additive="base">
                                        <p:cTn id="49" dur="500" fill="hold"/>
                                        <p:tgtEl>
                                          <p:spTgt spid="94"/>
                                        </p:tgtEl>
                                        <p:attrNameLst>
                                          <p:attrName>ppt_x</p:attrName>
                                        </p:attrNameLst>
                                      </p:cBhvr>
                                      <p:tavLst>
                                        <p:tav tm="0">
                                          <p:val>
                                            <p:strVal val="#ppt_x"/>
                                          </p:val>
                                        </p:tav>
                                        <p:tav tm="100000">
                                          <p:val>
                                            <p:strVal val="#ppt_x"/>
                                          </p:val>
                                        </p:tav>
                                      </p:tavLst>
                                    </p:anim>
                                    <p:anim calcmode="lin" valueType="num">
                                      <p:cBhvr additive="base">
                                        <p:cTn id="50" dur="500" fill="hold"/>
                                        <p:tgtEl>
                                          <p:spTgt spid="94"/>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7500"/>
                            </p:stCondLst>
                            <p:childTnLst>
                              <p:par>
                                <p:cTn id="52" presetID="22" presetClass="entr" presetSubtype="1" fill="hold" nodeType="afterEffect">
                                  <p:stCondLst>
                                    <p:cond delay="0"/>
                                  </p:stCondLst>
                                  <p:childTnLst>
                                    <p:set>
                                      <p:cBhvr>
                                        <p:cTn id="53" dur="1" fill="hold">
                                          <p:stCondLst>
                                            <p:cond delay="0"/>
                                          </p:stCondLst>
                                        </p:cTn>
                                        <p:tgtEl>
                                          <p:spTgt spid="107"/>
                                        </p:tgtEl>
                                        <p:attrNameLst>
                                          <p:attrName>style.visibility</p:attrName>
                                        </p:attrNameLst>
                                      </p:cBhvr>
                                      <p:to>
                                        <p:strVal val="visible"/>
                                      </p:to>
                                    </p:set>
                                    <p:animEffect transition="in" filter="wipe(up)">
                                      <p:cBhvr>
                                        <p:cTn id="54"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831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17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1715"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1716"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1717"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1718"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1719"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5240228" y="833308"/>
            <a:ext cx="1590203" cy="1590203"/>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11721" name="TextBox 22"/>
          <p:cNvSpPr txBox="1">
            <a:spLocks noChangeArrowheads="1"/>
          </p:cNvSpPr>
          <p:nvPr/>
        </p:nvSpPr>
        <p:spPr bwMode="auto">
          <a:xfrm>
            <a:off x="5497513" y="765175"/>
            <a:ext cx="11064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1000" b="1">
                <a:latin typeface="微软雅黑" pitchFamily="34" charset="-122"/>
                <a:ea typeface="微软雅黑" pitchFamily="34" charset="-122"/>
              </a:rPr>
              <a:t>3</a:t>
            </a:r>
          </a:p>
        </p:txBody>
      </p:sp>
      <p:sp>
        <p:nvSpPr>
          <p:cNvPr id="1011722" name="文本框 33"/>
          <p:cNvSpPr txBox="1">
            <a:spLocks noChangeArrowheads="1"/>
          </p:cNvSpPr>
          <p:nvPr/>
        </p:nvSpPr>
        <p:spPr bwMode="auto">
          <a:xfrm>
            <a:off x="4370388" y="2420938"/>
            <a:ext cx="3576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400">
                <a:solidFill>
                  <a:schemeClr val="bg1"/>
                </a:solidFill>
                <a:latin typeface="Impact" pitchFamily="34" charset="0"/>
                <a:ea typeface="方正大黑简体" pitchFamily="65" charset="-122"/>
              </a:rPr>
              <a:t>第三部分</a:t>
            </a:r>
          </a:p>
        </p:txBody>
      </p:sp>
      <p:sp>
        <p:nvSpPr>
          <p:cNvPr id="1011723" name="文本框 45"/>
          <p:cNvSpPr txBox="1">
            <a:spLocks noChangeArrowheads="1"/>
          </p:cNvSpPr>
          <p:nvPr/>
        </p:nvSpPr>
        <p:spPr bwMode="auto">
          <a:xfrm>
            <a:off x="3028950" y="3397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FEB54F"/>
              </a:solidFill>
              <a:latin typeface="微软雅黑" pitchFamily="34" charset="-122"/>
              <a:ea typeface="微软雅黑" pitchFamily="34" charset="-122"/>
            </a:endParaRPr>
          </a:p>
        </p:txBody>
      </p:sp>
      <p:grpSp>
        <p:nvGrpSpPr>
          <p:cNvPr id="1011724" name="Group 12"/>
          <p:cNvGrpSpPr>
            <a:grpSpLocks/>
          </p:cNvGrpSpPr>
          <p:nvPr/>
        </p:nvGrpSpPr>
        <p:grpSpPr bwMode="auto">
          <a:xfrm>
            <a:off x="4514850" y="3213100"/>
            <a:ext cx="3240088" cy="504825"/>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49"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11727" name="圆角矩形 606"/>
          <p:cNvSpPr>
            <a:spLocks noChangeArrowheads="1"/>
          </p:cNvSpPr>
          <p:nvPr/>
        </p:nvSpPr>
        <p:spPr bwMode="auto">
          <a:xfrm>
            <a:off x="3795713" y="3078163"/>
            <a:ext cx="4537075"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教学过程</a:t>
            </a:r>
          </a:p>
        </p:txBody>
      </p:sp>
      <p:sp>
        <p:nvSpPr>
          <p:cNvPr id="1011729" name="圆角矩形 606"/>
          <p:cNvSpPr>
            <a:spLocks noChangeArrowheads="1"/>
          </p:cNvSpPr>
          <p:nvPr/>
        </p:nvSpPr>
        <p:spPr bwMode="auto">
          <a:xfrm>
            <a:off x="3362325" y="3717925"/>
            <a:ext cx="8208963"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r>
              <a:rPr lang="zh-CN" altLang="en-US" sz="2200">
                <a:solidFill>
                  <a:schemeClr val="bg1"/>
                </a:solidFill>
                <a:latin typeface="微软雅黑" pitchFamily="34" charset="-122"/>
                <a:ea typeface="微软雅黑" pitchFamily="34" charset="-122"/>
              </a:rPr>
              <a:t>教学阶段丨课前准备</a:t>
            </a:r>
            <a:r>
              <a:rPr lang="zh-CN" altLang="zh-CN" sz="2200">
                <a:solidFill>
                  <a:schemeClr val="bg1"/>
                </a:solidFill>
                <a:latin typeface="微软雅黑" pitchFamily="34" charset="-122"/>
                <a:ea typeface="微软雅黑" pitchFamily="34" charset="-122"/>
              </a:rPr>
              <a:t>丨</a:t>
            </a:r>
            <a:r>
              <a:rPr lang="zh-CN" altLang="en-US" sz="2200">
                <a:solidFill>
                  <a:schemeClr val="bg1"/>
                </a:solidFill>
                <a:latin typeface="微软雅黑" pitchFamily="34" charset="-122"/>
                <a:ea typeface="微软雅黑" pitchFamily="34" charset="-122"/>
              </a:rPr>
              <a:t>课堂实施</a:t>
            </a:r>
            <a:r>
              <a:rPr lang="zh-CN" altLang="zh-CN" sz="2200">
                <a:solidFill>
                  <a:schemeClr val="bg1"/>
                </a:solidFill>
                <a:latin typeface="微软雅黑" pitchFamily="34" charset="-122"/>
                <a:ea typeface="微软雅黑" pitchFamily="34" charset="-122"/>
              </a:rPr>
              <a:t>丨</a:t>
            </a:r>
            <a:r>
              <a:rPr lang="zh-CN" altLang="en-US" sz="2200">
                <a:solidFill>
                  <a:schemeClr val="bg1"/>
                </a:solidFill>
                <a:latin typeface="微软雅黑" pitchFamily="34" charset="-122"/>
                <a:ea typeface="微软雅黑" pitchFamily="34" charset="-122"/>
              </a:rPr>
              <a:t>课后提升</a:t>
            </a:r>
            <a:endParaRPr lang="zh-CN" altLang="zh-CN" sz="2200">
              <a:solidFill>
                <a:schemeClr val="bg1"/>
              </a:solidFill>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8000"/>
                                  </p:iterate>
                                  <p:childTnLst>
                                    <p:set>
                                      <p:cBhvr>
                                        <p:cTn id="6" dur="1" fill="hold">
                                          <p:stCondLst>
                                            <p:cond delay="0"/>
                                          </p:stCondLst>
                                        </p:cTn>
                                        <p:tgtEl>
                                          <p:spTgt spid="1011722"/>
                                        </p:tgtEl>
                                        <p:attrNameLst>
                                          <p:attrName>style.visibility</p:attrName>
                                        </p:attrNameLst>
                                      </p:cBhvr>
                                      <p:to>
                                        <p:strVal val="visible"/>
                                      </p:to>
                                    </p:set>
                                    <p:animEffect transition="in" filter="fade">
                                      <p:cBhvr>
                                        <p:cTn id="7" dur="750"/>
                                        <p:tgtEl>
                                          <p:spTgt spid="1011722"/>
                                        </p:tgtEl>
                                      </p:cBhvr>
                                    </p:animEffect>
                                    <p:anim calcmode="lin" valueType="num">
                                      <p:cBhvr>
                                        <p:cTn id="8" dur="750" fill="hold"/>
                                        <p:tgtEl>
                                          <p:spTgt spid="1011722"/>
                                        </p:tgtEl>
                                        <p:attrNameLst>
                                          <p:attrName>ppt_w</p:attrName>
                                        </p:attrNameLst>
                                      </p:cBhvr>
                                      <p:tavLst>
                                        <p:tav tm="0" fmla="#ppt_w*sin(2.5*pi*$)">
                                          <p:val>
                                            <p:fltVal val="0"/>
                                          </p:val>
                                        </p:tav>
                                        <p:tav tm="100000">
                                          <p:val>
                                            <p:fltVal val="1"/>
                                          </p:val>
                                        </p:tav>
                                      </p:tavLst>
                                    </p:anim>
                                    <p:anim calcmode="lin" valueType="num">
                                      <p:cBhvr>
                                        <p:cTn id="9" dur="750" fill="hold"/>
                                        <p:tgtEl>
                                          <p:spTgt spid="1011722"/>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155"/>
                            </p:stCondLst>
                            <p:childTnLst>
                              <p:par>
                                <p:cTn id="11" presetID="15" presetClass="entr" presetSubtype="0" fill="hold" nodeType="afterEffect">
                                  <p:stCondLst>
                                    <p:cond delay="0"/>
                                  </p:stCondLst>
                                  <p:childTnLst>
                                    <p:set>
                                      <p:cBhvr>
                                        <p:cTn id="12" dur="1" fill="hold">
                                          <p:stCondLst>
                                            <p:cond delay="0"/>
                                          </p:stCondLst>
                                        </p:cTn>
                                        <p:tgtEl>
                                          <p:spTgt spid="1011724"/>
                                        </p:tgtEl>
                                        <p:attrNameLst>
                                          <p:attrName>style.visibility</p:attrName>
                                        </p:attrNameLst>
                                      </p:cBhvr>
                                      <p:to>
                                        <p:strVal val="visible"/>
                                      </p:to>
                                    </p:set>
                                    <p:anim calcmode="lin" valueType="num">
                                      <p:cBhvr>
                                        <p:cTn id="13" dur="2000" fill="hold"/>
                                        <p:tgtEl>
                                          <p:spTgt spid="1011724"/>
                                        </p:tgtEl>
                                        <p:attrNameLst>
                                          <p:attrName>ppt_w</p:attrName>
                                        </p:attrNameLst>
                                      </p:cBhvr>
                                      <p:tavLst>
                                        <p:tav tm="0">
                                          <p:val>
                                            <p:fltVal val="0"/>
                                          </p:val>
                                        </p:tav>
                                        <p:tav tm="100000">
                                          <p:val>
                                            <p:strVal val="#ppt_w"/>
                                          </p:val>
                                        </p:tav>
                                      </p:tavLst>
                                    </p:anim>
                                    <p:anim calcmode="lin" valueType="num">
                                      <p:cBhvr>
                                        <p:cTn id="14" dur="2000" fill="hold"/>
                                        <p:tgtEl>
                                          <p:spTgt spid="1011724"/>
                                        </p:tgtEl>
                                        <p:attrNameLst>
                                          <p:attrName>ppt_h</p:attrName>
                                        </p:attrNameLst>
                                      </p:cBhvr>
                                      <p:tavLst>
                                        <p:tav tm="0">
                                          <p:val>
                                            <p:fltVal val="0"/>
                                          </p:val>
                                        </p:tav>
                                        <p:tav tm="100000">
                                          <p:val>
                                            <p:strVal val="#ppt_h"/>
                                          </p:val>
                                        </p:tav>
                                      </p:tavLst>
                                    </p:anim>
                                    <p:anim calcmode="lin" valueType="num">
                                      <p:cBhvr>
                                        <p:cTn id="15" dur="2000" fill="hold"/>
                                        <p:tgtEl>
                                          <p:spTgt spid="1011724"/>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1011724"/>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3155"/>
                            </p:stCondLst>
                            <p:childTnLst>
                              <p:par>
                                <p:cTn id="18" presetID="22" presetClass="entr" presetSubtype="8" fill="hold" grpId="0" nodeType="afterEffect">
                                  <p:stCondLst>
                                    <p:cond delay="0"/>
                                  </p:stCondLst>
                                  <p:childTnLst>
                                    <p:set>
                                      <p:cBhvr>
                                        <p:cTn id="19" dur="1" fill="hold">
                                          <p:stCondLst>
                                            <p:cond delay="0"/>
                                          </p:stCondLst>
                                        </p:cTn>
                                        <p:tgtEl>
                                          <p:spTgt spid="1011727"/>
                                        </p:tgtEl>
                                        <p:attrNameLst>
                                          <p:attrName>style.visibility</p:attrName>
                                        </p:attrNameLst>
                                      </p:cBhvr>
                                      <p:to>
                                        <p:strVal val="visible"/>
                                      </p:to>
                                    </p:set>
                                    <p:animEffect transition="in" filter="wipe(left)">
                                      <p:cBhvr>
                                        <p:cTn id="20" dur="3000"/>
                                        <p:tgtEl>
                                          <p:spTgt spid="1011727"/>
                                        </p:tgtEl>
                                      </p:cBhvr>
                                    </p:animEffect>
                                  </p:childTnLst>
                                </p:cTn>
                              </p:par>
                            </p:childTnLst>
                          </p:cTn>
                        </p:par>
                        <p:par>
                          <p:cTn id="21" fill="hold" nodeType="afterGroup">
                            <p:stCondLst>
                              <p:cond delay="6155"/>
                            </p:stCondLst>
                            <p:childTnLst>
                              <p:par>
                                <p:cTn id="22" presetID="22" presetClass="entr" presetSubtype="8" fill="hold" grpId="0" nodeType="afterEffect">
                                  <p:stCondLst>
                                    <p:cond delay="0"/>
                                  </p:stCondLst>
                                  <p:childTnLst>
                                    <p:set>
                                      <p:cBhvr>
                                        <p:cTn id="23" dur="1" fill="hold">
                                          <p:stCondLst>
                                            <p:cond delay="0"/>
                                          </p:stCondLst>
                                        </p:cTn>
                                        <p:tgtEl>
                                          <p:spTgt spid="1011729"/>
                                        </p:tgtEl>
                                        <p:attrNameLst>
                                          <p:attrName>style.visibility</p:attrName>
                                        </p:attrNameLst>
                                      </p:cBhvr>
                                      <p:to>
                                        <p:strVal val="visible"/>
                                      </p:to>
                                    </p:set>
                                    <p:animEffect transition="in" filter="wipe(left)">
                                      <p:cBhvr>
                                        <p:cTn id="24" dur="3000"/>
                                        <p:tgtEl>
                                          <p:spTgt spid="1011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1722" grpId="0"/>
      <p:bldP spid="1011727" grpId="0"/>
      <p:bldP spid="10117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730750"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教学阶段</a:t>
            </a:r>
          </a:p>
        </p:txBody>
      </p:sp>
      <p:grpSp>
        <p:nvGrpSpPr>
          <p:cNvPr id="2" name="组合 1"/>
          <p:cNvGrpSpPr>
            <a:grpSpLocks/>
          </p:cNvGrpSpPr>
          <p:nvPr/>
        </p:nvGrpSpPr>
        <p:grpSpPr bwMode="auto">
          <a:xfrm>
            <a:off x="3746500" y="1547813"/>
            <a:ext cx="4578350" cy="4924425"/>
            <a:chOff x="3446306" y="587873"/>
            <a:chExt cx="5419499" cy="5682253"/>
          </a:xfrm>
        </p:grpSpPr>
        <p:grpSp>
          <p:nvGrpSpPr>
            <p:cNvPr id="985110" name="组合 2"/>
            <p:cNvGrpSpPr>
              <a:grpSpLocks/>
            </p:cNvGrpSpPr>
            <p:nvPr/>
          </p:nvGrpSpPr>
          <p:grpSpPr bwMode="auto">
            <a:xfrm>
              <a:off x="3566293" y="1216741"/>
              <a:ext cx="5132439" cy="4424517"/>
              <a:chOff x="3201302" y="899607"/>
              <a:chExt cx="5868190" cy="5058785"/>
            </a:xfrm>
          </p:grpSpPr>
          <p:sp>
            <p:nvSpPr>
              <p:cNvPr id="22" name="六边形 21"/>
              <p:cNvSpPr>
                <a:spLocks noChangeArrowheads="1"/>
              </p:cNvSpPr>
              <p:nvPr/>
            </p:nvSpPr>
            <p:spPr bwMode="auto">
              <a:xfrm>
                <a:off x="3201302" y="899607"/>
                <a:ext cx="5868190" cy="5058785"/>
              </a:xfrm>
              <a:prstGeom prst="hexagon">
                <a:avLst>
                  <a:gd name="adj" fmla="val 24999"/>
                  <a:gd name="vf" fmla="val 115470"/>
                </a:avLst>
              </a:prstGeom>
              <a:gradFill rotWithShape="0">
                <a:gsLst>
                  <a:gs pos="0">
                    <a:srgbClr val="7F7F7F"/>
                  </a:gs>
                  <a:gs pos="100000">
                    <a:srgbClr val="F2F2F2"/>
                  </a:gs>
                </a:gsLst>
                <a:lin ang="27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nvGrpSpPr>
              <p:cNvPr id="23" name="六边形 22"/>
              <p:cNvGrpSpPr>
                <a:grpSpLocks/>
              </p:cNvGrpSpPr>
              <p:nvPr/>
            </p:nvGrpSpPr>
            <p:grpSpPr bwMode="auto">
              <a:xfrm>
                <a:off x="3247237" y="939834"/>
                <a:ext cx="5764448" cy="4973894"/>
                <a:chOff x="2980944" y="1365504"/>
                <a:chExt cx="3200400" cy="2761488"/>
              </a:xfrm>
            </p:grpSpPr>
            <p:pic>
              <p:nvPicPr>
                <p:cNvPr id="985113" name="六边形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0944" y="1365504"/>
                  <a:ext cx="3200400" cy="2761488"/>
                </a:xfrm>
                <a:prstGeom prst="rect">
                  <a:avLst/>
                </a:prstGeom>
                <a:noFill/>
                <a:extLst>
                  <a:ext uri="{909E8E84-426E-40DD-AFC4-6F175D3DCCD1}">
                    <a14:hiddenFill xmlns:a14="http://schemas.microsoft.com/office/drawing/2010/main">
                      <a:solidFill>
                        <a:srgbClr val="FFFFFF"/>
                      </a:solidFill>
                    </a14:hiddenFill>
                  </a:ext>
                </a:extLst>
              </p:spPr>
            </p:pic>
            <p:sp>
              <p:nvSpPr>
                <p:cNvPr id="985114" name="Text Box 26"/>
                <p:cNvSpPr txBox="1">
                  <a:spLocks noChangeArrowheads="1"/>
                </p:cNvSpPr>
                <p:nvPr/>
              </p:nvSpPr>
              <p:spPr bwMode="auto">
                <a:xfrm>
                  <a:off x="3483605" y="1799864"/>
                  <a:ext cx="2198467" cy="1895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24" name="六边形 23"/>
              <p:cNvSpPr>
                <a:spLocks noChangeArrowheads="1"/>
              </p:cNvSpPr>
              <p:nvPr/>
            </p:nvSpPr>
            <p:spPr bwMode="auto">
              <a:xfrm>
                <a:off x="3835952" y="1449206"/>
                <a:ext cx="4593122" cy="3959588"/>
              </a:xfrm>
              <a:prstGeom prst="hexagon">
                <a:avLst>
                  <a:gd name="adj" fmla="val 24999"/>
                  <a:gd name="vf" fmla="val 115470"/>
                </a:avLst>
              </a:prstGeom>
              <a:solidFill>
                <a:schemeClr val="accent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nvGrpSpPr>
              <p:cNvPr id="985116" name="组合 24"/>
              <p:cNvGrpSpPr>
                <a:grpSpLocks/>
              </p:cNvGrpSpPr>
              <p:nvPr/>
            </p:nvGrpSpPr>
            <p:grpSpPr bwMode="auto">
              <a:xfrm>
                <a:off x="4456573" y="1977072"/>
                <a:ext cx="3351879" cy="2889551"/>
                <a:chOff x="6542627" y="2673048"/>
                <a:chExt cx="3351879" cy="2889551"/>
              </a:xfrm>
            </p:grpSpPr>
            <p:sp>
              <p:nvSpPr>
                <p:cNvPr id="3" name="六边形 36"/>
                <p:cNvSpPr>
                  <a:spLocks noChangeArrowheads="1"/>
                </p:cNvSpPr>
                <p:nvPr/>
              </p:nvSpPr>
              <p:spPr bwMode="auto">
                <a:xfrm>
                  <a:off x="6542627" y="2673048"/>
                  <a:ext cx="3351879" cy="2889551"/>
                </a:xfrm>
                <a:prstGeom prst="hexagon">
                  <a:avLst>
                    <a:gd name="adj" fmla="val 24999"/>
                    <a:gd name="vf" fmla="val 115470"/>
                  </a:avLst>
                </a:prstGeom>
                <a:gradFill rotWithShape="1">
                  <a:gsLst>
                    <a:gs pos="0">
                      <a:srgbClr val="BFBFBF"/>
                    </a:gs>
                    <a:gs pos="100000">
                      <a:srgbClr val="F2F2F2"/>
                    </a:gs>
                  </a:gsLst>
                  <a:lin ang="135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38" name="六边形 37"/>
                <p:cNvSpPr>
                  <a:spLocks noChangeArrowheads="1"/>
                </p:cNvSpPr>
                <p:nvPr/>
              </p:nvSpPr>
              <p:spPr bwMode="auto">
                <a:xfrm>
                  <a:off x="6590331" y="2714172"/>
                  <a:ext cx="3256470" cy="2807302"/>
                </a:xfrm>
                <a:prstGeom prst="hexagon">
                  <a:avLst>
                    <a:gd name="adj" fmla="val 24999"/>
                    <a:gd name="vf" fmla="val 115470"/>
                  </a:avLst>
                </a:prstGeom>
                <a:gradFill rotWithShape="1">
                  <a:gsLst>
                    <a:gs pos="0">
                      <a:schemeClr val="bg1"/>
                    </a:gs>
                    <a:gs pos="100000">
                      <a:srgbClr val="BABABA"/>
                    </a:gs>
                  </a:gsLst>
                  <a:lin ang="135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sp>
            <p:nvSpPr>
              <p:cNvPr id="26" name="矩形 7501"/>
              <p:cNvSpPr/>
              <p:nvPr/>
            </p:nvSpPr>
            <p:spPr>
              <a:xfrm>
                <a:off x="4825921" y="4867851"/>
                <a:ext cx="2610482" cy="542448"/>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solidFill>
                <a:srgbClr val="09AC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7" name="矩形 7501"/>
              <p:cNvSpPr/>
              <p:nvPr/>
            </p:nvSpPr>
            <p:spPr>
              <a:xfrm rot="10800000">
                <a:off x="4828070" y="1447699"/>
                <a:ext cx="2608332" cy="536166"/>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9850" h="496524">
                    <a:moveTo>
                      <a:pt x="349250" y="0"/>
                    </a:moveTo>
                    <a:lnTo>
                      <a:pt x="2260600" y="0"/>
                    </a:lnTo>
                    <a:lnTo>
                      <a:pt x="2609850" y="496524"/>
                    </a:lnTo>
                    <a:lnTo>
                      <a:pt x="0" y="496524"/>
                    </a:lnTo>
                    <a:lnTo>
                      <a:pt x="349250" y="0"/>
                    </a:lnTo>
                    <a:close/>
                  </a:path>
                </a:pathLst>
              </a:custGeom>
              <a:solidFill>
                <a:srgbClr val="09AC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8" name="矩形 7501"/>
              <p:cNvSpPr/>
              <p:nvPr/>
            </p:nvSpPr>
            <p:spPr>
              <a:xfrm rot="17784389">
                <a:off x="6571333" y="4012499"/>
                <a:ext cx="2222155" cy="565068"/>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75"/>
                  <a:gd name="connsiteX1" fmla="*/ 2228820 w 2578070"/>
                  <a:gd name="connsiteY1" fmla="*/ 1828 h 520175"/>
                  <a:gd name="connsiteX2" fmla="*/ 2578070 w 2578070"/>
                  <a:gd name="connsiteY2" fmla="*/ 498352 h 520175"/>
                  <a:gd name="connsiteX3" fmla="*/ 0 w 2578070"/>
                  <a:gd name="connsiteY3" fmla="*/ 520175 h 520175"/>
                  <a:gd name="connsiteX4" fmla="*/ 383637 w 2578070"/>
                  <a:gd name="connsiteY4" fmla="*/ 0 h 52017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5917" h="526131">
                    <a:moveTo>
                      <a:pt x="373820" y="3099"/>
                    </a:moveTo>
                    <a:lnTo>
                      <a:pt x="2225147" y="0"/>
                    </a:lnTo>
                    <a:lnTo>
                      <a:pt x="2555917" y="526131"/>
                    </a:lnTo>
                    <a:lnTo>
                      <a:pt x="-1" y="519334"/>
                    </a:lnTo>
                    <a:lnTo>
                      <a:pt x="373820" y="3099"/>
                    </a:lnTo>
                    <a:close/>
                  </a:path>
                </a:pathLst>
              </a:custGeom>
              <a:solidFill>
                <a:srgbClr val="D228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9" name="矩形 7501"/>
              <p:cNvSpPr/>
              <p:nvPr/>
            </p:nvSpPr>
            <p:spPr>
              <a:xfrm rot="3802620">
                <a:off x="3469854" y="4015723"/>
                <a:ext cx="2217968" cy="558621"/>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75"/>
                  <a:gd name="connsiteX1" fmla="*/ 2228820 w 2578070"/>
                  <a:gd name="connsiteY1" fmla="*/ 1828 h 520175"/>
                  <a:gd name="connsiteX2" fmla="*/ 2578070 w 2578070"/>
                  <a:gd name="connsiteY2" fmla="*/ 498352 h 520175"/>
                  <a:gd name="connsiteX3" fmla="*/ 0 w 2578070"/>
                  <a:gd name="connsiteY3" fmla="*/ 520175 h 520175"/>
                  <a:gd name="connsiteX4" fmla="*/ 383637 w 2578070"/>
                  <a:gd name="connsiteY4" fmla="*/ 0 h 52017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37069 w 2555918"/>
                  <a:gd name="connsiteY0" fmla="*/ 0 h 528004"/>
                  <a:gd name="connsiteX1" fmla="*/ 2225148 w 2555918"/>
                  <a:gd name="connsiteY1" fmla="*/ 1873 h 528004"/>
                  <a:gd name="connsiteX2" fmla="*/ 2555918 w 2555918"/>
                  <a:gd name="connsiteY2" fmla="*/ 528004 h 528004"/>
                  <a:gd name="connsiteX3" fmla="*/ 0 w 2555918"/>
                  <a:gd name="connsiteY3" fmla="*/ 521207 h 528004"/>
                  <a:gd name="connsiteX4" fmla="*/ 337069 w 2555918"/>
                  <a:gd name="connsiteY4" fmla="*/ 0 h 528004"/>
                  <a:gd name="connsiteX0" fmla="*/ 327265 w 2546114"/>
                  <a:gd name="connsiteY0" fmla="*/ 0 h 528004"/>
                  <a:gd name="connsiteX1" fmla="*/ 2215344 w 2546114"/>
                  <a:gd name="connsiteY1" fmla="*/ 1873 h 528004"/>
                  <a:gd name="connsiteX2" fmla="*/ 2546114 w 2546114"/>
                  <a:gd name="connsiteY2" fmla="*/ 528004 h 528004"/>
                  <a:gd name="connsiteX3" fmla="*/ 0 w 2546114"/>
                  <a:gd name="connsiteY3" fmla="*/ 520226 h 528004"/>
                  <a:gd name="connsiteX4" fmla="*/ 327265 w 2546114"/>
                  <a:gd name="connsiteY4" fmla="*/ 0 h 528004"/>
                  <a:gd name="connsiteX0" fmla="*/ 322366 w 2541215"/>
                  <a:gd name="connsiteY0" fmla="*/ 0 h 528004"/>
                  <a:gd name="connsiteX1" fmla="*/ 2210445 w 2541215"/>
                  <a:gd name="connsiteY1" fmla="*/ 1873 h 528004"/>
                  <a:gd name="connsiteX2" fmla="*/ 2541215 w 2541215"/>
                  <a:gd name="connsiteY2" fmla="*/ 528004 h 528004"/>
                  <a:gd name="connsiteX3" fmla="*/ 0 w 2541215"/>
                  <a:gd name="connsiteY3" fmla="*/ 522206 h 528004"/>
                  <a:gd name="connsiteX4" fmla="*/ 322366 w 2541215"/>
                  <a:gd name="connsiteY4" fmla="*/ 0 h 528004"/>
                  <a:gd name="connsiteX0" fmla="*/ 322366 w 2541215"/>
                  <a:gd name="connsiteY0" fmla="*/ 0 h 528004"/>
                  <a:gd name="connsiteX1" fmla="*/ 2179816 w 2541215"/>
                  <a:gd name="connsiteY1" fmla="*/ 1848 h 528004"/>
                  <a:gd name="connsiteX2" fmla="*/ 2541215 w 2541215"/>
                  <a:gd name="connsiteY2" fmla="*/ 528004 h 528004"/>
                  <a:gd name="connsiteX3" fmla="*/ 0 w 2541215"/>
                  <a:gd name="connsiteY3" fmla="*/ 522206 h 528004"/>
                  <a:gd name="connsiteX4" fmla="*/ 322366 w 2541215"/>
                  <a:gd name="connsiteY4" fmla="*/ 0 h 528004"/>
                  <a:gd name="connsiteX0" fmla="*/ 322366 w 2555935"/>
                  <a:gd name="connsiteY0" fmla="*/ 0 h 522206"/>
                  <a:gd name="connsiteX1" fmla="*/ 2179816 w 2555935"/>
                  <a:gd name="connsiteY1" fmla="*/ 1848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5935"/>
                  <a:gd name="connsiteY0" fmla="*/ 0 h 522206"/>
                  <a:gd name="connsiteX1" fmla="*/ 2183493 w 2555935"/>
                  <a:gd name="connsiteY1" fmla="*/ 862 h 522206"/>
                  <a:gd name="connsiteX2" fmla="*/ 2555935 w 2555935"/>
                  <a:gd name="connsiteY2" fmla="*/ 514180 h 522206"/>
                  <a:gd name="connsiteX3" fmla="*/ 0 w 2555935"/>
                  <a:gd name="connsiteY3" fmla="*/ 522206 h 522206"/>
                  <a:gd name="connsiteX4" fmla="*/ 322366 w 2555935"/>
                  <a:gd name="connsiteY4" fmla="*/ 0 h 522206"/>
                  <a:gd name="connsiteX0" fmla="*/ 322366 w 2559599"/>
                  <a:gd name="connsiteY0" fmla="*/ 0 h 523253"/>
                  <a:gd name="connsiteX1" fmla="*/ 2183493 w 2559599"/>
                  <a:gd name="connsiteY1" fmla="*/ 862 h 523253"/>
                  <a:gd name="connsiteX2" fmla="*/ 2559599 w 2559599"/>
                  <a:gd name="connsiteY2" fmla="*/ 523253 h 523253"/>
                  <a:gd name="connsiteX3" fmla="*/ 0 w 2559599"/>
                  <a:gd name="connsiteY3" fmla="*/ 522206 h 523253"/>
                  <a:gd name="connsiteX4" fmla="*/ 322366 w 2559599"/>
                  <a:gd name="connsiteY4" fmla="*/ 0 h 523253"/>
                  <a:gd name="connsiteX0" fmla="*/ 322366 w 2548575"/>
                  <a:gd name="connsiteY0" fmla="*/ 0 h 522206"/>
                  <a:gd name="connsiteX1" fmla="*/ 2183493 w 2548575"/>
                  <a:gd name="connsiteY1" fmla="*/ 862 h 522206"/>
                  <a:gd name="connsiteX2" fmla="*/ 2548575 w 2548575"/>
                  <a:gd name="connsiteY2" fmla="*/ 521228 h 522206"/>
                  <a:gd name="connsiteX3" fmla="*/ 0 w 2548575"/>
                  <a:gd name="connsiteY3" fmla="*/ 522206 h 522206"/>
                  <a:gd name="connsiteX4" fmla="*/ 322366 w 2548575"/>
                  <a:gd name="connsiteY4" fmla="*/ 0 h 522206"/>
                  <a:gd name="connsiteX0" fmla="*/ 322366 w 2552247"/>
                  <a:gd name="connsiteY0" fmla="*/ 0 h 525262"/>
                  <a:gd name="connsiteX1" fmla="*/ 2183493 w 2552247"/>
                  <a:gd name="connsiteY1" fmla="*/ 862 h 525262"/>
                  <a:gd name="connsiteX2" fmla="*/ 2552247 w 2552247"/>
                  <a:gd name="connsiteY2" fmla="*/ 525262 h 525262"/>
                  <a:gd name="connsiteX3" fmla="*/ 0 w 2552247"/>
                  <a:gd name="connsiteY3" fmla="*/ 522206 h 525262"/>
                  <a:gd name="connsiteX4" fmla="*/ 322366 w 2552247"/>
                  <a:gd name="connsiteY4" fmla="*/ 0 h 525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247" h="525262">
                    <a:moveTo>
                      <a:pt x="322366" y="0"/>
                    </a:moveTo>
                    <a:lnTo>
                      <a:pt x="2183493" y="862"/>
                    </a:lnTo>
                    <a:lnTo>
                      <a:pt x="2552247" y="525262"/>
                    </a:lnTo>
                    <a:lnTo>
                      <a:pt x="0" y="522206"/>
                    </a:lnTo>
                    <a:lnTo>
                      <a:pt x="322366"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0" name="矩形 7501"/>
              <p:cNvSpPr/>
              <p:nvPr/>
            </p:nvSpPr>
            <p:spPr>
              <a:xfrm rot="14644702">
                <a:off x="6575764" y="2269826"/>
                <a:ext cx="2232628" cy="575810"/>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75"/>
                  <a:gd name="connsiteX1" fmla="*/ 2228820 w 2578070"/>
                  <a:gd name="connsiteY1" fmla="*/ 1828 h 520175"/>
                  <a:gd name="connsiteX2" fmla="*/ 2578070 w 2578070"/>
                  <a:gd name="connsiteY2" fmla="*/ 498352 h 520175"/>
                  <a:gd name="connsiteX3" fmla="*/ 0 w 2578070"/>
                  <a:gd name="connsiteY3" fmla="*/ 520175 h 520175"/>
                  <a:gd name="connsiteX4" fmla="*/ 383637 w 2578070"/>
                  <a:gd name="connsiteY4" fmla="*/ 0 h 52017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6913" h="537441">
                    <a:moveTo>
                      <a:pt x="327827" y="3173"/>
                    </a:moveTo>
                    <a:lnTo>
                      <a:pt x="2187322" y="0"/>
                    </a:lnTo>
                    <a:lnTo>
                      <a:pt x="2566913" y="512510"/>
                    </a:lnTo>
                    <a:lnTo>
                      <a:pt x="0" y="537441"/>
                    </a:lnTo>
                    <a:lnTo>
                      <a:pt x="327827" y="3173"/>
                    </a:lnTo>
                    <a:close/>
                  </a:path>
                </a:pathLst>
              </a:custGeom>
              <a:solidFill>
                <a:srgbClr val="7843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1" name="矩形 7501"/>
              <p:cNvSpPr/>
              <p:nvPr/>
            </p:nvSpPr>
            <p:spPr>
              <a:xfrm rot="7047957">
                <a:off x="3463519" y="2272912"/>
                <a:ext cx="2226344" cy="580107"/>
              </a:xfrm>
              <a:custGeom>
                <a:avLst/>
                <a:gdLst>
                  <a:gd name="connsiteX0" fmla="*/ 0 w 1917700"/>
                  <a:gd name="connsiteY0" fmla="*/ 0 h 496524"/>
                  <a:gd name="connsiteX1" fmla="*/ 1917700 w 1917700"/>
                  <a:gd name="connsiteY1" fmla="*/ 0 h 496524"/>
                  <a:gd name="connsiteX2" fmla="*/ 1917700 w 1917700"/>
                  <a:gd name="connsiteY2" fmla="*/ 496524 h 496524"/>
                  <a:gd name="connsiteX3" fmla="*/ 0 w 1917700"/>
                  <a:gd name="connsiteY3" fmla="*/ 496524 h 496524"/>
                  <a:gd name="connsiteX4" fmla="*/ 0 w 1917700"/>
                  <a:gd name="connsiteY4" fmla="*/ 0 h 496524"/>
                  <a:gd name="connsiteX0" fmla="*/ 0 w 2241550"/>
                  <a:gd name="connsiteY0" fmla="*/ 0 h 496524"/>
                  <a:gd name="connsiteX1" fmla="*/ 1917700 w 2241550"/>
                  <a:gd name="connsiteY1" fmla="*/ 0 h 496524"/>
                  <a:gd name="connsiteX2" fmla="*/ 2241550 w 2241550"/>
                  <a:gd name="connsiteY2" fmla="*/ 496524 h 496524"/>
                  <a:gd name="connsiteX3" fmla="*/ 0 w 2241550"/>
                  <a:gd name="connsiteY3" fmla="*/ 496524 h 496524"/>
                  <a:gd name="connsiteX4" fmla="*/ 0 w 2241550"/>
                  <a:gd name="connsiteY4" fmla="*/ 0 h 496524"/>
                  <a:gd name="connsiteX0" fmla="*/ 330200 w 2571750"/>
                  <a:gd name="connsiteY0" fmla="*/ 0 h 496524"/>
                  <a:gd name="connsiteX1" fmla="*/ 2247900 w 2571750"/>
                  <a:gd name="connsiteY1" fmla="*/ 0 h 496524"/>
                  <a:gd name="connsiteX2" fmla="*/ 2571750 w 2571750"/>
                  <a:gd name="connsiteY2" fmla="*/ 496524 h 496524"/>
                  <a:gd name="connsiteX3" fmla="*/ 0 w 2571750"/>
                  <a:gd name="connsiteY3" fmla="*/ 496524 h 496524"/>
                  <a:gd name="connsiteX4" fmla="*/ 330200 w 2571750"/>
                  <a:gd name="connsiteY4" fmla="*/ 0 h 496524"/>
                  <a:gd name="connsiteX0" fmla="*/ 330200 w 2571750"/>
                  <a:gd name="connsiteY0" fmla="*/ 0 h 496524"/>
                  <a:gd name="connsiteX1" fmla="*/ 2241550 w 2571750"/>
                  <a:gd name="connsiteY1" fmla="*/ 3175 h 496524"/>
                  <a:gd name="connsiteX2" fmla="*/ 2571750 w 2571750"/>
                  <a:gd name="connsiteY2" fmla="*/ 496524 h 496524"/>
                  <a:gd name="connsiteX3" fmla="*/ 0 w 2571750"/>
                  <a:gd name="connsiteY3" fmla="*/ 496524 h 496524"/>
                  <a:gd name="connsiteX4" fmla="*/ 330200 w 2571750"/>
                  <a:gd name="connsiteY4" fmla="*/ 0 h 496524"/>
                  <a:gd name="connsiteX0" fmla="*/ 330200 w 2590800"/>
                  <a:gd name="connsiteY0" fmla="*/ 0 h 496524"/>
                  <a:gd name="connsiteX1" fmla="*/ 2241550 w 2590800"/>
                  <a:gd name="connsiteY1" fmla="*/ 3175 h 496524"/>
                  <a:gd name="connsiteX2" fmla="*/ 2590800 w 2590800"/>
                  <a:gd name="connsiteY2" fmla="*/ 496524 h 496524"/>
                  <a:gd name="connsiteX3" fmla="*/ 0 w 2590800"/>
                  <a:gd name="connsiteY3" fmla="*/ 496524 h 496524"/>
                  <a:gd name="connsiteX4" fmla="*/ 330200 w 2590800"/>
                  <a:gd name="connsiteY4" fmla="*/ 0 h 496524"/>
                  <a:gd name="connsiteX0" fmla="*/ 330200 w 2590800"/>
                  <a:gd name="connsiteY0" fmla="*/ 0 h 496524"/>
                  <a:gd name="connsiteX1" fmla="*/ 2241550 w 2590800"/>
                  <a:gd name="connsiteY1" fmla="*/ 0 h 496524"/>
                  <a:gd name="connsiteX2" fmla="*/ 2590800 w 2590800"/>
                  <a:gd name="connsiteY2" fmla="*/ 496524 h 496524"/>
                  <a:gd name="connsiteX3" fmla="*/ 0 w 2590800"/>
                  <a:gd name="connsiteY3" fmla="*/ 496524 h 496524"/>
                  <a:gd name="connsiteX4" fmla="*/ 330200 w 2590800"/>
                  <a:gd name="connsiteY4" fmla="*/ 0 h 496524"/>
                  <a:gd name="connsiteX0" fmla="*/ 349250 w 2609850"/>
                  <a:gd name="connsiteY0" fmla="*/ 0 h 496524"/>
                  <a:gd name="connsiteX1" fmla="*/ 2260600 w 2609850"/>
                  <a:gd name="connsiteY1" fmla="*/ 0 h 496524"/>
                  <a:gd name="connsiteX2" fmla="*/ 2609850 w 2609850"/>
                  <a:gd name="connsiteY2" fmla="*/ 496524 h 496524"/>
                  <a:gd name="connsiteX3" fmla="*/ 0 w 2609850"/>
                  <a:gd name="connsiteY3" fmla="*/ 496524 h 496524"/>
                  <a:gd name="connsiteX4" fmla="*/ 349250 w 2609850"/>
                  <a:gd name="connsiteY4" fmla="*/ 0 h 496524"/>
                  <a:gd name="connsiteX0" fmla="*/ 420325 w 2609850"/>
                  <a:gd name="connsiteY0" fmla="*/ 0 h 500318"/>
                  <a:gd name="connsiteX1" fmla="*/ 2260600 w 2609850"/>
                  <a:gd name="connsiteY1" fmla="*/ 3794 h 500318"/>
                  <a:gd name="connsiteX2" fmla="*/ 2609850 w 2609850"/>
                  <a:gd name="connsiteY2" fmla="*/ 500318 h 500318"/>
                  <a:gd name="connsiteX3" fmla="*/ 0 w 2609850"/>
                  <a:gd name="connsiteY3" fmla="*/ 500318 h 500318"/>
                  <a:gd name="connsiteX4" fmla="*/ 420325 w 2609850"/>
                  <a:gd name="connsiteY4" fmla="*/ 0 h 500318"/>
                  <a:gd name="connsiteX0" fmla="*/ 388546 w 2578071"/>
                  <a:gd name="connsiteY0" fmla="*/ 0 h 522131"/>
                  <a:gd name="connsiteX1" fmla="*/ 2228821 w 2578071"/>
                  <a:gd name="connsiteY1" fmla="*/ 3794 h 522131"/>
                  <a:gd name="connsiteX2" fmla="*/ 2578071 w 2578071"/>
                  <a:gd name="connsiteY2" fmla="*/ 500318 h 522131"/>
                  <a:gd name="connsiteX3" fmla="*/ 1 w 2578071"/>
                  <a:gd name="connsiteY3" fmla="*/ 522131 h 522131"/>
                  <a:gd name="connsiteX4" fmla="*/ 388546 w 2578071"/>
                  <a:gd name="connsiteY4" fmla="*/ 0 h 522131"/>
                  <a:gd name="connsiteX0" fmla="*/ 383637 w 2578070"/>
                  <a:gd name="connsiteY0" fmla="*/ 0 h 520175"/>
                  <a:gd name="connsiteX1" fmla="*/ 2228820 w 2578070"/>
                  <a:gd name="connsiteY1" fmla="*/ 1828 h 520175"/>
                  <a:gd name="connsiteX2" fmla="*/ 2578070 w 2578070"/>
                  <a:gd name="connsiteY2" fmla="*/ 498352 h 520175"/>
                  <a:gd name="connsiteX3" fmla="*/ 0 w 2578070"/>
                  <a:gd name="connsiteY3" fmla="*/ 520175 h 520175"/>
                  <a:gd name="connsiteX4" fmla="*/ 383637 w 2578070"/>
                  <a:gd name="connsiteY4" fmla="*/ 0 h 520175"/>
                  <a:gd name="connsiteX0" fmla="*/ 373856 w 2568289"/>
                  <a:gd name="connsiteY0" fmla="*/ 0 h 526117"/>
                  <a:gd name="connsiteX1" fmla="*/ 2219039 w 2568289"/>
                  <a:gd name="connsiteY1" fmla="*/ 1828 h 526117"/>
                  <a:gd name="connsiteX2" fmla="*/ 2568289 w 2568289"/>
                  <a:gd name="connsiteY2" fmla="*/ 498352 h 526117"/>
                  <a:gd name="connsiteX3" fmla="*/ 0 w 2568289"/>
                  <a:gd name="connsiteY3" fmla="*/ 526117 h 526117"/>
                  <a:gd name="connsiteX4" fmla="*/ 373856 w 2568289"/>
                  <a:gd name="connsiteY4" fmla="*/ 0 h 526117"/>
                  <a:gd name="connsiteX0" fmla="*/ 381201 w 2575634"/>
                  <a:gd name="connsiteY0" fmla="*/ 0 h 524124"/>
                  <a:gd name="connsiteX1" fmla="*/ 2226384 w 2575634"/>
                  <a:gd name="connsiteY1" fmla="*/ 1828 h 524124"/>
                  <a:gd name="connsiteX2" fmla="*/ 2575634 w 2575634"/>
                  <a:gd name="connsiteY2" fmla="*/ 498352 h 524124"/>
                  <a:gd name="connsiteX3" fmla="*/ 0 w 2575634"/>
                  <a:gd name="connsiteY3" fmla="*/ 524124 h 524124"/>
                  <a:gd name="connsiteX4" fmla="*/ 381201 w 2575634"/>
                  <a:gd name="connsiteY4" fmla="*/ 0 h 524124"/>
                  <a:gd name="connsiteX0" fmla="*/ 375057 w 2575634"/>
                  <a:gd name="connsiteY0" fmla="*/ 3099 h 522296"/>
                  <a:gd name="connsiteX1" fmla="*/ 2226384 w 2575634"/>
                  <a:gd name="connsiteY1" fmla="*/ 0 h 522296"/>
                  <a:gd name="connsiteX2" fmla="*/ 2575634 w 2575634"/>
                  <a:gd name="connsiteY2" fmla="*/ 496524 h 522296"/>
                  <a:gd name="connsiteX3" fmla="*/ 0 w 2575634"/>
                  <a:gd name="connsiteY3" fmla="*/ 522296 h 522296"/>
                  <a:gd name="connsiteX4" fmla="*/ 375057 w 2575634"/>
                  <a:gd name="connsiteY4" fmla="*/ 3099 h 522296"/>
                  <a:gd name="connsiteX0" fmla="*/ 376277 w 2576854"/>
                  <a:gd name="connsiteY0" fmla="*/ 3099 h 520316"/>
                  <a:gd name="connsiteX1" fmla="*/ 2227604 w 2576854"/>
                  <a:gd name="connsiteY1" fmla="*/ 0 h 520316"/>
                  <a:gd name="connsiteX2" fmla="*/ 2576854 w 2576854"/>
                  <a:gd name="connsiteY2" fmla="*/ 496524 h 520316"/>
                  <a:gd name="connsiteX3" fmla="*/ 1 w 2576854"/>
                  <a:gd name="connsiteY3" fmla="*/ 520316 h 520316"/>
                  <a:gd name="connsiteX4" fmla="*/ 376277 w 2576854"/>
                  <a:gd name="connsiteY4" fmla="*/ 3099 h 520316"/>
                  <a:gd name="connsiteX0" fmla="*/ 375040 w 2575617"/>
                  <a:gd name="connsiteY0" fmla="*/ 3099 h 517355"/>
                  <a:gd name="connsiteX1" fmla="*/ 2226367 w 2575617"/>
                  <a:gd name="connsiteY1" fmla="*/ 0 h 517355"/>
                  <a:gd name="connsiteX2" fmla="*/ 2575617 w 2575617"/>
                  <a:gd name="connsiteY2" fmla="*/ 496524 h 517355"/>
                  <a:gd name="connsiteX3" fmla="*/ 0 w 2575617"/>
                  <a:gd name="connsiteY3" fmla="*/ 517355 h 517355"/>
                  <a:gd name="connsiteX4" fmla="*/ 375040 w 2575617"/>
                  <a:gd name="connsiteY4" fmla="*/ 3099 h 517355"/>
                  <a:gd name="connsiteX0" fmla="*/ 375040 w 2557137"/>
                  <a:gd name="connsiteY0" fmla="*/ 3099 h 526131"/>
                  <a:gd name="connsiteX1" fmla="*/ 2226367 w 2557137"/>
                  <a:gd name="connsiteY1" fmla="*/ 0 h 526131"/>
                  <a:gd name="connsiteX2" fmla="*/ 2557137 w 2557137"/>
                  <a:gd name="connsiteY2" fmla="*/ 526131 h 526131"/>
                  <a:gd name="connsiteX3" fmla="*/ 0 w 2557137"/>
                  <a:gd name="connsiteY3" fmla="*/ 517355 h 526131"/>
                  <a:gd name="connsiteX4" fmla="*/ 375040 w 2557137"/>
                  <a:gd name="connsiteY4" fmla="*/ 3099 h 526131"/>
                  <a:gd name="connsiteX0" fmla="*/ 373820 w 2555917"/>
                  <a:gd name="connsiteY0" fmla="*/ 3099 h 526131"/>
                  <a:gd name="connsiteX1" fmla="*/ 2225147 w 2555917"/>
                  <a:gd name="connsiteY1" fmla="*/ 0 h 526131"/>
                  <a:gd name="connsiteX2" fmla="*/ 2555917 w 2555917"/>
                  <a:gd name="connsiteY2" fmla="*/ 526131 h 526131"/>
                  <a:gd name="connsiteX3" fmla="*/ -1 w 2555917"/>
                  <a:gd name="connsiteY3" fmla="*/ 519334 h 526131"/>
                  <a:gd name="connsiteX4" fmla="*/ 373820 w 2555917"/>
                  <a:gd name="connsiteY4" fmla="*/ 3099 h 526131"/>
                  <a:gd name="connsiteX0" fmla="*/ 373821 w 2555918"/>
                  <a:gd name="connsiteY0" fmla="*/ 3173 h 526205"/>
                  <a:gd name="connsiteX1" fmla="*/ 2233316 w 2555918"/>
                  <a:gd name="connsiteY1" fmla="*/ 0 h 526205"/>
                  <a:gd name="connsiteX2" fmla="*/ 2555918 w 2555918"/>
                  <a:gd name="connsiteY2" fmla="*/ 526205 h 526205"/>
                  <a:gd name="connsiteX3" fmla="*/ 0 w 2555918"/>
                  <a:gd name="connsiteY3" fmla="*/ 519408 h 526205"/>
                  <a:gd name="connsiteX4" fmla="*/ 373821 w 2555918"/>
                  <a:gd name="connsiteY4" fmla="*/ 3173 h 526205"/>
                  <a:gd name="connsiteX0" fmla="*/ 373821 w 2612907"/>
                  <a:gd name="connsiteY0" fmla="*/ 3173 h 519408"/>
                  <a:gd name="connsiteX1" fmla="*/ 2233316 w 2612907"/>
                  <a:gd name="connsiteY1" fmla="*/ 0 h 519408"/>
                  <a:gd name="connsiteX2" fmla="*/ 2612907 w 2612907"/>
                  <a:gd name="connsiteY2" fmla="*/ 512510 h 519408"/>
                  <a:gd name="connsiteX3" fmla="*/ 0 w 2612907"/>
                  <a:gd name="connsiteY3" fmla="*/ 519408 h 519408"/>
                  <a:gd name="connsiteX4" fmla="*/ 373821 w 2612907"/>
                  <a:gd name="connsiteY4" fmla="*/ 3173 h 519408"/>
                  <a:gd name="connsiteX0" fmla="*/ 313180 w 2552266"/>
                  <a:gd name="connsiteY0" fmla="*/ 3173 h 533354"/>
                  <a:gd name="connsiteX1" fmla="*/ 2172675 w 2552266"/>
                  <a:gd name="connsiteY1" fmla="*/ 0 h 533354"/>
                  <a:gd name="connsiteX2" fmla="*/ 2552266 w 2552266"/>
                  <a:gd name="connsiteY2" fmla="*/ 512510 h 533354"/>
                  <a:gd name="connsiteX3" fmla="*/ 0 w 2552266"/>
                  <a:gd name="connsiteY3" fmla="*/ 533354 h 533354"/>
                  <a:gd name="connsiteX4" fmla="*/ 313180 w 2552266"/>
                  <a:gd name="connsiteY4" fmla="*/ 3173 h 533354"/>
                  <a:gd name="connsiteX0" fmla="*/ 327827 w 2566913"/>
                  <a:gd name="connsiteY0" fmla="*/ 3173 h 537441"/>
                  <a:gd name="connsiteX1" fmla="*/ 2187322 w 2566913"/>
                  <a:gd name="connsiteY1" fmla="*/ 0 h 537441"/>
                  <a:gd name="connsiteX2" fmla="*/ 2566913 w 2566913"/>
                  <a:gd name="connsiteY2" fmla="*/ 512510 h 537441"/>
                  <a:gd name="connsiteX3" fmla="*/ 0 w 2566913"/>
                  <a:gd name="connsiteY3" fmla="*/ 537441 h 537441"/>
                  <a:gd name="connsiteX4" fmla="*/ 327827 w 2566913"/>
                  <a:gd name="connsiteY4" fmla="*/ 3173 h 537441"/>
                  <a:gd name="connsiteX0" fmla="*/ 327827 w 2566913"/>
                  <a:gd name="connsiteY0" fmla="*/ 23014 h 557282"/>
                  <a:gd name="connsiteX1" fmla="*/ 2193063 w 2566913"/>
                  <a:gd name="connsiteY1" fmla="*/ 0 h 557282"/>
                  <a:gd name="connsiteX2" fmla="*/ 2566913 w 2566913"/>
                  <a:gd name="connsiteY2" fmla="*/ 532351 h 557282"/>
                  <a:gd name="connsiteX3" fmla="*/ 0 w 2566913"/>
                  <a:gd name="connsiteY3" fmla="*/ 557282 h 557282"/>
                  <a:gd name="connsiteX4" fmla="*/ 327827 w 2566913"/>
                  <a:gd name="connsiteY4" fmla="*/ 23014 h 557282"/>
                  <a:gd name="connsiteX0" fmla="*/ 327827 w 2511110"/>
                  <a:gd name="connsiteY0" fmla="*/ 23014 h 557282"/>
                  <a:gd name="connsiteX1" fmla="*/ 2193063 w 2511110"/>
                  <a:gd name="connsiteY1" fmla="*/ 0 h 557282"/>
                  <a:gd name="connsiteX2" fmla="*/ 2511110 w 2511110"/>
                  <a:gd name="connsiteY2" fmla="*/ 498464 h 557282"/>
                  <a:gd name="connsiteX3" fmla="*/ 0 w 2511110"/>
                  <a:gd name="connsiteY3" fmla="*/ 557282 h 557282"/>
                  <a:gd name="connsiteX4" fmla="*/ 327827 w 2511110"/>
                  <a:gd name="connsiteY4" fmla="*/ 23014 h 557282"/>
                  <a:gd name="connsiteX0" fmla="*/ 327827 w 2517427"/>
                  <a:gd name="connsiteY0" fmla="*/ 23014 h 557282"/>
                  <a:gd name="connsiteX1" fmla="*/ 2193063 w 2517427"/>
                  <a:gd name="connsiteY1" fmla="*/ 0 h 557282"/>
                  <a:gd name="connsiteX2" fmla="*/ 2517428 w 2517427"/>
                  <a:gd name="connsiteY2" fmla="*/ 508268 h 557282"/>
                  <a:gd name="connsiteX3" fmla="*/ 0 w 2517427"/>
                  <a:gd name="connsiteY3" fmla="*/ 557282 h 557282"/>
                  <a:gd name="connsiteX4" fmla="*/ 327827 w 2517427"/>
                  <a:gd name="connsiteY4" fmla="*/ 23014 h 557282"/>
                  <a:gd name="connsiteX0" fmla="*/ 367299 w 2556900"/>
                  <a:gd name="connsiteY0" fmla="*/ 23014 h 543944"/>
                  <a:gd name="connsiteX1" fmla="*/ 2232535 w 2556900"/>
                  <a:gd name="connsiteY1" fmla="*/ 0 h 543944"/>
                  <a:gd name="connsiteX2" fmla="*/ 2556900 w 2556900"/>
                  <a:gd name="connsiteY2" fmla="*/ 508268 h 543944"/>
                  <a:gd name="connsiteX3" fmla="*/ 0 w 2556900"/>
                  <a:gd name="connsiteY3" fmla="*/ 543944 h 543944"/>
                  <a:gd name="connsiteX4" fmla="*/ 367299 w 2556900"/>
                  <a:gd name="connsiteY4" fmla="*/ 23014 h 543944"/>
                  <a:gd name="connsiteX0" fmla="*/ 369826 w 2559427"/>
                  <a:gd name="connsiteY0" fmla="*/ 23014 h 540021"/>
                  <a:gd name="connsiteX1" fmla="*/ 2235062 w 2559427"/>
                  <a:gd name="connsiteY1" fmla="*/ 0 h 540021"/>
                  <a:gd name="connsiteX2" fmla="*/ 2559427 w 2559427"/>
                  <a:gd name="connsiteY2" fmla="*/ 508268 h 540021"/>
                  <a:gd name="connsiteX3" fmla="*/ 0 w 2559427"/>
                  <a:gd name="connsiteY3" fmla="*/ 540021 h 540021"/>
                  <a:gd name="connsiteX4" fmla="*/ 369826 w 2559427"/>
                  <a:gd name="connsiteY4" fmla="*/ 23014 h 540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427" h="540021">
                    <a:moveTo>
                      <a:pt x="369826" y="23014"/>
                    </a:moveTo>
                    <a:lnTo>
                      <a:pt x="2235062" y="0"/>
                    </a:lnTo>
                    <a:lnTo>
                      <a:pt x="2559427" y="508268"/>
                    </a:lnTo>
                    <a:lnTo>
                      <a:pt x="0" y="540021"/>
                    </a:lnTo>
                    <a:lnTo>
                      <a:pt x="369826" y="23014"/>
                    </a:lnTo>
                    <a:close/>
                  </a:path>
                </a:pathLst>
              </a:custGeom>
              <a:solidFill>
                <a:srgbClr val="DB414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nvGrpSpPr>
              <p:cNvPr id="32" name="矩形 7501"/>
              <p:cNvGrpSpPr>
                <a:grpSpLocks/>
              </p:cNvGrpSpPr>
              <p:nvPr/>
            </p:nvGrpSpPr>
            <p:grpSpPr bwMode="auto">
              <a:xfrm>
                <a:off x="4487966" y="5397673"/>
                <a:ext cx="3293970" cy="516055"/>
                <a:chOff x="3669792" y="3840480"/>
                <a:chExt cx="1828800" cy="286512"/>
              </a:xfrm>
            </p:grpSpPr>
            <p:pic>
              <p:nvPicPr>
                <p:cNvPr id="985126" name="矩形 750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792" y="3840480"/>
                  <a:ext cx="1828800" cy="286512"/>
                </a:xfrm>
                <a:prstGeom prst="rect">
                  <a:avLst/>
                </a:prstGeom>
                <a:noFill/>
                <a:extLst>
                  <a:ext uri="{909E8E84-426E-40DD-AFC4-6F175D3DCCD1}">
                    <a14:hiddenFill xmlns:a14="http://schemas.microsoft.com/office/drawing/2010/main">
                      <a:solidFill>
                        <a:srgbClr val="FFFFFF"/>
                      </a:solidFill>
                    </a14:hiddenFill>
                  </a:ext>
                </a:extLst>
              </p:spPr>
            </p:pic>
            <p:sp>
              <p:nvSpPr>
                <p:cNvPr id="985127" name="Text Box 39"/>
                <p:cNvSpPr txBox="1">
                  <a:spLocks noChangeArrowheads="1"/>
                </p:cNvSpPr>
                <p:nvPr/>
              </p:nvSpPr>
              <p:spPr bwMode="auto">
                <a:xfrm>
                  <a:off x="3676785" y="3846654"/>
                  <a:ext cx="1814749" cy="27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33" name="矩形 7501"/>
              <p:cNvGrpSpPr>
                <a:grpSpLocks/>
              </p:cNvGrpSpPr>
              <p:nvPr/>
            </p:nvGrpSpPr>
            <p:grpSpPr bwMode="auto">
              <a:xfrm>
                <a:off x="7419600" y="3421291"/>
                <a:ext cx="1592086" cy="2492437"/>
                <a:chOff x="5297424" y="2743200"/>
                <a:chExt cx="883920" cy="1383792"/>
              </a:xfrm>
            </p:grpSpPr>
            <p:pic>
              <p:nvPicPr>
                <p:cNvPr id="985129" name="矩形 750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7424" y="2743200"/>
                  <a:ext cx="883920" cy="1383792"/>
                </a:xfrm>
                <a:prstGeom prst="rect">
                  <a:avLst/>
                </a:prstGeom>
                <a:noFill/>
                <a:extLst>
                  <a:ext uri="{909E8E84-426E-40DD-AFC4-6F175D3DCCD1}">
                    <a14:hiddenFill xmlns:a14="http://schemas.microsoft.com/office/drawing/2010/main">
                      <a:solidFill>
                        <a:srgbClr val="FFFFFF"/>
                      </a:solidFill>
                    </a14:hiddenFill>
                  </a:ext>
                </a:extLst>
              </p:spPr>
            </p:pic>
            <p:sp>
              <p:nvSpPr>
                <p:cNvPr id="985130" name="Text Box 42"/>
                <p:cNvSpPr txBox="1">
                  <a:spLocks noChangeArrowheads="1"/>
                </p:cNvSpPr>
                <p:nvPr/>
              </p:nvSpPr>
              <p:spPr bwMode="auto">
                <a:xfrm rot="17784390">
                  <a:off x="4935634" y="3226865"/>
                  <a:ext cx="1536778" cy="29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34" name="矩形 7501"/>
              <p:cNvGrpSpPr>
                <a:grpSpLocks/>
              </p:cNvGrpSpPr>
              <p:nvPr/>
            </p:nvGrpSpPr>
            <p:grpSpPr bwMode="auto">
              <a:xfrm>
                <a:off x="3247237" y="3421291"/>
                <a:ext cx="1592086" cy="2492437"/>
                <a:chOff x="2980944" y="2743200"/>
                <a:chExt cx="883920" cy="1383792"/>
              </a:xfrm>
            </p:grpSpPr>
            <p:pic>
              <p:nvPicPr>
                <p:cNvPr id="985132" name="矩形 750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0944" y="2743200"/>
                  <a:ext cx="883920" cy="1383792"/>
                </a:xfrm>
                <a:prstGeom prst="rect">
                  <a:avLst/>
                </a:prstGeom>
                <a:noFill/>
                <a:extLst>
                  <a:ext uri="{909E8E84-426E-40DD-AFC4-6F175D3DCCD1}">
                    <a14:hiddenFill xmlns:a14="http://schemas.microsoft.com/office/drawing/2010/main">
                      <a:solidFill>
                        <a:srgbClr val="FFFFFF"/>
                      </a:solidFill>
                    </a14:hiddenFill>
                  </a:ext>
                </a:extLst>
              </p:spPr>
            </p:pic>
            <p:sp>
              <p:nvSpPr>
                <p:cNvPr id="985133" name="Text Box 45"/>
                <p:cNvSpPr txBox="1">
                  <a:spLocks noChangeArrowheads="1"/>
                </p:cNvSpPr>
                <p:nvPr/>
              </p:nvSpPr>
              <p:spPr bwMode="auto">
                <a:xfrm rot="3802620">
                  <a:off x="2691967" y="3226139"/>
                  <a:ext cx="1533870" cy="28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35" name="矩形 7501"/>
              <p:cNvGrpSpPr>
                <a:grpSpLocks/>
              </p:cNvGrpSpPr>
              <p:nvPr/>
            </p:nvGrpSpPr>
            <p:grpSpPr bwMode="auto">
              <a:xfrm>
                <a:off x="3247237" y="939834"/>
                <a:ext cx="1592086" cy="2503417"/>
                <a:chOff x="2980944" y="1365504"/>
                <a:chExt cx="883920" cy="1389888"/>
              </a:xfrm>
            </p:grpSpPr>
            <p:pic>
              <p:nvPicPr>
                <p:cNvPr id="985135" name="矩形 750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0944" y="1365504"/>
                  <a:ext cx="883920" cy="1389888"/>
                </a:xfrm>
                <a:prstGeom prst="rect">
                  <a:avLst/>
                </a:prstGeom>
                <a:noFill/>
                <a:extLst>
                  <a:ext uri="{909E8E84-426E-40DD-AFC4-6F175D3DCCD1}">
                    <a14:hiddenFill xmlns:a14="http://schemas.microsoft.com/office/drawing/2010/main">
                      <a:solidFill>
                        <a:srgbClr val="FFFFFF"/>
                      </a:solidFill>
                    </a14:hiddenFill>
                  </a:ext>
                </a:extLst>
              </p:spPr>
            </p:pic>
            <p:sp>
              <p:nvSpPr>
                <p:cNvPr id="985136" name="Text Box 48"/>
                <p:cNvSpPr txBox="1">
                  <a:spLocks noChangeArrowheads="1"/>
                </p:cNvSpPr>
                <p:nvPr/>
              </p:nvSpPr>
              <p:spPr bwMode="auto">
                <a:xfrm rot="7047957">
                  <a:off x="2691603" y="1968951"/>
                  <a:ext cx="1543663" cy="315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nvGrpSpPr>
              <p:cNvPr id="36" name="矩形 7501"/>
              <p:cNvGrpSpPr>
                <a:grpSpLocks/>
              </p:cNvGrpSpPr>
              <p:nvPr/>
            </p:nvGrpSpPr>
            <p:grpSpPr bwMode="auto">
              <a:xfrm>
                <a:off x="4498946" y="939834"/>
                <a:ext cx="3282991" cy="527035"/>
                <a:chOff x="3675888" y="1365504"/>
                <a:chExt cx="1822704" cy="292608"/>
              </a:xfrm>
            </p:grpSpPr>
            <p:pic>
              <p:nvPicPr>
                <p:cNvPr id="985138" name="矩形 750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75888" y="1365504"/>
                  <a:ext cx="1822704" cy="292608"/>
                </a:xfrm>
                <a:prstGeom prst="rect">
                  <a:avLst/>
                </a:prstGeom>
                <a:noFill/>
                <a:extLst>
                  <a:ext uri="{909E8E84-426E-40DD-AFC4-6F175D3DCCD1}">
                    <a14:hiddenFill xmlns:a14="http://schemas.microsoft.com/office/drawing/2010/main">
                      <a:solidFill>
                        <a:srgbClr val="FFFFFF"/>
                      </a:solidFill>
                    </a14:hiddenFill>
                  </a:ext>
                </a:extLst>
              </p:spPr>
            </p:pic>
            <p:sp>
              <p:nvSpPr>
                <p:cNvPr id="985139" name="Text Box 51"/>
                <p:cNvSpPr txBox="1">
                  <a:spLocks noChangeArrowheads="1"/>
                </p:cNvSpPr>
                <p:nvPr/>
              </p:nvSpPr>
              <p:spPr bwMode="auto">
                <a:xfrm rot="10800000">
                  <a:off x="3681342" y="1372995"/>
                  <a:ext cx="1809752" cy="27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grpSp>
        </p:grpSp>
        <p:grpSp>
          <p:nvGrpSpPr>
            <p:cNvPr id="985140" name="组合 3"/>
            <p:cNvGrpSpPr>
              <a:grpSpLocks/>
            </p:cNvGrpSpPr>
            <p:nvPr/>
          </p:nvGrpSpPr>
          <p:grpSpPr bwMode="auto">
            <a:xfrm>
              <a:off x="5590218" y="4773226"/>
              <a:ext cx="1075248" cy="1496900"/>
              <a:chOff x="5590218" y="4773226"/>
              <a:chExt cx="1075248" cy="1496900"/>
            </a:xfrm>
          </p:grpSpPr>
          <p:sp>
            <p:nvSpPr>
              <p:cNvPr id="20" name="等腰三角形 19"/>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21" name="等腰三角形 20"/>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D2D3D3"/>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nvGrpSpPr>
            <p:cNvPr id="985143" name="组合 4"/>
            <p:cNvGrpSpPr>
              <a:grpSpLocks/>
            </p:cNvGrpSpPr>
            <p:nvPr/>
          </p:nvGrpSpPr>
          <p:grpSpPr bwMode="auto">
            <a:xfrm rot="10800000">
              <a:off x="5606352" y="587873"/>
              <a:ext cx="1075248" cy="1496900"/>
              <a:chOff x="5590218" y="4773226"/>
              <a:chExt cx="1075248" cy="1496900"/>
            </a:xfrm>
          </p:grpSpPr>
          <p:sp>
            <p:nvSpPr>
              <p:cNvPr id="985144" name="等腰三角形 17"/>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985145" name="等腰三角形 18"/>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F0F0F1"/>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nvGrpSpPr>
            <p:cNvPr id="985146" name="组合 5"/>
            <p:cNvGrpSpPr>
              <a:grpSpLocks/>
            </p:cNvGrpSpPr>
            <p:nvPr/>
          </p:nvGrpSpPr>
          <p:grpSpPr bwMode="auto">
            <a:xfrm rot="-3669981">
              <a:off x="7540141" y="3700053"/>
              <a:ext cx="1075248" cy="1496900"/>
              <a:chOff x="5590218" y="4773226"/>
              <a:chExt cx="1075248" cy="1496900"/>
            </a:xfrm>
          </p:grpSpPr>
          <p:sp>
            <p:nvSpPr>
              <p:cNvPr id="985147" name="等腰三角形 15"/>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985148" name="等腰三角形 16"/>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D3D3D4"/>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nvGrpSpPr>
            <p:cNvPr id="985149" name="组合 6"/>
            <p:cNvGrpSpPr>
              <a:grpSpLocks/>
            </p:cNvGrpSpPr>
            <p:nvPr/>
          </p:nvGrpSpPr>
          <p:grpSpPr bwMode="auto">
            <a:xfrm rot="-6834405">
              <a:off x="7579731" y="1760171"/>
              <a:ext cx="1075248" cy="1496900"/>
              <a:chOff x="5590218" y="4773226"/>
              <a:chExt cx="1075248" cy="1496900"/>
            </a:xfrm>
          </p:grpSpPr>
          <p:sp>
            <p:nvSpPr>
              <p:cNvPr id="985150" name="等腰三角形 13"/>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985151" name="等腰三角形 14"/>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E2E3E4"/>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nvGrpSpPr>
            <p:cNvPr id="985152" name="组合 7"/>
            <p:cNvGrpSpPr>
              <a:grpSpLocks/>
            </p:cNvGrpSpPr>
            <p:nvPr/>
          </p:nvGrpSpPr>
          <p:grpSpPr bwMode="auto">
            <a:xfrm rot="3811807">
              <a:off x="3657132" y="3710485"/>
              <a:ext cx="1075248" cy="1496900"/>
              <a:chOff x="5590218" y="4773226"/>
              <a:chExt cx="1075248" cy="1496900"/>
            </a:xfrm>
          </p:grpSpPr>
          <p:sp>
            <p:nvSpPr>
              <p:cNvPr id="985153" name="等腰三角形 11"/>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985154" name="等腰三角形 12"/>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E4E5E6"/>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nvGrpSpPr>
            <p:cNvPr id="985155" name="组合 8"/>
            <p:cNvGrpSpPr>
              <a:grpSpLocks/>
            </p:cNvGrpSpPr>
            <p:nvPr/>
          </p:nvGrpSpPr>
          <p:grpSpPr bwMode="auto">
            <a:xfrm rot="7044390">
              <a:off x="3658178" y="1665608"/>
              <a:ext cx="1075248" cy="1496900"/>
              <a:chOff x="5590218" y="4773226"/>
              <a:chExt cx="1075248" cy="1496900"/>
            </a:xfrm>
          </p:grpSpPr>
          <p:sp>
            <p:nvSpPr>
              <p:cNvPr id="985156" name="等腰三角形 9"/>
              <p:cNvSpPr>
                <a:spLocks noChangeArrowheads="1"/>
              </p:cNvSpPr>
              <p:nvPr/>
            </p:nvSpPr>
            <p:spPr bwMode="auto">
              <a:xfrm>
                <a:off x="5606352" y="4773226"/>
                <a:ext cx="1059114" cy="1481816"/>
              </a:xfrm>
              <a:prstGeom prst="triangle">
                <a:avLst>
                  <a:gd name="adj" fmla="val 50000"/>
                </a:avLst>
              </a:prstGeom>
              <a:solidFill>
                <a:srgbClr val="0D0D0D">
                  <a:alpha val="16078"/>
                </a:srgbClr>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sp>
            <p:nvSpPr>
              <p:cNvPr id="985157" name="等腰三角形 10"/>
              <p:cNvSpPr>
                <a:spLocks noChangeArrowheads="1"/>
              </p:cNvSpPr>
              <p:nvPr/>
            </p:nvSpPr>
            <p:spPr bwMode="auto">
              <a:xfrm>
                <a:off x="5590218" y="5162629"/>
                <a:ext cx="1075247" cy="1107497"/>
              </a:xfrm>
              <a:prstGeom prst="triangle">
                <a:avLst>
                  <a:gd name="adj" fmla="val 50000"/>
                </a:avLst>
              </a:prstGeom>
              <a:gradFill rotWithShape="1">
                <a:gsLst>
                  <a:gs pos="0">
                    <a:schemeClr val="bg1"/>
                  </a:gs>
                  <a:gs pos="100000">
                    <a:srgbClr val="F0F1F1"/>
                  </a:gs>
                </a:gsLst>
                <a:lin ang="54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vert="eaVert" lIns="122822" tIns="61411" rIns="122822" bIns="61411" anchor="ctr"/>
              <a:lstStyle/>
              <a:p>
                <a:pPr algn="ctr" defTabSz="1228725"/>
                <a:endParaRPr lang="zh-CN" altLang="en-US">
                  <a:solidFill>
                    <a:srgbClr val="FFFFFF"/>
                  </a:solidFill>
                  <a:latin typeface="Calibri" pitchFamily="34" charset="0"/>
                  <a:ea typeface="微软雅黑" pitchFamily="34" charset="-122"/>
                </a:endParaRPr>
              </a:p>
            </p:txBody>
          </p:sp>
        </p:grpSp>
      </p:grpSp>
      <p:sp>
        <p:nvSpPr>
          <p:cNvPr id="985158" name="文本框 7508"/>
          <p:cNvSpPr txBox="1">
            <a:spLocks noChangeArrowheads="1"/>
          </p:cNvSpPr>
          <p:nvPr/>
        </p:nvSpPr>
        <p:spPr bwMode="auto">
          <a:xfrm>
            <a:off x="1198563" y="2390775"/>
            <a:ext cx="2630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59" name="文本框 4310"/>
          <p:cNvSpPr txBox="1">
            <a:spLocks noChangeArrowheads="1"/>
          </p:cNvSpPr>
          <p:nvPr/>
        </p:nvSpPr>
        <p:spPr bwMode="auto">
          <a:xfrm>
            <a:off x="1057275" y="5070475"/>
            <a:ext cx="2632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60" name="文本框 4311"/>
          <p:cNvSpPr txBox="1">
            <a:spLocks noChangeArrowheads="1"/>
          </p:cNvSpPr>
          <p:nvPr/>
        </p:nvSpPr>
        <p:spPr bwMode="auto">
          <a:xfrm>
            <a:off x="4370388" y="1196975"/>
            <a:ext cx="3313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61" name="文本框 4312"/>
          <p:cNvSpPr txBox="1">
            <a:spLocks noChangeArrowheads="1"/>
          </p:cNvSpPr>
          <p:nvPr/>
        </p:nvSpPr>
        <p:spPr bwMode="auto">
          <a:xfrm>
            <a:off x="4735513" y="6227763"/>
            <a:ext cx="2630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62" name="文本框 4313"/>
          <p:cNvSpPr txBox="1">
            <a:spLocks noChangeArrowheads="1"/>
          </p:cNvSpPr>
          <p:nvPr/>
        </p:nvSpPr>
        <p:spPr bwMode="auto">
          <a:xfrm>
            <a:off x="8393113" y="5062538"/>
            <a:ext cx="2632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63" name="文本框 4314"/>
          <p:cNvSpPr txBox="1">
            <a:spLocks noChangeArrowheads="1"/>
          </p:cNvSpPr>
          <p:nvPr/>
        </p:nvSpPr>
        <p:spPr bwMode="auto">
          <a:xfrm>
            <a:off x="8437563" y="2516188"/>
            <a:ext cx="26304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Calibri" pitchFamily="34" charset="0"/>
                <a:ea typeface="微软雅黑" pitchFamily="34" charset="-122"/>
              </a:rPr>
              <a:t>您的内容打在这里</a:t>
            </a:r>
            <a:endParaRPr lang="en-US" altLang="zh-CN" b="1">
              <a:latin typeface="Calibri" pitchFamily="34" charset="0"/>
              <a:ea typeface="微软雅黑" pitchFamily="34" charset="-122"/>
            </a:endParaRPr>
          </a:p>
        </p:txBody>
      </p:sp>
      <p:sp>
        <p:nvSpPr>
          <p:cNvPr id="985164" name="文本框 7509"/>
          <p:cNvSpPr txBox="1">
            <a:spLocks noChangeArrowheads="1"/>
          </p:cNvSpPr>
          <p:nvPr/>
        </p:nvSpPr>
        <p:spPr bwMode="auto">
          <a:xfrm>
            <a:off x="5186363" y="3581400"/>
            <a:ext cx="16049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700">
                <a:latin typeface="Calibri" pitchFamily="34" charset="0"/>
                <a:ea typeface="微软雅黑" pitchFamily="34" charset="-122"/>
              </a:rPr>
              <a:t>您的内容打在这里</a:t>
            </a:r>
          </a:p>
        </p:txBody>
      </p:sp>
      <p:grpSp>
        <p:nvGrpSpPr>
          <p:cNvPr id="985165" name="Group 77"/>
          <p:cNvGrpSpPr>
            <a:grpSpLocks/>
          </p:cNvGrpSpPr>
          <p:nvPr/>
        </p:nvGrpSpPr>
        <p:grpSpPr bwMode="auto">
          <a:xfrm>
            <a:off x="1058863"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85168" name="圆角矩形 606"/>
          <p:cNvSpPr>
            <a:spLocks noChangeArrowheads="1"/>
          </p:cNvSpPr>
          <p:nvPr/>
        </p:nvSpPr>
        <p:spPr bwMode="auto">
          <a:xfrm>
            <a:off x="1274763"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教学过程</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85165"/>
                                        </p:tgtEl>
                                        <p:attrNameLst>
                                          <p:attrName>style.visibility</p:attrName>
                                        </p:attrNameLst>
                                      </p:cBhvr>
                                      <p:to>
                                        <p:strVal val="visible"/>
                                      </p:to>
                                    </p:set>
                                    <p:anim calcmode="lin" valueType="num">
                                      <p:cBhvr>
                                        <p:cTn id="7" dur="2000" fill="hold"/>
                                        <p:tgtEl>
                                          <p:spTgt spid="985165"/>
                                        </p:tgtEl>
                                        <p:attrNameLst>
                                          <p:attrName>ppt_w</p:attrName>
                                        </p:attrNameLst>
                                      </p:cBhvr>
                                      <p:tavLst>
                                        <p:tav tm="0">
                                          <p:val>
                                            <p:fltVal val="0"/>
                                          </p:val>
                                        </p:tav>
                                        <p:tav tm="100000">
                                          <p:val>
                                            <p:strVal val="#ppt_w"/>
                                          </p:val>
                                        </p:tav>
                                      </p:tavLst>
                                    </p:anim>
                                    <p:anim calcmode="lin" valueType="num">
                                      <p:cBhvr>
                                        <p:cTn id="8" dur="2000" fill="hold"/>
                                        <p:tgtEl>
                                          <p:spTgt spid="985165"/>
                                        </p:tgtEl>
                                        <p:attrNameLst>
                                          <p:attrName>ppt_h</p:attrName>
                                        </p:attrNameLst>
                                      </p:cBhvr>
                                      <p:tavLst>
                                        <p:tav tm="0">
                                          <p:val>
                                            <p:fltVal val="0"/>
                                          </p:val>
                                        </p:tav>
                                        <p:tav tm="100000">
                                          <p:val>
                                            <p:strVal val="#ppt_h"/>
                                          </p:val>
                                        </p:tav>
                                      </p:tavLst>
                                    </p:anim>
                                    <p:anim calcmode="lin" valueType="num">
                                      <p:cBhvr>
                                        <p:cTn id="9" dur="2000" fill="hold"/>
                                        <p:tgtEl>
                                          <p:spTgt spid="98516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8516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85168"/>
                                        </p:tgtEl>
                                        <p:attrNameLst>
                                          <p:attrName>style.visibility</p:attrName>
                                        </p:attrNameLst>
                                      </p:cBhvr>
                                      <p:to>
                                        <p:strVal val="visible"/>
                                      </p:to>
                                    </p:set>
                                    <p:animEffect transition="in" filter="wipe(left)">
                                      <p:cBhvr>
                                        <p:cTn id="14" dur="1000"/>
                                        <p:tgtEl>
                                          <p:spTgt spid="98516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nodeType="afterGroup">
                            <p:stCondLst>
                              <p:cond delay="4500"/>
                            </p:stCondLst>
                            <p:childTnLst>
                              <p:par>
                                <p:cTn id="26" presetID="31" presetClass="entr" presetSubtype="0" fill="hold" grpId="0" nodeType="afterEffect">
                                  <p:stCondLst>
                                    <p:cond delay="0"/>
                                  </p:stCondLst>
                                  <p:childTnLst>
                                    <p:set>
                                      <p:cBhvr>
                                        <p:cTn id="27" dur="1" fill="hold">
                                          <p:stCondLst>
                                            <p:cond delay="0"/>
                                          </p:stCondLst>
                                        </p:cTn>
                                        <p:tgtEl>
                                          <p:spTgt spid="985164"/>
                                        </p:tgtEl>
                                        <p:attrNameLst>
                                          <p:attrName>style.visibility</p:attrName>
                                        </p:attrNameLst>
                                      </p:cBhvr>
                                      <p:to>
                                        <p:strVal val="visible"/>
                                      </p:to>
                                    </p:set>
                                    <p:anim calcmode="lin" valueType="num">
                                      <p:cBhvr>
                                        <p:cTn id="28" dur="500" fill="hold"/>
                                        <p:tgtEl>
                                          <p:spTgt spid="985164"/>
                                        </p:tgtEl>
                                        <p:attrNameLst>
                                          <p:attrName>ppt_w</p:attrName>
                                        </p:attrNameLst>
                                      </p:cBhvr>
                                      <p:tavLst>
                                        <p:tav tm="0">
                                          <p:val>
                                            <p:fltVal val="0"/>
                                          </p:val>
                                        </p:tav>
                                        <p:tav tm="100000">
                                          <p:val>
                                            <p:strVal val="#ppt_w"/>
                                          </p:val>
                                        </p:tav>
                                      </p:tavLst>
                                    </p:anim>
                                    <p:anim calcmode="lin" valueType="num">
                                      <p:cBhvr>
                                        <p:cTn id="29" dur="500" fill="hold"/>
                                        <p:tgtEl>
                                          <p:spTgt spid="985164"/>
                                        </p:tgtEl>
                                        <p:attrNameLst>
                                          <p:attrName>ppt_h</p:attrName>
                                        </p:attrNameLst>
                                      </p:cBhvr>
                                      <p:tavLst>
                                        <p:tav tm="0">
                                          <p:val>
                                            <p:fltVal val="0"/>
                                          </p:val>
                                        </p:tav>
                                        <p:tav tm="100000">
                                          <p:val>
                                            <p:strVal val="#ppt_h"/>
                                          </p:val>
                                        </p:tav>
                                      </p:tavLst>
                                    </p:anim>
                                    <p:anim calcmode="lin" valueType="num">
                                      <p:cBhvr>
                                        <p:cTn id="30" dur="500" fill="hold"/>
                                        <p:tgtEl>
                                          <p:spTgt spid="985164"/>
                                        </p:tgtEl>
                                        <p:attrNameLst>
                                          <p:attrName>style.rotation</p:attrName>
                                        </p:attrNameLst>
                                      </p:cBhvr>
                                      <p:tavLst>
                                        <p:tav tm="0">
                                          <p:val>
                                            <p:fltVal val="90"/>
                                          </p:val>
                                        </p:tav>
                                        <p:tav tm="100000">
                                          <p:val>
                                            <p:fltVal val="0"/>
                                          </p:val>
                                        </p:tav>
                                      </p:tavLst>
                                    </p:anim>
                                    <p:animEffect transition="in" filter="fade">
                                      <p:cBhvr>
                                        <p:cTn id="31" dur="500"/>
                                        <p:tgtEl>
                                          <p:spTgt spid="985164"/>
                                        </p:tgtEl>
                                      </p:cBhvr>
                                    </p:animEffect>
                                  </p:childTnLst>
                                </p:cTn>
                              </p:par>
                            </p:childTnLst>
                          </p:cTn>
                        </p:par>
                        <p:par>
                          <p:cTn id="32" fill="hold" nodeType="afterGroup">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985158"/>
                                        </p:tgtEl>
                                        <p:attrNameLst>
                                          <p:attrName>style.visibility</p:attrName>
                                        </p:attrNameLst>
                                      </p:cBhvr>
                                      <p:to>
                                        <p:strVal val="visible"/>
                                      </p:to>
                                    </p:set>
                                    <p:animEffect transition="in" filter="fade">
                                      <p:cBhvr>
                                        <p:cTn id="35" dur="500"/>
                                        <p:tgtEl>
                                          <p:spTgt spid="985158"/>
                                        </p:tgtEl>
                                      </p:cBhvr>
                                    </p:animEffect>
                                  </p:childTnLst>
                                </p:cTn>
                              </p:par>
                            </p:childTnLst>
                          </p:cTn>
                        </p:par>
                        <p:par>
                          <p:cTn id="36" fill="hold" nodeType="afterGroup">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985160"/>
                                        </p:tgtEl>
                                        <p:attrNameLst>
                                          <p:attrName>style.visibility</p:attrName>
                                        </p:attrNameLst>
                                      </p:cBhvr>
                                      <p:to>
                                        <p:strVal val="visible"/>
                                      </p:to>
                                    </p:set>
                                    <p:animEffect transition="in" filter="fade">
                                      <p:cBhvr>
                                        <p:cTn id="39" dur="500"/>
                                        <p:tgtEl>
                                          <p:spTgt spid="985160"/>
                                        </p:tgtEl>
                                      </p:cBhvr>
                                    </p:animEffect>
                                  </p:childTnLst>
                                </p:cTn>
                              </p:par>
                            </p:childTnLst>
                          </p:cTn>
                        </p:par>
                        <p:par>
                          <p:cTn id="40" fill="hold" nodeType="afterGroup">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985163"/>
                                        </p:tgtEl>
                                        <p:attrNameLst>
                                          <p:attrName>style.visibility</p:attrName>
                                        </p:attrNameLst>
                                      </p:cBhvr>
                                      <p:to>
                                        <p:strVal val="visible"/>
                                      </p:to>
                                    </p:set>
                                    <p:animEffect transition="in" filter="fade">
                                      <p:cBhvr>
                                        <p:cTn id="43" dur="500"/>
                                        <p:tgtEl>
                                          <p:spTgt spid="985163"/>
                                        </p:tgtEl>
                                      </p:cBhvr>
                                    </p:animEffect>
                                  </p:childTnLst>
                                </p:cTn>
                              </p:par>
                            </p:childTnLst>
                          </p:cTn>
                        </p:par>
                        <p:par>
                          <p:cTn id="44" fill="hold" nodeType="afterGroup">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985162"/>
                                        </p:tgtEl>
                                        <p:attrNameLst>
                                          <p:attrName>style.visibility</p:attrName>
                                        </p:attrNameLst>
                                      </p:cBhvr>
                                      <p:to>
                                        <p:strVal val="visible"/>
                                      </p:to>
                                    </p:set>
                                    <p:animEffect transition="in" filter="fade">
                                      <p:cBhvr>
                                        <p:cTn id="47" dur="500"/>
                                        <p:tgtEl>
                                          <p:spTgt spid="985162"/>
                                        </p:tgtEl>
                                      </p:cBhvr>
                                    </p:animEffect>
                                  </p:childTnLst>
                                </p:cTn>
                              </p:par>
                            </p:childTnLst>
                          </p:cTn>
                        </p:par>
                        <p:par>
                          <p:cTn id="48" fill="hold" nodeType="afterGroup">
                            <p:stCondLst>
                              <p:cond delay="7000"/>
                            </p:stCondLst>
                            <p:childTnLst>
                              <p:par>
                                <p:cTn id="49" presetID="10" presetClass="entr" presetSubtype="0" fill="hold" grpId="0" nodeType="afterEffect">
                                  <p:stCondLst>
                                    <p:cond delay="0"/>
                                  </p:stCondLst>
                                  <p:childTnLst>
                                    <p:set>
                                      <p:cBhvr>
                                        <p:cTn id="50" dur="1" fill="hold">
                                          <p:stCondLst>
                                            <p:cond delay="0"/>
                                          </p:stCondLst>
                                        </p:cTn>
                                        <p:tgtEl>
                                          <p:spTgt spid="985161"/>
                                        </p:tgtEl>
                                        <p:attrNameLst>
                                          <p:attrName>style.visibility</p:attrName>
                                        </p:attrNameLst>
                                      </p:cBhvr>
                                      <p:to>
                                        <p:strVal val="visible"/>
                                      </p:to>
                                    </p:set>
                                    <p:animEffect transition="in" filter="fade">
                                      <p:cBhvr>
                                        <p:cTn id="51" dur="500"/>
                                        <p:tgtEl>
                                          <p:spTgt spid="985161"/>
                                        </p:tgtEl>
                                      </p:cBhvr>
                                    </p:animEffect>
                                  </p:childTnLst>
                                </p:cTn>
                              </p:par>
                            </p:childTnLst>
                          </p:cTn>
                        </p:par>
                        <p:par>
                          <p:cTn id="52" fill="hold" nodeType="afterGroup">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985159"/>
                                        </p:tgtEl>
                                        <p:attrNameLst>
                                          <p:attrName>style.visibility</p:attrName>
                                        </p:attrNameLst>
                                      </p:cBhvr>
                                      <p:to>
                                        <p:strVal val="visible"/>
                                      </p:to>
                                    </p:set>
                                    <p:animEffect transition="in" filter="fade">
                                      <p:cBhvr>
                                        <p:cTn id="55" dur="500"/>
                                        <p:tgtEl>
                                          <p:spTgt spid="985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85158" grpId="0"/>
      <p:bldP spid="985159" grpId="0"/>
      <p:bldP spid="985160" grpId="0"/>
      <p:bldP spid="985161" grpId="0"/>
      <p:bldP spid="985162" grpId="0"/>
      <p:bldP spid="985163" grpId="0"/>
      <p:bldP spid="985164" grpId="0"/>
      <p:bldP spid="9851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课前准备</a:t>
            </a:r>
          </a:p>
        </p:txBody>
      </p:sp>
      <p:sp>
        <p:nvSpPr>
          <p:cNvPr id="2" name="任意多边形 1"/>
          <p:cNvSpPr/>
          <p:nvPr/>
        </p:nvSpPr>
        <p:spPr>
          <a:xfrm flipH="1">
            <a:off x="5738813" y="4770438"/>
            <a:ext cx="5280025" cy="1438275"/>
          </a:xfrm>
          <a:custGeom>
            <a:avLst/>
            <a:gdLst>
              <a:gd name="connsiteX0" fmla="*/ 316448 w 5318974"/>
              <a:gd name="connsiteY0" fmla="*/ 0 h 1431654"/>
              <a:gd name="connsiteX1" fmla="*/ 5318974 w 5318974"/>
              <a:gd name="connsiteY1" fmla="*/ 0 h 1431654"/>
              <a:gd name="connsiteX2" fmla="*/ 5318974 w 5318974"/>
              <a:gd name="connsiteY2" fmla="*/ 791135 h 1431654"/>
              <a:gd name="connsiteX3" fmla="*/ 5002526 w 5318974"/>
              <a:gd name="connsiteY3" fmla="*/ 1107583 h 1431654"/>
              <a:gd name="connsiteX4" fmla="*/ 1309304 w 5318974"/>
              <a:gd name="connsiteY4" fmla="*/ 1107584 h 1431654"/>
              <a:gd name="connsiteX5" fmla="*/ 985234 w 5318974"/>
              <a:gd name="connsiteY5" fmla="*/ 1431654 h 1431654"/>
              <a:gd name="connsiteX6" fmla="*/ 661164 w 5318974"/>
              <a:gd name="connsiteY6" fmla="*/ 1107584 h 1431654"/>
              <a:gd name="connsiteX7" fmla="*/ 0 w 5318974"/>
              <a:gd name="connsiteY7" fmla="*/ 1107583 h 1431654"/>
              <a:gd name="connsiteX8" fmla="*/ 0 w 5318974"/>
              <a:gd name="connsiteY8" fmla="*/ 316449 h 1431654"/>
              <a:gd name="connsiteX9" fmla="*/ 316448 w 5318974"/>
              <a:gd name="connsiteY9" fmla="*/ 0 h 14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8974" h="1431654">
                <a:moveTo>
                  <a:pt x="316448" y="0"/>
                </a:moveTo>
                <a:lnTo>
                  <a:pt x="5318974" y="0"/>
                </a:lnTo>
                <a:lnTo>
                  <a:pt x="5318974" y="791135"/>
                </a:lnTo>
                <a:lnTo>
                  <a:pt x="5002526" y="1107583"/>
                </a:lnTo>
                <a:lnTo>
                  <a:pt x="1309304" y="1107584"/>
                </a:lnTo>
                <a:lnTo>
                  <a:pt x="985234" y="1431654"/>
                </a:lnTo>
                <a:lnTo>
                  <a:pt x="661164" y="1107584"/>
                </a:lnTo>
                <a:lnTo>
                  <a:pt x="0" y="1107583"/>
                </a:lnTo>
                <a:lnTo>
                  <a:pt x="0" y="316449"/>
                </a:lnTo>
                <a:lnTo>
                  <a:pt x="316448" y="0"/>
                </a:lnTo>
                <a:close/>
              </a:path>
            </a:pathLst>
          </a:custGeom>
          <a:solidFill>
            <a:schemeClr val="accent4"/>
          </a:solidFill>
          <a:ln>
            <a:noFill/>
          </a:ln>
          <a:effectLst>
            <a:outerShdw blurRad="762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nvGrpSpPr>
          <p:cNvPr id="3" name="组合 2"/>
          <p:cNvGrpSpPr>
            <a:grpSpLocks noChangeAspect="1"/>
          </p:cNvGrpSpPr>
          <p:nvPr/>
        </p:nvGrpSpPr>
        <p:grpSpPr>
          <a:xfrm>
            <a:off x="6126676" y="5123482"/>
            <a:ext cx="485380" cy="491681"/>
            <a:chOff x="2665061" y="4979202"/>
            <a:chExt cx="284308" cy="288000"/>
          </a:xfrm>
          <a:solidFill>
            <a:schemeClr val="accent4">
              <a:lumMod val="50000"/>
            </a:schemeClr>
          </a:solidFill>
        </p:grpSpPr>
        <p:sp>
          <p:nvSpPr>
            <p:cNvPr id="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Arial" panose="020B0604020202020204" pitchFamily="34" charset="0"/>
                <a:ea typeface="微软雅黑" panose="020B0503020204020204" pitchFamily="34" charset="-122"/>
                <a:cs typeface="Arial" panose="020B0604020202020204" pitchFamily="34" charset="0"/>
              </a:endParaRPr>
            </a:p>
          </p:txBody>
        </p:sp>
      </p:grpSp>
      <p:sp>
        <p:nvSpPr>
          <p:cNvPr id="6" name="矩形 5"/>
          <p:cNvSpPr/>
          <p:nvPr/>
        </p:nvSpPr>
        <p:spPr>
          <a:xfrm>
            <a:off x="7002463" y="4891088"/>
            <a:ext cx="1951037" cy="427037"/>
          </a:xfrm>
          <a:prstGeom prst="rect">
            <a:avLst/>
          </a:prstGeom>
        </p:spPr>
        <p:txBody>
          <a:bodyPr lIns="91431" tIns="45716" rIns="91431" bIns="45716">
            <a:spAutoFit/>
          </a:bodyPr>
          <a:lstStyle/>
          <a:p>
            <a:pPr fontAlgn="auto">
              <a:spcBef>
                <a:spcPts val="0"/>
              </a:spcBef>
              <a:spcAft>
                <a:spcPts val="0"/>
              </a:spcAft>
              <a:defRPr/>
            </a:pPr>
            <a:r>
              <a:rPr lang="zh-CN" altLang="en-US" sz="2200" b="1" dirty="0">
                <a:solidFill>
                  <a:schemeClr val="accent4">
                    <a:lumMod val="50000"/>
                  </a:schemeClr>
                </a:solidFill>
                <a:latin typeface="微软雅黑" pitchFamily="34" charset="-122"/>
                <a:ea typeface="微软雅黑" pitchFamily="34" charset="-122"/>
              </a:rPr>
              <a:t>点击添加标题</a:t>
            </a:r>
            <a:endParaRPr lang="en-US" altLang="zh-CN" sz="2200" b="1" dirty="0">
              <a:solidFill>
                <a:schemeClr val="accent4">
                  <a:lumMod val="50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7002463" y="5267325"/>
            <a:ext cx="3727450" cy="57785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auto">
              <a:lnSpc>
                <a:spcPct val="114000"/>
              </a:lnSpc>
              <a:spcBef>
                <a:spcPct val="0"/>
              </a:spcBef>
              <a:spcAft>
                <a:spcPts val="0"/>
              </a:spcAft>
              <a:buFont typeface="Arial" charset="0"/>
              <a:buNone/>
              <a:defRPr/>
            </a:pPr>
            <a:r>
              <a:rPr lang="zh-CN" altLang="en-US" sz="1400" dirty="0">
                <a:solidFill>
                  <a:schemeClr val="accent4">
                    <a:lumMod val="50000"/>
                  </a:schemeClr>
                </a:solidFill>
                <a:sym typeface="微软雅黑" pitchFamily="34" charset="-122"/>
              </a:rPr>
              <a:t>在此录入上述图表</a:t>
            </a:r>
            <a:r>
              <a:rPr lang="zh-CN" altLang="en-US" sz="1400" dirty="0" smtClean="0">
                <a:solidFill>
                  <a:schemeClr val="accent4">
                    <a:lumMod val="50000"/>
                  </a:schemeClr>
                </a:solidFill>
                <a:sym typeface="微软雅黑" pitchFamily="34" charset="-122"/>
              </a:rPr>
              <a:t>的综合描述</a:t>
            </a:r>
            <a:r>
              <a:rPr lang="zh-CN" altLang="en-US" sz="1400" dirty="0">
                <a:solidFill>
                  <a:schemeClr val="accent4">
                    <a:lumMod val="50000"/>
                  </a:schemeClr>
                </a:solidFill>
                <a:sym typeface="微软雅黑" pitchFamily="34" charset="-122"/>
              </a:rPr>
              <a:t>说明，在此录入上述图表</a:t>
            </a:r>
            <a:r>
              <a:rPr lang="zh-CN" altLang="en-US" sz="1400" dirty="0" smtClean="0">
                <a:solidFill>
                  <a:schemeClr val="accent4">
                    <a:lumMod val="50000"/>
                  </a:schemeClr>
                </a:solidFill>
                <a:sym typeface="微软雅黑" pitchFamily="34" charset="-122"/>
              </a:rPr>
              <a:t>的综合描述说明。</a:t>
            </a:r>
            <a:endParaRPr lang="zh-CN" altLang="en-US" sz="1400" dirty="0">
              <a:solidFill>
                <a:schemeClr val="accent4">
                  <a:lumMod val="50000"/>
                </a:schemeClr>
              </a:solidFill>
              <a:sym typeface="微软雅黑" pitchFamily="34" charset="-122"/>
            </a:endParaRPr>
          </a:p>
        </p:txBody>
      </p:sp>
      <p:sp>
        <p:nvSpPr>
          <p:cNvPr id="8" name="矩形 47"/>
          <p:cNvSpPr>
            <a:spLocks noChangeArrowheads="1"/>
          </p:cNvSpPr>
          <p:nvPr/>
        </p:nvSpPr>
        <p:spPr bwMode="auto">
          <a:xfrm>
            <a:off x="1063625" y="3265488"/>
            <a:ext cx="3948113" cy="2025650"/>
          </a:xfrm>
          <a:prstGeom prst="rect">
            <a:avLst/>
          </a:prstGeom>
          <a:noFill/>
          <a:ln>
            <a:noFill/>
          </a:ln>
          <a:extLst/>
        </p:spPr>
        <p:txBody>
          <a:bodyPr lIns="91431" tIns="45716" rIns="91431" bIns="45716">
            <a:spAutoFit/>
          </a:bodyPr>
          <a:lstStyle/>
          <a:p>
            <a:pPr>
              <a:lnSpc>
                <a:spcPct val="13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在此录入上述图表的综合描述说明，在此录入上述图表的综合描述说明。在此录入上述图表的综合描述说明，在此录入上述图表的综合描述说明，在此录入上述图表的描述说明。</a:t>
            </a:r>
            <a:endParaRPr lang="en-US" altLang="zh-CN" sz="1400">
              <a:latin typeface="微软雅黑" pitchFamily="34" charset="-122"/>
              <a:ea typeface="微软雅黑" pitchFamily="34" charset="-122"/>
              <a:sym typeface="微软雅黑" pitchFamily="34" charset="-122"/>
            </a:endParaRPr>
          </a:p>
          <a:p>
            <a:pPr>
              <a:lnSpc>
                <a:spcPct val="13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987162" name="任意多边形 8"/>
          <p:cNvSpPr>
            <a:spLocks/>
          </p:cNvSpPr>
          <p:nvPr/>
        </p:nvSpPr>
        <p:spPr bwMode="auto">
          <a:xfrm>
            <a:off x="5738813" y="3684588"/>
            <a:ext cx="5280025" cy="1436687"/>
          </a:xfrm>
          <a:custGeom>
            <a:avLst/>
            <a:gdLst>
              <a:gd name="T0" fmla="*/ 314150 w 5318974"/>
              <a:gd name="T1" fmla="*/ 0 h 1431654"/>
              <a:gd name="T2" fmla="*/ 5280338 w 5318974"/>
              <a:gd name="T3" fmla="*/ 0 h 1431654"/>
              <a:gd name="T4" fmla="*/ 5280338 w 5318974"/>
              <a:gd name="T5" fmla="*/ 794278 h 1431654"/>
              <a:gd name="T6" fmla="*/ 4966189 w 5318974"/>
              <a:gd name="T7" fmla="*/ 1111984 h 1431654"/>
              <a:gd name="T8" fmla="*/ 1299794 w 5318974"/>
              <a:gd name="T9" fmla="*/ 1111985 h 1431654"/>
              <a:gd name="T10" fmla="*/ 978078 w 5318974"/>
              <a:gd name="T11" fmla="*/ 1437342 h 1431654"/>
              <a:gd name="T12" fmla="*/ 656362 w 5318974"/>
              <a:gd name="T13" fmla="*/ 1111985 h 1431654"/>
              <a:gd name="T14" fmla="*/ 0 w 5318974"/>
              <a:gd name="T15" fmla="*/ 1111984 h 1431654"/>
              <a:gd name="T16" fmla="*/ 0 w 5318974"/>
              <a:gd name="T17" fmla="*/ 317706 h 1431654"/>
              <a:gd name="T18" fmla="*/ 314150 w 5318974"/>
              <a:gd name="T19" fmla="*/ 0 h 14316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318974" h="1431654">
                <a:moveTo>
                  <a:pt x="316448" y="0"/>
                </a:moveTo>
                <a:lnTo>
                  <a:pt x="5318974" y="0"/>
                </a:lnTo>
                <a:lnTo>
                  <a:pt x="5318974" y="791135"/>
                </a:lnTo>
                <a:lnTo>
                  <a:pt x="5002526" y="1107583"/>
                </a:lnTo>
                <a:lnTo>
                  <a:pt x="1309304" y="1107584"/>
                </a:lnTo>
                <a:lnTo>
                  <a:pt x="985234" y="1431654"/>
                </a:lnTo>
                <a:lnTo>
                  <a:pt x="661164" y="1107584"/>
                </a:lnTo>
                <a:lnTo>
                  <a:pt x="0" y="1107583"/>
                </a:lnTo>
                <a:lnTo>
                  <a:pt x="0" y="316449"/>
                </a:lnTo>
                <a:lnTo>
                  <a:pt x="316448" y="0"/>
                </a:lnTo>
                <a:close/>
              </a:path>
            </a:pathLst>
          </a:custGeom>
          <a:solidFill>
            <a:srgbClr val="00CCFF"/>
          </a:solidFill>
          <a:ln>
            <a:noFill/>
          </a:ln>
          <a:effectLst>
            <a:outerShdw dist="50800" dir="2700000" algn="tl" rotWithShape="0">
              <a:srgbClr val="000000">
                <a:alpha val="39999"/>
              </a:srgbClr>
            </a:outerShdw>
          </a:effectLst>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zh-CN" altLang="en-US"/>
          </a:p>
        </p:txBody>
      </p:sp>
      <p:grpSp>
        <p:nvGrpSpPr>
          <p:cNvPr id="10" name="组合 9"/>
          <p:cNvGrpSpPr>
            <a:grpSpLocks noChangeAspect="1"/>
          </p:cNvGrpSpPr>
          <p:nvPr/>
        </p:nvGrpSpPr>
        <p:grpSpPr>
          <a:xfrm>
            <a:off x="10100791" y="3981618"/>
            <a:ext cx="637193" cy="615519"/>
            <a:chOff x="7493000" y="1820863"/>
            <a:chExt cx="233363" cy="225425"/>
          </a:xfrm>
          <a:solidFill>
            <a:schemeClr val="accent3">
              <a:lumMod val="50000"/>
            </a:schemeClr>
          </a:solidFill>
        </p:grpSpPr>
        <p:sp>
          <p:nvSpPr>
            <p:cNvPr id="11" name="Freeform 315"/>
            <p:cNvSpPr>
              <a:spLocks/>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12" name="Freeform 316"/>
            <p:cNvSpPr>
              <a:spLocks/>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13" name="Freeform 317"/>
            <p:cNvSpPr>
              <a:spLocks/>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14" name="Freeform 318"/>
            <p:cNvSpPr>
              <a:spLocks/>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15" name="Freeform 319"/>
            <p:cNvSpPr>
              <a:spLocks/>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16" name="Freeform 320"/>
            <p:cNvSpPr>
              <a:spLocks/>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grpSp>
      <p:sp>
        <p:nvSpPr>
          <p:cNvPr id="17" name="矩形 16"/>
          <p:cNvSpPr/>
          <p:nvPr/>
        </p:nvSpPr>
        <p:spPr>
          <a:xfrm>
            <a:off x="7705725" y="3789363"/>
            <a:ext cx="1952625" cy="427037"/>
          </a:xfrm>
          <a:prstGeom prst="rect">
            <a:avLst/>
          </a:prstGeom>
        </p:spPr>
        <p:txBody>
          <a:bodyPr lIns="91431" tIns="45716" rIns="91431" bIns="45716">
            <a:spAutoFit/>
          </a:bodyPr>
          <a:lstStyle/>
          <a:p>
            <a:pPr algn="r" fontAlgn="auto">
              <a:spcBef>
                <a:spcPts val="0"/>
              </a:spcBef>
              <a:spcAft>
                <a:spcPts val="0"/>
              </a:spcAft>
              <a:defRPr/>
            </a:pPr>
            <a:r>
              <a:rPr lang="zh-CN" altLang="en-US" sz="2200" b="1" dirty="0">
                <a:solidFill>
                  <a:schemeClr val="accent3">
                    <a:lumMod val="50000"/>
                  </a:schemeClr>
                </a:solidFill>
                <a:latin typeface="微软雅黑" pitchFamily="34" charset="-122"/>
                <a:ea typeface="微软雅黑" pitchFamily="34" charset="-122"/>
              </a:rPr>
              <a:t>点击添加标题</a:t>
            </a:r>
            <a:endParaRPr lang="en-US" altLang="zh-CN" sz="2200" b="1" dirty="0">
              <a:solidFill>
                <a:schemeClr val="accent3">
                  <a:lumMod val="50000"/>
                </a:schemeClr>
              </a:solidFill>
              <a:latin typeface="微软雅黑" pitchFamily="34" charset="-122"/>
              <a:ea typeface="微软雅黑" pitchFamily="34" charset="-122"/>
            </a:endParaRPr>
          </a:p>
        </p:txBody>
      </p:sp>
      <p:sp>
        <p:nvSpPr>
          <p:cNvPr id="18" name="矩形 17"/>
          <p:cNvSpPr>
            <a:spLocks noChangeArrowheads="1"/>
          </p:cNvSpPr>
          <p:nvPr/>
        </p:nvSpPr>
        <p:spPr bwMode="auto">
          <a:xfrm>
            <a:off x="5929313" y="4165600"/>
            <a:ext cx="3729037" cy="57785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fontAlgn="auto">
              <a:lnSpc>
                <a:spcPct val="114000"/>
              </a:lnSpc>
              <a:spcBef>
                <a:spcPct val="0"/>
              </a:spcBef>
              <a:spcAft>
                <a:spcPts val="0"/>
              </a:spcAft>
              <a:buFont typeface="Arial" charset="0"/>
              <a:buNone/>
              <a:defRPr/>
            </a:pPr>
            <a:r>
              <a:rPr lang="zh-CN" altLang="en-US" sz="1400" dirty="0">
                <a:solidFill>
                  <a:schemeClr val="accent3">
                    <a:lumMod val="50000"/>
                  </a:schemeClr>
                </a:solidFill>
                <a:sym typeface="微软雅黑" pitchFamily="34" charset="-122"/>
              </a:rPr>
              <a:t>在此录入上述图表</a:t>
            </a:r>
            <a:r>
              <a:rPr lang="zh-CN" altLang="en-US" sz="1400" dirty="0" smtClean="0">
                <a:solidFill>
                  <a:schemeClr val="accent3">
                    <a:lumMod val="50000"/>
                  </a:schemeClr>
                </a:solidFill>
                <a:sym typeface="微软雅黑" pitchFamily="34" charset="-122"/>
              </a:rPr>
              <a:t>的综合描述</a:t>
            </a:r>
            <a:r>
              <a:rPr lang="zh-CN" altLang="en-US" sz="1400" dirty="0">
                <a:solidFill>
                  <a:schemeClr val="accent3">
                    <a:lumMod val="50000"/>
                  </a:schemeClr>
                </a:solidFill>
                <a:sym typeface="微软雅黑" pitchFamily="34" charset="-122"/>
              </a:rPr>
              <a:t>说明，在此录入上述图表</a:t>
            </a:r>
            <a:r>
              <a:rPr lang="zh-CN" altLang="en-US" sz="1400" dirty="0" smtClean="0">
                <a:solidFill>
                  <a:schemeClr val="accent3">
                    <a:lumMod val="50000"/>
                  </a:schemeClr>
                </a:solidFill>
                <a:sym typeface="微软雅黑" pitchFamily="34" charset="-122"/>
              </a:rPr>
              <a:t>的综合描述说明。</a:t>
            </a:r>
            <a:endParaRPr lang="zh-CN" altLang="en-US" sz="1400" dirty="0">
              <a:solidFill>
                <a:schemeClr val="accent3">
                  <a:lumMod val="50000"/>
                </a:schemeClr>
              </a:solidFill>
              <a:sym typeface="微软雅黑" pitchFamily="34" charset="-122"/>
            </a:endParaRPr>
          </a:p>
        </p:txBody>
      </p:sp>
      <p:sp>
        <p:nvSpPr>
          <p:cNvPr id="19" name="TextBox 29"/>
          <p:cNvSpPr txBox="1"/>
          <p:nvPr/>
        </p:nvSpPr>
        <p:spPr>
          <a:xfrm flipH="1">
            <a:off x="1765300" y="2767013"/>
            <a:ext cx="2786063" cy="45720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a:latin typeface="Times New Roman" pitchFamily="18" charset="0"/>
                <a:ea typeface="微软雅黑" pitchFamily="34" charset="-122"/>
              </a:rPr>
              <a:t>点击添加关键词</a:t>
            </a:r>
          </a:p>
        </p:txBody>
      </p:sp>
      <p:sp>
        <p:nvSpPr>
          <p:cNvPr id="20" name="任意多边形 19"/>
          <p:cNvSpPr/>
          <p:nvPr/>
        </p:nvSpPr>
        <p:spPr>
          <a:xfrm flipH="1">
            <a:off x="5738813" y="2598738"/>
            <a:ext cx="5280025" cy="1436687"/>
          </a:xfrm>
          <a:custGeom>
            <a:avLst/>
            <a:gdLst>
              <a:gd name="connsiteX0" fmla="*/ 316448 w 5318974"/>
              <a:gd name="connsiteY0" fmla="*/ 0 h 1431654"/>
              <a:gd name="connsiteX1" fmla="*/ 5318974 w 5318974"/>
              <a:gd name="connsiteY1" fmla="*/ 0 h 1431654"/>
              <a:gd name="connsiteX2" fmla="*/ 5318974 w 5318974"/>
              <a:gd name="connsiteY2" fmla="*/ 791135 h 1431654"/>
              <a:gd name="connsiteX3" fmla="*/ 5002526 w 5318974"/>
              <a:gd name="connsiteY3" fmla="*/ 1107583 h 1431654"/>
              <a:gd name="connsiteX4" fmla="*/ 1309304 w 5318974"/>
              <a:gd name="connsiteY4" fmla="*/ 1107584 h 1431654"/>
              <a:gd name="connsiteX5" fmla="*/ 985234 w 5318974"/>
              <a:gd name="connsiteY5" fmla="*/ 1431654 h 1431654"/>
              <a:gd name="connsiteX6" fmla="*/ 661164 w 5318974"/>
              <a:gd name="connsiteY6" fmla="*/ 1107584 h 1431654"/>
              <a:gd name="connsiteX7" fmla="*/ 0 w 5318974"/>
              <a:gd name="connsiteY7" fmla="*/ 1107583 h 1431654"/>
              <a:gd name="connsiteX8" fmla="*/ 0 w 5318974"/>
              <a:gd name="connsiteY8" fmla="*/ 316449 h 1431654"/>
              <a:gd name="connsiteX9" fmla="*/ 316448 w 5318974"/>
              <a:gd name="connsiteY9" fmla="*/ 0 h 14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8974" h="1431654">
                <a:moveTo>
                  <a:pt x="316448" y="0"/>
                </a:moveTo>
                <a:lnTo>
                  <a:pt x="5318974" y="0"/>
                </a:lnTo>
                <a:lnTo>
                  <a:pt x="5318974" y="791135"/>
                </a:lnTo>
                <a:lnTo>
                  <a:pt x="5002526" y="1107583"/>
                </a:lnTo>
                <a:lnTo>
                  <a:pt x="1309304" y="1107584"/>
                </a:lnTo>
                <a:lnTo>
                  <a:pt x="985234" y="1431654"/>
                </a:lnTo>
                <a:lnTo>
                  <a:pt x="661164" y="1107584"/>
                </a:lnTo>
                <a:lnTo>
                  <a:pt x="0" y="1107583"/>
                </a:lnTo>
                <a:lnTo>
                  <a:pt x="0" y="316449"/>
                </a:lnTo>
                <a:lnTo>
                  <a:pt x="316448" y="0"/>
                </a:lnTo>
                <a:close/>
              </a:path>
            </a:pathLst>
          </a:custGeom>
          <a:solidFill>
            <a:schemeClr val="accent2"/>
          </a:solidFill>
          <a:ln>
            <a:noFill/>
          </a:ln>
          <a:effectLst>
            <a:outerShdw blurRad="762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nvGrpSpPr>
          <p:cNvPr id="21" name="组合 20"/>
          <p:cNvGrpSpPr>
            <a:grpSpLocks noChangeAspect="1"/>
          </p:cNvGrpSpPr>
          <p:nvPr/>
        </p:nvGrpSpPr>
        <p:grpSpPr>
          <a:xfrm>
            <a:off x="6039111" y="2935640"/>
            <a:ext cx="660510" cy="506393"/>
            <a:chOff x="5611813" y="1835150"/>
            <a:chExt cx="285750" cy="219076"/>
          </a:xfrm>
          <a:solidFill>
            <a:schemeClr val="accent2">
              <a:lumMod val="50000"/>
            </a:schemeClr>
          </a:solidFill>
        </p:grpSpPr>
        <p:sp>
          <p:nvSpPr>
            <p:cNvPr id="22"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23" name="Rectangle 58"/>
            <p:cNvSpPr>
              <a:spLocks noChangeArrowheads="1"/>
            </p:cNvSpPr>
            <p:nvPr/>
          </p:nvSpPr>
          <p:spPr bwMode="auto">
            <a:xfrm>
              <a:off x="5648326" y="1884363"/>
              <a:ext cx="41275" cy="139700"/>
            </a:xfrm>
            <a:prstGeom prst="rect">
              <a:avLst/>
            </a:pr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24" name="Rectangle 59"/>
            <p:cNvSpPr>
              <a:spLocks noChangeArrowheads="1"/>
            </p:cNvSpPr>
            <p:nvPr/>
          </p:nvSpPr>
          <p:spPr bwMode="auto">
            <a:xfrm>
              <a:off x="5708651" y="1835150"/>
              <a:ext cx="41275" cy="188913"/>
            </a:xfrm>
            <a:prstGeom prst="rect">
              <a:avLst/>
            </a:pr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25" name="Rectangle 60"/>
            <p:cNvSpPr>
              <a:spLocks noChangeArrowheads="1"/>
            </p:cNvSpPr>
            <p:nvPr/>
          </p:nvSpPr>
          <p:spPr bwMode="auto">
            <a:xfrm>
              <a:off x="5765801" y="1895475"/>
              <a:ext cx="41275" cy="128588"/>
            </a:xfrm>
            <a:prstGeom prst="rect">
              <a:avLst/>
            </a:pr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26" name="Rectangle 61"/>
            <p:cNvSpPr>
              <a:spLocks noChangeArrowheads="1"/>
            </p:cNvSpPr>
            <p:nvPr/>
          </p:nvSpPr>
          <p:spPr bwMode="auto">
            <a:xfrm>
              <a:off x="5829301" y="1936750"/>
              <a:ext cx="41275" cy="87313"/>
            </a:xfrm>
            <a:prstGeom prst="rect">
              <a:avLst/>
            </a:prstGeom>
            <a:grpFill/>
            <a:ln>
              <a:noFill/>
            </a:ln>
            <a:extLst/>
          </p:spPr>
          <p:txBody>
            <a:bodyPr/>
            <a:lstStyle/>
            <a:p>
              <a:pPr fontAlgn="auto">
                <a:spcBef>
                  <a:spcPts val="0"/>
                </a:spcBef>
                <a:spcAft>
                  <a:spcPts val="0"/>
                </a:spcAft>
                <a:defRPr/>
              </a:pPr>
              <a:endParaRPr lang="zh-CN" altLang="en-US" sz="1800">
                <a:latin typeface="+mn-lt"/>
                <a:ea typeface="+mn-ea"/>
              </a:endParaRPr>
            </a:p>
          </p:txBody>
        </p:sp>
      </p:grpSp>
      <p:sp>
        <p:nvSpPr>
          <p:cNvPr id="27" name="矩形 26"/>
          <p:cNvSpPr/>
          <p:nvPr/>
        </p:nvSpPr>
        <p:spPr>
          <a:xfrm>
            <a:off x="7002463" y="2695575"/>
            <a:ext cx="1951037" cy="427038"/>
          </a:xfrm>
          <a:prstGeom prst="rect">
            <a:avLst/>
          </a:prstGeom>
        </p:spPr>
        <p:txBody>
          <a:bodyPr lIns="91431" tIns="45716" rIns="91431" bIns="45716">
            <a:spAutoFit/>
          </a:bodyPr>
          <a:lstStyle/>
          <a:p>
            <a:pPr fontAlgn="auto">
              <a:spcBef>
                <a:spcPts val="0"/>
              </a:spcBef>
              <a:spcAft>
                <a:spcPts val="0"/>
              </a:spcAft>
              <a:defRPr/>
            </a:pPr>
            <a:r>
              <a:rPr lang="zh-CN" altLang="en-US" sz="2200" b="1" dirty="0">
                <a:solidFill>
                  <a:schemeClr val="accent2">
                    <a:lumMod val="50000"/>
                  </a:schemeClr>
                </a:solidFill>
                <a:latin typeface="微软雅黑" pitchFamily="34" charset="-122"/>
                <a:ea typeface="微软雅黑" pitchFamily="34" charset="-122"/>
              </a:rPr>
              <a:t>点击添加标题</a:t>
            </a:r>
            <a:endParaRPr lang="en-US" altLang="zh-CN" sz="2200" b="1" dirty="0">
              <a:solidFill>
                <a:schemeClr val="accent2">
                  <a:lumMod val="50000"/>
                </a:schemeClr>
              </a:solidFill>
              <a:latin typeface="微软雅黑" pitchFamily="34" charset="-122"/>
              <a:ea typeface="微软雅黑" pitchFamily="34" charset="-122"/>
            </a:endParaRPr>
          </a:p>
        </p:txBody>
      </p:sp>
      <p:sp>
        <p:nvSpPr>
          <p:cNvPr id="28" name="矩形 27"/>
          <p:cNvSpPr>
            <a:spLocks noChangeArrowheads="1"/>
          </p:cNvSpPr>
          <p:nvPr/>
        </p:nvSpPr>
        <p:spPr bwMode="auto">
          <a:xfrm>
            <a:off x="7002463" y="3070225"/>
            <a:ext cx="3727450" cy="57785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fontAlgn="auto">
              <a:lnSpc>
                <a:spcPct val="114000"/>
              </a:lnSpc>
              <a:spcBef>
                <a:spcPct val="0"/>
              </a:spcBef>
              <a:spcAft>
                <a:spcPts val="0"/>
              </a:spcAft>
              <a:buFont typeface="Arial" charset="0"/>
              <a:buNone/>
              <a:defRPr/>
            </a:pPr>
            <a:r>
              <a:rPr lang="zh-CN" altLang="en-US" sz="1400" dirty="0">
                <a:solidFill>
                  <a:schemeClr val="accent2">
                    <a:lumMod val="50000"/>
                  </a:schemeClr>
                </a:solidFill>
                <a:sym typeface="微软雅黑" pitchFamily="34" charset="-122"/>
              </a:rPr>
              <a:t>在此录入上述图表</a:t>
            </a:r>
            <a:r>
              <a:rPr lang="zh-CN" altLang="en-US" sz="1400" dirty="0" smtClean="0">
                <a:solidFill>
                  <a:schemeClr val="accent2">
                    <a:lumMod val="50000"/>
                  </a:schemeClr>
                </a:solidFill>
                <a:sym typeface="微软雅黑" pitchFamily="34" charset="-122"/>
              </a:rPr>
              <a:t>的综合描述</a:t>
            </a:r>
            <a:r>
              <a:rPr lang="zh-CN" altLang="en-US" sz="1400" dirty="0">
                <a:solidFill>
                  <a:schemeClr val="accent2">
                    <a:lumMod val="50000"/>
                  </a:schemeClr>
                </a:solidFill>
                <a:sym typeface="微软雅黑" pitchFamily="34" charset="-122"/>
              </a:rPr>
              <a:t>说明，在此录入上述图表</a:t>
            </a:r>
            <a:r>
              <a:rPr lang="zh-CN" altLang="en-US" sz="1400" dirty="0" smtClean="0">
                <a:solidFill>
                  <a:schemeClr val="accent2">
                    <a:lumMod val="50000"/>
                  </a:schemeClr>
                </a:solidFill>
                <a:sym typeface="微软雅黑" pitchFamily="34" charset="-122"/>
              </a:rPr>
              <a:t>的综合描述说明。</a:t>
            </a:r>
            <a:endParaRPr lang="zh-CN" altLang="en-US" sz="1400" dirty="0">
              <a:solidFill>
                <a:schemeClr val="accent2">
                  <a:lumMod val="50000"/>
                </a:schemeClr>
              </a:solidFill>
              <a:sym typeface="微软雅黑" pitchFamily="34" charset="-122"/>
            </a:endParaRPr>
          </a:p>
        </p:txBody>
      </p:sp>
      <p:sp>
        <p:nvSpPr>
          <p:cNvPr id="987171" name="任意多边形 28"/>
          <p:cNvSpPr>
            <a:spLocks/>
          </p:cNvSpPr>
          <p:nvPr/>
        </p:nvSpPr>
        <p:spPr bwMode="auto">
          <a:xfrm>
            <a:off x="5738813" y="1511300"/>
            <a:ext cx="5280025" cy="1438275"/>
          </a:xfrm>
          <a:custGeom>
            <a:avLst/>
            <a:gdLst>
              <a:gd name="T0" fmla="*/ 314150 w 5318974"/>
              <a:gd name="T1" fmla="*/ 0 h 1431654"/>
              <a:gd name="T2" fmla="*/ 5280338 w 5318974"/>
              <a:gd name="T3" fmla="*/ 0 h 1431654"/>
              <a:gd name="T4" fmla="*/ 5280338 w 5318974"/>
              <a:gd name="T5" fmla="*/ 794278 h 1431654"/>
              <a:gd name="T6" fmla="*/ 4966189 w 5318974"/>
              <a:gd name="T7" fmla="*/ 1111984 h 1431654"/>
              <a:gd name="T8" fmla="*/ 1299794 w 5318974"/>
              <a:gd name="T9" fmla="*/ 1111985 h 1431654"/>
              <a:gd name="T10" fmla="*/ 978078 w 5318974"/>
              <a:gd name="T11" fmla="*/ 1437342 h 1431654"/>
              <a:gd name="T12" fmla="*/ 656362 w 5318974"/>
              <a:gd name="T13" fmla="*/ 1111985 h 1431654"/>
              <a:gd name="T14" fmla="*/ 0 w 5318974"/>
              <a:gd name="T15" fmla="*/ 1111984 h 1431654"/>
              <a:gd name="T16" fmla="*/ 0 w 5318974"/>
              <a:gd name="T17" fmla="*/ 317706 h 1431654"/>
              <a:gd name="T18" fmla="*/ 314150 w 5318974"/>
              <a:gd name="T19" fmla="*/ 0 h 14316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318974" h="1431654">
                <a:moveTo>
                  <a:pt x="316448" y="0"/>
                </a:moveTo>
                <a:lnTo>
                  <a:pt x="5318974" y="0"/>
                </a:lnTo>
                <a:lnTo>
                  <a:pt x="5318974" y="791135"/>
                </a:lnTo>
                <a:lnTo>
                  <a:pt x="5002526" y="1107583"/>
                </a:lnTo>
                <a:lnTo>
                  <a:pt x="1309304" y="1107584"/>
                </a:lnTo>
                <a:lnTo>
                  <a:pt x="985234" y="1431654"/>
                </a:lnTo>
                <a:lnTo>
                  <a:pt x="661164" y="1107584"/>
                </a:lnTo>
                <a:lnTo>
                  <a:pt x="0" y="1107583"/>
                </a:lnTo>
                <a:lnTo>
                  <a:pt x="0" y="316449"/>
                </a:lnTo>
                <a:lnTo>
                  <a:pt x="316448" y="0"/>
                </a:lnTo>
                <a:close/>
              </a:path>
            </a:pathLst>
          </a:custGeom>
          <a:solidFill>
            <a:srgbClr val="339966"/>
          </a:solidFill>
          <a:ln>
            <a:noFill/>
          </a:ln>
          <a:effectLst>
            <a:outerShdw dist="50800" dir="2700000" algn="tl" rotWithShape="0">
              <a:srgbClr val="000000">
                <a:alpha val="39999"/>
              </a:srgbClr>
            </a:outerShdw>
          </a:effectLst>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zh-CN" altLang="en-US"/>
          </a:p>
        </p:txBody>
      </p:sp>
      <p:sp>
        <p:nvSpPr>
          <p:cNvPr id="30" name="矩形 29"/>
          <p:cNvSpPr/>
          <p:nvPr/>
        </p:nvSpPr>
        <p:spPr>
          <a:xfrm>
            <a:off x="7705725" y="1593850"/>
            <a:ext cx="1952625" cy="427038"/>
          </a:xfrm>
          <a:prstGeom prst="rect">
            <a:avLst/>
          </a:prstGeom>
        </p:spPr>
        <p:txBody>
          <a:bodyPr lIns="91431" tIns="45716" rIns="91431" bIns="45716">
            <a:spAutoFit/>
          </a:bodyPr>
          <a:lstStyle/>
          <a:p>
            <a:pPr algn="r" fontAlgn="auto">
              <a:spcBef>
                <a:spcPts val="0"/>
              </a:spcBef>
              <a:spcAft>
                <a:spcPts val="0"/>
              </a:spcAft>
              <a:defRPr/>
            </a:pPr>
            <a:r>
              <a:rPr lang="zh-CN" altLang="en-US" sz="2200" b="1" dirty="0">
                <a:solidFill>
                  <a:schemeClr val="accent1">
                    <a:lumMod val="50000"/>
                  </a:schemeClr>
                </a:solidFill>
                <a:latin typeface="微软雅黑" pitchFamily="34" charset="-122"/>
                <a:ea typeface="微软雅黑" pitchFamily="34" charset="-122"/>
              </a:rPr>
              <a:t>点击添加标题</a:t>
            </a:r>
            <a:endParaRPr lang="en-US" altLang="zh-CN" sz="2200" b="1" dirty="0">
              <a:solidFill>
                <a:schemeClr val="accent1">
                  <a:lumMod val="50000"/>
                </a:schemeClr>
              </a:solidFill>
              <a:latin typeface="微软雅黑" pitchFamily="34" charset="-122"/>
              <a:ea typeface="微软雅黑" pitchFamily="34" charset="-122"/>
            </a:endParaRPr>
          </a:p>
        </p:txBody>
      </p:sp>
      <p:sp>
        <p:nvSpPr>
          <p:cNvPr id="31" name="矩形 30"/>
          <p:cNvSpPr>
            <a:spLocks noChangeArrowheads="1"/>
          </p:cNvSpPr>
          <p:nvPr/>
        </p:nvSpPr>
        <p:spPr bwMode="auto">
          <a:xfrm>
            <a:off x="5929313" y="1968500"/>
            <a:ext cx="3729037" cy="57785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fontAlgn="auto">
              <a:lnSpc>
                <a:spcPct val="114000"/>
              </a:lnSpc>
              <a:spcBef>
                <a:spcPct val="0"/>
              </a:spcBef>
              <a:spcAft>
                <a:spcPts val="0"/>
              </a:spcAft>
              <a:buFont typeface="Arial" charset="0"/>
              <a:buNone/>
              <a:defRPr/>
            </a:pPr>
            <a:r>
              <a:rPr lang="zh-CN" altLang="en-US" sz="1400" dirty="0">
                <a:solidFill>
                  <a:schemeClr val="accent1">
                    <a:lumMod val="50000"/>
                  </a:schemeClr>
                </a:solidFill>
                <a:sym typeface="微软雅黑" pitchFamily="34" charset="-122"/>
              </a:rPr>
              <a:t>在此录入上述图表</a:t>
            </a:r>
            <a:r>
              <a:rPr lang="zh-CN" altLang="en-US" sz="1400" dirty="0" smtClean="0">
                <a:solidFill>
                  <a:schemeClr val="accent1">
                    <a:lumMod val="50000"/>
                  </a:schemeClr>
                </a:solidFill>
                <a:sym typeface="微软雅黑" pitchFamily="34" charset="-122"/>
              </a:rPr>
              <a:t>的综合描述</a:t>
            </a:r>
            <a:r>
              <a:rPr lang="zh-CN" altLang="en-US" sz="1400" dirty="0">
                <a:solidFill>
                  <a:schemeClr val="accent1">
                    <a:lumMod val="50000"/>
                  </a:schemeClr>
                </a:solidFill>
                <a:sym typeface="微软雅黑" pitchFamily="34" charset="-122"/>
              </a:rPr>
              <a:t>说明，在此录入上述图表</a:t>
            </a:r>
            <a:r>
              <a:rPr lang="zh-CN" altLang="en-US" sz="1400" dirty="0" smtClean="0">
                <a:solidFill>
                  <a:schemeClr val="accent1">
                    <a:lumMod val="50000"/>
                  </a:schemeClr>
                </a:solidFill>
                <a:sym typeface="微软雅黑" pitchFamily="34" charset="-122"/>
              </a:rPr>
              <a:t>的综合描述说明。</a:t>
            </a:r>
            <a:endParaRPr lang="zh-CN" altLang="en-US" sz="1400" dirty="0">
              <a:solidFill>
                <a:schemeClr val="accent1">
                  <a:lumMod val="50000"/>
                </a:schemeClr>
              </a:solidFill>
              <a:sym typeface="微软雅黑" pitchFamily="34" charset="-122"/>
            </a:endParaRPr>
          </a:p>
        </p:txBody>
      </p:sp>
      <p:grpSp>
        <p:nvGrpSpPr>
          <p:cNvPr id="32" name="组合 31"/>
          <p:cNvGrpSpPr/>
          <p:nvPr/>
        </p:nvGrpSpPr>
        <p:grpSpPr>
          <a:xfrm>
            <a:off x="10088126" y="1721224"/>
            <a:ext cx="662523" cy="613414"/>
            <a:chOff x="3187086" y="1563639"/>
            <a:chExt cx="2814585" cy="2605955"/>
          </a:xfrm>
          <a:solidFill>
            <a:schemeClr val="accent1">
              <a:lumMod val="50000"/>
            </a:schemeClr>
          </a:solidFill>
        </p:grpSpPr>
        <p:sp>
          <p:nvSpPr>
            <p:cNvPr id="33" name="任意多边形 32"/>
            <p:cNvSpPr/>
            <p:nvPr/>
          </p:nvSpPr>
          <p:spPr>
            <a:xfrm>
              <a:off x="4151342" y="1934716"/>
              <a:ext cx="491234" cy="2234878"/>
            </a:xfrm>
            <a:custGeom>
              <a:avLst/>
              <a:gdLst>
                <a:gd name="connsiteX0" fmla="*/ 401234 w 491234"/>
                <a:gd name="connsiteY0" fmla="*/ 0 h 2234878"/>
                <a:gd name="connsiteX1" fmla="*/ 491234 w 491234"/>
                <a:gd name="connsiteY1" fmla="*/ 0 h 2234878"/>
                <a:gd name="connsiteX2" fmla="*/ 491234 w 491234"/>
                <a:gd name="connsiteY2" fmla="*/ 2005186 h 2234878"/>
                <a:gd name="connsiteX3" fmla="*/ 488498 w 491234"/>
                <a:gd name="connsiteY3" fmla="*/ 2005186 h 2234878"/>
                <a:gd name="connsiteX4" fmla="*/ 486034 w 491234"/>
                <a:gd name="connsiteY4" fmla="*/ 2039575 h 2234878"/>
                <a:gd name="connsiteX5" fmla="*/ 377257 w 491234"/>
                <a:gd name="connsiteY5" fmla="*/ 2196624 h 2234878"/>
                <a:gd name="connsiteX6" fmla="*/ 127307 w 491234"/>
                <a:gd name="connsiteY6" fmla="*/ 2204506 h 2234878"/>
                <a:gd name="connsiteX7" fmla="*/ 1 w 491234"/>
                <a:gd name="connsiteY7" fmla="*/ 1989262 h 2234878"/>
                <a:gd name="connsiteX8" fmla="*/ 2244 w 491234"/>
                <a:gd name="connsiteY8" fmla="*/ 1989262 h 2234878"/>
                <a:gd name="connsiteX9" fmla="*/ 0 w 491234"/>
                <a:gd name="connsiteY9" fmla="*/ 1983846 h 2234878"/>
                <a:gd name="connsiteX10" fmla="*/ 0 w 491234"/>
                <a:gd name="connsiteY10" fmla="*/ 1967512 h 2234878"/>
                <a:gd name="connsiteX11" fmla="*/ 45000 w 491234"/>
                <a:gd name="connsiteY11" fmla="*/ 1922512 h 2234878"/>
                <a:gd name="connsiteX12" fmla="*/ 90000 w 491234"/>
                <a:gd name="connsiteY12" fmla="*/ 1967512 h 2234878"/>
                <a:gd name="connsiteX13" fmla="*/ 90000 w 491234"/>
                <a:gd name="connsiteY13" fmla="*/ 1983846 h 2234878"/>
                <a:gd name="connsiteX14" fmla="*/ 87756 w 491234"/>
                <a:gd name="connsiteY14" fmla="*/ 1989263 h 2234878"/>
                <a:gd name="connsiteX15" fmla="*/ 88890 w 491234"/>
                <a:gd name="connsiteY15" fmla="*/ 1989263 h 2234878"/>
                <a:gd name="connsiteX16" fmla="*/ 170124 w 491234"/>
                <a:gd name="connsiteY16" fmla="*/ 2126610 h 2234878"/>
                <a:gd name="connsiteX17" fmla="*/ 329617 w 491234"/>
                <a:gd name="connsiteY17" fmla="*/ 2121580 h 2234878"/>
                <a:gd name="connsiteX18" fmla="*/ 399027 w 491234"/>
                <a:gd name="connsiteY18" fmla="*/ 2021367 h 2234878"/>
                <a:gd name="connsiteX19" fmla="*/ 401234 w 491234"/>
                <a:gd name="connsiteY19" fmla="*/ 1990565 h 2234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1234" h="2234878">
                  <a:moveTo>
                    <a:pt x="401234" y="0"/>
                  </a:moveTo>
                  <a:lnTo>
                    <a:pt x="491234" y="0"/>
                  </a:lnTo>
                  <a:lnTo>
                    <a:pt x="491234" y="2005186"/>
                  </a:lnTo>
                  <a:lnTo>
                    <a:pt x="488498" y="2005186"/>
                  </a:lnTo>
                  <a:lnTo>
                    <a:pt x="486034" y="2039575"/>
                  </a:lnTo>
                  <a:cubicBezTo>
                    <a:pt x="472637" y="2103568"/>
                    <a:pt x="433989" y="2160609"/>
                    <a:pt x="377257" y="2196624"/>
                  </a:cubicBezTo>
                  <a:cubicBezTo>
                    <a:pt x="301614" y="2244643"/>
                    <a:pt x="205825" y="2247664"/>
                    <a:pt x="127307" y="2204506"/>
                  </a:cubicBezTo>
                  <a:cubicBezTo>
                    <a:pt x="48789" y="2161348"/>
                    <a:pt x="1" y="2078859"/>
                    <a:pt x="1" y="1989262"/>
                  </a:cubicBezTo>
                  <a:lnTo>
                    <a:pt x="2244" y="1989262"/>
                  </a:lnTo>
                  <a:lnTo>
                    <a:pt x="0" y="1983846"/>
                  </a:lnTo>
                  <a:lnTo>
                    <a:pt x="0" y="1967512"/>
                  </a:lnTo>
                  <a:cubicBezTo>
                    <a:pt x="0" y="1942659"/>
                    <a:pt x="20147" y="1922512"/>
                    <a:pt x="45000" y="1922512"/>
                  </a:cubicBezTo>
                  <a:cubicBezTo>
                    <a:pt x="69853" y="1922512"/>
                    <a:pt x="90000" y="1942659"/>
                    <a:pt x="90000" y="1967512"/>
                  </a:cubicBezTo>
                  <a:lnTo>
                    <a:pt x="90000" y="1983846"/>
                  </a:lnTo>
                  <a:lnTo>
                    <a:pt x="87756" y="1989263"/>
                  </a:lnTo>
                  <a:lnTo>
                    <a:pt x="88890" y="1989263"/>
                  </a:lnTo>
                  <a:cubicBezTo>
                    <a:pt x="88890" y="2046435"/>
                    <a:pt x="120022" y="2099071"/>
                    <a:pt x="170124" y="2126610"/>
                  </a:cubicBezTo>
                  <a:cubicBezTo>
                    <a:pt x="220227" y="2154149"/>
                    <a:pt x="281350" y="2152221"/>
                    <a:pt x="329617" y="2121580"/>
                  </a:cubicBezTo>
                  <a:cubicBezTo>
                    <a:pt x="365818" y="2098599"/>
                    <a:pt x="390479" y="2062201"/>
                    <a:pt x="399027" y="2021367"/>
                  </a:cubicBezTo>
                  <a:lnTo>
                    <a:pt x="401234" y="19905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fontAlgn="auto">
                <a:spcBef>
                  <a:spcPts val="0"/>
                </a:spcBef>
                <a:spcAft>
                  <a:spcPts val="0"/>
                </a:spcAft>
                <a:defRPr/>
              </a:pPr>
              <a:endParaRPr lang="zh-CN" altLang="en-US" sz="1800"/>
            </a:p>
          </p:txBody>
        </p:sp>
        <p:sp>
          <p:nvSpPr>
            <p:cNvPr id="34" name="任意多边形 33"/>
            <p:cNvSpPr/>
            <p:nvPr/>
          </p:nvSpPr>
          <p:spPr>
            <a:xfrm>
              <a:off x="4592571" y="1563639"/>
              <a:ext cx="1409100" cy="1305334"/>
            </a:xfrm>
            <a:custGeom>
              <a:avLst/>
              <a:gdLst>
                <a:gd name="connsiteX0" fmla="*/ 0 w 1409098"/>
                <a:gd name="connsiteY0" fmla="*/ 0 h 1305334"/>
                <a:gd name="connsiteX1" fmla="*/ 128021 w 1409098"/>
                <a:gd name="connsiteY1" fmla="*/ 7185 h 1305334"/>
                <a:gd name="connsiteX2" fmla="*/ 1408475 w 1409098"/>
                <a:gd name="connsiteY2" fmla="*/ 1200496 h 1305334"/>
                <a:gd name="connsiteX3" fmla="*/ 1409098 w 1409098"/>
                <a:gd name="connsiteY3" fmla="*/ 1203406 h 1305334"/>
                <a:gd name="connsiteX4" fmla="*/ 1392082 w 1409098"/>
                <a:gd name="connsiteY4" fmla="*/ 1178200 h 1305334"/>
                <a:gd name="connsiteX5" fmla="*/ 1090129 w 1409098"/>
                <a:gd name="connsiteY5" fmla="*/ 1012606 h 1305334"/>
                <a:gd name="connsiteX6" fmla="*/ 708249 w 1409098"/>
                <a:gd name="connsiteY6" fmla="*/ 1296597 h 1305334"/>
                <a:gd name="connsiteX7" fmla="*/ 704234 w 1409098"/>
                <a:gd name="connsiteY7" fmla="*/ 1305334 h 1305334"/>
                <a:gd name="connsiteX8" fmla="*/ 698325 w 1409098"/>
                <a:gd name="connsiteY8" fmla="*/ 1260320 h 1305334"/>
                <a:gd name="connsiteX9" fmla="*/ 162629 w 1409098"/>
                <a:gd name="connsiteY9" fmla="*/ 155333 h 1305334"/>
                <a:gd name="connsiteX10" fmla="*/ 0 w 1409098"/>
                <a:gd name="connsiteY10" fmla="*/ 0 h 130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09098" h="1305334">
                  <a:moveTo>
                    <a:pt x="0" y="0"/>
                  </a:moveTo>
                  <a:lnTo>
                    <a:pt x="128021" y="7185"/>
                  </a:lnTo>
                  <a:cubicBezTo>
                    <a:pt x="741076" y="76383"/>
                    <a:pt x="1244274" y="559025"/>
                    <a:pt x="1408475" y="1200496"/>
                  </a:cubicBezTo>
                  <a:lnTo>
                    <a:pt x="1409098" y="1203406"/>
                  </a:lnTo>
                  <a:lnTo>
                    <a:pt x="1392082" y="1178200"/>
                  </a:lnTo>
                  <a:cubicBezTo>
                    <a:pt x="1305888" y="1073653"/>
                    <a:pt x="1201979" y="1012606"/>
                    <a:pt x="1090129" y="1012606"/>
                  </a:cubicBezTo>
                  <a:cubicBezTo>
                    <a:pt x="940996" y="1012606"/>
                    <a:pt x="805981" y="1121133"/>
                    <a:pt x="708249" y="1296597"/>
                  </a:cubicBezTo>
                  <a:lnTo>
                    <a:pt x="704234" y="1305334"/>
                  </a:lnTo>
                  <a:lnTo>
                    <a:pt x="698325" y="1260320"/>
                  </a:lnTo>
                  <a:cubicBezTo>
                    <a:pt x="625977" y="839435"/>
                    <a:pt x="439220" y="452606"/>
                    <a:pt x="162629" y="155333"/>
                  </a:cubicBezTo>
                  <a:lnTo>
                    <a:pt x="0" y="0"/>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fontAlgn="auto">
                <a:spcBef>
                  <a:spcPts val="0"/>
                </a:spcBef>
                <a:spcAft>
                  <a:spcPts val="0"/>
                </a:spcAft>
                <a:defRPr/>
              </a:pPr>
              <a:endParaRPr lang="zh-CN" altLang="en-US" sz="1800"/>
            </a:p>
          </p:txBody>
        </p:sp>
        <p:sp>
          <p:nvSpPr>
            <p:cNvPr id="35" name="任意多边形 34"/>
            <p:cNvSpPr/>
            <p:nvPr/>
          </p:nvSpPr>
          <p:spPr>
            <a:xfrm>
              <a:off x="4586361" y="1563639"/>
              <a:ext cx="730750" cy="1363294"/>
            </a:xfrm>
            <a:custGeom>
              <a:avLst/>
              <a:gdLst>
                <a:gd name="connsiteX0" fmla="*/ 0 w 730749"/>
                <a:gd name="connsiteY0" fmla="*/ 0 h 1363293"/>
                <a:gd name="connsiteX1" fmla="*/ 24187 w 730749"/>
                <a:gd name="connsiteY1" fmla="*/ 1357 h 1363293"/>
                <a:gd name="connsiteX2" fmla="*/ 186816 w 730749"/>
                <a:gd name="connsiteY2" fmla="*/ 156690 h 1363293"/>
                <a:gd name="connsiteX3" fmla="*/ 722512 w 730749"/>
                <a:gd name="connsiteY3" fmla="*/ 1261677 h 1363293"/>
                <a:gd name="connsiteX4" fmla="*/ 730749 w 730749"/>
                <a:gd name="connsiteY4" fmla="*/ 1324425 h 1363293"/>
                <a:gd name="connsiteX5" fmla="*/ 680990 w 730749"/>
                <a:gd name="connsiteY5" fmla="*/ 1250717 h 1363293"/>
                <a:gd name="connsiteX6" fmla="*/ 379037 w 730749"/>
                <a:gd name="connsiteY6" fmla="*/ 1085123 h 1363293"/>
                <a:gd name="connsiteX7" fmla="*/ 77084 w 730749"/>
                <a:gd name="connsiteY7" fmla="*/ 1250717 h 1363293"/>
                <a:gd name="connsiteX8" fmla="*/ 1087 w 730749"/>
                <a:gd name="connsiteY8" fmla="*/ 1363293 h 1363293"/>
                <a:gd name="connsiteX9" fmla="*/ 0 w 730749"/>
                <a:gd name="connsiteY9" fmla="*/ 0 h 1363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749" h="1363293">
                  <a:moveTo>
                    <a:pt x="0" y="0"/>
                  </a:moveTo>
                  <a:lnTo>
                    <a:pt x="24187" y="1357"/>
                  </a:lnTo>
                  <a:lnTo>
                    <a:pt x="186816" y="156690"/>
                  </a:lnTo>
                  <a:cubicBezTo>
                    <a:pt x="463407" y="453963"/>
                    <a:pt x="650164" y="840792"/>
                    <a:pt x="722512" y="1261677"/>
                  </a:cubicBezTo>
                  <a:lnTo>
                    <a:pt x="730749" y="1324425"/>
                  </a:lnTo>
                  <a:lnTo>
                    <a:pt x="680990" y="1250717"/>
                  </a:lnTo>
                  <a:cubicBezTo>
                    <a:pt x="594796" y="1146170"/>
                    <a:pt x="490887" y="1085123"/>
                    <a:pt x="379037" y="1085123"/>
                  </a:cubicBezTo>
                  <a:cubicBezTo>
                    <a:pt x="267187" y="1085123"/>
                    <a:pt x="163279" y="1146170"/>
                    <a:pt x="77084" y="1250717"/>
                  </a:cubicBezTo>
                  <a:lnTo>
                    <a:pt x="1087" y="1363293"/>
                  </a:lnTo>
                  <a:lnTo>
                    <a:pt x="0" y="0"/>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fontAlgn="auto">
                <a:spcBef>
                  <a:spcPts val="0"/>
                </a:spcBef>
                <a:spcAft>
                  <a:spcPts val="0"/>
                </a:spcAft>
                <a:defRPr/>
              </a:pPr>
              <a:endParaRPr lang="zh-CN" altLang="en-US" sz="1800"/>
            </a:p>
          </p:txBody>
        </p:sp>
        <p:sp>
          <p:nvSpPr>
            <p:cNvPr id="36" name="任意多边形 35"/>
            <p:cNvSpPr/>
            <p:nvPr/>
          </p:nvSpPr>
          <p:spPr>
            <a:xfrm>
              <a:off x="3865818" y="1563639"/>
              <a:ext cx="728951" cy="1368725"/>
            </a:xfrm>
            <a:custGeom>
              <a:avLst/>
              <a:gdLst>
                <a:gd name="connsiteX0" fmla="*/ 728951 w 728951"/>
                <a:gd name="connsiteY0" fmla="*/ 0 h 1368725"/>
                <a:gd name="connsiteX1" fmla="*/ 727861 w 728951"/>
                <a:gd name="connsiteY1" fmla="*/ 1368725 h 1368725"/>
                <a:gd name="connsiteX2" fmla="*/ 648196 w 728951"/>
                <a:gd name="connsiteY2" fmla="*/ 1250717 h 1368725"/>
                <a:gd name="connsiteX3" fmla="*/ 346243 w 728951"/>
                <a:gd name="connsiteY3" fmla="*/ 1085123 h 1368725"/>
                <a:gd name="connsiteX4" fmla="*/ 44290 w 728951"/>
                <a:gd name="connsiteY4" fmla="*/ 1250717 h 1368725"/>
                <a:gd name="connsiteX5" fmla="*/ 0 w 728951"/>
                <a:gd name="connsiteY5" fmla="*/ 1316325 h 1368725"/>
                <a:gd name="connsiteX6" fmla="*/ 11012 w 728951"/>
                <a:gd name="connsiteY6" fmla="*/ 1235951 h 1368725"/>
                <a:gd name="connsiteX7" fmla="*/ 542135 w 728951"/>
                <a:gd name="connsiteY7" fmla="*/ 156690 h 1368725"/>
                <a:gd name="connsiteX8" fmla="*/ 704764 w 728951"/>
                <a:gd name="connsiteY8" fmla="*/ 1357 h 1368725"/>
                <a:gd name="connsiteX9" fmla="*/ 728951 w 728951"/>
                <a:gd name="connsiteY9" fmla="*/ 0 h 1368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8951" h="1368725">
                  <a:moveTo>
                    <a:pt x="728951" y="0"/>
                  </a:moveTo>
                  <a:lnTo>
                    <a:pt x="727861" y="1368725"/>
                  </a:lnTo>
                  <a:lnTo>
                    <a:pt x="648196" y="1250717"/>
                  </a:lnTo>
                  <a:cubicBezTo>
                    <a:pt x="562002" y="1146170"/>
                    <a:pt x="458093" y="1085123"/>
                    <a:pt x="346243" y="1085123"/>
                  </a:cubicBezTo>
                  <a:cubicBezTo>
                    <a:pt x="234393" y="1085123"/>
                    <a:pt x="130485" y="1146170"/>
                    <a:pt x="44290" y="1250717"/>
                  </a:cubicBezTo>
                  <a:lnTo>
                    <a:pt x="0" y="1316325"/>
                  </a:lnTo>
                  <a:lnTo>
                    <a:pt x="11012" y="1235951"/>
                  </a:lnTo>
                  <a:cubicBezTo>
                    <a:pt x="86448" y="825040"/>
                    <a:pt x="271189" y="447896"/>
                    <a:pt x="542135" y="156690"/>
                  </a:cubicBezTo>
                  <a:lnTo>
                    <a:pt x="704764" y="1357"/>
                  </a:lnTo>
                  <a:lnTo>
                    <a:pt x="728951" y="0"/>
                  </a:ln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fontAlgn="auto">
                <a:spcBef>
                  <a:spcPts val="0"/>
                </a:spcBef>
                <a:spcAft>
                  <a:spcPts val="0"/>
                </a:spcAft>
                <a:defRPr/>
              </a:pPr>
              <a:endParaRPr lang="zh-CN" altLang="en-US" sz="1800"/>
            </a:p>
          </p:txBody>
        </p:sp>
        <p:sp>
          <p:nvSpPr>
            <p:cNvPr id="9" name="任意多边形 36"/>
            <p:cNvSpPr/>
            <p:nvPr/>
          </p:nvSpPr>
          <p:spPr>
            <a:xfrm>
              <a:off x="3187086" y="1563639"/>
              <a:ext cx="1407683" cy="1318857"/>
            </a:xfrm>
            <a:custGeom>
              <a:avLst/>
              <a:gdLst>
                <a:gd name="connsiteX0" fmla="*/ 1407683 w 1407683"/>
                <a:gd name="connsiteY0" fmla="*/ 0 h 1318857"/>
                <a:gd name="connsiteX1" fmla="*/ 718085 w 1407683"/>
                <a:gd name="connsiteY1" fmla="*/ 1206657 h 1318857"/>
                <a:gd name="connsiteX2" fmla="*/ 701230 w 1407683"/>
                <a:gd name="connsiteY2" fmla="*/ 1318857 h 1318857"/>
                <a:gd name="connsiteX3" fmla="*/ 691623 w 1407683"/>
                <a:gd name="connsiteY3" fmla="*/ 1297953 h 1318857"/>
                <a:gd name="connsiteX4" fmla="*/ 309743 w 1407683"/>
                <a:gd name="connsiteY4" fmla="*/ 1013962 h 1318857"/>
                <a:gd name="connsiteX5" fmla="*/ 7790 w 1407683"/>
                <a:gd name="connsiteY5" fmla="*/ 1179556 h 1318857"/>
                <a:gd name="connsiteX6" fmla="*/ 0 w 1407683"/>
                <a:gd name="connsiteY6" fmla="*/ 1191095 h 1318857"/>
                <a:gd name="connsiteX7" fmla="*/ 1732 w 1407683"/>
                <a:gd name="connsiteY7" fmla="*/ 1183184 h 1318857"/>
                <a:gd name="connsiteX8" fmla="*/ 1407683 w 1407683"/>
                <a:gd name="connsiteY8" fmla="*/ 0 h 131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683" h="1318857">
                  <a:moveTo>
                    <a:pt x="1407683" y="0"/>
                  </a:moveTo>
                  <a:cubicBezTo>
                    <a:pt x="1054244" y="299337"/>
                    <a:pt x="812151" y="729171"/>
                    <a:pt x="718085" y="1206657"/>
                  </a:cubicBezTo>
                  <a:lnTo>
                    <a:pt x="701230" y="1318857"/>
                  </a:lnTo>
                  <a:lnTo>
                    <a:pt x="691623" y="1297953"/>
                  </a:lnTo>
                  <a:cubicBezTo>
                    <a:pt x="593892" y="1122489"/>
                    <a:pt x="458877" y="1013962"/>
                    <a:pt x="309743" y="1013962"/>
                  </a:cubicBezTo>
                  <a:cubicBezTo>
                    <a:pt x="197893" y="1013962"/>
                    <a:pt x="93985" y="1075009"/>
                    <a:pt x="7790" y="1179556"/>
                  </a:cubicBezTo>
                  <a:lnTo>
                    <a:pt x="0" y="1191095"/>
                  </a:lnTo>
                  <a:lnTo>
                    <a:pt x="1732" y="1183184"/>
                  </a:lnTo>
                  <a:cubicBezTo>
                    <a:pt x="181979" y="498964"/>
                    <a:pt x="743230" y="0"/>
                    <a:pt x="1407683" y="0"/>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fontAlgn="auto">
                <a:spcBef>
                  <a:spcPts val="0"/>
                </a:spcBef>
                <a:spcAft>
                  <a:spcPts val="0"/>
                </a:spcAft>
                <a:defRPr/>
              </a:pPr>
              <a:endParaRPr lang="zh-CN" altLang="en-US" sz="1800"/>
            </a:p>
          </p:txBody>
        </p:sp>
      </p:grpSp>
      <p:grpSp>
        <p:nvGrpSpPr>
          <p:cNvPr id="38" name="组合 37"/>
          <p:cNvGrpSpPr>
            <a:grpSpLocks/>
          </p:cNvGrpSpPr>
          <p:nvPr/>
        </p:nvGrpSpPr>
        <p:grpSpPr bwMode="auto">
          <a:xfrm>
            <a:off x="1285875" y="2846388"/>
            <a:ext cx="304800" cy="303212"/>
            <a:chOff x="6056956" y="3167604"/>
            <a:chExt cx="409123" cy="409123"/>
          </a:xfrm>
        </p:grpSpPr>
        <p:sp>
          <p:nvSpPr>
            <p:cNvPr id="39" name="Freeform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zh-CN" altLang="en-US">
                <a:latin typeface="Wingdings" pitchFamily="2" charset="2"/>
              </a:endParaRPr>
            </a:p>
          </p:txBody>
        </p:sp>
        <p:sp>
          <p:nvSpPr>
            <p:cNvPr id="40" name="Freeform 30"/>
            <p:cNvSpPr>
              <a:spLocks/>
            </p:cNvSpPr>
            <p:nvPr/>
          </p:nvSpPr>
          <p:spPr bwMode="auto">
            <a:xfrm>
              <a:off x="6165495" y="3276142"/>
              <a:ext cx="192046" cy="192048"/>
            </a:xfrm>
            <a:prstGeom prst="ellipse">
              <a:avLst/>
            </a:prstGeom>
            <a:solidFill>
              <a:schemeClr val="accent1"/>
            </a:solidFill>
            <a:ln w="28575">
              <a:noFill/>
            </a:ln>
            <a:effectLst>
              <a:innerShdw blurRad="63500" dist="50800" dir="18900000">
                <a:prstClr val="black">
                  <a:alpha val="50000"/>
                </a:prstClr>
              </a:innerShdw>
            </a:effectLs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zh-CN" altLang="en-US">
                <a:latin typeface="Wingdings" pitchFamily="2" charset="2"/>
              </a:endParaRPr>
            </a:p>
          </p:txBody>
        </p:sp>
      </p:grpSp>
      <p:grpSp>
        <p:nvGrpSpPr>
          <p:cNvPr id="987182" name="Group 46"/>
          <p:cNvGrpSpPr>
            <a:grpSpLocks/>
          </p:cNvGrpSpPr>
          <p:nvPr/>
        </p:nvGrpSpPr>
        <p:grpSpPr bwMode="auto">
          <a:xfrm>
            <a:off x="1058863" y="127000"/>
            <a:ext cx="3527425" cy="622300"/>
            <a:chOff x="4522" y="2750"/>
            <a:chExt cx="4861" cy="552"/>
          </a:xfrm>
        </p:grpSpPr>
        <p:sp>
          <p:nvSpPr>
            <p:cNvPr id="29"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987168"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87185" name="圆角矩形 606"/>
          <p:cNvSpPr>
            <a:spLocks noChangeArrowheads="1"/>
          </p:cNvSpPr>
          <p:nvPr/>
        </p:nvSpPr>
        <p:spPr bwMode="auto">
          <a:xfrm>
            <a:off x="1274763"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教学过程</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87182"/>
                                        </p:tgtEl>
                                        <p:attrNameLst>
                                          <p:attrName>style.visibility</p:attrName>
                                        </p:attrNameLst>
                                      </p:cBhvr>
                                      <p:to>
                                        <p:strVal val="visible"/>
                                      </p:to>
                                    </p:set>
                                    <p:anim calcmode="lin" valueType="num">
                                      <p:cBhvr>
                                        <p:cTn id="7" dur="2000" fill="hold"/>
                                        <p:tgtEl>
                                          <p:spTgt spid="987182"/>
                                        </p:tgtEl>
                                        <p:attrNameLst>
                                          <p:attrName>ppt_w</p:attrName>
                                        </p:attrNameLst>
                                      </p:cBhvr>
                                      <p:tavLst>
                                        <p:tav tm="0">
                                          <p:val>
                                            <p:fltVal val="0"/>
                                          </p:val>
                                        </p:tav>
                                        <p:tav tm="100000">
                                          <p:val>
                                            <p:strVal val="#ppt_w"/>
                                          </p:val>
                                        </p:tav>
                                      </p:tavLst>
                                    </p:anim>
                                    <p:anim calcmode="lin" valueType="num">
                                      <p:cBhvr>
                                        <p:cTn id="8" dur="2000" fill="hold"/>
                                        <p:tgtEl>
                                          <p:spTgt spid="987182"/>
                                        </p:tgtEl>
                                        <p:attrNameLst>
                                          <p:attrName>ppt_h</p:attrName>
                                        </p:attrNameLst>
                                      </p:cBhvr>
                                      <p:tavLst>
                                        <p:tav tm="0">
                                          <p:val>
                                            <p:fltVal val="0"/>
                                          </p:val>
                                        </p:tav>
                                        <p:tav tm="100000">
                                          <p:val>
                                            <p:strVal val="#ppt_h"/>
                                          </p:val>
                                        </p:tav>
                                      </p:tavLst>
                                    </p:anim>
                                    <p:anim calcmode="lin" valueType="num">
                                      <p:cBhvr>
                                        <p:cTn id="9" dur="2000" fill="hold"/>
                                        <p:tgtEl>
                                          <p:spTgt spid="98718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87182"/>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87185"/>
                                        </p:tgtEl>
                                        <p:attrNameLst>
                                          <p:attrName>style.visibility</p:attrName>
                                        </p:attrNameLst>
                                      </p:cBhvr>
                                      <p:to>
                                        <p:strVal val="visible"/>
                                      </p:to>
                                    </p:set>
                                    <p:animEffect transition="in" filter="wipe(left)">
                                      <p:cBhvr>
                                        <p:cTn id="14" dur="1000"/>
                                        <p:tgtEl>
                                          <p:spTgt spid="987185"/>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 presetClass="entr" presetSubtype="1" fill="hold" grpId="0" nodeType="afterEffect">
                                  <p:stCondLst>
                                    <p:cond delay="250"/>
                                  </p:stCondLst>
                                  <p:childTnLst>
                                    <p:set>
                                      <p:cBhvr>
                                        <p:cTn id="21" dur="1" fill="hold">
                                          <p:stCondLst>
                                            <p:cond delay="0"/>
                                          </p:stCondLst>
                                        </p:cTn>
                                        <p:tgtEl>
                                          <p:spTgt spid="987171"/>
                                        </p:tgtEl>
                                        <p:attrNameLst>
                                          <p:attrName>style.visibility</p:attrName>
                                        </p:attrNameLst>
                                      </p:cBhvr>
                                      <p:to>
                                        <p:strVal val="visible"/>
                                      </p:to>
                                    </p:set>
                                    <p:anim calcmode="lin" valueType="num">
                                      <p:cBhvr additive="base">
                                        <p:cTn id="22" dur="500" fill="hold"/>
                                        <p:tgtEl>
                                          <p:spTgt spid="987171"/>
                                        </p:tgtEl>
                                        <p:attrNameLst>
                                          <p:attrName>ppt_x</p:attrName>
                                        </p:attrNameLst>
                                      </p:cBhvr>
                                      <p:tavLst>
                                        <p:tav tm="0">
                                          <p:val>
                                            <p:strVal val="#ppt_x"/>
                                          </p:val>
                                        </p:tav>
                                        <p:tav tm="100000">
                                          <p:val>
                                            <p:strVal val="#ppt_x"/>
                                          </p:val>
                                        </p:tav>
                                      </p:tavLst>
                                    </p:anim>
                                    <p:anim calcmode="lin" valueType="num">
                                      <p:cBhvr additive="base">
                                        <p:cTn id="23" dur="500" fill="hold"/>
                                        <p:tgtEl>
                                          <p:spTgt spid="987171"/>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4750"/>
                            </p:stCondLst>
                            <p:childTnLst>
                              <p:par>
                                <p:cTn id="25" presetID="49" presetClass="entr" presetSubtype="0" decel="10000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350" fill="hold"/>
                                        <p:tgtEl>
                                          <p:spTgt spid="32"/>
                                        </p:tgtEl>
                                        <p:attrNameLst>
                                          <p:attrName>ppt_w</p:attrName>
                                        </p:attrNameLst>
                                      </p:cBhvr>
                                      <p:tavLst>
                                        <p:tav tm="0">
                                          <p:val>
                                            <p:fltVal val="0"/>
                                          </p:val>
                                        </p:tav>
                                        <p:tav tm="100000">
                                          <p:val>
                                            <p:strVal val="#ppt_w"/>
                                          </p:val>
                                        </p:tav>
                                      </p:tavLst>
                                    </p:anim>
                                    <p:anim calcmode="lin" valueType="num">
                                      <p:cBhvr>
                                        <p:cTn id="28" dur="350" fill="hold"/>
                                        <p:tgtEl>
                                          <p:spTgt spid="32"/>
                                        </p:tgtEl>
                                        <p:attrNameLst>
                                          <p:attrName>ppt_h</p:attrName>
                                        </p:attrNameLst>
                                      </p:cBhvr>
                                      <p:tavLst>
                                        <p:tav tm="0">
                                          <p:val>
                                            <p:fltVal val="0"/>
                                          </p:val>
                                        </p:tav>
                                        <p:tav tm="100000">
                                          <p:val>
                                            <p:strVal val="#ppt_h"/>
                                          </p:val>
                                        </p:tav>
                                      </p:tavLst>
                                    </p:anim>
                                    <p:anim calcmode="lin" valueType="num">
                                      <p:cBhvr>
                                        <p:cTn id="29" dur="350" fill="hold"/>
                                        <p:tgtEl>
                                          <p:spTgt spid="32"/>
                                        </p:tgtEl>
                                        <p:attrNameLst>
                                          <p:attrName>style.rotation</p:attrName>
                                        </p:attrNameLst>
                                      </p:cBhvr>
                                      <p:tavLst>
                                        <p:tav tm="0">
                                          <p:val>
                                            <p:fltVal val="360"/>
                                          </p:val>
                                        </p:tav>
                                        <p:tav tm="100000">
                                          <p:val>
                                            <p:fltVal val="0"/>
                                          </p:val>
                                        </p:tav>
                                      </p:tavLst>
                                    </p:anim>
                                    <p:animEffect transition="in" filter="fade">
                                      <p:cBhvr>
                                        <p:cTn id="30" dur="350"/>
                                        <p:tgtEl>
                                          <p:spTgt spid="32"/>
                                        </p:tgtEl>
                                      </p:cBhvr>
                                    </p:animEffect>
                                  </p:childTnLst>
                                </p:cTn>
                              </p:par>
                            </p:childTnLst>
                          </p:cTn>
                        </p:par>
                        <p:par>
                          <p:cTn id="31" fill="hold" nodeType="afterGroup">
                            <p:stCondLst>
                              <p:cond delay="510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par>
                                <p:cTn id="35" presetID="22" presetClass="entr" presetSubtype="2"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nodeType="afterGroup">
                            <p:stCondLst>
                              <p:cond delay="5600"/>
                            </p:stCondLst>
                            <p:childTnLst>
                              <p:par>
                                <p:cTn id="39" presetID="2" presetClass="entr" presetSubtype="1"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childTnLst>
                          </p:cTn>
                        </p:par>
                        <p:par>
                          <p:cTn id="43" fill="hold" nodeType="afterGroup">
                            <p:stCondLst>
                              <p:cond delay="6100"/>
                            </p:stCondLst>
                            <p:childTnLst>
                              <p:par>
                                <p:cTn id="44" presetID="49" presetClass="entr" presetSubtype="0" decel="10000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350" fill="hold"/>
                                        <p:tgtEl>
                                          <p:spTgt spid="21"/>
                                        </p:tgtEl>
                                        <p:attrNameLst>
                                          <p:attrName>ppt_w</p:attrName>
                                        </p:attrNameLst>
                                      </p:cBhvr>
                                      <p:tavLst>
                                        <p:tav tm="0">
                                          <p:val>
                                            <p:fltVal val="0"/>
                                          </p:val>
                                        </p:tav>
                                        <p:tav tm="100000">
                                          <p:val>
                                            <p:strVal val="#ppt_w"/>
                                          </p:val>
                                        </p:tav>
                                      </p:tavLst>
                                    </p:anim>
                                    <p:anim calcmode="lin" valueType="num">
                                      <p:cBhvr>
                                        <p:cTn id="47" dur="350" fill="hold"/>
                                        <p:tgtEl>
                                          <p:spTgt spid="21"/>
                                        </p:tgtEl>
                                        <p:attrNameLst>
                                          <p:attrName>ppt_h</p:attrName>
                                        </p:attrNameLst>
                                      </p:cBhvr>
                                      <p:tavLst>
                                        <p:tav tm="0">
                                          <p:val>
                                            <p:fltVal val="0"/>
                                          </p:val>
                                        </p:tav>
                                        <p:tav tm="100000">
                                          <p:val>
                                            <p:strVal val="#ppt_h"/>
                                          </p:val>
                                        </p:tav>
                                      </p:tavLst>
                                    </p:anim>
                                    <p:anim calcmode="lin" valueType="num">
                                      <p:cBhvr>
                                        <p:cTn id="48" dur="350" fill="hold"/>
                                        <p:tgtEl>
                                          <p:spTgt spid="21"/>
                                        </p:tgtEl>
                                        <p:attrNameLst>
                                          <p:attrName>style.rotation</p:attrName>
                                        </p:attrNameLst>
                                      </p:cBhvr>
                                      <p:tavLst>
                                        <p:tav tm="0">
                                          <p:val>
                                            <p:fltVal val="360"/>
                                          </p:val>
                                        </p:tav>
                                        <p:tav tm="100000">
                                          <p:val>
                                            <p:fltVal val="0"/>
                                          </p:val>
                                        </p:tav>
                                      </p:tavLst>
                                    </p:anim>
                                    <p:animEffect transition="in" filter="fade">
                                      <p:cBhvr>
                                        <p:cTn id="49" dur="350"/>
                                        <p:tgtEl>
                                          <p:spTgt spid="21"/>
                                        </p:tgtEl>
                                      </p:cBhvr>
                                    </p:animEffect>
                                  </p:childTnLst>
                                </p:cTn>
                              </p:par>
                            </p:childTnLst>
                          </p:cTn>
                        </p:par>
                        <p:par>
                          <p:cTn id="50" fill="hold" nodeType="afterGroup">
                            <p:stCondLst>
                              <p:cond delay="6450"/>
                            </p:stCondLst>
                            <p:childTnLst>
                              <p:par>
                                <p:cTn id="51" presetID="22" presetClass="entr" presetSubtype="8"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childTnLst>
                          </p:cTn>
                        </p:par>
                        <p:par>
                          <p:cTn id="57" fill="hold" nodeType="afterGroup">
                            <p:stCondLst>
                              <p:cond delay="6950"/>
                            </p:stCondLst>
                            <p:childTnLst>
                              <p:par>
                                <p:cTn id="58" presetID="2" presetClass="entr" presetSubtype="1" fill="hold" grpId="0" nodeType="afterEffect">
                                  <p:stCondLst>
                                    <p:cond delay="0"/>
                                  </p:stCondLst>
                                  <p:childTnLst>
                                    <p:set>
                                      <p:cBhvr>
                                        <p:cTn id="59" dur="1" fill="hold">
                                          <p:stCondLst>
                                            <p:cond delay="0"/>
                                          </p:stCondLst>
                                        </p:cTn>
                                        <p:tgtEl>
                                          <p:spTgt spid="987162"/>
                                        </p:tgtEl>
                                        <p:attrNameLst>
                                          <p:attrName>style.visibility</p:attrName>
                                        </p:attrNameLst>
                                      </p:cBhvr>
                                      <p:to>
                                        <p:strVal val="visible"/>
                                      </p:to>
                                    </p:set>
                                    <p:anim calcmode="lin" valueType="num">
                                      <p:cBhvr additive="base">
                                        <p:cTn id="60" dur="500" fill="hold"/>
                                        <p:tgtEl>
                                          <p:spTgt spid="987162"/>
                                        </p:tgtEl>
                                        <p:attrNameLst>
                                          <p:attrName>ppt_x</p:attrName>
                                        </p:attrNameLst>
                                      </p:cBhvr>
                                      <p:tavLst>
                                        <p:tav tm="0">
                                          <p:val>
                                            <p:strVal val="#ppt_x"/>
                                          </p:val>
                                        </p:tav>
                                        <p:tav tm="100000">
                                          <p:val>
                                            <p:strVal val="#ppt_x"/>
                                          </p:val>
                                        </p:tav>
                                      </p:tavLst>
                                    </p:anim>
                                    <p:anim calcmode="lin" valueType="num">
                                      <p:cBhvr additive="base">
                                        <p:cTn id="61" dur="500" fill="hold"/>
                                        <p:tgtEl>
                                          <p:spTgt spid="987162"/>
                                        </p:tgtEl>
                                        <p:attrNameLst>
                                          <p:attrName>ppt_y</p:attrName>
                                        </p:attrNameLst>
                                      </p:cBhvr>
                                      <p:tavLst>
                                        <p:tav tm="0">
                                          <p:val>
                                            <p:strVal val="0-#ppt_h/2"/>
                                          </p:val>
                                        </p:tav>
                                        <p:tav tm="100000">
                                          <p:val>
                                            <p:strVal val="#ppt_y"/>
                                          </p:val>
                                        </p:tav>
                                      </p:tavLst>
                                    </p:anim>
                                  </p:childTnLst>
                                </p:cTn>
                              </p:par>
                            </p:childTnLst>
                          </p:cTn>
                        </p:par>
                        <p:par>
                          <p:cTn id="62" fill="hold" nodeType="afterGroup">
                            <p:stCondLst>
                              <p:cond delay="7450"/>
                            </p:stCondLst>
                            <p:childTnLst>
                              <p:par>
                                <p:cTn id="63" presetID="49" presetClass="entr" presetSubtype="0" decel="10000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350" fill="hold"/>
                                        <p:tgtEl>
                                          <p:spTgt spid="10"/>
                                        </p:tgtEl>
                                        <p:attrNameLst>
                                          <p:attrName>ppt_w</p:attrName>
                                        </p:attrNameLst>
                                      </p:cBhvr>
                                      <p:tavLst>
                                        <p:tav tm="0">
                                          <p:val>
                                            <p:fltVal val="0"/>
                                          </p:val>
                                        </p:tav>
                                        <p:tav tm="100000">
                                          <p:val>
                                            <p:strVal val="#ppt_w"/>
                                          </p:val>
                                        </p:tav>
                                      </p:tavLst>
                                    </p:anim>
                                    <p:anim calcmode="lin" valueType="num">
                                      <p:cBhvr>
                                        <p:cTn id="66" dur="350" fill="hold"/>
                                        <p:tgtEl>
                                          <p:spTgt spid="10"/>
                                        </p:tgtEl>
                                        <p:attrNameLst>
                                          <p:attrName>ppt_h</p:attrName>
                                        </p:attrNameLst>
                                      </p:cBhvr>
                                      <p:tavLst>
                                        <p:tav tm="0">
                                          <p:val>
                                            <p:fltVal val="0"/>
                                          </p:val>
                                        </p:tav>
                                        <p:tav tm="100000">
                                          <p:val>
                                            <p:strVal val="#ppt_h"/>
                                          </p:val>
                                        </p:tav>
                                      </p:tavLst>
                                    </p:anim>
                                    <p:anim calcmode="lin" valueType="num">
                                      <p:cBhvr>
                                        <p:cTn id="67" dur="350" fill="hold"/>
                                        <p:tgtEl>
                                          <p:spTgt spid="10"/>
                                        </p:tgtEl>
                                        <p:attrNameLst>
                                          <p:attrName>style.rotation</p:attrName>
                                        </p:attrNameLst>
                                      </p:cBhvr>
                                      <p:tavLst>
                                        <p:tav tm="0">
                                          <p:val>
                                            <p:fltVal val="360"/>
                                          </p:val>
                                        </p:tav>
                                        <p:tav tm="100000">
                                          <p:val>
                                            <p:fltVal val="0"/>
                                          </p:val>
                                        </p:tav>
                                      </p:tavLst>
                                    </p:anim>
                                    <p:animEffect transition="in" filter="fade">
                                      <p:cBhvr>
                                        <p:cTn id="68" dur="350"/>
                                        <p:tgtEl>
                                          <p:spTgt spid="10"/>
                                        </p:tgtEl>
                                      </p:cBhvr>
                                    </p:animEffect>
                                  </p:childTnLst>
                                </p:cTn>
                              </p:par>
                            </p:childTnLst>
                          </p:cTn>
                        </p:par>
                        <p:par>
                          <p:cTn id="69" fill="hold" nodeType="afterGroup">
                            <p:stCondLst>
                              <p:cond delay="7800"/>
                            </p:stCondLst>
                            <p:childTnLst>
                              <p:par>
                                <p:cTn id="70" presetID="22" presetClass="entr" presetSubtype="2"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right)">
                                      <p:cBhvr>
                                        <p:cTn id="72" dur="500"/>
                                        <p:tgtEl>
                                          <p:spTgt spid="17"/>
                                        </p:tgtEl>
                                      </p:cBhvr>
                                    </p:animEffect>
                                  </p:childTnLst>
                                </p:cTn>
                              </p:par>
                              <p:par>
                                <p:cTn id="73" presetID="22" presetClass="entr" presetSubtype="2" fill="hold" nodeType="with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right)">
                                      <p:cBhvr>
                                        <p:cTn id="75" dur="500"/>
                                        <p:tgtEl>
                                          <p:spTgt spid="18"/>
                                        </p:tgtEl>
                                      </p:cBhvr>
                                    </p:animEffect>
                                  </p:childTnLst>
                                </p:cTn>
                              </p:par>
                            </p:childTnLst>
                          </p:cTn>
                        </p:par>
                        <p:par>
                          <p:cTn id="76" fill="hold" nodeType="afterGroup">
                            <p:stCondLst>
                              <p:cond delay="8300"/>
                            </p:stCondLst>
                            <p:childTnLst>
                              <p:par>
                                <p:cTn id="77" presetID="2" presetClass="entr" presetSubtype="1" fill="hold" nodeType="after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ppt_x"/>
                                          </p:val>
                                        </p:tav>
                                        <p:tav tm="100000">
                                          <p:val>
                                            <p:strVal val="#ppt_x"/>
                                          </p:val>
                                        </p:tav>
                                      </p:tavLst>
                                    </p:anim>
                                    <p:anim calcmode="lin" valueType="num">
                                      <p:cBhvr additive="base">
                                        <p:cTn id="80" dur="500" fill="hold"/>
                                        <p:tgtEl>
                                          <p:spTgt spid="2"/>
                                        </p:tgtEl>
                                        <p:attrNameLst>
                                          <p:attrName>ppt_y</p:attrName>
                                        </p:attrNameLst>
                                      </p:cBhvr>
                                      <p:tavLst>
                                        <p:tav tm="0">
                                          <p:val>
                                            <p:strVal val="0-#ppt_h/2"/>
                                          </p:val>
                                        </p:tav>
                                        <p:tav tm="100000">
                                          <p:val>
                                            <p:strVal val="#ppt_y"/>
                                          </p:val>
                                        </p:tav>
                                      </p:tavLst>
                                    </p:anim>
                                  </p:childTnLst>
                                </p:cTn>
                              </p:par>
                            </p:childTnLst>
                          </p:cTn>
                        </p:par>
                        <p:par>
                          <p:cTn id="81" fill="hold" nodeType="afterGroup">
                            <p:stCondLst>
                              <p:cond delay="8800"/>
                            </p:stCondLst>
                            <p:childTnLst>
                              <p:par>
                                <p:cTn id="82" presetID="49" presetClass="entr" presetSubtype="0" decel="100000" fill="hold"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350" fill="hold"/>
                                        <p:tgtEl>
                                          <p:spTgt spid="3"/>
                                        </p:tgtEl>
                                        <p:attrNameLst>
                                          <p:attrName>ppt_w</p:attrName>
                                        </p:attrNameLst>
                                      </p:cBhvr>
                                      <p:tavLst>
                                        <p:tav tm="0">
                                          <p:val>
                                            <p:fltVal val="0"/>
                                          </p:val>
                                        </p:tav>
                                        <p:tav tm="100000">
                                          <p:val>
                                            <p:strVal val="#ppt_w"/>
                                          </p:val>
                                        </p:tav>
                                      </p:tavLst>
                                    </p:anim>
                                    <p:anim calcmode="lin" valueType="num">
                                      <p:cBhvr>
                                        <p:cTn id="85" dur="350" fill="hold"/>
                                        <p:tgtEl>
                                          <p:spTgt spid="3"/>
                                        </p:tgtEl>
                                        <p:attrNameLst>
                                          <p:attrName>ppt_h</p:attrName>
                                        </p:attrNameLst>
                                      </p:cBhvr>
                                      <p:tavLst>
                                        <p:tav tm="0">
                                          <p:val>
                                            <p:fltVal val="0"/>
                                          </p:val>
                                        </p:tav>
                                        <p:tav tm="100000">
                                          <p:val>
                                            <p:strVal val="#ppt_h"/>
                                          </p:val>
                                        </p:tav>
                                      </p:tavLst>
                                    </p:anim>
                                    <p:anim calcmode="lin" valueType="num">
                                      <p:cBhvr>
                                        <p:cTn id="86" dur="350" fill="hold"/>
                                        <p:tgtEl>
                                          <p:spTgt spid="3"/>
                                        </p:tgtEl>
                                        <p:attrNameLst>
                                          <p:attrName>style.rotation</p:attrName>
                                        </p:attrNameLst>
                                      </p:cBhvr>
                                      <p:tavLst>
                                        <p:tav tm="0">
                                          <p:val>
                                            <p:fltVal val="360"/>
                                          </p:val>
                                        </p:tav>
                                        <p:tav tm="100000">
                                          <p:val>
                                            <p:fltVal val="0"/>
                                          </p:val>
                                        </p:tav>
                                      </p:tavLst>
                                    </p:anim>
                                    <p:animEffect transition="in" filter="fade">
                                      <p:cBhvr>
                                        <p:cTn id="87" dur="350"/>
                                        <p:tgtEl>
                                          <p:spTgt spid="3"/>
                                        </p:tgtEl>
                                      </p:cBhvr>
                                    </p:animEffect>
                                  </p:childTnLst>
                                </p:cTn>
                              </p:par>
                            </p:childTnLst>
                          </p:cTn>
                        </p:par>
                        <p:par>
                          <p:cTn id="88" fill="hold" nodeType="afterGroup">
                            <p:stCondLst>
                              <p:cond delay="9150"/>
                            </p:stCondLst>
                            <p:childTnLst>
                              <p:par>
                                <p:cTn id="89" presetID="22" presetClass="entr" presetSubtype="8"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left)">
                                      <p:cBhvr>
                                        <p:cTn id="91" dur="500"/>
                                        <p:tgtEl>
                                          <p:spTgt spid="6"/>
                                        </p:tgtEl>
                                      </p:cBhvr>
                                    </p:animEffect>
                                  </p:childTnLst>
                                </p:cTn>
                              </p:par>
                              <p:par>
                                <p:cTn id="92" presetID="22" presetClass="entr" presetSubtype="8" fill="hold" nodeType="with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left)">
                                      <p:cBhvr>
                                        <p:cTn id="94" dur="500"/>
                                        <p:tgtEl>
                                          <p:spTgt spid="7"/>
                                        </p:tgtEl>
                                      </p:cBhvr>
                                    </p:animEffect>
                                  </p:childTnLst>
                                </p:cTn>
                              </p:par>
                            </p:childTnLst>
                          </p:cTn>
                        </p:par>
                        <p:par>
                          <p:cTn id="95" fill="hold" nodeType="afterGroup">
                            <p:stCondLst>
                              <p:cond delay="9650"/>
                            </p:stCondLst>
                            <p:childTnLst>
                              <p:par>
                                <p:cTn id="96" presetID="2" presetClass="entr" presetSubtype="8"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250" fill="hold"/>
                                        <p:tgtEl>
                                          <p:spTgt spid="38"/>
                                        </p:tgtEl>
                                        <p:attrNameLst>
                                          <p:attrName>ppt_x</p:attrName>
                                        </p:attrNameLst>
                                      </p:cBhvr>
                                      <p:tavLst>
                                        <p:tav tm="0">
                                          <p:val>
                                            <p:strVal val="0-#ppt_w/2"/>
                                          </p:val>
                                        </p:tav>
                                        <p:tav tm="100000">
                                          <p:val>
                                            <p:strVal val="#ppt_x"/>
                                          </p:val>
                                        </p:tav>
                                      </p:tavLst>
                                    </p:anim>
                                    <p:anim calcmode="lin" valueType="num">
                                      <p:cBhvr additive="base">
                                        <p:cTn id="99" dur="250" fill="hold"/>
                                        <p:tgtEl>
                                          <p:spTgt spid="38"/>
                                        </p:tgtEl>
                                        <p:attrNameLst>
                                          <p:attrName>ppt_y</p:attrName>
                                        </p:attrNameLst>
                                      </p:cBhvr>
                                      <p:tavLst>
                                        <p:tav tm="0">
                                          <p:val>
                                            <p:strVal val="#ppt_y"/>
                                          </p:val>
                                        </p:tav>
                                        <p:tav tm="100000">
                                          <p:val>
                                            <p:strVal val="#ppt_y"/>
                                          </p:val>
                                        </p:tav>
                                      </p:tavLst>
                                    </p:anim>
                                  </p:childTnLst>
                                </p:cTn>
                              </p:par>
                            </p:childTnLst>
                          </p:cTn>
                        </p:par>
                        <p:par>
                          <p:cTn id="100" fill="hold" nodeType="afterGroup">
                            <p:stCondLst>
                              <p:cond delay="9900"/>
                            </p:stCondLst>
                            <p:childTnLst>
                              <p:par>
                                <p:cTn id="101" presetID="10" presetClass="entr" presetSubtype="0" fill="hold" grpId="0" nodeType="afterEffect">
                                  <p:stCondLst>
                                    <p:cond delay="0"/>
                                  </p:stCondLst>
                                  <p:iterate type="lt">
                                    <p:tmPct val="10000"/>
                                  </p:iterate>
                                  <p:childTnLst>
                                    <p:set>
                                      <p:cBhvr>
                                        <p:cTn id="102" dur="1" fill="hold">
                                          <p:stCondLst>
                                            <p:cond delay="0"/>
                                          </p:stCondLst>
                                        </p:cTn>
                                        <p:tgtEl>
                                          <p:spTgt spid="19"/>
                                        </p:tgtEl>
                                        <p:attrNameLst>
                                          <p:attrName>style.visibility</p:attrName>
                                        </p:attrNameLst>
                                      </p:cBhvr>
                                      <p:to>
                                        <p:strVal val="visible"/>
                                      </p:to>
                                    </p:set>
                                    <p:animEffect transition="in" filter="fade">
                                      <p:cBhvr>
                                        <p:cTn id="103" dur="100"/>
                                        <p:tgtEl>
                                          <p:spTgt spid="19"/>
                                        </p:tgtEl>
                                      </p:cBhvr>
                                    </p:animEffect>
                                  </p:childTnLst>
                                </p:cTn>
                              </p:par>
                            </p:childTnLst>
                          </p:cTn>
                        </p:par>
                        <p:par>
                          <p:cTn id="104" fill="hold" nodeType="afterGroup">
                            <p:stCondLst>
                              <p:cond delay="10060"/>
                            </p:stCondLst>
                            <p:childTnLst>
                              <p:par>
                                <p:cTn id="105" presetID="16" presetClass="entr" presetSubtype="37" fill="hold" grpId="0" nodeType="afterEffect">
                                  <p:stCondLst>
                                    <p:cond delay="0"/>
                                  </p:stCondLst>
                                  <p:childTnLst>
                                    <p:set>
                                      <p:cBhvr>
                                        <p:cTn id="106" dur="1" fill="hold">
                                          <p:stCondLst>
                                            <p:cond delay="0"/>
                                          </p:stCondLst>
                                        </p:cTn>
                                        <p:tgtEl>
                                          <p:spTgt spid="8"/>
                                        </p:tgtEl>
                                        <p:attrNameLst>
                                          <p:attrName>style.visibility</p:attrName>
                                        </p:attrNameLst>
                                      </p:cBhvr>
                                      <p:to>
                                        <p:strVal val="visible"/>
                                      </p:to>
                                    </p:set>
                                    <p:animEffect transition="in" filter="barn(outVertical)">
                                      <p:cBhvr>
                                        <p:cTn id="10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6" grpId="0"/>
      <p:bldP spid="8" grpId="0"/>
      <p:bldP spid="987162" grpId="0" animBg="1"/>
      <p:bldP spid="17" grpId="0"/>
      <p:bldP spid="19" grpId="0"/>
      <p:bldP spid="27" grpId="0"/>
      <p:bldP spid="987171" grpId="0" animBg="1"/>
      <p:bldP spid="30" grpId="0"/>
      <p:bldP spid="98718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课堂实施</a:t>
            </a:r>
          </a:p>
        </p:txBody>
      </p:sp>
      <p:grpSp>
        <p:nvGrpSpPr>
          <p:cNvPr id="89" name="组合 88"/>
          <p:cNvGrpSpPr>
            <a:grpSpLocks/>
          </p:cNvGrpSpPr>
          <p:nvPr/>
        </p:nvGrpSpPr>
        <p:grpSpPr bwMode="auto">
          <a:xfrm>
            <a:off x="1058863" y="1485900"/>
            <a:ext cx="3397250" cy="3394075"/>
            <a:chOff x="2760801" y="1451401"/>
            <a:chExt cx="3395472" cy="3395472"/>
          </a:xfrm>
        </p:grpSpPr>
        <p:grpSp>
          <p:nvGrpSpPr>
            <p:cNvPr id="90" name="组合 89"/>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latin typeface="+mj-ea"/>
                  <a:ea typeface="+mj-ea"/>
                </a:endParaRPr>
              </a:p>
            </p:txBody>
          </p:sp>
          <p:sp>
            <p:nvSpPr>
              <p:cNvPr id="96" name="椭圆 95"/>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mj-ea"/>
                  <a:ea typeface="+mj-ea"/>
                </a:endParaRPr>
              </a:p>
            </p:txBody>
          </p:sp>
        </p:grpSp>
        <p:grpSp>
          <p:nvGrpSpPr>
            <p:cNvPr id="989207" name="组合 90"/>
            <p:cNvGrpSpPr>
              <a:grpSpLocks/>
            </p:cNvGrpSpPr>
            <p:nvPr/>
          </p:nvGrpSpPr>
          <p:grpSpPr bwMode="auto">
            <a:xfrm>
              <a:off x="3390972" y="1772816"/>
              <a:ext cx="2439450" cy="2444927"/>
              <a:chOff x="800752" y="1176303"/>
              <a:chExt cx="2227424" cy="2232424"/>
            </a:xfrm>
          </p:grpSpPr>
          <p:sp>
            <p:nvSpPr>
              <p:cNvPr id="989208" name="椭圆 1"/>
              <p:cNvSpPr>
                <a:spLocks/>
              </p:cNvSpPr>
              <p:nvPr/>
            </p:nvSpPr>
            <p:spPr bwMode="auto">
              <a:xfrm>
                <a:off x="800752" y="1176303"/>
                <a:ext cx="2227424" cy="2232424"/>
              </a:xfrm>
              <a:custGeom>
                <a:avLst/>
                <a:gdLst>
                  <a:gd name="T0" fmla="*/ 1189373 w 2373418"/>
                  <a:gd name="T1" fmla="*/ 0 h 2378746"/>
                  <a:gd name="T2" fmla="*/ 1189373 w 2373418"/>
                  <a:gd name="T3" fmla="*/ 287688 h 2378746"/>
                  <a:gd name="T4" fmla="*/ 287688 w 2373418"/>
                  <a:gd name="T5" fmla="*/ 1189373 h 2378746"/>
                  <a:gd name="T6" fmla="*/ 1189373 w 2373418"/>
                  <a:gd name="T7" fmla="*/ 2091058 h 2378746"/>
                  <a:gd name="T8" fmla="*/ 2084369 w 2373418"/>
                  <a:gd name="T9" fmla="*/ 1294891 h 2378746"/>
                  <a:gd name="T10" fmla="*/ 2373418 w 2373418"/>
                  <a:gd name="T11" fmla="*/ 1294891 h 2378746"/>
                  <a:gd name="T12" fmla="*/ 1189373 w 2373418"/>
                  <a:gd name="T13" fmla="*/ 2378746 h 2378746"/>
                  <a:gd name="T14" fmla="*/ 0 w 2373418"/>
                  <a:gd name="T15" fmla="*/ 1189373 h 2378746"/>
                  <a:gd name="T16" fmla="*/ 1189373 w 2373418"/>
                  <a:gd name="T17" fmla="*/ 0 h 2378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TextBox 50"/>
              <p:cNvSpPr txBox="1"/>
              <p:nvPr/>
            </p:nvSpPr>
            <p:spPr>
              <a:xfrm>
                <a:off x="1584292" y="1844252"/>
                <a:ext cx="678021" cy="417634"/>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latin typeface="Rockwell" pitchFamily="18" charset="0"/>
                  </a:rPr>
                  <a:t>76%</a:t>
                </a:r>
                <a:endParaRPr lang="zh-CN" altLang="en-US">
                  <a:latin typeface="Rockwell" pitchFamily="18" charset="0"/>
                </a:endParaRPr>
              </a:p>
            </p:txBody>
          </p:sp>
          <p:sp>
            <p:nvSpPr>
              <p:cNvPr id="94" name="TextBox 51"/>
              <p:cNvSpPr txBox="1"/>
              <p:nvPr/>
            </p:nvSpPr>
            <p:spPr>
              <a:xfrm>
                <a:off x="1381466" y="2287988"/>
                <a:ext cx="1003992" cy="334977"/>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800">
                    <a:solidFill>
                      <a:srgbClr val="404040"/>
                    </a:solidFill>
                    <a:latin typeface="Rockwell" pitchFamily="18" charset="0"/>
                  </a:rPr>
                  <a:t>添加标题</a:t>
                </a:r>
              </a:p>
            </p:txBody>
          </p:sp>
        </p:grpSp>
      </p:grpSp>
      <p:sp>
        <p:nvSpPr>
          <p:cNvPr id="989211" name="矩形 96"/>
          <p:cNvSpPr>
            <a:spLocks noChangeArrowheads="1"/>
          </p:cNvSpPr>
          <p:nvPr/>
        </p:nvSpPr>
        <p:spPr bwMode="auto">
          <a:xfrm>
            <a:off x="1778000" y="4365625"/>
            <a:ext cx="2328863" cy="76200"/>
          </a:xfrm>
          <a:prstGeom prst="rect">
            <a:avLst/>
          </a:prstGeom>
          <a:solidFill>
            <a:srgbClr val="0D94D7"/>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en-US" sz="1800">
              <a:solidFill>
                <a:srgbClr val="404040"/>
              </a:solidFill>
              <a:latin typeface="Rockwell" pitchFamily="18" charset="0"/>
            </a:endParaRPr>
          </a:p>
        </p:txBody>
      </p:sp>
      <p:sp>
        <p:nvSpPr>
          <p:cNvPr id="98" name="矩形 97"/>
          <p:cNvSpPr/>
          <p:nvPr/>
        </p:nvSpPr>
        <p:spPr>
          <a:xfrm>
            <a:off x="1711325" y="4551363"/>
            <a:ext cx="2408238" cy="1758950"/>
          </a:xfrm>
          <a:prstGeom prst="rect">
            <a:avLst/>
          </a:prstGeom>
        </p:spPr>
        <p:txBody>
          <a:bodyPr>
            <a:spAutoFit/>
          </a:bodyPr>
          <a:lstStyle/>
          <a:p>
            <a:pPr>
              <a:lnSpc>
                <a:spcPct val="130000"/>
              </a:lnSpc>
            </a:pPr>
            <a:r>
              <a:rPr lang="zh-CN" altLang="en-US" sz="1200">
                <a:solidFill>
                  <a:srgbClr val="404040"/>
                </a:solidFill>
                <a:latin typeface="Rockwell" pitchFamily="18"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a:solidFill>
                <a:srgbClr val="404040"/>
              </a:solidFill>
              <a:latin typeface="Rockwell" pitchFamily="18" charset="0"/>
            </a:endParaRPr>
          </a:p>
        </p:txBody>
      </p:sp>
      <p:grpSp>
        <p:nvGrpSpPr>
          <p:cNvPr id="99" name="组合 98"/>
          <p:cNvGrpSpPr>
            <a:grpSpLocks/>
          </p:cNvGrpSpPr>
          <p:nvPr/>
        </p:nvGrpSpPr>
        <p:grpSpPr bwMode="auto">
          <a:xfrm>
            <a:off x="4227513" y="1341438"/>
            <a:ext cx="3397250" cy="3395662"/>
            <a:chOff x="5637162" y="1336490"/>
            <a:chExt cx="3395472" cy="3395472"/>
          </a:xfrm>
        </p:grpSpPr>
        <p:grpSp>
          <p:nvGrpSpPr>
            <p:cNvPr id="100" name="组合 99"/>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latin typeface="+mj-ea"/>
                  <a:ea typeface="+mj-ea"/>
                </a:endParaRPr>
              </a:p>
            </p:txBody>
          </p:sp>
          <p:sp>
            <p:nvSpPr>
              <p:cNvPr id="106" name="椭圆 105"/>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mj-ea"/>
                  <a:ea typeface="+mj-ea"/>
                </a:endParaRPr>
              </a:p>
            </p:txBody>
          </p:sp>
        </p:grpSp>
        <p:grpSp>
          <p:nvGrpSpPr>
            <p:cNvPr id="989215" name="组合 100"/>
            <p:cNvGrpSpPr>
              <a:grpSpLocks/>
            </p:cNvGrpSpPr>
            <p:nvPr/>
          </p:nvGrpSpPr>
          <p:grpSpPr bwMode="auto">
            <a:xfrm>
              <a:off x="6432542" y="2391431"/>
              <a:ext cx="2287665" cy="1713180"/>
              <a:chOff x="3577963" y="1741150"/>
              <a:chExt cx="2088831" cy="1564277"/>
            </a:xfrm>
          </p:grpSpPr>
          <p:sp>
            <p:nvSpPr>
              <p:cNvPr id="989216" name="椭圆 1"/>
              <p:cNvSpPr>
                <a:spLocks/>
              </p:cNvSpPr>
              <p:nvPr/>
            </p:nvSpPr>
            <p:spPr bwMode="auto">
              <a:xfrm>
                <a:off x="3577963" y="2288243"/>
                <a:ext cx="2088831" cy="1017184"/>
              </a:xfrm>
              <a:custGeom>
                <a:avLst/>
                <a:gdLst>
                  <a:gd name="T0" fmla="*/ 1817562 w 2088831"/>
                  <a:gd name="T1" fmla="*/ 0 h 1017184"/>
                  <a:gd name="T2" fmla="*/ 2088831 w 2088831"/>
                  <a:gd name="T3" fmla="*/ 0 h 1017184"/>
                  <a:gd name="T4" fmla="*/ 977619 w 2088831"/>
                  <a:gd name="T5" fmla="*/ 1017184 h 1017184"/>
                  <a:gd name="T6" fmla="*/ 0 w 2088831"/>
                  <a:gd name="T7" fmla="*/ 439399 h 1017184"/>
                  <a:gd name="T8" fmla="*/ 248210 w 2088831"/>
                  <a:gd name="T9" fmla="*/ 323051 h 1017184"/>
                  <a:gd name="T10" fmla="*/ 977619 w 2088831"/>
                  <a:gd name="T11" fmla="*/ 747193 h 1017184"/>
                  <a:gd name="T12" fmla="*/ 1817562 w 2088831"/>
                  <a:gd name="T13" fmla="*/ 0 h 1017184"/>
                </a:gdLst>
                <a:ahLst/>
                <a:cxnLst>
                  <a:cxn ang="0">
                    <a:pos x="T0" y="T1"/>
                  </a:cxn>
                  <a:cxn ang="0">
                    <a:pos x="T2" y="T3"/>
                  </a:cxn>
                  <a:cxn ang="0">
                    <a:pos x="T4" y="T5"/>
                  </a:cxn>
                  <a:cxn ang="0">
                    <a:pos x="T6" y="T7"/>
                  </a:cxn>
                  <a:cxn ang="0">
                    <a:pos x="T8" y="T9"/>
                  </a:cxn>
                  <a:cxn ang="0">
                    <a:pos x="T10" y="T11"/>
                  </a:cxn>
                  <a:cxn ang="0">
                    <a:pos x="T12" y="T13"/>
                  </a:cxn>
                </a:cxnLst>
                <a:rect l="0" t="0"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800000"/>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zh-CN" altLang="en-US"/>
              </a:p>
            </p:txBody>
          </p:sp>
          <p:sp>
            <p:nvSpPr>
              <p:cNvPr id="103" name="TextBox 60"/>
              <p:cNvSpPr txBox="1"/>
              <p:nvPr/>
            </p:nvSpPr>
            <p:spPr>
              <a:xfrm>
                <a:off x="4222244" y="1741777"/>
                <a:ext cx="678021" cy="417439"/>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latin typeface="Rockwell" pitchFamily="18" charset="0"/>
                  </a:rPr>
                  <a:t>48%</a:t>
                </a:r>
                <a:endParaRPr lang="zh-CN" altLang="en-US">
                  <a:latin typeface="Rockwell" pitchFamily="18" charset="0"/>
                </a:endParaRPr>
              </a:p>
            </p:txBody>
          </p:sp>
          <p:sp>
            <p:nvSpPr>
              <p:cNvPr id="104" name="TextBox 61"/>
              <p:cNvSpPr txBox="1"/>
              <p:nvPr/>
            </p:nvSpPr>
            <p:spPr>
              <a:xfrm>
                <a:off x="3996237" y="2209947"/>
                <a:ext cx="1003992" cy="333371"/>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800">
                    <a:solidFill>
                      <a:srgbClr val="404040"/>
                    </a:solidFill>
                    <a:latin typeface="Rockwell" pitchFamily="18" charset="0"/>
                  </a:rPr>
                  <a:t>添加标题</a:t>
                </a:r>
              </a:p>
            </p:txBody>
          </p:sp>
        </p:grpSp>
      </p:grpSp>
      <p:sp>
        <p:nvSpPr>
          <p:cNvPr id="989219" name="矩形 106"/>
          <p:cNvSpPr>
            <a:spLocks noChangeArrowheads="1"/>
          </p:cNvSpPr>
          <p:nvPr/>
        </p:nvSpPr>
        <p:spPr bwMode="auto">
          <a:xfrm>
            <a:off x="5019675" y="4365625"/>
            <a:ext cx="2328863" cy="77788"/>
          </a:xfrm>
          <a:prstGeom prst="rect">
            <a:avLst/>
          </a:prstGeom>
          <a:solidFill>
            <a:srgbClr val="80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en-US" sz="2000">
              <a:solidFill>
                <a:srgbClr val="404040"/>
              </a:solidFill>
              <a:latin typeface="Rockwell" pitchFamily="18" charset="0"/>
            </a:endParaRPr>
          </a:p>
        </p:txBody>
      </p:sp>
      <p:sp>
        <p:nvSpPr>
          <p:cNvPr id="108" name="矩形 107"/>
          <p:cNvSpPr/>
          <p:nvPr/>
        </p:nvSpPr>
        <p:spPr>
          <a:xfrm>
            <a:off x="4876800" y="4530725"/>
            <a:ext cx="2514600" cy="1520825"/>
          </a:xfrm>
          <a:prstGeom prst="rect">
            <a:avLst/>
          </a:prstGeom>
        </p:spPr>
        <p:txBody>
          <a:bodyPr>
            <a:spAutoFit/>
          </a:bodyPr>
          <a:lstStyle/>
          <a:p>
            <a:pPr>
              <a:lnSpc>
                <a:spcPct val="130000"/>
              </a:lnSpc>
            </a:pPr>
            <a:r>
              <a:rPr lang="zh-CN" altLang="en-US" sz="1200">
                <a:solidFill>
                  <a:srgbClr val="404040"/>
                </a:solidFill>
                <a:latin typeface="Rockwell" pitchFamily="18"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a:solidFill>
                <a:srgbClr val="404040"/>
              </a:solidFill>
              <a:latin typeface="Rockwell" pitchFamily="18" charset="0"/>
            </a:endParaRPr>
          </a:p>
        </p:txBody>
      </p:sp>
      <p:grpSp>
        <p:nvGrpSpPr>
          <p:cNvPr id="109" name="组合 108"/>
          <p:cNvGrpSpPr>
            <a:grpSpLocks/>
          </p:cNvGrpSpPr>
          <p:nvPr/>
        </p:nvGrpSpPr>
        <p:grpSpPr bwMode="auto">
          <a:xfrm>
            <a:off x="7683500" y="1341438"/>
            <a:ext cx="3395663" cy="3395662"/>
            <a:chOff x="8621303" y="1336490"/>
            <a:chExt cx="3395472" cy="3395472"/>
          </a:xfrm>
        </p:grpSpPr>
        <p:grpSp>
          <p:nvGrpSpPr>
            <p:cNvPr id="110" name="组合 10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latin typeface="+mj-ea"/>
                  <a:ea typeface="+mj-ea"/>
                </a:endParaRPr>
              </a:p>
            </p:txBody>
          </p:sp>
          <p:sp>
            <p:nvSpPr>
              <p:cNvPr id="116" name="椭圆 115"/>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latin typeface="+mj-ea"/>
                  <a:ea typeface="+mj-ea"/>
                </a:endParaRPr>
              </a:p>
            </p:txBody>
          </p:sp>
        </p:grpSp>
        <p:grpSp>
          <p:nvGrpSpPr>
            <p:cNvPr id="989223" name="组合 110"/>
            <p:cNvGrpSpPr>
              <a:grpSpLocks/>
            </p:cNvGrpSpPr>
            <p:nvPr/>
          </p:nvGrpSpPr>
          <p:grpSpPr bwMode="auto">
            <a:xfrm>
              <a:off x="9280937" y="2391431"/>
              <a:ext cx="1717321" cy="1713180"/>
              <a:chOff x="6178788" y="1741150"/>
              <a:chExt cx="1568059" cy="1564277"/>
            </a:xfrm>
          </p:grpSpPr>
          <p:sp>
            <p:nvSpPr>
              <p:cNvPr id="989224" name="椭圆 1"/>
              <p:cNvSpPr>
                <a:spLocks/>
              </p:cNvSpPr>
              <p:nvPr/>
            </p:nvSpPr>
            <p:spPr bwMode="auto">
              <a:xfrm>
                <a:off x="6178788" y="2276645"/>
                <a:ext cx="1173991" cy="1028782"/>
              </a:xfrm>
              <a:custGeom>
                <a:avLst/>
                <a:gdLst>
                  <a:gd name="T0" fmla="*/ 0 w 1173991"/>
                  <a:gd name="T1" fmla="*/ 0 h 1028782"/>
                  <a:gd name="T2" fmla="*/ 270084 w 1173991"/>
                  <a:gd name="T3" fmla="*/ 0 h 1028782"/>
                  <a:gd name="T4" fmla="*/ 1111797 w 1173991"/>
                  <a:gd name="T5" fmla="*/ 758791 h 1028782"/>
                  <a:gd name="T6" fmla="*/ 1173991 w 1173991"/>
                  <a:gd name="T7" fmla="*/ 755875 h 1028782"/>
                  <a:gd name="T8" fmla="*/ 1173991 w 1173991"/>
                  <a:gd name="T9" fmla="*/ 1025811 h 1028782"/>
                  <a:gd name="T10" fmla="*/ 1111797 w 1173991"/>
                  <a:gd name="T11" fmla="*/ 1028782 h 1028782"/>
                  <a:gd name="T12" fmla="*/ 0 w 1173991"/>
                  <a:gd name="T13" fmla="*/ 0 h 1028782"/>
                </a:gdLst>
                <a:ahLst/>
                <a:cxnLst>
                  <a:cxn ang="0">
                    <a:pos x="T0" y="T1"/>
                  </a:cxn>
                  <a:cxn ang="0">
                    <a:pos x="T2" y="T3"/>
                  </a:cxn>
                  <a:cxn ang="0">
                    <a:pos x="T4" y="T5"/>
                  </a:cxn>
                  <a:cxn ang="0">
                    <a:pos x="T6" y="T7"/>
                  </a:cxn>
                  <a:cxn ang="0">
                    <a:pos x="T8" y="T9"/>
                  </a:cxn>
                  <a:cxn ang="0">
                    <a:pos x="T10" y="T11"/>
                  </a:cxn>
                  <a:cxn ang="0">
                    <a:pos x="T12" y="T13"/>
                  </a:cxn>
                </a:cxnLst>
                <a:rect l="0" t="0"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33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TextBox 68"/>
              <p:cNvSpPr txBox="1"/>
              <p:nvPr/>
            </p:nvSpPr>
            <p:spPr>
              <a:xfrm>
                <a:off x="6957803" y="1741777"/>
                <a:ext cx="678338" cy="417439"/>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latin typeface="Rockwell" pitchFamily="18" charset="0"/>
                  </a:rPr>
                  <a:t>22%</a:t>
                </a:r>
                <a:endParaRPr lang="zh-CN" altLang="en-US">
                  <a:latin typeface="Rockwell" pitchFamily="18" charset="0"/>
                </a:endParaRPr>
              </a:p>
            </p:txBody>
          </p:sp>
          <p:sp>
            <p:nvSpPr>
              <p:cNvPr id="114" name="TextBox 69"/>
              <p:cNvSpPr txBox="1"/>
              <p:nvPr/>
            </p:nvSpPr>
            <p:spPr>
              <a:xfrm>
                <a:off x="6744735" y="2246182"/>
                <a:ext cx="1001563" cy="333371"/>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800">
                    <a:solidFill>
                      <a:srgbClr val="404040"/>
                    </a:solidFill>
                    <a:latin typeface="Rockwell" pitchFamily="18" charset="0"/>
                  </a:rPr>
                  <a:t>添加标题</a:t>
                </a:r>
              </a:p>
            </p:txBody>
          </p:sp>
        </p:grpSp>
      </p:grpSp>
      <p:sp>
        <p:nvSpPr>
          <p:cNvPr id="989227" name="矩形 116"/>
          <p:cNvSpPr>
            <a:spLocks noChangeArrowheads="1"/>
          </p:cNvSpPr>
          <p:nvPr/>
        </p:nvSpPr>
        <p:spPr bwMode="auto">
          <a:xfrm>
            <a:off x="8404225" y="4365625"/>
            <a:ext cx="2328863" cy="76200"/>
          </a:xfrm>
          <a:prstGeom prst="rect">
            <a:avLst/>
          </a:prstGeom>
          <a:solidFill>
            <a:srgbClr val="33CCCC"/>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en-US" sz="2000">
              <a:solidFill>
                <a:srgbClr val="404040"/>
              </a:solidFill>
              <a:latin typeface="Rockwell" pitchFamily="18" charset="0"/>
            </a:endParaRPr>
          </a:p>
        </p:txBody>
      </p:sp>
      <p:sp>
        <p:nvSpPr>
          <p:cNvPr id="118" name="矩形 117"/>
          <p:cNvSpPr/>
          <p:nvPr/>
        </p:nvSpPr>
        <p:spPr>
          <a:xfrm>
            <a:off x="8358188" y="4533900"/>
            <a:ext cx="2436812" cy="1758950"/>
          </a:xfrm>
          <a:prstGeom prst="rect">
            <a:avLst/>
          </a:prstGeom>
        </p:spPr>
        <p:txBody>
          <a:bodyPr>
            <a:spAutoFit/>
          </a:bodyPr>
          <a:lstStyle/>
          <a:p>
            <a:pPr>
              <a:lnSpc>
                <a:spcPct val="130000"/>
              </a:lnSpc>
            </a:pPr>
            <a:r>
              <a:rPr lang="zh-CN" altLang="en-US" sz="1200">
                <a:solidFill>
                  <a:srgbClr val="404040"/>
                </a:solidFill>
                <a:latin typeface="Rockwell" pitchFamily="18" charset="0"/>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1200">
              <a:solidFill>
                <a:srgbClr val="404040"/>
              </a:solidFill>
              <a:latin typeface="Rockwell" pitchFamily="18" charset="0"/>
            </a:endParaRPr>
          </a:p>
        </p:txBody>
      </p:sp>
      <p:grpSp>
        <p:nvGrpSpPr>
          <p:cNvPr id="989229" name="Group 45"/>
          <p:cNvGrpSpPr>
            <a:grpSpLocks/>
          </p:cNvGrpSpPr>
          <p:nvPr/>
        </p:nvGrpSpPr>
        <p:grpSpPr bwMode="auto">
          <a:xfrm>
            <a:off x="1058863" y="127000"/>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89232" name="圆角矩形 606"/>
          <p:cNvSpPr>
            <a:spLocks noChangeArrowheads="1"/>
          </p:cNvSpPr>
          <p:nvPr/>
        </p:nvSpPr>
        <p:spPr bwMode="auto">
          <a:xfrm>
            <a:off x="1274763"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教学过程</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89229"/>
                                        </p:tgtEl>
                                        <p:attrNameLst>
                                          <p:attrName>style.visibility</p:attrName>
                                        </p:attrNameLst>
                                      </p:cBhvr>
                                      <p:to>
                                        <p:strVal val="visible"/>
                                      </p:to>
                                    </p:set>
                                    <p:anim calcmode="lin" valueType="num">
                                      <p:cBhvr>
                                        <p:cTn id="7" dur="2000" fill="hold"/>
                                        <p:tgtEl>
                                          <p:spTgt spid="989229"/>
                                        </p:tgtEl>
                                        <p:attrNameLst>
                                          <p:attrName>ppt_w</p:attrName>
                                        </p:attrNameLst>
                                      </p:cBhvr>
                                      <p:tavLst>
                                        <p:tav tm="0">
                                          <p:val>
                                            <p:fltVal val="0"/>
                                          </p:val>
                                        </p:tav>
                                        <p:tav tm="100000">
                                          <p:val>
                                            <p:strVal val="#ppt_w"/>
                                          </p:val>
                                        </p:tav>
                                      </p:tavLst>
                                    </p:anim>
                                    <p:anim calcmode="lin" valueType="num">
                                      <p:cBhvr>
                                        <p:cTn id="8" dur="2000" fill="hold"/>
                                        <p:tgtEl>
                                          <p:spTgt spid="989229"/>
                                        </p:tgtEl>
                                        <p:attrNameLst>
                                          <p:attrName>ppt_h</p:attrName>
                                        </p:attrNameLst>
                                      </p:cBhvr>
                                      <p:tavLst>
                                        <p:tav tm="0">
                                          <p:val>
                                            <p:fltVal val="0"/>
                                          </p:val>
                                        </p:tav>
                                        <p:tav tm="100000">
                                          <p:val>
                                            <p:strVal val="#ppt_h"/>
                                          </p:val>
                                        </p:tav>
                                      </p:tavLst>
                                    </p:anim>
                                    <p:anim calcmode="lin" valueType="num">
                                      <p:cBhvr>
                                        <p:cTn id="9" dur="2000" fill="hold"/>
                                        <p:tgtEl>
                                          <p:spTgt spid="98922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89229"/>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89232"/>
                                        </p:tgtEl>
                                        <p:attrNameLst>
                                          <p:attrName>style.visibility</p:attrName>
                                        </p:attrNameLst>
                                      </p:cBhvr>
                                      <p:to>
                                        <p:strVal val="visible"/>
                                      </p:to>
                                    </p:set>
                                    <p:animEffect transition="in" filter="wipe(left)">
                                      <p:cBhvr>
                                        <p:cTn id="14" dur="1000"/>
                                        <p:tgtEl>
                                          <p:spTgt spid="989232"/>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31" presetClass="entr" presetSubtype="0" fill="hold" nodeType="after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p:cTn id="22" dur="1000" fill="hold"/>
                                        <p:tgtEl>
                                          <p:spTgt spid="89"/>
                                        </p:tgtEl>
                                        <p:attrNameLst>
                                          <p:attrName>ppt_w</p:attrName>
                                        </p:attrNameLst>
                                      </p:cBhvr>
                                      <p:tavLst>
                                        <p:tav tm="0">
                                          <p:val>
                                            <p:fltVal val="0"/>
                                          </p:val>
                                        </p:tav>
                                        <p:tav tm="100000">
                                          <p:val>
                                            <p:strVal val="#ppt_w"/>
                                          </p:val>
                                        </p:tav>
                                      </p:tavLst>
                                    </p:anim>
                                    <p:anim calcmode="lin" valueType="num">
                                      <p:cBhvr>
                                        <p:cTn id="23" dur="1000" fill="hold"/>
                                        <p:tgtEl>
                                          <p:spTgt spid="89"/>
                                        </p:tgtEl>
                                        <p:attrNameLst>
                                          <p:attrName>ppt_h</p:attrName>
                                        </p:attrNameLst>
                                      </p:cBhvr>
                                      <p:tavLst>
                                        <p:tav tm="0">
                                          <p:val>
                                            <p:fltVal val="0"/>
                                          </p:val>
                                        </p:tav>
                                        <p:tav tm="100000">
                                          <p:val>
                                            <p:strVal val="#ppt_h"/>
                                          </p:val>
                                        </p:tav>
                                      </p:tavLst>
                                    </p:anim>
                                    <p:anim calcmode="lin" valueType="num">
                                      <p:cBhvr>
                                        <p:cTn id="24" dur="1000" fill="hold"/>
                                        <p:tgtEl>
                                          <p:spTgt spid="89"/>
                                        </p:tgtEl>
                                        <p:attrNameLst>
                                          <p:attrName>style.rotation</p:attrName>
                                        </p:attrNameLst>
                                      </p:cBhvr>
                                      <p:tavLst>
                                        <p:tav tm="0">
                                          <p:val>
                                            <p:fltVal val="90"/>
                                          </p:val>
                                        </p:tav>
                                        <p:tav tm="100000">
                                          <p:val>
                                            <p:fltVal val="0"/>
                                          </p:val>
                                        </p:tav>
                                      </p:tavLst>
                                    </p:anim>
                                    <p:animEffect transition="in" filter="fade">
                                      <p:cBhvr>
                                        <p:cTn id="25" dur="1000"/>
                                        <p:tgtEl>
                                          <p:spTgt spid="89"/>
                                        </p:tgtEl>
                                      </p:cBhvr>
                                    </p:animEffect>
                                  </p:childTnLst>
                                </p:cTn>
                              </p:par>
                              <p:par>
                                <p:cTn id="26" presetID="31" presetClass="entr" presetSubtype="0" fill="hold" nodeType="withEffect">
                                  <p:stCondLst>
                                    <p:cond delay="250"/>
                                  </p:stCondLst>
                                  <p:childTnLst>
                                    <p:set>
                                      <p:cBhvr>
                                        <p:cTn id="27" dur="1" fill="hold">
                                          <p:stCondLst>
                                            <p:cond delay="0"/>
                                          </p:stCondLst>
                                        </p:cTn>
                                        <p:tgtEl>
                                          <p:spTgt spid="99"/>
                                        </p:tgtEl>
                                        <p:attrNameLst>
                                          <p:attrName>style.visibility</p:attrName>
                                        </p:attrNameLst>
                                      </p:cBhvr>
                                      <p:to>
                                        <p:strVal val="visible"/>
                                      </p:to>
                                    </p:set>
                                    <p:anim calcmode="lin" valueType="num">
                                      <p:cBhvr>
                                        <p:cTn id="28" dur="1000" fill="hold"/>
                                        <p:tgtEl>
                                          <p:spTgt spid="99"/>
                                        </p:tgtEl>
                                        <p:attrNameLst>
                                          <p:attrName>ppt_w</p:attrName>
                                        </p:attrNameLst>
                                      </p:cBhvr>
                                      <p:tavLst>
                                        <p:tav tm="0">
                                          <p:val>
                                            <p:fltVal val="0"/>
                                          </p:val>
                                        </p:tav>
                                        <p:tav tm="100000">
                                          <p:val>
                                            <p:strVal val="#ppt_w"/>
                                          </p:val>
                                        </p:tav>
                                      </p:tavLst>
                                    </p:anim>
                                    <p:anim calcmode="lin" valueType="num">
                                      <p:cBhvr>
                                        <p:cTn id="29" dur="1000" fill="hold"/>
                                        <p:tgtEl>
                                          <p:spTgt spid="99"/>
                                        </p:tgtEl>
                                        <p:attrNameLst>
                                          <p:attrName>ppt_h</p:attrName>
                                        </p:attrNameLst>
                                      </p:cBhvr>
                                      <p:tavLst>
                                        <p:tav tm="0">
                                          <p:val>
                                            <p:fltVal val="0"/>
                                          </p:val>
                                        </p:tav>
                                        <p:tav tm="100000">
                                          <p:val>
                                            <p:strVal val="#ppt_h"/>
                                          </p:val>
                                        </p:tav>
                                      </p:tavLst>
                                    </p:anim>
                                    <p:anim calcmode="lin" valueType="num">
                                      <p:cBhvr>
                                        <p:cTn id="30" dur="1000" fill="hold"/>
                                        <p:tgtEl>
                                          <p:spTgt spid="99"/>
                                        </p:tgtEl>
                                        <p:attrNameLst>
                                          <p:attrName>style.rotation</p:attrName>
                                        </p:attrNameLst>
                                      </p:cBhvr>
                                      <p:tavLst>
                                        <p:tav tm="0">
                                          <p:val>
                                            <p:fltVal val="90"/>
                                          </p:val>
                                        </p:tav>
                                        <p:tav tm="100000">
                                          <p:val>
                                            <p:fltVal val="0"/>
                                          </p:val>
                                        </p:tav>
                                      </p:tavLst>
                                    </p:anim>
                                    <p:animEffect transition="in" filter="fade">
                                      <p:cBhvr>
                                        <p:cTn id="31" dur="1000"/>
                                        <p:tgtEl>
                                          <p:spTgt spid="99"/>
                                        </p:tgtEl>
                                      </p:cBhvr>
                                    </p:animEffect>
                                  </p:childTnLst>
                                </p:cTn>
                              </p:par>
                              <p:par>
                                <p:cTn id="32" presetID="31" presetClass="entr" presetSubtype="0" fill="hold" nodeType="withEffect">
                                  <p:stCondLst>
                                    <p:cond delay="500"/>
                                  </p:stCondLst>
                                  <p:childTnLst>
                                    <p:set>
                                      <p:cBhvr>
                                        <p:cTn id="33" dur="1" fill="hold">
                                          <p:stCondLst>
                                            <p:cond delay="0"/>
                                          </p:stCondLst>
                                        </p:cTn>
                                        <p:tgtEl>
                                          <p:spTgt spid="109"/>
                                        </p:tgtEl>
                                        <p:attrNameLst>
                                          <p:attrName>style.visibility</p:attrName>
                                        </p:attrNameLst>
                                      </p:cBhvr>
                                      <p:to>
                                        <p:strVal val="visible"/>
                                      </p:to>
                                    </p:set>
                                    <p:anim calcmode="lin" valueType="num">
                                      <p:cBhvr>
                                        <p:cTn id="34" dur="1000" fill="hold"/>
                                        <p:tgtEl>
                                          <p:spTgt spid="109"/>
                                        </p:tgtEl>
                                        <p:attrNameLst>
                                          <p:attrName>ppt_w</p:attrName>
                                        </p:attrNameLst>
                                      </p:cBhvr>
                                      <p:tavLst>
                                        <p:tav tm="0">
                                          <p:val>
                                            <p:fltVal val="0"/>
                                          </p:val>
                                        </p:tav>
                                        <p:tav tm="100000">
                                          <p:val>
                                            <p:strVal val="#ppt_w"/>
                                          </p:val>
                                        </p:tav>
                                      </p:tavLst>
                                    </p:anim>
                                    <p:anim calcmode="lin" valueType="num">
                                      <p:cBhvr>
                                        <p:cTn id="35" dur="1000" fill="hold"/>
                                        <p:tgtEl>
                                          <p:spTgt spid="109"/>
                                        </p:tgtEl>
                                        <p:attrNameLst>
                                          <p:attrName>ppt_h</p:attrName>
                                        </p:attrNameLst>
                                      </p:cBhvr>
                                      <p:tavLst>
                                        <p:tav tm="0">
                                          <p:val>
                                            <p:fltVal val="0"/>
                                          </p:val>
                                        </p:tav>
                                        <p:tav tm="100000">
                                          <p:val>
                                            <p:strVal val="#ppt_h"/>
                                          </p:val>
                                        </p:tav>
                                      </p:tavLst>
                                    </p:anim>
                                    <p:anim calcmode="lin" valueType="num">
                                      <p:cBhvr>
                                        <p:cTn id="36" dur="1000" fill="hold"/>
                                        <p:tgtEl>
                                          <p:spTgt spid="109"/>
                                        </p:tgtEl>
                                        <p:attrNameLst>
                                          <p:attrName>style.rotation</p:attrName>
                                        </p:attrNameLst>
                                      </p:cBhvr>
                                      <p:tavLst>
                                        <p:tav tm="0">
                                          <p:val>
                                            <p:fltVal val="90"/>
                                          </p:val>
                                        </p:tav>
                                        <p:tav tm="100000">
                                          <p:val>
                                            <p:fltVal val="0"/>
                                          </p:val>
                                        </p:tav>
                                      </p:tavLst>
                                    </p:anim>
                                    <p:animEffect transition="in" filter="fade">
                                      <p:cBhvr>
                                        <p:cTn id="37" dur="1000"/>
                                        <p:tgtEl>
                                          <p:spTgt spid="109"/>
                                        </p:tgtEl>
                                      </p:cBhvr>
                                    </p:animEffect>
                                  </p:childTnLst>
                                </p:cTn>
                              </p:par>
                            </p:childTnLst>
                          </p:cTn>
                        </p:par>
                        <p:par>
                          <p:cTn id="38" fill="hold" nodeType="afterGroup">
                            <p:stCondLst>
                              <p:cond delay="5500"/>
                            </p:stCondLst>
                            <p:childTnLst>
                              <p:par>
                                <p:cTn id="39" presetID="2" presetClass="entr" presetSubtype="2" fill="hold" grpId="0" nodeType="afterEffect">
                                  <p:stCondLst>
                                    <p:cond delay="0"/>
                                  </p:stCondLst>
                                  <p:childTnLst>
                                    <p:set>
                                      <p:cBhvr>
                                        <p:cTn id="40" dur="1" fill="hold">
                                          <p:stCondLst>
                                            <p:cond delay="0"/>
                                          </p:stCondLst>
                                        </p:cTn>
                                        <p:tgtEl>
                                          <p:spTgt spid="989211"/>
                                        </p:tgtEl>
                                        <p:attrNameLst>
                                          <p:attrName>style.visibility</p:attrName>
                                        </p:attrNameLst>
                                      </p:cBhvr>
                                      <p:to>
                                        <p:strVal val="visible"/>
                                      </p:to>
                                    </p:set>
                                    <p:anim calcmode="lin" valueType="num">
                                      <p:cBhvr additive="base">
                                        <p:cTn id="41" dur="500" fill="hold"/>
                                        <p:tgtEl>
                                          <p:spTgt spid="989211"/>
                                        </p:tgtEl>
                                        <p:attrNameLst>
                                          <p:attrName>ppt_x</p:attrName>
                                        </p:attrNameLst>
                                      </p:cBhvr>
                                      <p:tavLst>
                                        <p:tav tm="0">
                                          <p:val>
                                            <p:strVal val="1+#ppt_w/2"/>
                                          </p:val>
                                        </p:tav>
                                        <p:tav tm="100000">
                                          <p:val>
                                            <p:strVal val="#ppt_x"/>
                                          </p:val>
                                        </p:tav>
                                      </p:tavLst>
                                    </p:anim>
                                    <p:anim calcmode="lin" valueType="num">
                                      <p:cBhvr additive="base">
                                        <p:cTn id="42" dur="500" fill="hold"/>
                                        <p:tgtEl>
                                          <p:spTgt spid="98921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989219"/>
                                        </p:tgtEl>
                                        <p:attrNameLst>
                                          <p:attrName>style.visibility</p:attrName>
                                        </p:attrNameLst>
                                      </p:cBhvr>
                                      <p:to>
                                        <p:strVal val="visible"/>
                                      </p:to>
                                    </p:set>
                                    <p:anim calcmode="lin" valueType="num">
                                      <p:cBhvr additive="base">
                                        <p:cTn id="45" dur="500" fill="hold"/>
                                        <p:tgtEl>
                                          <p:spTgt spid="989219"/>
                                        </p:tgtEl>
                                        <p:attrNameLst>
                                          <p:attrName>ppt_x</p:attrName>
                                        </p:attrNameLst>
                                      </p:cBhvr>
                                      <p:tavLst>
                                        <p:tav tm="0">
                                          <p:val>
                                            <p:strVal val="1+#ppt_w/2"/>
                                          </p:val>
                                        </p:tav>
                                        <p:tav tm="100000">
                                          <p:val>
                                            <p:strVal val="#ppt_x"/>
                                          </p:val>
                                        </p:tav>
                                      </p:tavLst>
                                    </p:anim>
                                    <p:anim calcmode="lin" valueType="num">
                                      <p:cBhvr additive="base">
                                        <p:cTn id="46" dur="500" fill="hold"/>
                                        <p:tgtEl>
                                          <p:spTgt spid="9892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989227"/>
                                        </p:tgtEl>
                                        <p:attrNameLst>
                                          <p:attrName>style.visibility</p:attrName>
                                        </p:attrNameLst>
                                      </p:cBhvr>
                                      <p:to>
                                        <p:strVal val="visible"/>
                                      </p:to>
                                    </p:set>
                                    <p:anim calcmode="lin" valueType="num">
                                      <p:cBhvr additive="base">
                                        <p:cTn id="49" dur="500" fill="hold"/>
                                        <p:tgtEl>
                                          <p:spTgt spid="989227"/>
                                        </p:tgtEl>
                                        <p:attrNameLst>
                                          <p:attrName>ppt_x</p:attrName>
                                        </p:attrNameLst>
                                      </p:cBhvr>
                                      <p:tavLst>
                                        <p:tav tm="0">
                                          <p:val>
                                            <p:strVal val="1+#ppt_w/2"/>
                                          </p:val>
                                        </p:tav>
                                        <p:tav tm="100000">
                                          <p:val>
                                            <p:strVal val="#ppt_x"/>
                                          </p:val>
                                        </p:tav>
                                      </p:tavLst>
                                    </p:anim>
                                    <p:anim calcmode="lin" valueType="num">
                                      <p:cBhvr additive="base">
                                        <p:cTn id="50" dur="500" fill="hold"/>
                                        <p:tgtEl>
                                          <p:spTgt spid="989227"/>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6000"/>
                            </p:stCondLst>
                            <p:childTnLst>
                              <p:par>
                                <p:cTn id="52" presetID="42" presetClass="entr" presetSubtype="0" fill="hold" grpId="0" nodeType="after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fade">
                                      <p:cBhvr>
                                        <p:cTn id="54" dur="1000"/>
                                        <p:tgtEl>
                                          <p:spTgt spid="98"/>
                                        </p:tgtEl>
                                      </p:cBhvr>
                                    </p:animEffect>
                                    <p:anim calcmode="lin" valueType="num">
                                      <p:cBhvr>
                                        <p:cTn id="55" dur="1000" fill="hold"/>
                                        <p:tgtEl>
                                          <p:spTgt spid="98"/>
                                        </p:tgtEl>
                                        <p:attrNameLst>
                                          <p:attrName>ppt_x</p:attrName>
                                        </p:attrNameLst>
                                      </p:cBhvr>
                                      <p:tavLst>
                                        <p:tav tm="0">
                                          <p:val>
                                            <p:strVal val="#ppt_x"/>
                                          </p:val>
                                        </p:tav>
                                        <p:tav tm="100000">
                                          <p:val>
                                            <p:strVal val="#ppt_x"/>
                                          </p:val>
                                        </p:tav>
                                      </p:tavLst>
                                    </p:anim>
                                    <p:anim calcmode="lin" valueType="num">
                                      <p:cBhvr>
                                        <p:cTn id="56" dur="1000" fill="hold"/>
                                        <p:tgtEl>
                                          <p:spTgt spid="9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108"/>
                                        </p:tgtEl>
                                        <p:attrNameLst>
                                          <p:attrName>style.visibility</p:attrName>
                                        </p:attrNameLst>
                                      </p:cBhvr>
                                      <p:to>
                                        <p:strVal val="visible"/>
                                      </p:to>
                                    </p:set>
                                    <p:animEffect transition="in" filter="fade">
                                      <p:cBhvr>
                                        <p:cTn id="59" dur="1000"/>
                                        <p:tgtEl>
                                          <p:spTgt spid="108"/>
                                        </p:tgtEl>
                                      </p:cBhvr>
                                    </p:animEffect>
                                    <p:anim calcmode="lin" valueType="num">
                                      <p:cBhvr>
                                        <p:cTn id="60" dur="1000" fill="hold"/>
                                        <p:tgtEl>
                                          <p:spTgt spid="108"/>
                                        </p:tgtEl>
                                        <p:attrNameLst>
                                          <p:attrName>ppt_x</p:attrName>
                                        </p:attrNameLst>
                                      </p:cBhvr>
                                      <p:tavLst>
                                        <p:tav tm="0">
                                          <p:val>
                                            <p:strVal val="#ppt_x"/>
                                          </p:val>
                                        </p:tav>
                                        <p:tav tm="100000">
                                          <p:val>
                                            <p:strVal val="#ppt_x"/>
                                          </p:val>
                                        </p:tav>
                                      </p:tavLst>
                                    </p:anim>
                                    <p:anim calcmode="lin" valueType="num">
                                      <p:cBhvr>
                                        <p:cTn id="61" dur="1000" fill="hold"/>
                                        <p:tgtEl>
                                          <p:spTgt spid="10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500"/>
                                  </p:stCondLst>
                                  <p:childTnLst>
                                    <p:set>
                                      <p:cBhvr>
                                        <p:cTn id="63" dur="1" fill="hold">
                                          <p:stCondLst>
                                            <p:cond delay="0"/>
                                          </p:stCondLst>
                                        </p:cTn>
                                        <p:tgtEl>
                                          <p:spTgt spid="118"/>
                                        </p:tgtEl>
                                        <p:attrNameLst>
                                          <p:attrName>style.visibility</p:attrName>
                                        </p:attrNameLst>
                                      </p:cBhvr>
                                      <p:to>
                                        <p:strVal val="visible"/>
                                      </p:to>
                                    </p:set>
                                    <p:animEffect transition="in" filter="fade">
                                      <p:cBhvr>
                                        <p:cTn id="64" dur="1000"/>
                                        <p:tgtEl>
                                          <p:spTgt spid="118"/>
                                        </p:tgtEl>
                                      </p:cBhvr>
                                    </p:animEffect>
                                    <p:anim calcmode="lin" valueType="num">
                                      <p:cBhvr>
                                        <p:cTn id="65" dur="1000" fill="hold"/>
                                        <p:tgtEl>
                                          <p:spTgt spid="118"/>
                                        </p:tgtEl>
                                        <p:attrNameLst>
                                          <p:attrName>ppt_x</p:attrName>
                                        </p:attrNameLst>
                                      </p:cBhvr>
                                      <p:tavLst>
                                        <p:tav tm="0">
                                          <p:val>
                                            <p:strVal val="#ppt_x"/>
                                          </p:val>
                                        </p:tav>
                                        <p:tav tm="100000">
                                          <p:val>
                                            <p:strVal val="#ppt_x"/>
                                          </p:val>
                                        </p:tav>
                                      </p:tavLst>
                                    </p:anim>
                                    <p:anim calcmode="lin" valueType="num">
                                      <p:cBhvr>
                                        <p:cTn id="66"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89211" grpId="0" animBg="1"/>
      <p:bldP spid="98" grpId="0"/>
      <p:bldP spid="989219" grpId="0" animBg="1"/>
      <p:bldP spid="108" grpId="0"/>
      <p:bldP spid="989227" grpId="0" animBg="1"/>
      <p:bldP spid="118" grpId="0"/>
      <p:bldP spid="9892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88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8924" name="TextBox 59"/>
          <p:cNvSpPr txBox="1">
            <a:spLocks noChangeArrowheads="1"/>
          </p:cNvSpPr>
          <p:nvPr/>
        </p:nvSpPr>
        <p:spPr bwMode="auto">
          <a:xfrm>
            <a:off x="4730750" y="261938"/>
            <a:ext cx="56880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77" tIns="45738" rIns="91477" bIns="45738" anchor="ctr">
            <a:spAutoFit/>
          </a:bodyPr>
          <a:lstStyle>
            <a:lvl1pPr defTabSz="912813" eaLnBrk="0" hangingPunct="0">
              <a:defRPr>
                <a:solidFill>
                  <a:schemeClr val="tx1"/>
                </a:solidFill>
                <a:latin typeface="Arial" pitchFamily="34" charset="0"/>
                <a:ea typeface="宋体" pitchFamily="2" charset="-122"/>
              </a:defRPr>
            </a:lvl1pPr>
            <a:lvl2pPr marL="742950" indent="-285750" defTabSz="912813" eaLnBrk="0" hangingPunct="0">
              <a:defRPr>
                <a:solidFill>
                  <a:schemeClr val="tx1"/>
                </a:solidFill>
                <a:latin typeface="Arial" pitchFamily="34" charset="0"/>
                <a:ea typeface="宋体" pitchFamily="2" charset="-122"/>
              </a:defRPr>
            </a:lvl2pPr>
            <a:lvl3pPr marL="1143000" indent="-228600" defTabSz="912813" eaLnBrk="0" hangingPunct="0">
              <a:defRPr>
                <a:solidFill>
                  <a:schemeClr val="tx1"/>
                </a:solidFill>
                <a:latin typeface="Arial" pitchFamily="34" charset="0"/>
                <a:ea typeface="宋体" pitchFamily="2" charset="-122"/>
              </a:defRPr>
            </a:lvl3pPr>
            <a:lvl4pPr marL="1600200" indent="-228600" defTabSz="912813" eaLnBrk="0" hangingPunct="0">
              <a:defRPr>
                <a:solidFill>
                  <a:schemeClr val="tx1"/>
                </a:solidFill>
                <a:latin typeface="Arial" pitchFamily="34" charset="0"/>
                <a:ea typeface="宋体" pitchFamily="2" charset="-122"/>
              </a:defRPr>
            </a:lvl4pPr>
            <a:lvl5pPr marL="2058988" indent="-230188" defTabSz="912813" eaLnBrk="0" hangingPunct="0">
              <a:defRPr>
                <a:solidFill>
                  <a:schemeClr val="tx1"/>
                </a:solidFill>
                <a:latin typeface="Arial" pitchFamily="34" charset="0"/>
                <a:ea typeface="宋体" pitchFamily="2" charset="-122"/>
              </a:defRPr>
            </a:lvl5pPr>
            <a:lvl6pPr marL="2516188" indent="-230188" defTabSz="912813" eaLnBrk="0" fontAlgn="base" hangingPunct="0">
              <a:spcBef>
                <a:spcPct val="0"/>
              </a:spcBef>
              <a:spcAft>
                <a:spcPct val="0"/>
              </a:spcAft>
              <a:defRPr>
                <a:solidFill>
                  <a:schemeClr val="tx1"/>
                </a:solidFill>
                <a:latin typeface="Arial" pitchFamily="34" charset="0"/>
                <a:ea typeface="宋体" pitchFamily="2" charset="-122"/>
              </a:defRPr>
            </a:lvl6pPr>
            <a:lvl7pPr marL="2973388" indent="-230188" defTabSz="912813" eaLnBrk="0" fontAlgn="base" hangingPunct="0">
              <a:spcBef>
                <a:spcPct val="0"/>
              </a:spcBef>
              <a:spcAft>
                <a:spcPct val="0"/>
              </a:spcAft>
              <a:defRPr>
                <a:solidFill>
                  <a:schemeClr val="tx1"/>
                </a:solidFill>
                <a:latin typeface="Arial" pitchFamily="34" charset="0"/>
                <a:ea typeface="宋体" pitchFamily="2" charset="-122"/>
              </a:defRPr>
            </a:lvl7pPr>
            <a:lvl8pPr marL="3430588" indent="-230188" defTabSz="912813" eaLnBrk="0" fontAlgn="base" hangingPunct="0">
              <a:spcBef>
                <a:spcPct val="0"/>
              </a:spcBef>
              <a:spcAft>
                <a:spcPct val="0"/>
              </a:spcAft>
              <a:defRPr>
                <a:solidFill>
                  <a:schemeClr val="tx1"/>
                </a:solidFill>
                <a:latin typeface="Arial" pitchFamily="34" charset="0"/>
                <a:ea typeface="宋体" pitchFamily="2" charset="-122"/>
              </a:defRPr>
            </a:lvl8pPr>
            <a:lvl9pPr marL="3887788" indent="-230188" defTabSz="912813"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20000"/>
              </a:lnSpc>
            </a:pPr>
            <a:r>
              <a:rPr lang="zh-CN" altLang="en-US" sz="5400" b="1">
                <a:latin typeface="微软雅黑" pitchFamily="34" charset="-122"/>
                <a:ea typeface="微软雅黑" pitchFamily="34" charset="-122"/>
              </a:rPr>
              <a:t>目录 </a:t>
            </a:r>
            <a:r>
              <a:rPr lang="en-US" altLang="zh-CN" sz="5400">
                <a:latin typeface="微软雅黑" pitchFamily="34" charset="-122"/>
                <a:ea typeface="微软雅黑" pitchFamily="34" charset="-122"/>
              </a:rPr>
              <a:t>Contents</a:t>
            </a:r>
            <a:endParaRPr lang="en-US" altLang="ko-KR" sz="5400">
              <a:latin typeface="微软雅黑" pitchFamily="34" charset="-122"/>
              <a:ea typeface="微软雅黑" pitchFamily="34" charset="-122"/>
            </a:endParaRPr>
          </a:p>
        </p:txBody>
      </p:sp>
      <p:grpSp>
        <p:nvGrpSpPr>
          <p:cNvPr id="12" name="组合 11"/>
          <p:cNvGrpSpPr>
            <a:grpSpLocks/>
          </p:cNvGrpSpPr>
          <p:nvPr/>
        </p:nvGrpSpPr>
        <p:grpSpPr bwMode="auto">
          <a:xfrm>
            <a:off x="5162550" y="2565400"/>
            <a:ext cx="5110163" cy="1525588"/>
            <a:chOff x="971600" y="1815452"/>
            <a:chExt cx="3839400" cy="1118470"/>
          </a:xfrm>
        </p:grpSpPr>
        <p:sp>
          <p:nvSpPr>
            <p:cNvPr id="1018930" name="Freeform 6"/>
            <p:cNvSpPr>
              <a:spLocks/>
            </p:cNvSpPr>
            <p:nvPr/>
          </p:nvSpPr>
          <p:spPr bwMode="auto">
            <a:xfrm>
              <a:off x="1179483" y="1965314"/>
              <a:ext cx="3424524" cy="711876"/>
            </a:xfrm>
            <a:custGeom>
              <a:avLst/>
              <a:gdLst>
                <a:gd name="T0" fmla="*/ 3068771 w 3244"/>
                <a:gd name="T1" fmla="*/ 711876 h 675"/>
                <a:gd name="T2" fmla="*/ 3424524 w 3244"/>
                <a:gd name="T3" fmla="*/ 355411 h 675"/>
                <a:gd name="T4" fmla="*/ 3068771 w 3244"/>
                <a:gd name="T5" fmla="*/ 0 h 675"/>
                <a:gd name="T6" fmla="*/ 355754 w 3244"/>
                <a:gd name="T7" fmla="*/ 0 h 675"/>
                <a:gd name="T8" fmla="*/ 0 w 3244"/>
                <a:gd name="T9" fmla="*/ 355411 h 675"/>
                <a:gd name="T10" fmla="*/ 355754 w 3244"/>
                <a:gd name="T11" fmla="*/ 711876 h 675"/>
                <a:gd name="T12" fmla="*/ 3068771 w 3244"/>
                <a:gd name="T13" fmla="*/ 711876 h 675"/>
                <a:gd name="T14" fmla="*/ 0 60000 65536"/>
                <a:gd name="T15" fmla="*/ 0 60000 65536"/>
                <a:gd name="T16" fmla="*/ 0 60000 65536"/>
                <a:gd name="T17" fmla="*/ 0 60000 65536"/>
                <a:gd name="T18" fmla="*/ 0 60000 65536"/>
                <a:gd name="T19" fmla="*/ 0 60000 65536"/>
                <a:gd name="T20" fmla="*/ 0 60000 65536"/>
                <a:gd name="T21" fmla="*/ 0 w 3244"/>
                <a:gd name="T22" fmla="*/ 0 h 675"/>
                <a:gd name="T23" fmla="*/ 3244 w 3244"/>
                <a:gd name="T24" fmla="*/ 675 h 6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pic>
          <p:nvPicPr>
            <p:cNvPr id="1018931" name="图片 5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815452"/>
              <a:ext cx="3839400" cy="11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8932" name="Freeform 30"/>
            <p:cNvSpPr>
              <a:spLocks noEditPoints="1"/>
            </p:cNvSpPr>
            <p:nvPr/>
          </p:nvSpPr>
          <p:spPr bwMode="auto">
            <a:xfrm>
              <a:off x="1343718" y="2177982"/>
              <a:ext cx="394097" cy="284560"/>
            </a:xfrm>
            <a:custGeom>
              <a:avLst/>
              <a:gdLst>
                <a:gd name="T0" fmla="*/ 112258 w 165"/>
                <a:gd name="T1" fmla="*/ 134049 h 121"/>
                <a:gd name="T2" fmla="*/ 143308 w 165"/>
                <a:gd name="T3" fmla="*/ 192842 h 121"/>
                <a:gd name="T4" fmla="*/ 234070 w 165"/>
                <a:gd name="T5" fmla="*/ 183435 h 121"/>
                <a:gd name="T6" fmla="*/ 248401 w 165"/>
                <a:gd name="T7" fmla="*/ 159918 h 121"/>
                <a:gd name="T8" fmla="*/ 183912 w 165"/>
                <a:gd name="T9" fmla="*/ 65849 h 121"/>
                <a:gd name="T10" fmla="*/ 336774 w 165"/>
                <a:gd name="T11" fmla="*/ 284560 h 121"/>
                <a:gd name="T12" fmla="*/ 279451 w 165"/>
                <a:gd name="T13" fmla="*/ 214008 h 121"/>
                <a:gd name="T14" fmla="*/ 183912 w 165"/>
                <a:gd name="T15" fmla="*/ 221063 h 121"/>
                <a:gd name="T16" fmla="*/ 71654 w 165"/>
                <a:gd name="T17" fmla="*/ 270450 h 121"/>
                <a:gd name="T18" fmla="*/ 71654 w 165"/>
                <a:gd name="T19" fmla="*/ 129345 h 121"/>
                <a:gd name="T20" fmla="*/ 102704 w 165"/>
                <a:gd name="T21" fmla="*/ 105828 h 121"/>
                <a:gd name="T22" fmla="*/ 81208 w 165"/>
                <a:gd name="T23" fmla="*/ 91718 h 121"/>
                <a:gd name="T24" fmla="*/ 11942 w 165"/>
                <a:gd name="T25" fmla="*/ 56442 h 121"/>
                <a:gd name="T26" fmla="*/ 100316 w 165"/>
                <a:gd name="T27" fmla="*/ 56442 h 121"/>
                <a:gd name="T28" fmla="*/ 119423 w 165"/>
                <a:gd name="T29" fmla="*/ 75256 h 121"/>
                <a:gd name="T30" fmla="*/ 248401 w 165"/>
                <a:gd name="T31" fmla="*/ 77607 h 121"/>
                <a:gd name="T32" fmla="*/ 262731 w 165"/>
                <a:gd name="T33" fmla="*/ 56442 h 121"/>
                <a:gd name="T34" fmla="*/ 379766 w 165"/>
                <a:gd name="T35" fmla="*/ 56442 h 121"/>
                <a:gd name="T36" fmla="*/ 281839 w 165"/>
                <a:gd name="T37" fmla="*/ 98773 h 121"/>
                <a:gd name="T38" fmla="*/ 269897 w 165"/>
                <a:gd name="T39" fmla="*/ 134049 h 121"/>
                <a:gd name="T40" fmla="*/ 298558 w 165"/>
                <a:gd name="T41" fmla="*/ 185787 h 121"/>
                <a:gd name="T42" fmla="*/ 394097 w 165"/>
                <a:gd name="T43" fmla="*/ 228118 h 121"/>
                <a:gd name="T44" fmla="*/ 97927 w 165"/>
                <a:gd name="T45" fmla="*/ 150511 h 121"/>
                <a:gd name="T46" fmla="*/ 16719 w 165"/>
                <a:gd name="T47" fmla="*/ 199898 h 121"/>
                <a:gd name="T48" fmla="*/ 126589 w 165"/>
                <a:gd name="T49" fmla="*/ 199898 h 121"/>
                <a:gd name="T50" fmla="*/ 277062 w 165"/>
                <a:gd name="T51" fmla="*/ 63497 h 121"/>
                <a:gd name="T52" fmla="*/ 293781 w 165"/>
                <a:gd name="T53" fmla="*/ 91718 h 121"/>
                <a:gd name="T54" fmla="*/ 365435 w 165"/>
                <a:gd name="T55" fmla="*/ 56442 h 121"/>
                <a:gd name="T56" fmla="*/ 277062 w 165"/>
                <a:gd name="T57" fmla="*/ 56442 h 121"/>
                <a:gd name="T58" fmla="*/ 54935 w 165"/>
                <a:gd name="T59" fmla="*/ 28221 h 121"/>
                <a:gd name="T60" fmla="*/ 54935 w 165"/>
                <a:gd name="T61" fmla="*/ 87014 h 121"/>
                <a:gd name="T62" fmla="*/ 66877 w 165"/>
                <a:gd name="T63" fmla="*/ 63497 h 121"/>
                <a:gd name="T64" fmla="*/ 377378 w 165"/>
                <a:gd name="T65" fmla="*/ 228118 h 121"/>
                <a:gd name="T66" fmla="*/ 293781 w 165"/>
                <a:gd name="T67" fmla="*/ 228118 h 121"/>
                <a:gd name="T68" fmla="*/ 377378 w 165"/>
                <a:gd name="T69" fmla="*/ 228118 h 1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5"/>
                <a:gd name="T106" fmla="*/ 0 h 121"/>
                <a:gd name="T107" fmla="*/ 165 w 165"/>
                <a:gd name="T108" fmla="*/ 121 h 1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18933" name="文本框 44"/>
            <p:cNvSpPr txBox="1">
              <a:spLocks noChangeArrowheads="1"/>
            </p:cNvSpPr>
            <p:nvPr/>
          </p:nvSpPr>
          <p:spPr bwMode="auto">
            <a:xfrm>
              <a:off x="1811282" y="2147152"/>
              <a:ext cx="138357" cy="33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03AEC0"/>
                </a:solidFill>
                <a:latin typeface="微软雅黑" pitchFamily="34" charset="-122"/>
                <a:ea typeface="微软雅黑" pitchFamily="34" charset="-122"/>
              </a:endParaRPr>
            </a:p>
          </p:txBody>
        </p:sp>
        <p:sp>
          <p:nvSpPr>
            <p:cNvPr id="1018934" name="文本框 56"/>
            <p:cNvSpPr txBox="1">
              <a:spLocks noChangeArrowheads="1"/>
            </p:cNvSpPr>
            <p:nvPr/>
          </p:nvSpPr>
          <p:spPr bwMode="auto">
            <a:xfrm>
              <a:off x="2382600" y="2189051"/>
              <a:ext cx="138357" cy="33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cs typeface="Arial" pitchFamily="34" charset="0"/>
              </a:endParaRPr>
            </a:p>
          </p:txBody>
        </p:sp>
      </p:grpSp>
      <p:grpSp>
        <p:nvGrpSpPr>
          <p:cNvPr id="13" name="组合 12"/>
          <p:cNvGrpSpPr>
            <a:grpSpLocks/>
          </p:cNvGrpSpPr>
          <p:nvPr/>
        </p:nvGrpSpPr>
        <p:grpSpPr bwMode="auto">
          <a:xfrm>
            <a:off x="5233988" y="3803650"/>
            <a:ext cx="5110162" cy="1525588"/>
            <a:chOff x="971600" y="2747224"/>
            <a:chExt cx="3839400" cy="1118470"/>
          </a:xfrm>
        </p:grpSpPr>
        <p:sp>
          <p:nvSpPr>
            <p:cNvPr id="1018936" name="Freeform 7"/>
            <p:cNvSpPr>
              <a:spLocks/>
            </p:cNvSpPr>
            <p:nvPr/>
          </p:nvSpPr>
          <p:spPr bwMode="auto">
            <a:xfrm>
              <a:off x="1179483" y="2895896"/>
              <a:ext cx="3424524" cy="711876"/>
            </a:xfrm>
            <a:custGeom>
              <a:avLst/>
              <a:gdLst>
                <a:gd name="T0" fmla="*/ 3068771 w 3244"/>
                <a:gd name="T1" fmla="*/ 711876 h 674"/>
                <a:gd name="T2" fmla="*/ 3424524 w 3244"/>
                <a:gd name="T3" fmla="*/ 355938 h 674"/>
                <a:gd name="T4" fmla="*/ 3068771 w 3244"/>
                <a:gd name="T5" fmla="*/ 0 h 674"/>
                <a:gd name="T6" fmla="*/ 355754 w 3244"/>
                <a:gd name="T7" fmla="*/ 0 h 674"/>
                <a:gd name="T8" fmla="*/ 0 w 3244"/>
                <a:gd name="T9" fmla="*/ 355938 h 674"/>
                <a:gd name="T10" fmla="*/ 355754 w 3244"/>
                <a:gd name="T11" fmla="*/ 711876 h 674"/>
                <a:gd name="T12" fmla="*/ 3068771 w 3244"/>
                <a:gd name="T13" fmla="*/ 711876 h 674"/>
                <a:gd name="T14" fmla="*/ 0 60000 65536"/>
                <a:gd name="T15" fmla="*/ 0 60000 65536"/>
                <a:gd name="T16" fmla="*/ 0 60000 65536"/>
                <a:gd name="T17" fmla="*/ 0 60000 65536"/>
                <a:gd name="T18" fmla="*/ 0 60000 65536"/>
                <a:gd name="T19" fmla="*/ 0 60000 65536"/>
                <a:gd name="T20" fmla="*/ 0 60000 65536"/>
                <a:gd name="T21" fmla="*/ 0 w 3244"/>
                <a:gd name="T22" fmla="*/ 0 h 674"/>
                <a:gd name="T23" fmla="*/ 3244 w 3244"/>
                <a:gd name="T24" fmla="*/ 674 h 6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pic>
          <p:nvPicPr>
            <p:cNvPr id="1018937" name="图片 5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600" y="2747224"/>
              <a:ext cx="3839400" cy="11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18938" name="组合 42"/>
            <p:cNvGrpSpPr>
              <a:grpSpLocks/>
            </p:cNvGrpSpPr>
            <p:nvPr/>
          </p:nvGrpSpPr>
          <p:grpSpPr bwMode="auto">
            <a:xfrm>
              <a:off x="1375866" y="3112204"/>
              <a:ext cx="325040" cy="280988"/>
              <a:chOff x="4456113" y="6981826"/>
              <a:chExt cx="433387" cy="374650"/>
            </a:xfrm>
          </p:grpSpPr>
          <p:sp>
            <p:nvSpPr>
              <p:cNvPr id="1018939" name="Freeform 27"/>
              <p:cNvSpPr>
                <a:spLocks noEditPoints="1"/>
              </p:cNvSpPr>
              <p:nvPr/>
            </p:nvSpPr>
            <p:spPr bwMode="auto">
              <a:xfrm>
                <a:off x="4456113" y="6981826"/>
                <a:ext cx="306387" cy="374650"/>
              </a:xfrm>
              <a:custGeom>
                <a:avLst/>
                <a:gdLst>
                  <a:gd name="T0" fmla="*/ 213833 w 96"/>
                  <a:gd name="T1" fmla="*/ 151119 h 119"/>
                  <a:gd name="T2" fmla="*/ 242556 w 96"/>
                  <a:gd name="T3" fmla="*/ 88153 h 119"/>
                  <a:gd name="T4" fmla="*/ 153194 w 96"/>
                  <a:gd name="T5" fmla="*/ 0 h 119"/>
                  <a:gd name="T6" fmla="*/ 63831 w 96"/>
                  <a:gd name="T7" fmla="*/ 88153 h 119"/>
                  <a:gd name="T8" fmla="*/ 92554 w 96"/>
                  <a:gd name="T9" fmla="*/ 151119 h 119"/>
                  <a:gd name="T10" fmla="*/ 0 w 96"/>
                  <a:gd name="T11" fmla="*/ 289645 h 119"/>
                  <a:gd name="T12" fmla="*/ 0 w 96"/>
                  <a:gd name="T13" fmla="*/ 374650 h 119"/>
                  <a:gd name="T14" fmla="*/ 306387 w 96"/>
                  <a:gd name="T15" fmla="*/ 374650 h 119"/>
                  <a:gd name="T16" fmla="*/ 306387 w 96"/>
                  <a:gd name="T17" fmla="*/ 289645 h 119"/>
                  <a:gd name="T18" fmla="*/ 213833 w 96"/>
                  <a:gd name="T19" fmla="*/ 151119 h 119"/>
                  <a:gd name="T20" fmla="*/ 86171 w 96"/>
                  <a:gd name="T21" fmla="*/ 88153 h 119"/>
                  <a:gd name="T22" fmla="*/ 153194 w 96"/>
                  <a:gd name="T23" fmla="*/ 25187 h 119"/>
                  <a:gd name="T24" fmla="*/ 220216 w 96"/>
                  <a:gd name="T25" fmla="*/ 88153 h 119"/>
                  <a:gd name="T26" fmla="*/ 188300 w 96"/>
                  <a:gd name="T27" fmla="*/ 144823 h 119"/>
                  <a:gd name="T28" fmla="*/ 153194 w 96"/>
                  <a:gd name="T29" fmla="*/ 154268 h 119"/>
                  <a:gd name="T30" fmla="*/ 118087 w 96"/>
                  <a:gd name="T31" fmla="*/ 144823 h 119"/>
                  <a:gd name="T32" fmla="*/ 86171 w 96"/>
                  <a:gd name="T33" fmla="*/ 88153 h 119"/>
                  <a:gd name="T34" fmla="*/ 264897 w 96"/>
                  <a:gd name="T35" fmla="*/ 336870 h 119"/>
                  <a:gd name="T36" fmla="*/ 41490 w 96"/>
                  <a:gd name="T37" fmla="*/ 336870 h 119"/>
                  <a:gd name="T38" fmla="*/ 41490 w 96"/>
                  <a:gd name="T39" fmla="*/ 289645 h 119"/>
                  <a:gd name="T40" fmla="*/ 153194 w 96"/>
                  <a:gd name="T41" fmla="*/ 179454 h 119"/>
                  <a:gd name="T42" fmla="*/ 264897 w 96"/>
                  <a:gd name="T43" fmla="*/ 289645 h 119"/>
                  <a:gd name="T44" fmla="*/ 264897 w 96"/>
                  <a:gd name="T45" fmla="*/ 336870 h 1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119"/>
                  <a:gd name="T71" fmla="*/ 96 w 96"/>
                  <a:gd name="T72" fmla="*/ 119 h 11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119">
                    <a:moveTo>
                      <a:pt x="67" y="48"/>
                    </a:moveTo>
                    <a:cubicBezTo>
                      <a:pt x="73" y="43"/>
                      <a:pt x="76" y="36"/>
                      <a:pt x="76" y="28"/>
                    </a:cubicBezTo>
                    <a:cubicBezTo>
                      <a:pt x="76" y="13"/>
                      <a:pt x="63" y="0"/>
                      <a:pt x="48" y="0"/>
                    </a:cubicBezTo>
                    <a:cubicBezTo>
                      <a:pt x="33" y="0"/>
                      <a:pt x="20" y="13"/>
                      <a:pt x="20" y="28"/>
                    </a:cubicBezTo>
                    <a:cubicBezTo>
                      <a:pt x="20" y="36"/>
                      <a:pt x="24" y="43"/>
                      <a:pt x="29" y="48"/>
                    </a:cubicBezTo>
                    <a:cubicBezTo>
                      <a:pt x="12" y="56"/>
                      <a:pt x="0" y="73"/>
                      <a:pt x="0" y="92"/>
                    </a:cubicBezTo>
                    <a:cubicBezTo>
                      <a:pt x="0" y="119"/>
                      <a:pt x="0" y="119"/>
                      <a:pt x="0" y="119"/>
                    </a:cubicBezTo>
                    <a:cubicBezTo>
                      <a:pt x="96" y="119"/>
                      <a:pt x="96" y="119"/>
                      <a:pt x="96" y="119"/>
                    </a:cubicBezTo>
                    <a:cubicBezTo>
                      <a:pt x="96" y="92"/>
                      <a:pt x="96" y="92"/>
                      <a:pt x="96" y="92"/>
                    </a:cubicBezTo>
                    <a:cubicBezTo>
                      <a:pt x="96" y="73"/>
                      <a:pt x="84" y="56"/>
                      <a:pt x="67" y="48"/>
                    </a:cubicBezTo>
                    <a:moveTo>
                      <a:pt x="27" y="28"/>
                    </a:moveTo>
                    <a:cubicBezTo>
                      <a:pt x="27" y="17"/>
                      <a:pt x="37" y="8"/>
                      <a:pt x="48" y="8"/>
                    </a:cubicBezTo>
                    <a:cubicBezTo>
                      <a:pt x="59" y="8"/>
                      <a:pt x="69" y="17"/>
                      <a:pt x="69" y="28"/>
                    </a:cubicBezTo>
                    <a:cubicBezTo>
                      <a:pt x="69" y="36"/>
                      <a:pt x="65" y="42"/>
                      <a:pt x="59" y="46"/>
                    </a:cubicBezTo>
                    <a:cubicBezTo>
                      <a:pt x="56" y="48"/>
                      <a:pt x="52" y="49"/>
                      <a:pt x="48" y="49"/>
                    </a:cubicBezTo>
                    <a:cubicBezTo>
                      <a:pt x="44" y="49"/>
                      <a:pt x="40" y="48"/>
                      <a:pt x="37" y="46"/>
                    </a:cubicBezTo>
                    <a:cubicBezTo>
                      <a:pt x="31" y="42"/>
                      <a:pt x="27" y="36"/>
                      <a:pt x="27" y="28"/>
                    </a:cubicBezTo>
                    <a:moveTo>
                      <a:pt x="83" y="107"/>
                    </a:moveTo>
                    <a:cubicBezTo>
                      <a:pt x="13" y="107"/>
                      <a:pt x="13" y="107"/>
                      <a:pt x="13" y="107"/>
                    </a:cubicBezTo>
                    <a:cubicBezTo>
                      <a:pt x="13" y="92"/>
                      <a:pt x="13" y="92"/>
                      <a:pt x="13" y="92"/>
                    </a:cubicBezTo>
                    <a:cubicBezTo>
                      <a:pt x="13" y="73"/>
                      <a:pt x="29" y="57"/>
                      <a:pt x="48" y="57"/>
                    </a:cubicBezTo>
                    <a:cubicBezTo>
                      <a:pt x="68" y="57"/>
                      <a:pt x="83" y="73"/>
                      <a:pt x="83" y="92"/>
                    </a:cubicBezTo>
                    <a:lnTo>
                      <a:pt x="83" y="1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8940" name="Freeform 28"/>
              <p:cNvSpPr>
                <a:spLocks/>
              </p:cNvSpPr>
              <p:nvPr/>
            </p:nvSpPr>
            <p:spPr bwMode="auto">
              <a:xfrm>
                <a:off x="4749800" y="6988176"/>
                <a:ext cx="139700" cy="195263"/>
              </a:xfrm>
              <a:custGeom>
                <a:avLst/>
                <a:gdLst>
                  <a:gd name="T0" fmla="*/ 69850 w 44"/>
                  <a:gd name="T1" fmla="*/ 195263 h 62"/>
                  <a:gd name="T2" fmla="*/ 60325 w 44"/>
                  <a:gd name="T3" fmla="*/ 182665 h 62"/>
                  <a:gd name="T4" fmla="*/ 60325 w 44"/>
                  <a:gd name="T5" fmla="*/ 116528 h 62"/>
                  <a:gd name="T6" fmla="*/ 69850 w 44"/>
                  <a:gd name="T7" fmla="*/ 116528 h 62"/>
                  <a:gd name="T8" fmla="*/ 117475 w 44"/>
                  <a:gd name="T9" fmla="*/ 69287 h 62"/>
                  <a:gd name="T10" fmla="*/ 69850 w 44"/>
                  <a:gd name="T11" fmla="*/ 22046 h 62"/>
                  <a:gd name="T12" fmla="*/ 25400 w 44"/>
                  <a:gd name="T13" fmla="*/ 69287 h 62"/>
                  <a:gd name="T14" fmla="*/ 12700 w 44"/>
                  <a:gd name="T15" fmla="*/ 81884 h 62"/>
                  <a:gd name="T16" fmla="*/ 0 w 44"/>
                  <a:gd name="T17" fmla="*/ 69287 h 62"/>
                  <a:gd name="T18" fmla="*/ 69850 w 44"/>
                  <a:gd name="T19" fmla="*/ 0 h 62"/>
                  <a:gd name="T20" fmla="*/ 139700 w 44"/>
                  <a:gd name="T21" fmla="*/ 69287 h 62"/>
                  <a:gd name="T22" fmla="*/ 82550 w 44"/>
                  <a:gd name="T23" fmla="*/ 138574 h 62"/>
                  <a:gd name="T24" fmla="*/ 82550 w 44"/>
                  <a:gd name="T25" fmla="*/ 182665 h 62"/>
                  <a:gd name="T26" fmla="*/ 69850 w 44"/>
                  <a:gd name="T27" fmla="*/ 195263 h 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62"/>
                  <a:gd name="T44" fmla="*/ 44 w 44"/>
                  <a:gd name="T45" fmla="*/ 62 h 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62">
                    <a:moveTo>
                      <a:pt x="22" y="62"/>
                    </a:moveTo>
                    <a:cubicBezTo>
                      <a:pt x="20" y="62"/>
                      <a:pt x="19" y="60"/>
                      <a:pt x="19" y="58"/>
                    </a:cubicBezTo>
                    <a:cubicBezTo>
                      <a:pt x="19" y="37"/>
                      <a:pt x="19" y="37"/>
                      <a:pt x="19" y="37"/>
                    </a:cubicBezTo>
                    <a:cubicBezTo>
                      <a:pt x="22" y="37"/>
                      <a:pt x="22" y="37"/>
                      <a:pt x="22" y="37"/>
                    </a:cubicBezTo>
                    <a:cubicBezTo>
                      <a:pt x="31" y="37"/>
                      <a:pt x="37" y="30"/>
                      <a:pt x="37" y="22"/>
                    </a:cubicBezTo>
                    <a:cubicBezTo>
                      <a:pt x="37" y="14"/>
                      <a:pt x="31" y="7"/>
                      <a:pt x="22" y="7"/>
                    </a:cubicBezTo>
                    <a:cubicBezTo>
                      <a:pt x="14" y="7"/>
                      <a:pt x="8" y="14"/>
                      <a:pt x="8" y="22"/>
                    </a:cubicBezTo>
                    <a:cubicBezTo>
                      <a:pt x="8" y="24"/>
                      <a:pt x="6" y="26"/>
                      <a:pt x="4" y="26"/>
                    </a:cubicBezTo>
                    <a:cubicBezTo>
                      <a:pt x="2" y="26"/>
                      <a:pt x="0" y="24"/>
                      <a:pt x="0" y="22"/>
                    </a:cubicBezTo>
                    <a:cubicBezTo>
                      <a:pt x="0" y="10"/>
                      <a:pt x="10" y="0"/>
                      <a:pt x="22" y="0"/>
                    </a:cubicBezTo>
                    <a:cubicBezTo>
                      <a:pt x="34" y="0"/>
                      <a:pt x="44" y="10"/>
                      <a:pt x="44" y="22"/>
                    </a:cubicBezTo>
                    <a:cubicBezTo>
                      <a:pt x="44" y="33"/>
                      <a:pt x="36" y="42"/>
                      <a:pt x="26" y="44"/>
                    </a:cubicBezTo>
                    <a:cubicBezTo>
                      <a:pt x="26" y="58"/>
                      <a:pt x="26" y="58"/>
                      <a:pt x="26" y="58"/>
                    </a:cubicBezTo>
                    <a:cubicBezTo>
                      <a:pt x="26" y="60"/>
                      <a:pt x="24" y="62"/>
                      <a:pt x="22"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8941" name="Oval 29"/>
              <p:cNvSpPr>
                <a:spLocks noChangeArrowheads="1"/>
              </p:cNvSpPr>
              <p:nvPr/>
            </p:nvSpPr>
            <p:spPr bwMode="auto">
              <a:xfrm>
                <a:off x="4803775" y="7196138"/>
                <a:ext cx="34925"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2822" tIns="61411" rIns="122822" bIns="61411"/>
              <a:lstStyle/>
              <a:p>
                <a:pPr defTabSz="1228725"/>
                <a:endParaRPr lang="zh-CN" altLang="en-US">
                  <a:latin typeface="微软雅黑" pitchFamily="34" charset="-122"/>
                  <a:ea typeface="微软雅黑" pitchFamily="34" charset="-122"/>
                </a:endParaRPr>
              </a:p>
            </p:txBody>
          </p:sp>
        </p:grpSp>
        <p:sp>
          <p:nvSpPr>
            <p:cNvPr id="1018942" name="文本框 45"/>
            <p:cNvSpPr txBox="1">
              <a:spLocks noChangeArrowheads="1"/>
            </p:cNvSpPr>
            <p:nvPr/>
          </p:nvSpPr>
          <p:spPr bwMode="auto">
            <a:xfrm>
              <a:off x="1811282" y="3098710"/>
              <a:ext cx="138357" cy="33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FEB54F"/>
                </a:solidFill>
                <a:latin typeface="微软雅黑" pitchFamily="34" charset="-122"/>
                <a:ea typeface="微软雅黑" pitchFamily="34" charset="-122"/>
              </a:endParaRPr>
            </a:p>
          </p:txBody>
        </p:sp>
        <p:sp>
          <p:nvSpPr>
            <p:cNvPr id="1018943" name="文本框 57"/>
            <p:cNvSpPr txBox="1">
              <a:spLocks noChangeArrowheads="1"/>
            </p:cNvSpPr>
            <p:nvPr/>
          </p:nvSpPr>
          <p:spPr bwMode="auto">
            <a:xfrm>
              <a:off x="2382600" y="3117332"/>
              <a:ext cx="138357" cy="335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cs typeface="Arial" pitchFamily="34" charset="0"/>
              </a:endParaRPr>
            </a:p>
          </p:txBody>
        </p:sp>
      </p:grpSp>
      <p:grpSp>
        <p:nvGrpSpPr>
          <p:cNvPr id="10" name="组合 9"/>
          <p:cNvGrpSpPr>
            <a:grpSpLocks/>
          </p:cNvGrpSpPr>
          <p:nvPr/>
        </p:nvGrpSpPr>
        <p:grpSpPr bwMode="auto">
          <a:xfrm>
            <a:off x="5237163" y="5084763"/>
            <a:ext cx="5110162" cy="1527175"/>
            <a:chOff x="971600" y="3678996"/>
            <a:chExt cx="3839400" cy="1118470"/>
          </a:xfrm>
        </p:grpSpPr>
        <p:sp>
          <p:nvSpPr>
            <p:cNvPr id="1018945" name="Freeform 8"/>
            <p:cNvSpPr>
              <a:spLocks/>
            </p:cNvSpPr>
            <p:nvPr/>
          </p:nvSpPr>
          <p:spPr bwMode="auto">
            <a:xfrm>
              <a:off x="1179483" y="3826477"/>
              <a:ext cx="3424524" cy="713173"/>
            </a:xfrm>
            <a:custGeom>
              <a:avLst/>
              <a:gdLst>
                <a:gd name="T0" fmla="*/ 3068771 w 3244"/>
                <a:gd name="T1" fmla="*/ 713173 h 675"/>
                <a:gd name="T2" fmla="*/ 3424524 w 3244"/>
                <a:gd name="T3" fmla="*/ 356058 h 675"/>
                <a:gd name="T4" fmla="*/ 3068771 w 3244"/>
                <a:gd name="T5" fmla="*/ 0 h 675"/>
                <a:gd name="T6" fmla="*/ 355754 w 3244"/>
                <a:gd name="T7" fmla="*/ 0 h 675"/>
                <a:gd name="T8" fmla="*/ 0 w 3244"/>
                <a:gd name="T9" fmla="*/ 356058 h 675"/>
                <a:gd name="T10" fmla="*/ 355754 w 3244"/>
                <a:gd name="T11" fmla="*/ 713173 h 675"/>
                <a:gd name="T12" fmla="*/ 3068771 w 3244"/>
                <a:gd name="T13" fmla="*/ 713173 h 675"/>
                <a:gd name="T14" fmla="*/ 0 60000 65536"/>
                <a:gd name="T15" fmla="*/ 0 60000 65536"/>
                <a:gd name="T16" fmla="*/ 0 60000 65536"/>
                <a:gd name="T17" fmla="*/ 0 60000 65536"/>
                <a:gd name="T18" fmla="*/ 0 60000 65536"/>
                <a:gd name="T19" fmla="*/ 0 60000 65536"/>
                <a:gd name="T20" fmla="*/ 0 60000 65536"/>
                <a:gd name="T21" fmla="*/ 0 w 3244"/>
                <a:gd name="T22" fmla="*/ 0 h 675"/>
                <a:gd name="T23" fmla="*/ 3244 w 3244"/>
                <a:gd name="T24" fmla="*/ 675 h 6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F39E0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pic>
          <p:nvPicPr>
            <p:cNvPr id="1018946" name="图片 5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600" y="3678996"/>
              <a:ext cx="3839400" cy="111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18947" name="组合 41"/>
            <p:cNvGrpSpPr>
              <a:grpSpLocks/>
            </p:cNvGrpSpPr>
            <p:nvPr/>
          </p:nvGrpSpPr>
          <p:grpSpPr bwMode="auto">
            <a:xfrm>
              <a:off x="1411585" y="4056856"/>
              <a:ext cx="258365" cy="252413"/>
              <a:chOff x="4503738" y="9809163"/>
              <a:chExt cx="344487" cy="336550"/>
            </a:xfrm>
          </p:grpSpPr>
          <p:sp>
            <p:nvSpPr>
              <p:cNvPr id="1018948" name="Freeform 23"/>
              <p:cNvSpPr>
                <a:spLocks noEditPoints="1"/>
              </p:cNvSpPr>
              <p:nvPr/>
            </p:nvSpPr>
            <p:spPr bwMode="auto">
              <a:xfrm>
                <a:off x="4503738" y="9809163"/>
                <a:ext cx="344487" cy="336550"/>
              </a:xfrm>
              <a:custGeom>
                <a:avLst/>
                <a:gdLst>
                  <a:gd name="T0" fmla="*/ 334918 w 108"/>
                  <a:gd name="T1" fmla="*/ 298806 h 107"/>
                  <a:gd name="T2" fmla="*/ 242417 w 108"/>
                  <a:gd name="T3" fmla="*/ 207592 h 107"/>
                  <a:gd name="T4" fmla="*/ 264745 w 108"/>
                  <a:gd name="T5" fmla="*/ 132104 h 107"/>
                  <a:gd name="T6" fmla="*/ 133967 w 108"/>
                  <a:gd name="T7" fmla="*/ 0 h 107"/>
                  <a:gd name="T8" fmla="*/ 0 w 108"/>
                  <a:gd name="T9" fmla="*/ 132104 h 107"/>
                  <a:gd name="T10" fmla="*/ 133967 w 108"/>
                  <a:gd name="T11" fmla="*/ 261062 h 107"/>
                  <a:gd name="T12" fmla="*/ 210520 w 108"/>
                  <a:gd name="T13" fmla="*/ 239045 h 107"/>
                  <a:gd name="T14" fmla="*/ 303021 w 108"/>
                  <a:gd name="T15" fmla="*/ 330259 h 107"/>
                  <a:gd name="T16" fmla="*/ 318969 w 108"/>
                  <a:gd name="T17" fmla="*/ 336550 h 107"/>
                  <a:gd name="T18" fmla="*/ 334918 w 108"/>
                  <a:gd name="T19" fmla="*/ 330259 h 107"/>
                  <a:gd name="T20" fmla="*/ 334918 w 108"/>
                  <a:gd name="T21" fmla="*/ 298806 h 107"/>
                  <a:gd name="T22" fmla="*/ 22328 w 108"/>
                  <a:gd name="T23" fmla="*/ 132104 h 107"/>
                  <a:gd name="T24" fmla="*/ 133967 w 108"/>
                  <a:gd name="T25" fmla="*/ 22017 h 107"/>
                  <a:gd name="T26" fmla="*/ 242417 w 108"/>
                  <a:gd name="T27" fmla="*/ 132104 h 107"/>
                  <a:gd name="T28" fmla="*/ 133967 w 108"/>
                  <a:gd name="T29" fmla="*/ 239045 h 107"/>
                  <a:gd name="T30" fmla="*/ 22328 w 108"/>
                  <a:gd name="T31" fmla="*/ 132104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8"/>
                  <a:gd name="T49" fmla="*/ 0 h 107"/>
                  <a:gd name="T50" fmla="*/ 108 w 108"/>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8949" name="Freeform 24"/>
              <p:cNvSpPr>
                <a:spLocks/>
              </p:cNvSpPr>
              <p:nvPr/>
            </p:nvSpPr>
            <p:spPr bwMode="auto">
              <a:xfrm>
                <a:off x="4567238" y="9869488"/>
                <a:ext cx="138112" cy="138113"/>
              </a:xfrm>
              <a:custGeom>
                <a:avLst/>
                <a:gdLst>
                  <a:gd name="T0" fmla="*/ 125264 w 43"/>
                  <a:gd name="T1" fmla="*/ 56501 h 44"/>
                  <a:gd name="T2" fmla="*/ 80298 w 43"/>
                  <a:gd name="T3" fmla="*/ 56501 h 44"/>
                  <a:gd name="T4" fmla="*/ 80298 w 43"/>
                  <a:gd name="T5" fmla="*/ 12556 h 44"/>
                  <a:gd name="T6" fmla="*/ 67450 w 43"/>
                  <a:gd name="T7" fmla="*/ 0 h 44"/>
                  <a:gd name="T8" fmla="*/ 57814 w 43"/>
                  <a:gd name="T9" fmla="*/ 12556 h 44"/>
                  <a:gd name="T10" fmla="*/ 57814 w 43"/>
                  <a:gd name="T11" fmla="*/ 56501 h 44"/>
                  <a:gd name="T12" fmla="*/ 9636 w 43"/>
                  <a:gd name="T13" fmla="*/ 56501 h 44"/>
                  <a:gd name="T14" fmla="*/ 0 w 43"/>
                  <a:gd name="T15" fmla="*/ 69057 h 44"/>
                  <a:gd name="T16" fmla="*/ 9636 w 43"/>
                  <a:gd name="T17" fmla="*/ 81612 h 44"/>
                  <a:gd name="T18" fmla="*/ 57814 w 43"/>
                  <a:gd name="T19" fmla="*/ 81612 h 44"/>
                  <a:gd name="T20" fmla="*/ 57814 w 43"/>
                  <a:gd name="T21" fmla="*/ 125557 h 44"/>
                  <a:gd name="T22" fmla="*/ 67450 w 43"/>
                  <a:gd name="T23" fmla="*/ 138113 h 44"/>
                  <a:gd name="T24" fmla="*/ 80298 w 43"/>
                  <a:gd name="T25" fmla="*/ 125557 h 44"/>
                  <a:gd name="T26" fmla="*/ 80298 w 43"/>
                  <a:gd name="T27" fmla="*/ 81612 h 44"/>
                  <a:gd name="T28" fmla="*/ 125264 w 43"/>
                  <a:gd name="T29" fmla="*/ 81612 h 44"/>
                  <a:gd name="T30" fmla="*/ 138112 w 43"/>
                  <a:gd name="T31" fmla="*/ 69057 h 44"/>
                  <a:gd name="T32" fmla="*/ 125264 w 43"/>
                  <a:gd name="T33" fmla="*/ 56501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44"/>
                  <a:gd name="T53" fmla="*/ 43 w 43"/>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18950" name="文本框 46"/>
            <p:cNvSpPr txBox="1">
              <a:spLocks noChangeArrowheads="1"/>
            </p:cNvSpPr>
            <p:nvPr/>
          </p:nvSpPr>
          <p:spPr bwMode="auto">
            <a:xfrm>
              <a:off x="1811282" y="4028954"/>
              <a:ext cx="138357" cy="334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E47071"/>
                </a:solidFill>
                <a:latin typeface="微软雅黑" pitchFamily="34" charset="-122"/>
                <a:ea typeface="微软雅黑" pitchFamily="34" charset="-122"/>
              </a:endParaRPr>
            </a:p>
          </p:txBody>
        </p:sp>
        <p:sp>
          <p:nvSpPr>
            <p:cNvPr id="1018951" name="文本框 58"/>
            <p:cNvSpPr txBox="1">
              <a:spLocks noChangeArrowheads="1"/>
            </p:cNvSpPr>
            <p:nvPr/>
          </p:nvSpPr>
          <p:spPr bwMode="auto">
            <a:xfrm>
              <a:off x="2382600" y="4044068"/>
              <a:ext cx="138357" cy="33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chemeClr val="bg1"/>
                </a:solidFill>
                <a:latin typeface="微软雅黑" pitchFamily="34" charset="-122"/>
                <a:ea typeface="微软雅黑" pitchFamily="34" charset="-122"/>
                <a:cs typeface="Arial" pitchFamily="34" charset="0"/>
              </a:endParaRPr>
            </a:p>
          </p:txBody>
        </p:sp>
      </p:grpSp>
      <p:grpSp>
        <p:nvGrpSpPr>
          <p:cNvPr id="1018960" name="Group 80"/>
          <p:cNvGrpSpPr>
            <a:grpSpLocks/>
          </p:cNvGrpSpPr>
          <p:nvPr/>
        </p:nvGrpSpPr>
        <p:grpSpPr bwMode="auto">
          <a:xfrm>
            <a:off x="5092700" y="1328738"/>
            <a:ext cx="5110163" cy="1525587"/>
            <a:chOff x="3254" y="791"/>
            <a:chExt cx="3219" cy="961"/>
          </a:xfrm>
        </p:grpSpPr>
        <p:sp>
          <p:nvSpPr>
            <p:cNvPr id="1018953" name="Freeform 5"/>
            <p:cNvSpPr>
              <a:spLocks/>
            </p:cNvSpPr>
            <p:nvPr/>
          </p:nvSpPr>
          <p:spPr bwMode="auto">
            <a:xfrm>
              <a:off x="3426" y="930"/>
              <a:ext cx="2871" cy="611"/>
            </a:xfrm>
            <a:custGeom>
              <a:avLst/>
              <a:gdLst>
                <a:gd name="T0" fmla="*/ 3068771 w 3244"/>
                <a:gd name="T1" fmla="*/ 711876 h 674"/>
                <a:gd name="T2" fmla="*/ 3424524 w 3244"/>
                <a:gd name="T3" fmla="*/ 355938 h 674"/>
                <a:gd name="T4" fmla="*/ 3068771 w 3244"/>
                <a:gd name="T5" fmla="*/ 0 h 674"/>
                <a:gd name="T6" fmla="*/ 355754 w 3244"/>
                <a:gd name="T7" fmla="*/ 0 h 674"/>
                <a:gd name="T8" fmla="*/ 0 w 3244"/>
                <a:gd name="T9" fmla="*/ 355938 h 674"/>
                <a:gd name="T10" fmla="*/ 355754 w 3244"/>
                <a:gd name="T11" fmla="*/ 711876 h 674"/>
                <a:gd name="T12" fmla="*/ 3068771 w 3244"/>
                <a:gd name="T13" fmla="*/ 711876 h 674"/>
                <a:gd name="T14" fmla="*/ 0 60000 65536"/>
                <a:gd name="T15" fmla="*/ 0 60000 65536"/>
                <a:gd name="T16" fmla="*/ 0 60000 65536"/>
                <a:gd name="T17" fmla="*/ 0 60000 65536"/>
                <a:gd name="T18" fmla="*/ 0 60000 65536"/>
                <a:gd name="T19" fmla="*/ 0 60000 65536"/>
                <a:gd name="T20" fmla="*/ 0 60000 65536"/>
                <a:gd name="T21" fmla="*/ 0 w 3244"/>
                <a:gd name="T22" fmla="*/ 0 h 674"/>
                <a:gd name="T23" fmla="*/ 3244 w 3244"/>
                <a:gd name="T24" fmla="*/ 674 h 6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1018954" name="组合 40"/>
            <p:cNvGrpSpPr>
              <a:grpSpLocks/>
            </p:cNvGrpSpPr>
            <p:nvPr/>
          </p:nvGrpSpPr>
          <p:grpSpPr bwMode="auto">
            <a:xfrm>
              <a:off x="3537" y="1075"/>
              <a:ext cx="382" cy="236"/>
              <a:chOff x="4370388" y="1439863"/>
              <a:chExt cx="608012" cy="365125"/>
            </a:xfrm>
          </p:grpSpPr>
          <p:sp>
            <p:nvSpPr>
              <p:cNvPr id="1018955" name="Freeform 25"/>
              <p:cNvSpPr>
                <a:spLocks noEditPoints="1"/>
              </p:cNvSpPr>
              <p:nvPr/>
            </p:nvSpPr>
            <p:spPr bwMode="auto">
              <a:xfrm>
                <a:off x="4605338" y="1439863"/>
                <a:ext cx="373062" cy="365125"/>
              </a:xfrm>
              <a:custGeom>
                <a:avLst/>
                <a:gdLst>
                  <a:gd name="T0" fmla="*/ 373062 w 117"/>
                  <a:gd name="T1" fmla="*/ 182563 h 116"/>
                  <a:gd name="T2" fmla="*/ 322045 w 117"/>
                  <a:gd name="T3" fmla="*/ 160529 h 116"/>
                  <a:gd name="T4" fmla="*/ 337988 w 117"/>
                  <a:gd name="T5" fmla="*/ 122758 h 116"/>
                  <a:gd name="T6" fmla="*/ 315668 w 117"/>
                  <a:gd name="T7" fmla="*/ 81838 h 116"/>
                  <a:gd name="T8" fmla="*/ 274217 w 117"/>
                  <a:gd name="T9" fmla="*/ 75543 h 116"/>
                  <a:gd name="T10" fmla="*/ 277405 w 117"/>
                  <a:gd name="T11" fmla="*/ 22033 h 116"/>
                  <a:gd name="T12" fmla="*/ 235954 w 117"/>
                  <a:gd name="T13" fmla="*/ 53510 h 116"/>
                  <a:gd name="T14" fmla="*/ 207257 w 117"/>
                  <a:gd name="T15" fmla="*/ 22033 h 116"/>
                  <a:gd name="T16" fmla="*/ 162617 w 117"/>
                  <a:gd name="T17" fmla="*/ 22033 h 116"/>
                  <a:gd name="T18" fmla="*/ 137108 w 117"/>
                  <a:gd name="T19" fmla="*/ 53510 h 116"/>
                  <a:gd name="T20" fmla="*/ 92468 w 117"/>
                  <a:gd name="T21" fmla="*/ 22033 h 116"/>
                  <a:gd name="T22" fmla="*/ 95657 w 117"/>
                  <a:gd name="T23" fmla="*/ 75543 h 116"/>
                  <a:gd name="T24" fmla="*/ 57394 w 117"/>
                  <a:gd name="T25" fmla="*/ 81838 h 116"/>
                  <a:gd name="T26" fmla="*/ 31886 w 117"/>
                  <a:gd name="T27" fmla="*/ 122758 h 116"/>
                  <a:gd name="T28" fmla="*/ 47828 w 117"/>
                  <a:gd name="T29" fmla="*/ 160529 h 116"/>
                  <a:gd name="T30" fmla="*/ 0 w 117"/>
                  <a:gd name="T31" fmla="*/ 182563 h 116"/>
                  <a:gd name="T32" fmla="*/ 47828 w 117"/>
                  <a:gd name="T33" fmla="*/ 204596 h 116"/>
                  <a:gd name="T34" fmla="*/ 31886 w 117"/>
                  <a:gd name="T35" fmla="*/ 242367 h 116"/>
                  <a:gd name="T36" fmla="*/ 57394 w 117"/>
                  <a:gd name="T37" fmla="*/ 283287 h 116"/>
                  <a:gd name="T38" fmla="*/ 95657 w 117"/>
                  <a:gd name="T39" fmla="*/ 289582 h 116"/>
                  <a:gd name="T40" fmla="*/ 92468 w 117"/>
                  <a:gd name="T41" fmla="*/ 339944 h 116"/>
                  <a:gd name="T42" fmla="*/ 137108 w 117"/>
                  <a:gd name="T43" fmla="*/ 311615 h 116"/>
                  <a:gd name="T44" fmla="*/ 162617 w 117"/>
                  <a:gd name="T45" fmla="*/ 343092 h 116"/>
                  <a:gd name="T46" fmla="*/ 207257 w 117"/>
                  <a:gd name="T47" fmla="*/ 343092 h 116"/>
                  <a:gd name="T48" fmla="*/ 235954 w 117"/>
                  <a:gd name="T49" fmla="*/ 311615 h 116"/>
                  <a:gd name="T50" fmla="*/ 277405 w 117"/>
                  <a:gd name="T51" fmla="*/ 339944 h 116"/>
                  <a:gd name="T52" fmla="*/ 274217 w 117"/>
                  <a:gd name="T53" fmla="*/ 289582 h 116"/>
                  <a:gd name="T54" fmla="*/ 315668 w 117"/>
                  <a:gd name="T55" fmla="*/ 283287 h 116"/>
                  <a:gd name="T56" fmla="*/ 337988 w 117"/>
                  <a:gd name="T57" fmla="*/ 242367 h 116"/>
                  <a:gd name="T58" fmla="*/ 322045 w 117"/>
                  <a:gd name="T59" fmla="*/ 204596 h 116"/>
                  <a:gd name="T60" fmla="*/ 184937 w 117"/>
                  <a:gd name="T61" fmla="*/ 295877 h 116"/>
                  <a:gd name="T62" fmla="*/ 184937 w 117"/>
                  <a:gd name="T63" fmla="*/ 66100 h 116"/>
                  <a:gd name="T64" fmla="*/ 184937 w 117"/>
                  <a:gd name="T65" fmla="*/ 295877 h 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7"/>
                  <a:gd name="T100" fmla="*/ 0 h 116"/>
                  <a:gd name="T101" fmla="*/ 117 w 117"/>
                  <a:gd name="T102" fmla="*/ 116 h 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7" h="116">
                    <a:moveTo>
                      <a:pt x="109" y="65"/>
                    </a:moveTo>
                    <a:cubicBezTo>
                      <a:pt x="113" y="65"/>
                      <a:pt x="117" y="62"/>
                      <a:pt x="117" y="58"/>
                    </a:cubicBezTo>
                    <a:cubicBezTo>
                      <a:pt x="117" y="54"/>
                      <a:pt x="113" y="51"/>
                      <a:pt x="109" y="51"/>
                    </a:cubicBezTo>
                    <a:cubicBezTo>
                      <a:pt x="101" y="51"/>
                      <a:pt x="101" y="51"/>
                      <a:pt x="101" y="51"/>
                    </a:cubicBezTo>
                    <a:cubicBezTo>
                      <a:pt x="101" y="48"/>
                      <a:pt x="100" y="45"/>
                      <a:pt x="99" y="43"/>
                    </a:cubicBezTo>
                    <a:cubicBezTo>
                      <a:pt x="106" y="39"/>
                      <a:pt x="106" y="39"/>
                      <a:pt x="106" y="39"/>
                    </a:cubicBezTo>
                    <a:cubicBezTo>
                      <a:pt x="110" y="37"/>
                      <a:pt x="111" y="32"/>
                      <a:pt x="109" y="29"/>
                    </a:cubicBezTo>
                    <a:cubicBezTo>
                      <a:pt x="107" y="25"/>
                      <a:pt x="102" y="24"/>
                      <a:pt x="99" y="26"/>
                    </a:cubicBezTo>
                    <a:cubicBezTo>
                      <a:pt x="92" y="30"/>
                      <a:pt x="92" y="30"/>
                      <a:pt x="92" y="30"/>
                    </a:cubicBezTo>
                    <a:cubicBezTo>
                      <a:pt x="90" y="28"/>
                      <a:pt x="88" y="26"/>
                      <a:pt x="86" y="24"/>
                    </a:cubicBezTo>
                    <a:cubicBezTo>
                      <a:pt x="90" y="17"/>
                      <a:pt x="90" y="17"/>
                      <a:pt x="90" y="17"/>
                    </a:cubicBezTo>
                    <a:cubicBezTo>
                      <a:pt x="92" y="14"/>
                      <a:pt x="91" y="9"/>
                      <a:pt x="87" y="7"/>
                    </a:cubicBezTo>
                    <a:cubicBezTo>
                      <a:pt x="84" y="5"/>
                      <a:pt x="80" y="7"/>
                      <a:pt x="78" y="10"/>
                    </a:cubicBezTo>
                    <a:cubicBezTo>
                      <a:pt x="74" y="17"/>
                      <a:pt x="74" y="17"/>
                      <a:pt x="74" y="17"/>
                    </a:cubicBezTo>
                    <a:cubicBezTo>
                      <a:pt x="71" y="16"/>
                      <a:pt x="68" y="15"/>
                      <a:pt x="65" y="15"/>
                    </a:cubicBezTo>
                    <a:cubicBezTo>
                      <a:pt x="65" y="7"/>
                      <a:pt x="65" y="7"/>
                      <a:pt x="65" y="7"/>
                    </a:cubicBezTo>
                    <a:cubicBezTo>
                      <a:pt x="65" y="3"/>
                      <a:pt x="62" y="0"/>
                      <a:pt x="58" y="0"/>
                    </a:cubicBezTo>
                    <a:cubicBezTo>
                      <a:pt x="54" y="0"/>
                      <a:pt x="51" y="3"/>
                      <a:pt x="51" y="7"/>
                    </a:cubicBezTo>
                    <a:cubicBezTo>
                      <a:pt x="51" y="15"/>
                      <a:pt x="51" y="15"/>
                      <a:pt x="51" y="15"/>
                    </a:cubicBezTo>
                    <a:cubicBezTo>
                      <a:pt x="48" y="15"/>
                      <a:pt x="46" y="16"/>
                      <a:pt x="43" y="17"/>
                    </a:cubicBezTo>
                    <a:cubicBezTo>
                      <a:pt x="39" y="10"/>
                      <a:pt x="39" y="10"/>
                      <a:pt x="39" y="10"/>
                    </a:cubicBezTo>
                    <a:cubicBezTo>
                      <a:pt x="37" y="7"/>
                      <a:pt x="33" y="5"/>
                      <a:pt x="29" y="7"/>
                    </a:cubicBezTo>
                    <a:cubicBezTo>
                      <a:pt x="26" y="9"/>
                      <a:pt x="24" y="14"/>
                      <a:pt x="26" y="17"/>
                    </a:cubicBezTo>
                    <a:cubicBezTo>
                      <a:pt x="30" y="24"/>
                      <a:pt x="30" y="24"/>
                      <a:pt x="30" y="24"/>
                    </a:cubicBezTo>
                    <a:cubicBezTo>
                      <a:pt x="28" y="26"/>
                      <a:pt x="26" y="28"/>
                      <a:pt x="25" y="30"/>
                    </a:cubicBezTo>
                    <a:cubicBezTo>
                      <a:pt x="18" y="26"/>
                      <a:pt x="18" y="26"/>
                      <a:pt x="18" y="26"/>
                    </a:cubicBezTo>
                    <a:cubicBezTo>
                      <a:pt x="14" y="24"/>
                      <a:pt x="10" y="25"/>
                      <a:pt x="8" y="29"/>
                    </a:cubicBezTo>
                    <a:cubicBezTo>
                      <a:pt x="6" y="32"/>
                      <a:pt x="7" y="37"/>
                      <a:pt x="10" y="39"/>
                    </a:cubicBezTo>
                    <a:cubicBezTo>
                      <a:pt x="17" y="43"/>
                      <a:pt x="17" y="43"/>
                      <a:pt x="17" y="43"/>
                    </a:cubicBezTo>
                    <a:cubicBezTo>
                      <a:pt x="16" y="45"/>
                      <a:pt x="16" y="48"/>
                      <a:pt x="15" y="51"/>
                    </a:cubicBezTo>
                    <a:cubicBezTo>
                      <a:pt x="7" y="51"/>
                      <a:pt x="7" y="51"/>
                      <a:pt x="7" y="51"/>
                    </a:cubicBezTo>
                    <a:cubicBezTo>
                      <a:pt x="3" y="51"/>
                      <a:pt x="0" y="54"/>
                      <a:pt x="0" y="58"/>
                    </a:cubicBezTo>
                    <a:cubicBezTo>
                      <a:pt x="0" y="62"/>
                      <a:pt x="3" y="65"/>
                      <a:pt x="7" y="65"/>
                    </a:cubicBezTo>
                    <a:cubicBezTo>
                      <a:pt x="15" y="65"/>
                      <a:pt x="15" y="65"/>
                      <a:pt x="15" y="65"/>
                    </a:cubicBezTo>
                    <a:cubicBezTo>
                      <a:pt x="16" y="68"/>
                      <a:pt x="16" y="71"/>
                      <a:pt x="17" y="73"/>
                    </a:cubicBezTo>
                    <a:cubicBezTo>
                      <a:pt x="10" y="77"/>
                      <a:pt x="10" y="77"/>
                      <a:pt x="10" y="77"/>
                    </a:cubicBezTo>
                    <a:cubicBezTo>
                      <a:pt x="7" y="79"/>
                      <a:pt x="6" y="84"/>
                      <a:pt x="8" y="87"/>
                    </a:cubicBezTo>
                    <a:cubicBezTo>
                      <a:pt x="10" y="91"/>
                      <a:pt x="14" y="92"/>
                      <a:pt x="18" y="90"/>
                    </a:cubicBezTo>
                    <a:cubicBezTo>
                      <a:pt x="25" y="86"/>
                      <a:pt x="25" y="86"/>
                      <a:pt x="25" y="86"/>
                    </a:cubicBezTo>
                    <a:cubicBezTo>
                      <a:pt x="26" y="88"/>
                      <a:pt x="28" y="90"/>
                      <a:pt x="30" y="92"/>
                    </a:cubicBezTo>
                    <a:cubicBezTo>
                      <a:pt x="26" y="99"/>
                      <a:pt x="26" y="99"/>
                      <a:pt x="26" y="99"/>
                    </a:cubicBezTo>
                    <a:cubicBezTo>
                      <a:pt x="24" y="102"/>
                      <a:pt x="26" y="106"/>
                      <a:pt x="29" y="108"/>
                    </a:cubicBezTo>
                    <a:cubicBezTo>
                      <a:pt x="33" y="110"/>
                      <a:pt x="37" y="109"/>
                      <a:pt x="39" y="106"/>
                    </a:cubicBezTo>
                    <a:cubicBezTo>
                      <a:pt x="43" y="99"/>
                      <a:pt x="43" y="99"/>
                      <a:pt x="43" y="99"/>
                    </a:cubicBezTo>
                    <a:cubicBezTo>
                      <a:pt x="46" y="100"/>
                      <a:pt x="48" y="101"/>
                      <a:pt x="51" y="101"/>
                    </a:cubicBezTo>
                    <a:cubicBezTo>
                      <a:pt x="51" y="109"/>
                      <a:pt x="51" y="109"/>
                      <a:pt x="51" y="109"/>
                    </a:cubicBezTo>
                    <a:cubicBezTo>
                      <a:pt x="51" y="113"/>
                      <a:pt x="54" y="116"/>
                      <a:pt x="58" y="116"/>
                    </a:cubicBezTo>
                    <a:cubicBezTo>
                      <a:pt x="62" y="116"/>
                      <a:pt x="65" y="113"/>
                      <a:pt x="65" y="109"/>
                    </a:cubicBezTo>
                    <a:cubicBezTo>
                      <a:pt x="65" y="101"/>
                      <a:pt x="65" y="101"/>
                      <a:pt x="65" y="101"/>
                    </a:cubicBezTo>
                    <a:cubicBezTo>
                      <a:pt x="68" y="101"/>
                      <a:pt x="71" y="100"/>
                      <a:pt x="74" y="99"/>
                    </a:cubicBezTo>
                    <a:cubicBezTo>
                      <a:pt x="78" y="106"/>
                      <a:pt x="78" y="106"/>
                      <a:pt x="78" y="106"/>
                    </a:cubicBezTo>
                    <a:cubicBezTo>
                      <a:pt x="80" y="109"/>
                      <a:pt x="84" y="110"/>
                      <a:pt x="87" y="108"/>
                    </a:cubicBezTo>
                    <a:cubicBezTo>
                      <a:pt x="91" y="106"/>
                      <a:pt x="92" y="102"/>
                      <a:pt x="90" y="99"/>
                    </a:cubicBezTo>
                    <a:cubicBezTo>
                      <a:pt x="86" y="92"/>
                      <a:pt x="86" y="92"/>
                      <a:pt x="86" y="92"/>
                    </a:cubicBezTo>
                    <a:cubicBezTo>
                      <a:pt x="88" y="90"/>
                      <a:pt x="90" y="88"/>
                      <a:pt x="92" y="86"/>
                    </a:cubicBezTo>
                    <a:cubicBezTo>
                      <a:pt x="99" y="90"/>
                      <a:pt x="99" y="90"/>
                      <a:pt x="99" y="90"/>
                    </a:cubicBezTo>
                    <a:cubicBezTo>
                      <a:pt x="102" y="92"/>
                      <a:pt x="107" y="91"/>
                      <a:pt x="109" y="87"/>
                    </a:cubicBezTo>
                    <a:cubicBezTo>
                      <a:pt x="111" y="84"/>
                      <a:pt x="110" y="79"/>
                      <a:pt x="106" y="77"/>
                    </a:cubicBezTo>
                    <a:cubicBezTo>
                      <a:pt x="99" y="73"/>
                      <a:pt x="99" y="73"/>
                      <a:pt x="99" y="73"/>
                    </a:cubicBezTo>
                    <a:cubicBezTo>
                      <a:pt x="100" y="71"/>
                      <a:pt x="101" y="68"/>
                      <a:pt x="101" y="65"/>
                    </a:cubicBezTo>
                    <a:lnTo>
                      <a:pt x="109" y="65"/>
                    </a:lnTo>
                    <a:close/>
                    <a:moveTo>
                      <a:pt x="58" y="94"/>
                    </a:moveTo>
                    <a:cubicBezTo>
                      <a:pt x="38" y="94"/>
                      <a:pt x="22" y="78"/>
                      <a:pt x="22" y="58"/>
                    </a:cubicBezTo>
                    <a:cubicBezTo>
                      <a:pt x="22" y="38"/>
                      <a:pt x="38" y="21"/>
                      <a:pt x="58" y="21"/>
                    </a:cubicBezTo>
                    <a:cubicBezTo>
                      <a:pt x="78" y="21"/>
                      <a:pt x="95" y="38"/>
                      <a:pt x="95" y="58"/>
                    </a:cubicBezTo>
                    <a:cubicBezTo>
                      <a:pt x="95" y="78"/>
                      <a:pt x="78" y="94"/>
                      <a:pt x="58" y="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8956" name="Freeform 26"/>
              <p:cNvSpPr>
                <a:spLocks noEditPoints="1"/>
              </p:cNvSpPr>
              <p:nvPr/>
            </p:nvSpPr>
            <p:spPr bwMode="auto">
              <a:xfrm>
                <a:off x="4370388" y="1552576"/>
                <a:ext cx="244475" cy="242888"/>
              </a:xfrm>
              <a:custGeom>
                <a:avLst/>
                <a:gdLst>
                  <a:gd name="T0" fmla="*/ 222250 w 77"/>
                  <a:gd name="T1" fmla="*/ 97786 h 77"/>
                  <a:gd name="T2" fmla="*/ 203200 w 77"/>
                  <a:gd name="T3" fmla="*/ 97786 h 77"/>
                  <a:gd name="T4" fmla="*/ 193675 w 77"/>
                  <a:gd name="T5" fmla="*/ 82014 h 77"/>
                  <a:gd name="T6" fmla="*/ 209550 w 77"/>
                  <a:gd name="T7" fmla="*/ 66242 h 77"/>
                  <a:gd name="T8" fmla="*/ 209550 w 77"/>
                  <a:gd name="T9" fmla="*/ 34698 h 77"/>
                  <a:gd name="T10" fmla="*/ 177800 w 77"/>
                  <a:gd name="T11" fmla="*/ 34698 h 77"/>
                  <a:gd name="T12" fmla="*/ 161925 w 77"/>
                  <a:gd name="T13" fmla="*/ 50470 h 77"/>
                  <a:gd name="T14" fmla="*/ 146050 w 77"/>
                  <a:gd name="T15" fmla="*/ 44161 h 77"/>
                  <a:gd name="T16" fmla="*/ 146050 w 77"/>
                  <a:gd name="T17" fmla="*/ 22081 h 77"/>
                  <a:gd name="T18" fmla="*/ 123825 w 77"/>
                  <a:gd name="T19" fmla="*/ 0 h 77"/>
                  <a:gd name="T20" fmla="*/ 101600 w 77"/>
                  <a:gd name="T21" fmla="*/ 22081 h 77"/>
                  <a:gd name="T22" fmla="*/ 101600 w 77"/>
                  <a:gd name="T23" fmla="*/ 44161 h 77"/>
                  <a:gd name="T24" fmla="*/ 82550 w 77"/>
                  <a:gd name="T25" fmla="*/ 50470 h 77"/>
                  <a:gd name="T26" fmla="*/ 69850 w 77"/>
                  <a:gd name="T27" fmla="*/ 34698 h 77"/>
                  <a:gd name="T28" fmla="*/ 34925 w 77"/>
                  <a:gd name="T29" fmla="*/ 34698 h 77"/>
                  <a:gd name="T30" fmla="*/ 34925 w 77"/>
                  <a:gd name="T31" fmla="*/ 66242 h 77"/>
                  <a:gd name="T32" fmla="*/ 50800 w 77"/>
                  <a:gd name="T33" fmla="*/ 82014 h 77"/>
                  <a:gd name="T34" fmla="*/ 44450 w 77"/>
                  <a:gd name="T35" fmla="*/ 97786 h 77"/>
                  <a:gd name="T36" fmla="*/ 22225 w 77"/>
                  <a:gd name="T37" fmla="*/ 97786 h 77"/>
                  <a:gd name="T38" fmla="*/ 0 w 77"/>
                  <a:gd name="T39" fmla="*/ 119867 h 77"/>
                  <a:gd name="T40" fmla="*/ 22225 w 77"/>
                  <a:gd name="T41" fmla="*/ 145102 h 77"/>
                  <a:gd name="T42" fmla="*/ 44450 w 77"/>
                  <a:gd name="T43" fmla="*/ 145102 h 77"/>
                  <a:gd name="T44" fmla="*/ 50800 w 77"/>
                  <a:gd name="T45" fmla="*/ 160874 h 77"/>
                  <a:gd name="T46" fmla="*/ 34925 w 77"/>
                  <a:gd name="T47" fmla="*/ 176646 h 77"/>
                  <a:gd name="T48" fmla="*/ 34925 w 77"/>
                  <a:gd name="T49" fmla="*/ 208190 h 77"/>
                  <a:gd name="T50" fmla="*/ 69850 w 77"/>
                  <a:gd name="T51" fmla="*/ 208190 h 77"/>
                  <a:gd name="T52" fmla="*/ 82550 w 77"/>
                  <a:gd name="T53" fmla="*/ 192418 h 77"/>
                  <a:gd name="T54" fmla="*/ 101600 w 77"/>
                  <a:gd name="T55" fmla="*/ 198727 h 77"/>
                  <a:gd name="T56" fmla="*/ 101600 w 77"/>
                  <a:gd name="T57" fmla="*/ 220807 h 77"/>
                  <a:gd name="T58" fmla="*/ 123825 w 77"/>
                  <a:gd name="T59" fmla="*/ 242888 h 77"/>
                  <a:gd name="T60" fmla="*/ 146050 w 77"/>
                  <a:gd name="T61" fmla="*/ 220807 h 77"/>
                  <a:gd name="T62" fmla="*/ 146050 w 77"/>
                  <a:gd name="T63" fmla="*/ 198727 h 77"/>
                  <a:gd name="T64" fmla="*/ 161925 w 77"/>
                  <a:gd name="T65" fmla="*/ 192418 h 77"/>
                  <a:gd name="T66" fmla="*/ 177800 w 77"/>
                  <a:gd name="T67" fmla="*/ 208190 h 77"/>
                  <a:gd name="T68" fmla="*/ 209550 w 77"/>
                  <a:gd name="T69" fmla="*/ 208190 h 77"/>
                  <a:gd name="T70" fmla="*/ 209550 w 77"/>
                  <a:gd name="T71" fmla="*/ 176646 h 77"/>
                  <a:gd name="T72" fmla="*/ 193675 w 77"/>
                  <a:gd name="T73" fmla="*/ 160874 h 77"/>
                  <a:gd name="T74" fmla="*/ 203200 w 77"/>
                  <a:gd name="T75" fmla="*/ 145102 h 77"/>
                  <a:gd name="T76" fmla="*/ 222250 w 77"/>
                  <a:gd name="T77" fmla="*/ 145102 h 77"/>
                  <a:gd name="T78" fmla="*/ 244475 w 77"/>
                  <a:gd name="T79" fmla="*/ 119867 h 77"/>
                  <a:gd name="T80" fmla="*/ 222250 w 77"/>
                  <a:gd name="T81" fmla="*/ 97786 h 77"/>
                  <a:gd name="T82" fmla="*/ 123825 w 77"/>
                  <a:gd name="T83" fmla="*/ 179800 h 77"/>
                  <a:gd name="T84" fmla="*/ 63500 w 77"/>
                  <a:gd name="T85" fmla="*/ 119867 h 77"/>
                  <a:gd name="T86" fmla="*/ 123825 w 77"/>
                  <a:gd name="T87" fmla="*/ 63088 h 77"/>
                  <a:gd name="T88" fmla="*/ 180975 w 77"/>
                  <a:gd name="T89" fmla="*/ 119867 h 77"/>
                  <a:gd name="T90" fmla="*/ 123825 w 77"/>
                  <a:gd name="T91" fmla="*/ 179800 h 7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
                  <a:gd name="T139" fmla="*/ 0 h 77"/>
                  <a:gd name="T140" fmla="*/ 77 w 77"/>
                  <a:gd name="T141" fmla="*/ 77 h 7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 h="77">
                    <a:moveTo>
                      <a:pt x="70" y="31"/>
                    </a:moveTo>
                    <a:cubicBezTo>
                      <a:pt x="64" y="31"/>
                      <a:pt x="64" y="31"/>
                      <a:pt x="64" y="31"/>
                    </a:cubicBezTo>
                    <a:cubicBezTo>
                      <a:pt x="63" y="29"/>
                      <a:pt x="62" y="28"/>
                      <a:pt x="61" y="26"/>
                    </a:cubicBezTo>
                    <a:cubicBezTo>
                      <a:pt x="66" y="21"/>
                      <a:pt x="66" y="21"/>
                      <a:pt x="66" y="21"/>
                    </a:cubicBezTo>
                    <a:cubicBezTo>
                      <a:pt x="69" y="18"/>
                      <a:pt x="69" y="14"/>
                      <a:pt x="66" y="11"/>
                    </a:cubicBezTo>
                    <a:cubicBezTo>
                      <a:pt x="63" y="8"/>
                      <a:pt x="59" y="8"/>
                      <a:pt x="56" y="11"/>
                    </a:cubicBezTo>
                    <a:cubicBezTo>
                      <a:pt x="51" y="16"/>
                      <a:pt x="51" y="16"/>
                      <a:pt x="51" y="16"/>
                    </a:cubicBezTo>
                    <a:cubicBezTo>
                      <a:pt x="50" y="15"/>
                      <a:pt x="48" y="14"/>
                      <a:pt x="46" y="14"/>
                    </a:cubicBezTo>
                    <a:cubicBezTo>
                      <a:pt x="46" y="7"/>
                      <a:pt x="46" y="7"/>
                      <a:pt x="46" y="7"/>
                    </a:cubicBezTo>
                    <a:cubicBezTo>
                      <a:pt x="46" y="3"/>
                      <a:pt x="43" y="0"/>
                      <a:pt x="39" y="0"/>
                    </a:cubicBezTo>
                    <a:cubicBezTo>
                      <a:pt x="35" y="0"/>
                      <a:pt x="32" y="3"/>
                      <a:pt x="32" y="7"/>
                    </a:cubicBezTo>
                    <a:cubicBezTo>
                      <a:pt x="32" y="14"/>
                      <a:pt x="32" y="14"/>
                      <a:pt x="32" y="14"/>
                    </a:cubicBezTo>
                    <a:cubicBezTo>
                      <a:pt x="30" y="14"/>
                      <a:pt x="28" y="15"/>
                      <a:pt x="26" y="16"/>
                    </a:cubicBezTo>
                    <a:cubicBezTo>
                      <a:pt x="22" y="11"/>
                      <a:pt x="22" y="11"/>
                      <a:pt x="22" y="11"/>
                    </a:cubicBezTo>
                    <a:cubicBezTo>
                      <a:pt x="19" y="8"/>
                      <a:pt x="14" y="8"/>
                      <a:pt x="11" y="11"/>
                    </a:cubicBezTo>
                    <a:cubicBezTo>
                      <a:pt x="9" y="14"/>
                      <a:pt x="9" y="18"/>
                      <a:pt x="11" y="21"/>
                    </a:cubicBezTo>
                    <a:cubicBezTo>
                      <a:pt x="16" y="26"/>
                      <a:pt x="16" y="26"/>
                      <a:pt x="16" y="26"/>
                    </a:cubicBezTo>
                    <a:cubicBezTo>
                      <a:pt x="15" y="28"/>
                      <a:pt x="15" y="29"/>
                      <a:pt x="14" y="31"/>
                    </a:cubicBezTo>
                    <a:cubicBezTo>
                      <a:pt x="7" y="31"/>
                      <a:pt x="7" y="31"/>
                      <a:pt x="7" y="31"/>
                    </a:cubicBezTo>
                    <a:cubicBezTo>
                      <a:pt x="3" y="31"/>
                      <a:pt x="0" y="34"/>
                      <a:pt x="0" y="38"/>
                    </a:cubicBezTo>
                    <a:cubicBezTo>
                      <a:pt x="0" y="42"/>
                      <a:pt x="3" y="46"/>
                      <a:pt x="7" y="46"/>
                    </a:cubicBezTo>
                    <a:cubicBezTo>
                      <a:pt x="14" y="46"/>
                      <a:pt x="14" y="46"/>
                      <a:pt x="14" y="46"/>
                    </a:cubicBezTo>
                    <a:cubicBezTo>
                      <a:pt x="15" y="47"/>
                      <a:pt x="15" y="49"/>
                      <a:pt x="16" y="51"/>
                    </a:cubicBezTo>
                    <a:cubicBezTo>
                      <a:pt x="11" y="56"/>
                      <a:pt x="11" y="56"/>
                      <a:pt x="11" y="56"/>
                    </a:cubicBezTo>
                    <a:cubicBezTo>
                      <a:pt x="9" y="58"/>
                      <a:pt x="9" y="63"/>
                      <a:pt x="11" y="66"/>
                    </a:cubicBezTo>
                    <a:cubicBezTo>
                      <a:pt x="14" y="69"/>
                      <a:pt x="19" y="69"/>
                      <a:pt x="22" y="66"/>
                    </a:cubicBezTo>
                    <a:cubicBezTo>
                      <a:pt x="26" y="61"/>
                      <a:pt x="26" y="61"/>
                      <a:pt x="26" y="61"/>
                    </a:cubicBezTo>
                    <a:cubicBezTo>
                      <a:pt x="28" y="62"/>
                      <a:pt x="30" y="63"/>
                      <a:pt x="32" y="63"/>
                    </a:cubicBezTo>
                    <a:cubicBezTo>
                      <a:pt x="32" y="70"/>
                      <a:pt x="32" y="70"/>
                      <a:pt x="32" y="70"/>
                    </a:cubicBezTo>
                    <a:cubicBezTo>
                      <a:pt x="32" y="74"/>
                      <a:pt x="35" y="77"/>
                      <a:pt x="39" y="77"/>
                    </a:cubicBezTo>
                    <a:cubicBezTo>
                      <a:pt x="43" y="77"/>
                      <a:pt x="46" y="74"/>
                      <a:pt x="46" y="70"/>
                    </a:cubicBezTo>
                    <a:cubicBezTo>
                      <a:pt x="46" y="63"/>
                      <a:pt x="46" y="63"/>
                      <a:pt x="46" y="63"/>
                    </a:cubicBezTo>
                    <a:cubicBezTo>
                      <a:pt x="48" y="63"/>
                      <a:pt x="50" y="62"/>
                      <a:pt x="51" y="61"/>
                    </a:cubicBezTo>
                    <a:cubicBezTo>
                      <a:pt x="56" y="66"/>
                      <a:pt x="56" y="66"/>
                      <a:pt x="56" y="66"/>
                    </a:cubicBezTo>
                    <a:cubicBezTo>
                      <a:pt x="59" y="69"/>
                      <a:pt x="63" y="69"/>
                      <a:pt x="66" y="66"/>
                    </a:cubicBezTo>
                    <a:cubicBezTo>
                      <a:pt x="69" y="63"/>
                      <a:pt x="69" y="58"/>
                      <a:pt x="66" y="56"/>
                    </a:cubicBezTo>
                    <a:cubicBezTo>
                      <a:pt x="61" y="51"/>
                      <a:pt x="61" y="51"/>
                      <a:pt x="61" y="51"/>
                    </a:cubicBezTo>
                    <a:cubicBezTo>
                      <a:pt x="62" y="49"/>
                      <a:pt x="63" y="47"/>
                      <a:pt x="64" y="46"/>
                    </a:cubicBezTo>
                    <a:cubicBezTo>
                      <a:pt x="70" y="46"/>
                      <a:pt x="70" y="46"/>
                      <a:pt x="70" y="46"/>
                    </a:cubicBezTo>
                    <a:cubicBezTo>
                      <a:pt x="74" y="46"/>
                      <a:pt x="77" y="42"/>
                      <a:pt x="77" y="38"/>
                    </a:cubicBezTo>
                    <a:cubicBezTo>
                      <a:pt x="77" y="34"/>
                      <a:pt x="74" y="31"/>
                      <a:pt x="70" y="31"/>
                    </a:cubicBezTo>
                    <a:moveTo>
                      <a:pt x="39" y="57"/>
                    </a:moveTo>
                    <a:cubicBezTo>
                      <a:pt x="29" y="57"/>
                      <a:pt x="20" y="49"/>
                      <a:pt x="20" y="38"/>
                    </a:cubicBezTo>
                    <a:cubicBezTo>
                      <a:pt x="20" y="28"/>
                      <a:pt x="29" y="20"/>
                      <a:pt x="39" y="20"/>
                    </a:cubicBezTo>
                    <a:cubicBezTo>
                      <a:pt x="49" y="20"/>
                      <a:pt x="57" y="28"/>
                      <a:pt x="57" y="38"/>
                    </a:cubicBezTo>
                    <a:cubicBezTo>
                      <a:pt x="57" y="49"/>
                      <a:pt x="49" y="57"/>
                      <a:pt x="39"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1018958" name="图片 5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54" y="791"/>
              <a:ext cx="3219" cy="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8959" name="文本框 43"/>
            <p:cNvSpPr txBox="1">
              <a:spLocks noChangeArrowheads="1"/>
            </p:cNvSpPr>
            <p:nvPr/>
          </p:nvSpPr>
          <p:spPr bwMode="auto">
            <a:xfrm>
              <a:off x="3956" y="1095"/>
              <a:ext cx="1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623770"/>
                </a:solidFill>
                <a:latin typeface="微软雅黑" pitchFamily="34" charset="-122"/>
                <a:ea typeface="微软雅黑" pitchFamily="34" charset="-122"/>
              </a:endParaRPr>
            </a:p>
          </p:txBody>
        </p:sp>
      </p:grpSp>
      <p:sp>
        <p:nvSpPr>
          <p:cNvPr id="1018961" name="圆角矩形 606"/>
          <p:cNvSpPr>
            <a:spLocks noChangeArrowheads="1"/>
          </p:cNvSpPr>
          <p:nvPr/>
        </p:nvSpPr>
        <p:spPr bwMode="auto">
          <a:xfrm>
            <a:off x="6459538" y="1630363"/>
            <a:ext cx="3455987"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800">
                <a:solidFill>
                  <a:schemeClr val="bg1"/>
                </a:solidFill>
                <a:latin typeface="微软雅黑" pitchFamily="34" charset="-122"/>
                <a:ea typeface="微软雅黑" pitchFamily="34" charset="-122"/>
              </a:rPr>
              <a:t>一：教学分析</a:t>
            </a:r>
            <a:endParaRPr lang="zh-CN" altLang="zh-CN" sz="3800">
              <a:solidFill>
                <a:schemeClr val="bg1"/>
              </a:solidFill>
              <a:latin typeface="微软雅黑" pitchFamily="34" charset="-122"/>
              <a:ea typeface="微软雅黑" pitchFamily="34" charset="-122"/>
            </a:endParaRPr>
          </a:p>
        </p:txBody>
      </p:sp>
      <p:sp>
        <p:nvSpPr>
          <p:cNvPr id="1018962" name="圆角矩形 606"/>
          <p:cNvSpPr>
            <a:spLocks noChangeArrowheads="1"/>
          </p:cNvSpPr>
          <p:nvPr/>
        </p:nvSpPr>
        <p:spPr bwMode="auto">
          <a:xfrm>
            <a:off x="6530975" y="2854325"/>
            <a:ext cx="3455988"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800">
                <a:solidFill>
                  <a:schemeClr val="bg1"/>
                </a:solidFill>
                <a:latin typeface="微软雅黑" pitchFamily="34" charset="-122"/>
                <a:ea typeface="微软雅黑" pitchFamily="34" charset="-122"/>
              </a:rPr>
              <a:t>二：教学设计</a:t>
            </a:r>
            <a:endParaRPr lang="zh-CN" altLang="zh-CN" sz="3800">
              <a:solidFill>
                <a:schemeClr val="bg1"/>
              </a:solidFill>
              <a:latin typeface="微软雅黑" pitchFamily="34" charset="-122"/>
              <a:ea typeface="微软雅黑" pitchFamily="34" charset="-122"/>
            </a:endParaRPr>
          </a:p>
        </p:txBody>
      </p:sp>
      <p:sp>
        <p:nvSpPr>
          <p:cNvPr id="1018963" name="圆角矩形 606"/>
          <p:cNvSpPr>
            <a:spLocks noChangeArrowheads="1"/>
          </p:cNvSpPr>
          <p:nvPr/>
        </p:nvSpPr>
        <p:spPr bwMode="auto">
          <a:xfrm>
            <a:off x="6604000" y="4159250"/>
            <a:ext cx="3455988"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800">
                <a:solidFill>
                  <a:schemeClr val="bg1"/>
                </a:solidFill>
                <a:latin typeface="微软雅黑" pitchFamily="34" charset="-122"/>
                <a:ea typeface="微软雅黑" pitchFamily="34" charset="-122"/>
              </a:rPr>
              <a:t>三：教学过程</a:t>
            </a:r>
            <a:endParaRPr lang="zh-CN" altLang="zh-CN" sz="3800">
              <a:solidFill>
                <a:schemeClr val="bg1"/>
              </a:solidFill>
              <a:latin typeface="微软雅黑" pitchFamily="34" charset="-122"/>
              <a:ea typeface="微软雅黑" pitchFamily="34" charset="-122"/>
            </a:endParaRPr>
          </a:p>
        </p:txBody>
      </p:sp>
      <p:sp>
        <p:nvSpPr>
          <p:cNvPr id="1018964" name="圆角矩形 606"/>
          <p:cNvSpPr>
            <a:spLocks noChangeArrowheads="1"/>
          </p:cNvSpPr>
          <p:nvPr/>
        </p:nvSpPr>
        <p:spPr bwMode="auto">
          <a:xfrm>
            <a:off x="6604000" y="5446713"/>
            <a:ext cx="3455988"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800">
                <a:solidFill>
                  <a:schemeClr val="bg1"/>
                </a:solidFill>
                <a:latin typeface="微软雅黑" pitchFamily="34" charset="-122"/>
                <a:ea typeface="微软雅黑" pitchFamily="34" charset="-122"/>
              </a:rPr>
              <a:t>四：</a:t>
            </a:r>
            <a:r>
              <a:rPr lang="zh-CN" altLang="zh-CN" sz="3800">
                <a:solidFill>
                  <a:schemeClr val="bg1"/>
                </a:solidFill>
                <a:latin typeface="微软雅黑" pitchFamily="34" charset="-122"/>
                <a:ea typeface="微软雅黑" pitchFamily="34" charset="-122"/>
              </a:rPr>
              <a:t>教学反思</a:t>
            </a:r>
          </a:p>
        </p:txBody>
      </p:sp>
      <p:pic>
        <p:nvPicPr>
          <p:cNvPr id="1018965" name="Picture 85"/>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2963" y="1125538"/>
            <a:ext cx="3633787" cy="558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018965"/>
                                        </p:tgtEl>
                                        <p:attrNameLst>
                                          <p:attrName>style.visibility</p:attrName>
                                        </p:attrNameLst>
                                      </p:cBhvr>
                                      <p:to>
                                        <p:strVal val="visible"/>
                                      </p:to>
                                    </p:set>
                                    <p:animEffect transition="in" filter="fade">
                                      <p:cBhvr>
                                        <p:cTn id="7" dur="1000"/>
                                        <p:tgtEl>
                                          <p:spTgt spid="1018965"/>
                                        </p:tgtEl>
                                      </p:cBhvr>
                                    </p:animEffect>
                                    <p:anim calcmode="lin" valueType="num">
                                      <p:cBhvr>
                                        <p:cTn id="8" dur="1000" fill="hold"/>
                                        <p:tgtEl>
                                          <p:spTgt spid="1018965"/>
                                        </p:tgtEl>
                                        <p:attrNameLst>
                                          <p:attrName>ppt_x</p:attrName>
                                        </p:attrNameLst>
                                      </p:cBhvr>
                                      <p:tavLst>
                                        <p:tav tm="0">
                                          <p:val>
                                            <p:strVal val="#ppt_x"/>
                                          </p:val>
                                        </p:tav>
                                        <p:tav tm="100000">
                                          <p:val>
                                            <p:strVal val="#ppt_x"/>
                                          </p:val>
                                        </p:tav>
                                      </p:tavLst>
                                    </p:anim>
                                    <p:anim calcmode="lin" valueType="num">
                                      <p:cBhvr>
                                        <p:cTn id="9" dur="1000" fill="hold"/>
                                        <p:tgtEl>
                                          <p:spTgt spid="101896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5" presetClass="entr" presetSubtype="0" fill="hold" grpId="0" nodeType="afterEffect">
                                  <p:stCondLst>
                                    <p:cond delay="0"/>
                                  </p:stCondLst>
                                  <p:iterate type="lt">
                                    <p:tmPct val="10000"/>
                                  </p:iterate>
                                  <p:childTnLst>
                                    <p:set>
                                      <p:cBhvr>
                                        <p:cTn id="12" dur="1" fill="hold">
                                          <p:stCondLst>
                                            <p:cond delay="0"/>
                                          </p:stCondLst>
                                        </p:cTn>
                                        <p:tgtEl>
                                          <p:spTgt spid="1018924"/>
                                        </p:tgtEl>
                                        <p:attrNameLst>
                                          <p:attrName>style.visibility</p:attrName>
                                        </p:attrNameLst>
                                      </p:cBhvr>
                                      <p:to>
                                        <p:strVal val="visible"/>
                                      </p:to>
                                    </p:set>
                                    <p:animEffect transition="in" filter="fade">
                                      <p:cBhvr>
                                        <p:cTn id="13" dur="1000"/>
                                        <p:tgtEl>
                                          <p:spTgt spid="1018924"/>
                                        </p:tgtEl>
                                      </p:cBhvr>
                                    </p:animEffect>
                                    <p:anim calcmode="lin" valueType="num">
                                      <p:cBhvr>
                                        <p:cTn id="14" dur="1000" fill="hold"/>
                                        <p:tgtEl>
                                          <p:spTgt spid="1018924"/>
                                        </p:tgtEl>
                                        <p:attrNameLst>
                                          <p:attrName>ppt_w</p:attrName>
                                        </p:attrNameLst>
                                      </p:cBhvr>
                                      <p:tavLst>
                                        <p:tav tm="0" fmla="#ppt_w*sin(2.5*pi*$)">
                                          <p:val>
                                            <p:fltVal val="0"/>
                                          </p:val>
                                        </p:tav>
                                        <p:tav tm="100000">
                                          <p:val>
                                            <p:fltVal val="1"/>
                                          </p:val>
                                        </p:tav>
                                      </p:tavLst>
                                    </p:anim>
                                    <p:anim calcmode="lin" valueType="num">
                                      <p:cBhvr>
                                        <p:cTn id="15" dur="1000" fill="hold"/>
                                        <p:tgtEl>
                                          <p:spTgt spid="1018924"/>
                                        </p:tgtEl>
                                        <p:attrNameLst>
                                          <p:attrName>ppt_h</p:attrName>
                                        </p:attrNameLst>
                                      </p:cBhvr>
                                      <p:tavLst>
                                        <p:tav tm="0">
                                          <p:val>
                                            <p:strVal val="#ppt_h"/>
                                          </p:val>
                                        </p:tav>
                                        <p:tav tm="100000">
                                          <p:val>
                                            <p:strVal val="#ppt_h"/>
                                          </p:val>
                                        </p:tav>
                                      </p:tavLst>
                                    </p:anim>
                                  </p:childTnLst>
                                </p:cTn>
                              </p:par>
                            </p:childTnLst>
                          </p:cTn>
                        </p:par>
                        <p:par>
                          <p:cTn id="16" fill="hold" nodeType="afterGroup">
                            <p:stCondLst>
                              <p:cond delay="29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3400"/>
                            </p:stCondLst>
                            <p:childTnLst>
                              <p:par>
                                <p:cTn id="22" presetID="2" presetClass="entr" presetSubtype="8"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0-#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3900"/>
                            </p:stCondLst>
                            <p:childTnLst>
                              <p:par>
                                <p:cTn id="27" presetID="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4400"/>
                            </p:stCondLst>
                            <p:childTnLst>
                              <p:par>
                                <p:cTn id="32" presetID="22" presetClass="entr" presetSubtype="8" fill="hold" grpId="0" nodeType="afterEffect">
                                  <p:stCondLst>
                                    <p:cond delay="0"/>
                                  </p:stCondLst>
                                  <p:childTnLst>
                                    <p:set>
                                      <p:cBhvr>
                                        <p:cTn id="33" dur="1" fill="hold">
                                          <p:stCondLst>
                                            <p:cond delay="0"/>
                                          </p:stCondLst>
                                        </p:cTn>
                                        <p:tgtEl>
                                          <p:spTgt spid="1018961"/>
                                        </p:tgtEl>
                                        <p:attrNameLst>
                                          <p:attrName>style.visibility</p:attrName>
                                        </p:attrNameLst>
                                      </p:cBhvr>
                                      <p:to>
                                        <p:strVal val="visible"/>
                                      </p:to>
                                    </p:set>
                                    <p:animEffect transition="in" filter="wipe(left)">
                                      <p:cBhvr>
                                        <p:cTn id="34" dur="1000"/>
                                        <p:tgtEl>
                                          <p:spTgt spid="1018961"/>
                                        </p:tgtEl>
                                      </p:cBhvr>
                                    </p:animEffect>
                                  </p:childTnLst>
                                </p:cTn>
                              </p:par>
                            </p:childTnLst>
                          </p:cTn>
                        </p:par>
                        <p:par>
                          <p:cTn id="35" fill="hold" nodeType="afterGroup">
                            <p:stCondLst>
                              <p:cond delay="5400"/>
                            </p:stCondLst>
                            <p:childTnLst>
                              <p:par>
                                <p:cTn id="36" presetID="22" presetClass="entr" presetSubtype="8" fill="hold" grpId="0" nodeType="afterEffect">
                                  <p:stCondLst>
                                    <p:cond delay="0"/>
                                  </p:stCondLst>
                                  <p:childTnLst>
                                    <p:set>
                                      <p:cBhvr>
                                        <p:cTn id="37" dur="1" fill="hold">
                                          <p:stCondLst>
                                            <p:cond delay="0"/>
                                          </p:stCondLst>
                                        </p:cTn>
                                        <p:tgtEl>
                                          <p:spTgt spid="1018962"/>
                                        </p:tgtEl>
                                        <p:attrNameLst>
                                          <p:attrName>style.visibility</p:attrName>
                                        </p:attrNameLst>
                                      </p:cBhvr>
                                      <p:to>
                                        <p:strVal val="visible"/>
                                      </p:to>
                                    </p:set>
                                    <p:animEffect transition="in" filter="wipe(left)">
                                      <p:cBhvr>
                                        <p:cTn id="38" dur="1000"/>
                                        <p:tgtEl>
                                          <p:spTgt spid="1018962"/>
                                        </p:tgtEl>
                                      </p:cBhvr>
                                    </p:animEffect>
                                  </p:childTnLst>
                                </p:cTn>
                              </p:par>
                            </p:childTnLst>
                          </p:cTn>
                        </p:par>
                        <p:par>
                          <p:cTn id="39" fill="hold" nodeType="afterGroup">
                            <p:stCondLst>
                              <p:cond delay="6400"/>
                            </p:stCondLst>
                            <p:childTnLst>
                              <p:par>
                                <p:cTn id="40" presetID="22" presetClass="entr" presetSubtype="8" fill="hold" grpId="0" nodeType="afterEffect">
                                  <p:stCondLst>
                                    <p:cond delay="0"/>
                                  </p:stCondLst>
                                  <p:childTnLst>
                                    <p:set>
                                      <p:cBhvr>
                                        <p:cTn id="41" dur="1" fill="hold">
                                          <p:stCondLst>
                                            <p:cond delay="0"/>
                                          </p:stCondLst>
                                        </p:cTn>
                                        <p:tgtEl>
                                          <p:spTgt spid="1018963"/>
                                        </p:tgtEl>
                                        <p:attrNameLst>
                                          <p:attrName>style.visibility</p:attrName>
                                        </p:attrNameLst>
                                      </p:cBhvr>
                                      <p:to>
                                        <p:strVal val="visible"/>
                                      </p:to>
                                    </p:set>
                                    <p:animEffect transition="in" filter="wipe(left)">
                                      <p:cBhvr>
                                        <p:cTn id="42" dur="1000"/>
                                        <p:tgtEl>
                                          <p:spTgt spid="1018963"/>
                                        </p:tgtEl>
                                      </p:cBhvr>
                                    </p:animEffect>
                                  </p:childTnLst>
                                </p:cTn>
                              </p:par>
                            </p:childTnLst>
                          </p:cTn>
                        </p:par>
                        <p:par>
                          <p:cTn id="43" fill="hold" nodeType="afterGroup">
                            <p:stCondLst>
                              <p:cond delay="7400"/>
                            </p:stCondLst>
                            <p:childTnLst>
                              <p:par>
                                <p:cTn id="44" presetID="22" presetClass="entr" presetSubtype="8" fill="hold" grpId="0" nodeType="afterEffect">
                                  <p:stCondLst>
                                    <p:cond delay="0"/>
                                  </p:stCondLst>
                                  <p:childTnLst>
                                    <p:set>
                                      <p:cBhvr>
                                        <p:cTn id="45" dur="1" fill="hold">
                                          <p:stCondLst>
                                            <p:cond delay="0"/>
                                          </p:stCondLst>
                                        </p:cTn>
                                        <p:tgtEl>
                                          <p:spTgt spid="1018964"/>
                                        </p:tgtEl>
                                        <p:attrNameLst>
                                          <p:attrName>style.visibility</p:attrName>
                                        </p:attrNameLst>
                                      </p:cBhvr>
                                      <p:to>
                                        <p:strVal val="visible"/>
                                      </p:to>
                                    </p:set>
                                    <p:animEffect transition="in" filter="wipe(left)">
                                      <p:cBhvr>
                                        <p:cTn id="46" dur="1000"/>
                                        <p:tgtEl>
                                          <p:spTgt spid="101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8924" grpId="0"/>
      <p:bldP spid="1018961" grpId="0"/>
      <p:bldP spid="1018962" grpId="0"/>
      <p:bldP spid="1018963" grpId="0"/>
      <p:bldP spid="10189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课后提升</a:t>
            </a:r>
          </a:p>
        </p:txBody>
      </p:sp>
      <p:grpSp>
        <p:nvGrpSpPr>
          <p:cNvPr id="2" name="组合 1"/>
          <p:cNvGrpSpPr>
            <a:grpSpLocks/>
          </p:cNvGrpSpPr>
          <p:nvPr/>
        </p:nvGrpSpPr>
        <p:grpSpPr bwMode="auto">
          <a:xfrm>
            <a:off x="3935413" y="1196975"/>
            <a:ext cx="4384675" cy="5138738"/>
            <a:chOff x="4657726" y="52388"/>
            <a:chExt cx="4386262" cy="5008959"/>
          </a:xfrm>
        </p:grpSpPr>
        <p:sp>
          <p:nvSpPr>
            <p:cNvPr id="14" name="Freeform 6"/>
            <p:cNvSpPr>
              <a:spLocks/>
            </p:cNvSpPr>
            <p:nvPr/>
          </p:nvSpPr>
          <p:spPr bwMode="auto">
            <a:xfrm>
              <a:off x="6021882" y="52388"/>
              <a:ext cx="1626188" cy="1544313"/>
            </a:xfrm>
            <a:custGeom>
              <a:avLst/>
              <a:gdLst>
                <a:gd name="T0" fmla="*/ 112 w 600"/>
                <a:gd name="T1" fmla="*/ 559 h 570"/>
                <a:gd name="T2" fmla="*/ 117 w 600"/>
                <a:gd name="T3" fmla="*/ 400 h 570"/>
                <a:gd name="T4" fmla="*/ 15 w 600"/>
                <a:gd name="T5" fmla="*/ 254 h 570"/>
                <a:gd name="T6" fmla="*/ 0 w 600"/>
                <a:gd name="T7" fmla="*/ 235 h 570"/>
                <a:gd name="T8" fmla="*/ 6 w 600"/>
                <a:gd name="T9" fmla="*/ 214 h 570"/>
                <a:gd name="T10" fmla="*/ 8 w 600"/>
                <a:gd name="T11" fmla="*/ 209 h 570"/>
                <a:gd name="T12" fmla="*/ 10 w 600"/>
                <a:gd name="T13" fmla="*/ 205 h 570"/>
                <a:gd name="T14" fmla="*/ 14 w 600"/>
                <a:gd name="T15" fmla="*/ 201 h 570"/>
                <a:gd name="T16" fmla="*/ 18 w 600"/>
                <a:gd name="T17" fmla="*/ 197 h 570"/>
                <a:gd name="T18" fmla="*/ 22 w 600"/>
                <a:gd name="T19" fmla="*/ 194 h 570"/>
                <a:gd name="T20" fmla="*/ 27 w 600"/>
                <a:gd name="T21" fmla="*/ 192 h 570"/>
                <a:gd name="T22" fmla="*/ 34 w 600"/>
                <a:gd name="T23" fmla="*/ 189 h 570"/>
                <a:gd name="T24" fmla="*/ 202 w 600"/>
                <a:gd name="T25" fmla="*/ 132 h 570"/>
                <a:gd name="T26" fmla="*/ 302 w 600"/>
                <a:gd name="T27" fmla="*/ 0 h 570"/>
                <a:gd name="T28" fmla="*/ 402 w 600"/>
                <a:gd name="T29" fmla="*/ 132 h 570"/>
                <a:gd name="T30" fmla="*/ 570 w 600"/>
                <a:gd name="T31" fmla="*/ 189 h 570"/>
                <a:gd name="T32" fmla="*/ 576 w 600"/>
                <a:gd name="T33" fmla="*/ 191 h 570"/>
                <a:gd name="T34" fmla="*/ 580 w 600"/>
                <a:gd name="T35" fmla="*/ 193 h 570"/>
                <a:gd name="T36" fmla="*/ 584 w 600"/>
                <a:gd name="T37" fmla="*/ 196 h 570"/>
                <a:gd name="T38" fmla="*/ 589 w 600"/>
                <a:gd name="T39" fmla="*/ 200 h 570"/>
                <a:gd name="T40" fmla="*/ 592 w 600"/>
                <a:gd name="T41" fmla="*/ 203 h 570"/>
                <a:gd name="T42" fmla="*/ 595 w 600"/>
                <a:gd name="T43" fmla="*/ 207 h 570"/>
                <a:gd name="T44" fmla="*/ 597 w 600"/>
                <a:gd name="T45" fmla="*/ 212 h 570"/>
                <a:gd name="T46" fmla="*/ 599 w 600"/>
                <a:gd name="T47" fmla="*/ 218 h 570"/>
                <a:gd name="T48" fmla="*/ 600 w 600"/>
                <a:gd name="T49" fmla="*/ 223 h 570"/>
                <a:gd name="T50" fmla="*/ 600 w 600"/>
                <a:gd name="T51" fmla="*/ 227 h 570"/>
                <a:gd name="T52" fmla="*/ 599 w 600"/>
                <a:gd name="T53" fmla="*/ 233 h 570"/>
                <a:gd name="T54" fmla="*/ 598 w 600"/>
                <a:gd name="T55" fmla="*/ 238 h 570"/>
                <a:gd name="T56" fmla="*/ 594 w 600"/>
                <a:gd name="T57" fmla="*/ 248 h 570"/>
                <a:gd name="T58" fmla="*/ 589 w 600"/>
                <a:gd name="T59" fmla="*/ 254 h 570"/>
                <a:gd name="T60" fmla="*/ 487 w 600"/>
                <a:gd name="T61" fmla="*/ 400 h 570"/>
                <a:gd name="T62" fmla="*/ 491 w 600"/>
                <a:gd name="T63" fmla="*/ 559 h 570"/>
                <a:gd name="T64" fmla="*/ 465 w 600"/>
                <a:gd name="T65" fmla="*/ 570 h 570"/>
                <a:gd name="T66" fmla="*/ 387 w 600"/>
                <a:gd name="T67" fmla="*/ 539 h 570"/>
                <a:gd name="T68" fmla="*/ 302 w 600"/>
                <a:gd name="T69" fmla="*/ 509 h 570"/>
                <a:gd name="T70" fmla="*/ 217 w 600"/>
                <a:gd name="T71" fmla="*/ 539 h 570"/>
                <a:gd name="T72" fmla="*/ 139 w 600"/>
                <a:gd name="T73" fmla="*/ 57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0" h="570">
                  <a:moveTo>
                    <a:pt x="139" y="570"/>
                  </a:moveTo>
                  <a:cubicBezTo>
                    <a:pt x="128" y="570"/>
                    <a:pt x="119" y="566"/>
                    <a:pt x="112" y="559"/>
                  </a:cubicBezTo>
                  <a:cubicBezTo>
                    <a:pt x="107" y="553"/>
                    <a:pt x="102" y="543"/>
                    <a:pt x="103" y="528"/>
                  </a:cubicBezTo>
                  <a:cubicBezTo>
                    <a:pt x="107" y="485"/>
                    <a:pt x="111" y="442"/>
                    <a:pt x="117" y="400"/>
                  </a:cubicBezTo>
                  <a:cubicBezTo>
                    <a:pt x="118" y="386"/>
                    <a:pt x="111" y="363"/>
                    <a:pt x="101" y="352"/>
                  </a:cubicBezTo>
                  <a:cubicBezTo>
                    <a:pt x="72" y="322"/>
                    <a:pt x="44" y="289"/>
                    <a:pt x="15" y="254"/>
                  </a:cubicBezTo>
                  <a:cubicBezTo>
                    <a:pt x="11" y="248"/>
                    <a:pt x="8" y="242"/>
                    <a:pt x="6" y="237"/>
                  </a:cubicBezTo>
                  <a:cubicBezTo>
                    <a:pt x="0" y="235"/>
                    <a:pt x="0" y="235"/>
                    <a:pt x="0" y="235"/>
                  </a:cubicBezTo>
                  <a:cubicBezTo>
                    <a:pt x="5" y="216"/>
                    <a:pt x="5" y="216"/>
                    <a:pt x="5" y="216"/>
                  </a:cubicBezTo>
                  <a:cubicBezTo>
                    <a:pt x="5" y="215"/>
                    <a:pt x="6" y="215"/>
                    <a:pt x="6" y="214"/>
                  </a:cubicBezTo>
                  <a:cubicBezTo>
                    <a:pt x="6" y="213"/>
                    <a:pt x="6" y="212"/>
                    <a:pt x="7" y="211"/>
                  </a:cubicBezTo>
                  <a:cubicBezTo>
                    <a:pt x="7" y="211"/>
                    <a:pt x="7" y="210"/>
                    <a:pt x="8" y="209"/>
                  </a:cubicBezTo>
                  <a:cubicBezTo>
                    <a:pt x="8" y="208"/>
                    <a:pt x="9" y="207"/>
                    <a:pt x="9" y="207"/>
                  </a:cubicBezTo>
                  <a:cubicBezTo>
                    <a:pt x="10" y="206"/>
                    <a:pt x="10" y="205"/>
                    <a:pt x="10" y="205"/>
                  </a:cubicBezTo>
                  <a:cubicBezTo>
                    <a:pt x="11" y="204"/>
                    <a:pt x="12" y="203"/>
                    <a:pt x="12" y="202"/>
                  </a:cubicBezTo>
                  <a:cubicBezTo>
                    <a:pt x="13" y="202"/>
                    <a:pt x="13" y="201"/>
                    <a:pt x="14" y="201"/>
                  </a:cubicBezTo>
                  <a:cubicBezTo>
                    <a:pt x="15" y="200"/>
                    <a:pt x="15" y="199"/>
                    <a:pt x="16" y="199"/>
                  </a:cubicBezTo>
                  <a:cubicBezTo>
                    <a:pt x="17" y="198"/>
                    <a:pt x="17" y="198"/>
                    <a:pt x="18" y="197"/>
                  </a:cubicBezTo>
                  <a:cubicBezTo>
                    <a:pt x="19" y="197"/>
                    <a:pt x="19" y="196"/>
                    <a:pt x="20" y="195"/>
                  </a:cubicBezTo>
                  <a:cubicBezTo>
                    <a:pt x="21" y="195"/>
                    <a:pt x="21" y="195"/>
                    <a:pt x="22" y="194"/>
                  </a:cubicBezTo>
                  <a:cubicBezTo>
                    <a:pt x="23" y="194"/>
                    <a:pt x="24" y="193"/>
                    <a:pt x="25" y="193"/>
                  </a:cubicBezTo>
                  <a:cubicBezTo>
                    <a:pt x="25" y="193"/>
                    <a:pt x="26" y="192"/>
                    <a:pt x="27" y="192"/>
                  </a:cubicBezTo>
                  <a:cubicBezTo>
                    <a:pt x="28" y="191"/>
                    <a:pt x="28" y="191"/>
                    <a:pt x="29" y="191"/>
                  </a:cubicBezTo>
                  <a:cubicBezTo>
                    <a:pt x="31" y="190"/>
                    <a:pt x="32" y="190"/>
                    <a:pt x="34" y="189"/>
                  </a:cubicBezTo>
                  <a:cubicBezTo>
                    <a:pt x="69" y="180"/>
                    <a:pt x="112" y="171"/>
                    <a:pt x="161" y="163"/>
                  </a:cubicBezTo>
                  <a:cubicBezTo>
                    <a:pt x="175" y="160"/>
                    <a:pt x="195" y="145"/>
                    <a:pt x="202" y="132"/>
                  </a:cubicBezTo>
                  <a:cubicBezTo>
                    <a:pt x="225" y="90"/>
                    <a:pt x="248" y="51"/>
                    <a:pt x="268" y="19"/>
                  </a:cubicBezTo>
                  <a:cubicBezTo>
                    <a:pt x="277" y="7"/>
                    <a:pt x="289" y="0"/>
                    <a:pt x="302" y="0"/>
                  </a:cubicBezTo>
                  <a:cubicBezTo>
                    <a:pt x="315" y="0"/>
                    <a:pt x="327" y="7"/>
                    <a:pt x="335" y="19"/>
                  </a:cubicBezTo>
                  <a:cubicBezTo>
                    <a:pt x="356" y="51"/>
                    <a:pt x="379" y="90"/>
                    <a:pt x="402" y="132"/>
                  </a:cubicBezTo>
                  <a:cubicBezTo>
                    <a:pt x="409" y="145"/>
                    <a:pt x="429" y="160"/>
                    <a:pt x="443" y="163"/>
                  </a:cubicBezTo>
                  <a:cubicBezTo>
                    <a:pt x="492" y="171"/>
                    <a:pt x="535" y="180"/>
                    <a:pt x="570" y="189"/>
                  </a:cubicBezTo>
                  <a:cubicBezTo>
                    <a:pt x="571" y="190"/>
                    <a:pt x="573" y="190"/>
                    <a:pt x="574" y="191"/>
                  </a:cubicBezTo>
                  <a:cubicBezTo>
                    <a:pt x="575" y="191"/>
                    <a:pt x="575" y="191"/>
                    <a:pt x="576" y="191"/>
                  </a:cubicBezTo>
                  <a:cubicBezTo>
                    <a:pt x="577" y="192"/>
                    <a:pt x="578" y="192"/>
                    <a:pt x="579" y="193"/>
                  </a:cubicBezTo>
                  <a:cubicBezTo>
                    <a:pt x="579" y="193"/>
                    <a:pt x="580" y="193"/>
                    <a:pt x="580" y="193"/>
                  </a:cubicBezTo>
                  <a:cubicBezTo>
                    <a:pt x="581" y="194"/>
                    <a:pt x="582" y="194"/>
                    <a:pt x="583" y="195"/>
                  </a:cubicBezTo>
                  <a:cubicBezTo>
                    <a:pt x="583" y="195"/>
                    <a:pt x="584" y="195"/>
                    <a:pt x="584" y="196"/>
                  </a:cubicBezTo>
                  <a:cubicBezTo>
                    <a:pt x="585" y="197"/>
                    <a:pt x="587" y="198"/>
                    <a:pt x="588" y="199"/>
                  </a:cubicBezTo>
                  <a:cubicBezTo>
                    <a:pt x="588" y="199"/>
                    <a:pt x="588" y="199"/>
                    <a:pt x="589" y="200"/>
                  </a:cubicBezTo>
                  <a:cubicBezTo>
                    <a:pt x="590" y="200"/>
                    <a:pt x="590" y="201"/>
                    <a:pt x="591" y="202"/>
                  </a:cubicBezTo>
                  <a:cubicBezTo>
                    <a:pt x="592" y="202"/>
                    <a:pt x="592" y="203"/>
                    <a:pt x="592" y="203"/>
                  </a:cubicBezTo>
                  <a:cubicBezTo>
                    <a:pt x="593" y="204"/>
                    <a:pt x="594" y="205"/>
                    <a:pt x="594" y="206"/>
                  </a:cubicBezTo>
                  <a:cubicBezTo>
                    <a:pt x="594" y="206"/>
                    <a:pt x="595" y="207"/>
                    <a:pt x="595" y="207"/>
                  </a:cubicBezTo>
                  <a:cubicBezTo>
                    <a:pt x="596" y="208"/>
                    <a:pt x="596" y="209"/>
                    <a:pt x="597" y="210"/>
                  </a:cubicBezTo>
                  <a:cubicBezTo>
                    <a:pt x="597" y="211"/>
                    <a:pt x="597" y="211"/>
                    <a:pt x="597" y="212"/>
                  </a:cubicBezTo>
                  <a:cubicBezTo>
                    <a:pt x="598" y="213"/>
                    <a:pt x="598" y="215"/>
                    <a:pt x="599" y="216"/>
                  </a:cubicBezTo>
                  <a:cubicBezTo>
                    <a:pt x="599" y="217"/>
                    <a:pt x="599" y="217"/>
                    <a:pt x="599" y="218"/>
                  </a:cubicBezTo>
                  <a:cubicBezTo>
                    <a:pt x="599" y="219"/>
                    <a:pt x="599" y="220"/>
                    <a:pt x="600" y="221"/>
                  </a:cubicBezTo>
                  <a:cubicBezTo>
                    <a:pt x="600" y="222"/>
                    <a:pt x="600" y="222"/>
                    <a:pt x="600" y="223"/>
                  </a:cubicBezTo>
                  <a:cubicBezTo>
                    <a:pt x="600" y="224"/>
                    <a:pt x="600" y="225"/>
                    <a:pt x="600" y="226"/>
                  </a:cubicBezTo>
                  <a:cubicBezTo>
                    <a:pt x="600" y="226"/>
                    <a:pt x="600" y="227"/>
                    <a:pt x="600" y="227"/>
                  </a:cubicBezTo>
                  <a:cubicBezTo>
                    <a:pt x="600" y="229"/>
                    <a:pt x="599" y="230"/>
                    <a:pt x="599" y="232"/>
                  </a:cubicBezTo>
                  <a:cubicBezTo>
                    <a:pt x="599" y="232"/>
                    <a:pt x="599" y="232"/>
                    <a:pt x="599" y="233"/>
                  </a:cubicBezTo>
                  <a:cubicBezTo>
                    <a:pt x="599" y="234"/>
                    <a:pt x="599" y="235"/>
                    <a:pt x="598" y="236"/>
                  </a:cubicBezTo>
                  <a:cubicBezTo>
                    <a:pt x="598" y="237"/>
                    <a:pt x="598" y="237"/>
                    <a:pt x="598" y="238"/>
                  </a:cubicBezTo>
                  <a:cubicBezTo>
                    <a:pt x="598" y="238"/>
                    <a:pt x="597" y="239"/>
                    <a:pt x="597" y="239"/>
                  </a:cubicBezTo>
                  <a:cubicBezTo>
                    <a:pt x="594" y="248"/>
                    <a:pt x="594" y="248"/>
                    <a:pt x="594" y="248"/>
                  </a:cubicBezTo>
                  <a:cubicBezTo>
                    <a:pt x="593" y="248"/>
                    <a:pt x="593" y="248"/>
                    <a:pt x="593" y="248"/>
                  </a:cubicBezTo>
                  <a:cubicBezTo>
                    <a:pt x="591" y="250"/>
                    <a:pt x="590" y="252"/>
                    <a:pt x="589" y="254"/>
                  </a:cubicBezTo>
                  <a:cubicBezTo>
                    <a:pt x="560" y="289"/>
                    <a:pt x="532" y="322"/>
                    <a:pt x="503" y="352"/>
                  </a:cubicBezTo>
                  <a:cubicBezTo>
                    <a:pt x="493" y="363"/>
                    <a:pt x="485" y="386"/>
                    <a:pt x="487" y="400"/>
                  </a:cubicBezTo>
                  <a:cubicBezTo>
                    <a:pt x="492" y="442"/>
                    <a:pt x="497" y="485"/>
                    <a:pt x="501" y="528"/>
                  </a:cubicBezTo>
                  <a:cubicBezTo>
                    <a:pt x="502" y="543"/>
                    <a:pt x="496" y="553"/>
                    <a:pt x="491" y="559"/>
                  </a:cubicBezTo>
                  <a:cubicBezTo>
                    <a:pt x="485" y="566"/>
                    <a:pt x="475" y="570"/>
                    <a:pt x="465" y="570"/>
                  </a:cubicBezTo>
                  <a:cubicBezTo>
                    <a:pt x="465" y="570"/>
                    <a:pt x="465" y="570"/>
                    <a:pt x="465" y="570"/>
                  </a:cubicBezTo>
                  <a:cubicBezTo>
                    <a:pt x="458" y="570"/>
                    <a:pt x="451" y="568"/>
                    <a:pt x="444" y="565"/>
                  </a:cubicBezTo>
                  <a:cubicBezTo>
                    <a:pt x="425" y="556"/>
                    <a:pt x="406" y="548"/>
                    <a:pt x="387" y="539"/>
                  </a:cubicBezTo>
                  <a:cubicBezTo>
                    <a:pt x="367" y="531"/>
                    <a:pt x="347" y="522"/>
                    <a:pt x="327" y="513"/>
                  </a:cubicBezTo>
                  <a:cubicBezTo>
                    <a:pt x="321" y="510"/>
                    <a:pt x="312" y="509"/>
                    <a:pt x="302" y="509"/>
                  </a:cubicBezTo>
                  <a:cubicBezTo>
                    <a:pt x="292" y="509"/>
                    <a:pt x="283" y="510"/>
                    <a:pt x="277" y="513"/>
                  </a:cubicBezTo>
                  <a:cubicBezTo>
                    <a:pt x="256" y="522"/>
                    <a:pt x="236" y="531"/>
                    <a:pt x="217" y="539"/>
                  </a:cubicBezTo>
                  <a:cubicBezTo>
                    <a:pt x="197" y="548"/>
                    <a:pt x="179" y="556"/>
                    <a:pt x="160" y="565"/>
                  </a:cubicBezTo>
                  <a:cubicBezTo>
                    <a:pt x="153" y="568"/>
                    <a:pt x="146" y="570"/>
                    <a:pt x="139" y="570"/>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55" name="Freeform 7"/>
            <p:cNvSpPr>
              <a:spLocks/>
            </p:cNvSpPr>
            <p:nvPr/>
          </p:nvSpPr>
          <p:spPr bwMode="auto">
            <a:xfrm>
              <a:off x="6079331" y="97631"/>
              <a:ext cx="1522809" cy="1453754"/>
            </a:xfrm>
            <a:custGeom>
              <a:avLst/>
              <a:gdLst>
                <a:gd name="T0" fmla="*/ 718051 w 562"/>
                <a:gd name="T1" fmla="*/ 37971 h 536"/>
                <a:gd name="T2" fmla="*/ 804758 w 562"/>
                <a:gd name="T3" fmla="*/ 37971 h 536"/>
                <a:gd name="T4" fmla="*/ 983594 w 562"/>
                <a:gd name="T5" fmla="*/ 339028 h 536"/>
                <a:gd name="T6" fmla="*/ 1135333 w 562"/>
                <a:gd name="T7" fmla="*/ 450230 h 536"/>
                <a:gd name="T8" fmla="*/ 1474036 w 562"/>
                <a:gd name="T9" fmla="*/ 523460 h 536"/>
                <a:gd name="T10" fmla="*/ 1495713 w 562"/>
                <a:gd name="T11" fmla="*/ 607539 h 536"/>
                <a:gd name="T12" fmla="*/ 1265394 w 562"/>
                <a:gd name="T13" fmla="*/ 870625 h 536"/>
                <a:gd name="T14" fmla="*/ 1205783 w 562"/>
                <a:gd name="T15" fmla="*/ 1046920 h 536"/>
                <a:gd name="T16" fmla="*/ 1243717 w 562"/>
                <a:gd name="T17" fmla="*/ 1391373 h 536"/>
                <a:gd name="T18" fmla="*/ 1170558 w 562"/>
                <a:gd name="T19" fmla="*/ 1434768 h 536"/>
                <a:gd name="T20" fmla="*/ 850822 w 562"/>
                <a:gd name="T21" fmla="*/ 1293732 h 536"/>
                <a:gd name="T22" fmla="*/ 669277 w 562"/>
                <a:gd name="T23" fmla="*/ 1293732 h 536"/>
                <a:gd name="T24" fmla="*/ 352251 w 562"/>
                <a:gd name="T25" fmla="*/ 1434768 h 536"/>
                <a:gd name="T26" fmla="*/ 279091 w 562"/>
                <a:gd name="T27" fmla="*/ 1391373 h 536"/>
                <a:gd name="T28" fmla="*/ 314316 w 562"/>
                <a:gd name="T29" fmla="*/ 1046920 h 536"/>
                <a:gd name="T30" fmla="*/ 257414 w 562"/>
                <a:gd name="T31" fmla="*/ 870625 h 536"/>
                <a:gd name="T32" fmla="*/ 27096 w 562"/>
                <a:gd name="T33" fmla="*/ 607539 h 536"/>
                <a:gd name="T34" fmla="*/ 48773 w 562"/>
                <a:gd name="T35" fmla="*/ 523460 h 536"/>
                <a:gd name="T36" fmla="*/ 387476 w 562"/>
                <a:gd name="T37" fmla="*/ 450230 h 536"/>
                <a:gd name="T38" fmla="*/ 539215 w 562"/>
                <a:gd name="T39" fmla="*/ 339028 h 536"/>
                <a:gd name="T40" fmla="*/ 718051 w 562"/>
                <a:gd name="T41" fmla="*/ 37971 h 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2"/>
                <a:gd name="T64" fmla="*/ 0 h 536"/>
                <a:gd name="T65" fmla="*/ 562 w 562"/>
                <a:gd name="T66" fmla="*/ 536 h 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2" h="536">
                  <a:moveTo>
                    <a:pt x="265" y="14"/>
                  </a:moveTo>
                  <a:cubicBezTo>
                    <a:pt x="274" y="0"/>
                    <a:pt x="288" y="0"/>
                    <a:pt x="297" y="14"/>
                  </a:cubicBezTo>
                  <a:cubicBezTo>
                    <a:pt x="318" y="45"/>
                    <a:pt x="340" y="84"/>
                    <a:pt x="363" y="125"/>
                  </a:cubicBezTo>
                  <a:cubicBezTo>
                    <a:pt x="373" y="144"/>
                    <a:pt x="398" y="162"/>
                    <a:pt x="419" y="166"/>
                  </a:cubicBezTo>
                  <a:cubicBezTo>
                    <a:pt x="465" y="174"/>
                    <a:pt x="508" y="183"/>
                    <a:pt x="544" y="193"/>
                  </a:cubicBezTo>
                  <a:cubicBezTo>
                    <a:pt x="559" y="197"/>
                    <a:pt x="562" y="210"/>
                    <a:pt x="552" y="224"/>
                  </a:cubicBezTo>
                  <a:cubicBezTo>
                    <a:pt x="527" y="254"/>
                    <a:pt x="499" y="287"/>
                    <a:pt x="467" y="321"/>
                  </a:cubicBezTo>
                  <a:cubicBezTo>
                    <a:pt x="453" y="336"/>
                    <a:pt x="443" y="366"/>
                    <a:pt x="445" y="386"/>
                  </a:cubicBezTo>
                  <a:cubicBezTo>
                    <a:pt x="451" y="431"/>
                    <a:pt x="456" y="474"/>
                    <a:pt x="459" y="513"/>
                  </a:cubicBezTo>
                  <a:cubicBezTo>
                    <a:pt x="461" y="530"/>
                    <a:pt x="448" y="536"/>
                    <a:pt x="432" y="529"/>
                  </a:cubicBezTo>
                  <a:cubicBezTo>
                    <a:pt x="394" y="512"/>
                    <a:pt x="356" y="496"/>
                    <a:pt x="314" y="477"/>
                  </a:cubicBezTo>
                  <a:cubicBezTo>
                    <a:pt x="296" y="469"/>
                    <a:pt x="266" y="469"/>
                    <a:pt x="247" y="477"/>
                  </a:cubicBezTo>
                  <a:cubicBezTo>
                    <a:pt x="206" y="496"/>
                    <a:pt x="168" y="512"/>
                    <a:pt x="130" y="529"/>
                  </a:cubicBezTo>
                  <a:cubicBezTo>
                    <a:pt x="114" y="536"/>
                    <a:pt x="101" y="530"/>
                    <a:pt x="103" y="513"/>
                  </a:cubicBezTo>
                  <a:cubicBezTo>
                    <a:pt x="106" y="474"/>
                    <a:pt x="111" y="431"/>
                    <a:pt x="116" y="386"/>
                  </a:cubicBezTo>
                  <a:cubicBezTo>
                    <a:pt x="119" y="366"/>
                    <a:pt x="109" y="336"/>
                    <a:pt x="95" y="321"/>
                  </a:cubicBezTo>
                  <a:cubicBezTo>
                    <a:pt x="63" y="287"/>
                    <a:pt x="35" y="254"/>
                    <a:pt x="10" y="224"/>
                  </a:cubicBezTo>
                  <a:cubicBezTo>
                    <a:pt x="0" y="210"/>
                    <a:pt x="2" y="197"/>
                    <a:pt x="18" y="193"/>
                  </a:cubicBezTo>
                  <a:cubicBezTo>
                    <a:pt x="54" y="183"/>
                    <a:pt x="97" y="174"/>
                    <a:pt x="143" y="166"/>
                  </a:cubicBezTo>
                  <a:cubicBezTo>
                    <a:pt x="164" y="162"/>
                    <a:pt x="189" y="144"/>
                    <a:pt x="199" y="125"/>
                  </a:cubicBezTo>
                  <a:cubicBezTo>
                    <a:pt x="222" y="84"/>
                    <a:pt x="244" y="45"/>
                    <a:pt x="265" y="14"/>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6" name="Freeform 8"/>
            <p:cNvSpPr>
              <a:spLocks/>
            </p:cNvSpPr>
            <p:nvPr/>
          </p:nvSpPr>
          <p:spPr bwMode="auto">
            <a:xfrm>
              <a:off x="4657726" y="906557"/>
              <a:ext cx="1594427" cy="1615494"/>
            </a:xfrm>
            <a:custGeom>
              <a:avLst/>
              <a:gdLst>
                <a:gd name="T0" fmla="*/ 396 w 588"/>
                <a:gd name="T1" fmla="*/ 594 h 596"/>
                <a:gd name="T2" fmla="*/ 261 w 588"/>
                <a:gd name="T3" fmla="*/ 511 h 596"/>
                <a:gd name="T4" fmla="*/ 83 w 588"/>
                <a:gd name="T5" fmla="*/ 526 h 596"/>
                <a:gd name="T6" fmla="*/ 59 w 588"/>
                <a:gd name="T7" fmla="*/ 529 h 596"/>
                <a:gd name="T8" fmla="*/ 44 w 588"/>
                <a:gd name="T9" fmla="*/ 514 h 596"/>
                <a:gd name="T10" fmla="*/ 41 w 588"/>
                <a:gd name="T11" fmla="*/ 510 h 596"/>
                <a:gd name="T12" fmla="*/ 39 w 588"/>
                <a:gd name="T13" fmla="*/ 505 h 596"/>
                <a:gd name="T14" fmla="*/ 37 w 588"/>
                <a:gd name="T15" fmla="*/ 500 h 596"/>
                <a:gd name="T16" fmla="*/ 36 w 588"/>
                <a:gd name="T17" fmla="*/ 495 h 596"/>
                <a:gd name="T18" fmla="*/ 35 w 588"/>
                <a:gd name="T19" fmla="*/ 490 h 596"/>
                <a:gd name="T20" fmla="*/ 35 w 588"/>
                <a:gd name="T21" fmla="*/ 485 h 596"/>
                <a:gd name="T22" fmla="*/ 37 w 588"/>
                <a:gd name="T23" fmla="*/ 477 h 596"/>
                <a:gd name="T24" fmla="*/ 72 w 588"/>
                <a:gd name="T25" fmla="*/ 303 h 596"/>
                <a:gd name="T26" fmla="*/ 7 w 588"/>
                <a:gd name="T27" fmla="*/ 150 h 596"/>
                <a:gd name="T28" fmla="*/ 172 w 588"/>
                <a:gd name="T29" fmla="*/ 130 h 596"/>
                <a:gd name="T30" fmla="*/ 305 w 588"/>
                <a:gd name="T31" fmla="*/ 13 h 596"/>
                <a:gd name="T32" fmla="*/ 309 w 588"/>
                <a:gd name="T33" fmla="*/ 9 h 596"/>
                <a:gd name="T34" fmla="*/ 313 w 588"/>
                <a:gd name="T35" fmla="*/ 6 h 596"/>
                <a:gd name="T36" fmla="*/ 317 w 588"/>
                <a:gd name="T37" fmla="*/ 4 h 596"/>
                <a:gd name="T38" fmla="*/ 323 w 588"/>
                <a:gd name="T39" fmla="*/ 2 h 596"/>
                <a:gd name="T40" fmla="*/ 328 w 588"/>
                <a:gd name="T41" fmla="*/ 1 h 596"/>
                <a:gd name="T42" fmla="*/ 333 w 588"/>
                <a:gd name="T43" fmla="*/ 0 h 596"/>
                <a:gd name="T44" fmla="*/ 338 w 588"/>
                <a:gd name="T45" fmla="*/ 1 h 596"/>
                <a:gd name="T46" fmla="*/ 344 w 588"/>
                <a:gd name="T47" fmla="*/ 2 h 596"/>
                <a:gd name="T48" fmla="*/ 349 w 588"/>
                <a:gd name="T49" fmla="*/ 4 h 596"/>
                <a:gd name="T50" fmla="*/ 353 w 588"/>
                <a:gd name="T51" fmla="*/ 6 h 596"/>
                <a:gd name="T52" fmla="*/ 357 w 588"/>
                <a:gd name="T53" fmla="*/ 10 h 596"/>
                <a:gd name="T54" fmla="*/ 361 w 588"/>
                <a:gd name="T55" fmla="*/ 13 h 596"/>
                <a:gd name="T56" fmla="*/ 368 w 588"/>
                <a:gd name="T57" fmla="*/ 21 h 596"/>
                <a:gd name="T58" fmla="*/ 370 w 588"/>
                <a:gd name="T59" fmla="*/ 29 h 596"/>
                <a:gd name="T60" fmla="*/ 446 w 588"/>
                <a:gd name="T61" fmla="*/ 190 h 596"/>
                <a:gd name="T62" fmla="*/ 585 w 588"/>
                <a:gd name="T63" fmla="*/ 266 h 596"/>
                <a:gd name="T64" fmla="*/ 582 w 588"/>
                <a:gd name="T65" fmla="*/ 294 h 596"/>
                <a:gd name="T66" fmla="*/ 516 w 588"/>
                <a:gd name="T67" fmla="*/ 347 h 596"/>
                <a:gd name="T68" fmla="*/ 447 w 588"/>
                <a:gd name="T69" fmla="*/ 405 h 596"/>
                <a:gd name="T70" fmla="*/ 432 w 588"/>
                <a:gd name="T71" fmla="*/ 494 h 596"/>
                <a:gd name="T72" fmla="*/ 419 w 588"/>
                <a:gd name="T73" fmla="*/ 577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8" h="596">
                  <a:moveTo>
                    <a:pt x="419" y="577"/>
                  </a:moveTo>
                  <a:cubicBezTo>
                    <a:pt x="414" y="586"/>
                    <a:pt x="405" y="592"/>
                    <a:pt x="396" y="594"/>
                  </a:cubicBezTo>
                  <a:cubicBezTo>
                    <a:pt x="389" y="595"/>
                    <a:pt x="377" y="596"/>
                    <a:pt x="365" y="587"/>
                  </a:cubicBezTo>
                  <a:cubicBezTo>
                    <a:pt x="329" y="562"/>
                    <a:pt x="294" y="536"/>
                    <a:pt x="261" y="511"/>
                  </a:cubicBezTo>
                  <a:cubicBezTo>
                    <a:pt x="250" y="502"/>
                    <a:pt x="226" y="497"/>
                    <a:pt x="211" y="501"/>
                  </a:cubicBezTo>
                  <a:cubicBezTo>
                    <a:pt x="171" y="510"/>
                    <a:pt x="129" y="518"/>
                    <a:pt x="83" y="526"/>
                  </a:cubicBezTo>
                  <a:cubicBezTo>
                    <a:pt x="76" y="527"/>
                    <a:pt x="70" y="527"/>
                    <a:pt x="64" y="525"/>
                  </a:cubicBezTo>
                  <a:cubicBezTo>
                    <a:pt x="59" y="529"/>
                    <a:pt x="59" y="529"/>
                    <a:pt x="59" y="529"/>
                  </a:cubicBezTo>
                  <a:cubicBezTo>
                    <a:pt x="46" y="515"/>
                    <a:pt x="46" y="515"/>
                    <a:pt x="46" y="515"/>
                  </a:cubicBezTo>
                  <a:cubicBezTo>
                    <a:pt x="45" y="515"/>
                    <a:pt x="45" y="514"/>
                    <a:pt x="44" y="514"/>
                  </a:cubicBezTo>
                  <a:cubicBezTo>
                    <a:pt x="44" y="513"/>
                    <a:pt x="43" y="512"/>
                    <a:pt x="42" y="512"/>
                  </a:cubicBezTo>
                  <a:cubicBezTo>
                    <a:pt x="42" y="511"/>
                    <a:pt x="41" y="510"/>
                    <a:pt x="41" y="510"/>
                  </a:cubicBezTo>
                  <a:cubicBezTo>
                    <a:pt x="40" y="509"/>
                    <a:pt x="40" y="508"/>
                    <a:pt x="39" y="507"/>
                  </a:cubicBezTo>
                  <a:cubicBezTo>
                    <a:pt x="39" y="506"/>
                    <a:pt x="39" y="506"/>
                    <a:pt x="39" y="505"/>
                  </a:cubicBezTo>
                  <a:cubicBezTo>
                    <a:pt x="38" y="504"/>
                    <a:pt x="38" y="503"/>
                    <a:pt x="37" y="502"/>
                  </a:cubicBezTo>
                  <a:cubicBezTo>
                    <a:pt x="37" y="502"/>
                    <a:pt x="37" y="501"/>
                    <a:pt x="37" y="500"/>
                  </a:cubicBezTo>
                  <a:cubicBezTo>
                    <a:pt x="36" y="499"/>
                    <a:pt x="36" y="498"/>
                    <a:pt x="36" y="497"/>
                  </a:cubicBezTo>
                  <a:cubicBezTo>
                    <a:pt x="36" y="497"/>
                    <a:pt x="36" y="496"/>
                    <a:pt x="36" y="495"/>
                  </a:cubicBezTo>
                  <a:cubicBezTo>
                    <a:pt x="35" y="494"/>
                    <a:pt x="35" y="493"/>
                    <a:pt x="35" y="492"/>
                  </a:cubicBezTo>
                  <a:cubicBezTo>
                    <a:pt x="35" y="491"/>
                    <a:pt x="35" y="491"/>
                    <a:pt x="35" y="490"/>
                  </a:cubicBezTo>
                  <a:cubicBezTo>
                    <a:pt x="35" y="489"/>
                    <a:pt x="35" y="488"/>
                    <a:pt x="35" y="487"/>
                  </a:cubicBezTo>
                  <a:cubicBezTo>
                    <a:pt x="35" y="486"/>
                    <a:pt x="35" y="485"/>
                    <a:pt x="35" y="485"/>
                  </a:cubicBezTo>
                  <a:cubicBezTo>
                    <a:pt x="36" y="484"/>
                    <a:pt x="36" y="483"/>
                    <a:pt x="36" y="482"/>
                  </a:cubicBezTo>
                  <a:cubicBezTo>
                    <a:pt x="36" y="481"/>
                    <a:pt x="36" y="479"/>
                    <a:pt x="37" y="477"/>
                  </a:cubicBezTo>
                  <a:cubicBezTo>
                    <a:pt x="47" y="442"/>
                    <a:pt x="60" y="401"/>
                    <a:pt x="77" y="354"/>
                  </a:cubicBezTo>
                  <a:cubicBezTo>
                    <a:pt x="82" y="341"/>
                    <a:pt x="79" y="316"/>
                    <a:pt x="72" y="303"/>
                  </a:cubicBezTo>
                  <a:cubicBezTo>
                    <a:pt x="46" y="262"/>
                    <a:pt x="24" y="223"/>
                    <a:pt x="7" y="189"/>
                  </a:cubicBezTo>
                  <a:cubicBezTo>
                    <a:pt x="0" y="176"/>
                    <a:pt x="0" y="162"/>
                    <a:pt x="7" y="150"/>
                  </a:cubicBezTo>
                  <a:cubicBezTo>
                    <a:pt x="13" y="139"/>
                    <a:pt x="25" y="132"/>
                    <a:pt x="40" y="131"/>
                  </a:cubicBezTo>
                  <a:cubicBezTo>
                    <a:pt x="78" y="129"/>
                    <a:pt x="123" y="129"/>
                    <a:pt x="172" y="130"/>
                  </a:cubicBezTo>
                  <a:cubicBezTo>
                    <a:pt x="186" y="130"/>
                    <a:pt x="209" y="120"/>
                    <a:pt x="218" y="109"/>
                  </a:cubicBezTo>
                  <a:cubicBezTo>
                    <a:pt x="251" y="71"/>
                    <a:pt x="280" y="39"/>
                    <a:pt x="305" y="13"/>
                  </a:cubicBezTo>
                  <a:cubicBezTo>
                    <a:pt x="306" y="12"/>
                    <a:pt x="307" y="11"/>
                    <a:pt x="308" y="10"/>
                  </a:cubicBezTo>
                  <a:cubicBezTo>
                    <a:pt x="309" y="10"/>
                    <a:pt x="309" y="9"/>
                    <a:pt x="309" y="9"/>
                  </a:cubicBezTo>
                  <a:cubicBezTo>
                    <a:pt x="310" y="8"/>
                    <a:pt x="311" y="8"/>
                    <a:pt x="312" y="7"/>
                  </a:cubicBezTo>
                  <a:cubicBezTo>
                    <a:pt x="312" y="7"/>
                    <a:pt x="313" y="6"/>
                    <a:pt x="313" y="6"/>
                  </a:cubicBezTo>
                  <a:cubicBezTo>
                    <a:pt x="314" y="6"/>
                    <a:pt x="315" y="5"/>
                    <a:pt x="316" y="4"/>
                  </a:cubicBezTo>
                  <a:cubicBezTo>
                    <a:pt x="317" y="4"/>
                    <a:pt x="317" y="4"/>
                    <a:pt x="317" y="4"/>
                  </a:cubicBezTo>
                  <a:cubicBezTo>
                    <a:pt x="319" y="3"/>
                    <a:pt x="320" y="3"/>
                    <a:pt x="322" y="2"/>
                  </a:cubicBezTo>
                  <a:cubicBezTo>
                    <a:pt x="322" y="2"/>
                    <a:pt x="323" y="2"/>
                    <a:pt x="323" y="2"/>
                  </a:cubicBezTo>
                  <a:cubicBezTo>
                    <a:pt x="324" y="1"/>
                    <a:pt x="325" y="1"/>
                    <a:pt x="326" y="1"/>
                  </a:cubicBezTo>
                  <a:cubicBezTo>
                    <a:pt x="327" y="1"/>
                    <a:pt x="328" y="1"/>
                    <a:pt x="328" y="1"/>
                  </a:cubicBezTo>
                  <a:cubicBezTo>
                    <a:pt x="329" y="0"/>
                    <a:pt x="330" y="0"/>
                    <a:pt x="331" y="0"/>
                  </a:cubicBezTo>
                  <a:cubicBezTo>
                    <a:pt x="332" y="0"/>
                    <a:pt x="333" y="0"/>
                    <a:pt x="333" y="0"/>
                  </a:cubicBezTo>
                  <a:cubicBezTo>
                    <a:pt x="334" y="0"/>
                    <a:pt x="335" y="0"/>
                    <a:pt x="336" y="0"/>
                  </a:cubicBezTo>
                  <a:cubicBezTo>
                    <a:pt x="337" y="0"/>
                    <a:pt x="337" y="1"/>
                    <a:pt x="338" y="1"/>
                  </a:cubicBezTo>
                  <a:cubicBezTo>
                    <a:pt x="339" y="1"/>
                    <a:pt x="341" y="1"/>
                    <a:pt x="343" y="2"/>
                  </a:cubicBezTo>
                  <a:cubicBezTo>
                    <a:pt x="343" y="2"/>
                    <a:pt x="344" y="2"/>
                    <a:pt x="344" y="2"/>
                  </a:cubicBezTo>
                  <a:cubicBezTo>
                    <a:pt x="345" y="2"/>
                    <a:pt x="346" y="3"/>
                    <a:pt x="347" y="3"/>
                  </a:cubicBezTo>
                  <a:cubicBezTo>
                    <a:pt x="348" y="3"/>
                    <a:pt x="348" y="4"/>
                    <a:pt x="349" y="4"/>
                  </a:cubicBezTo>
                  <a:cubicBezTo>
                    <a:pt x="350" y="4"/>
                    <a:pt x="351" y="5"/>
                    <a:pt x="351" y="5"/>
                  </a:cubicBezTo>
                  <a:cubicBezTo>
                    <a:pt x="352" y="6"/>
                    <a:pt x="352" y="6"/>
                    <a:pt x="353" y="6"/>
                  </a:cubicBezTo>
                  <a:cubicBezTo>
                    <a:pt x="354" y="7"/>
                    <a:pt x="355" y="8"/>
                    <a:pt x="356" y="9"/>
                  </a:cubicBezTo>
                  <a:cubicBezTo>
                    <a:pt x="357" y="9"/>
                    <a:pt x="357" y="9"/>
                    <a:pt x="357" y="10"/>
                  </a:cubicBezTo>
                  <a:cubicBezTo>
                    <a:pt x="358" y="10"/>
                    <a:pt x="359" y="11"/>
                    <a:pt x="360" y="12"/>
                  </a:cubicBezTo>
                  <a:cubicBezTo>
                    <a:pt x="360" y="12"/>
                    <a:pt x="360" y="13"/>
                    <a:pt x="361" y="13"/>
                  </a:cubicBezTo>
                  <a:cubicBezTo>
                    <a:pt x="361" y="14"/>
                    <a:pt x="361" y="14"/>
                    <a:pt x="362" y="14"/>
                  </a:cubicBezTo>
                  <a:cubicBezTo>
                    <a:pt x="368" y="21"/>
                    <a:pt x="368" y="21"/>
                    <a:pt x="368" y="21"/>
                  </a:cubicBezTo>
                  <a:cubicBezTo>
                    <a:pt x="367" y="23"/>
                    <a:pt x="367" y="23"/>
                    <a:pt x="367" y="23"/>
                  </a:cubicBezTo>
                  <a:cubicBezTo>
                    <a:pt x="368" y="25"/>
                    <a:pt x="369" y="27"/>
                    <a:pt x="370" y="29"/>
                  </a:cubicBezTo>
                  <a:cubicBezTo>
                    <a:pt x="386" y="72"/>
                    <a:pt x="400" y="112"/>
                    <a:pt x="412" y="152"/>
                  </a:cubicBezTo>
                  <a:cubicBezTo>
                    <a:pt x="417" y="166"/>
                    <a:pt x="433" y="185"/>
                    <a:pt x="446" y="190"/>
                  </a:cubicBezTo>
                  <a:cubicBezTo>
                    <a:pt x="485" y="207"/>
                    <a:pt x="525" y="224"/>
                    <a:pt x="563" y="242"/>
                  </a:cubicBezTo>
                  <a:cubicBezTo>
                    <a:pt x="578" y="249"/>
                    <a:pt x="583" y="259"/>
                    <a:pt x="585" y="266"/>
                  </a:cubicBezTo>
                  <a:cubicBezTo>
                    <a:pt x="588" y="275"/>
                    <a:pt x="587" y="285"/>
                    <a:pt x="582" y="294"/>
                  </a:cubicBezTo>
                  <a:cubicBezTo>
                    <a:pt x="582" y="294"/>
                    <a:pt x="582" y="294"/>
                    <a:pt x="582" y="294"/>
                  </a:cubicBezTo>
                  <a:cubicBezTo>
                    <a:pt x="579" y="300"/>
                    <a:pt x="574" y="305"/>
                    <a:pt x="567" y="310"/>
                  </a:cubicBezTo>
                  <a:cubicBezTo>
                    <a:pt x="550" y="322"/>
                    <a:pt x="534" y="334"/>
                    <a:pt x="516" y="347"/>
                  </a:cubicBezTo>
                  <a:cubicBezTo>
                    <a:pt x="499" y="359"/>
                    <a:pt x="482" y="372"/>
                    <a:pt x="464" y="385"/>
                  </a:cubicBezTo>
                  <a:cubicBezTo>
                    <a:pt x="458" y="389"/>
                    <a:pt x="452" y="396"/>
                    <a:pt x="447" y="405"/>
                  </a:cubicBezTo>
                  <a:cubicBezTo>
                    <a:pt x="442" y="413"/>
                    <a:pt x="439" y="422"/>
                    <a:pt x="439" y="428"/>
                  </a:cubicBezTo>
                  <a:cubicBezTo>
                    <a:pt x="436" y="451"/>
                    <a:pt x="434" y="473"/>
                    <a:pt x="432" y="494"/>
                  </a:cubicBezTo>
                  <a:cubicBezTo>
                    <a:pt x="429" y="515"/>
                    <a:pt x="427" y="535"/>
                    <a:pt x="425" y="556"/>
                  </a:cubicBezTo>
                  <a:cubicBezTo>
                    <a:pt x="424" y="564"/>
                    <a:pt x="422" y="571"/>
                    <a:pt x="419" y="577"/>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57" name="Freeform 9"/>
            <p:cNvSpPr>
              <a:spLocks/>
            </p:cNvSpPr>
            <p:nvPr/>
          </p:nvSpPr>
          <p:spPr bwMode="auto">
            <a:xfrm>
              <a:off x="4706542" y="948929"/>
              <a:ext cx="1496615" cy="1526381"/>
            </a:xfrm>
            <a:custGeom>
              <a:avLst/>
              <a:gdLst>
                <a:gd name="T0" fmla="*/ 21690 w 552"/>
                <a:gd name="T1" fmla="*/ 444630 h 563"/>
                <a:gd name="T2" fmla="*/ 65070 w 552"/>
                <a:gd name="T3" fmla="*/ 368717 h 563"/>
                <a:gd name="T4" fmla="*/ 414823 w 552"/>
                <a:gd name="T5" fmla="*/ 366006 h 563"/>
                <a:gd name="T6" fmla="*/ 585632 w 552"/>
                <a:gd name="T7" fmla="*/ 290094 h 563"/>
                <a:gd name="T8" fmla="*/ 818800 w 552"/>
                <a:gd name="T9" fmla="*/ 32534 h 563"/>
                <a:gd name="T10" fmla="*/ 902849 w 552"/>
                <a:gd name="T11" fmla="*/ 54223 h 563"/>
                <a:gd name="T12" fmla="*/ 1016722 w 552"/>
                <a:gd name="T13" fmla="*/ 384984 h 563"/>
                <a:gd name="T14" fmla="*/ 1138729 w 552"/>
                <a:gd name="T15" fmla="*/ 523253 h 563"/>
                <a:gd name="T16" fmla="*/ 1455946 w 552"/>
                <a:gd name="T17" fmla="*/ 664233 h 563"/>
                <a:gd name="T18" fmla="*/ 1455946 w 552"/>
                <a:gd name="T19" fmla="*/ 750990 h 563"/>
                <a:gd name="T20" fmla="*/ 1173975 w 552"/>
                <a:gd name="T21" fmla="*/ 954327 h 563"/>
                <a:gd name="T22" fmla="*/ 1084503 w 552"/>
                <a:gd name="T23" fmla="*/ 1111574 h 563"/>
                <a:gd name="T24" fmla="*/ 1046546 w 552"/>
                <a:gd name="T25" fmla="*/ 1458602 h 563"/>
                <a:gd name="T26" fmla="*/ 970631 w 552"/>
                <a:gd name="T27" fmla="*/ 1499269 h 563"/>
                <a:gd name="T28" fmla="*/ 691371 w 552"/>
                <a:gd name="T29" fmla="*/ 1295932 h 563"/>
                <a:gd name="T30" fmla="*/ 512428 w 552"/>
                <a:gd name="T31" fmla="*/ 1257976 h 563"/>
                <a:gd name="T32" fmla="*/ 168098 w 552"/>
                <a:gd name="T33" fmla="*/ 1325755 h 563"/>
                <a:gd name="T34" fmla="*/ 105739 w 552"/>
                <a:gd name="T35" fmla="*/ 1266110 h 563"/>
                <a:gd name="T36" fmla="*/ 214189 w 552"/>
                <a:gd name="T37" fmla="*/ 935349 h 563"/>
                <a:gd name="T38" fmla="*/ 192499 w 552"/>
                <a:gd name="T39" fmla="*/ 748279 h 563"/>
                <a:gd name="T40" fmla="*/ 21690 w 552"/>
                <a:gd name="T41" fmla="*/ 444630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2"/>
                <a:gd name="T64" fmla="*/ 0 h 563"/>
                <a:gd name="T65" fmla="*/ 552 w 552"/>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2" h="563">
                  <a:moveTo>
                    <a:pt x="8" y="164"/>
                  </a:moveTo>
                  <a:cubicBezTo>
                    <a:pt x="0" y="149"/>
                    <a:pt x="7" y="137"/>
                    <a:pt x="24" y="136"/>
                  </a:cubicBezTo>
                  <a:cubicBezTo>
                    <a:pt x="61" y="134"/>
                    <a:pt x="106" y="133"/>
                    <a:pt x="153" y="135"/>
                  </a:cubicBezTo>
                  <a:cubicBezTo>
                    <a:pt x="174" y="135"/>
                    <a:pt x="203" y="123"/>
                    <a:pt x="216" y="107"/>
                  </a:cubicBezTo>
                  <a:cubicBezTo>
                    <a:pt x="247" y="71"/>
                    <a:pt x="276" y="38"/>
                    <a:pt x="302" y="12"/>
                  </a:cubicBezTo>
                  <a:cubicBezTo>
                    <a:pt x="313" y="0"/>
                    <a:pt x="326" y="4"/>
                    <a:pt x="333" y="20"/>
                  </a:cubicBezTo>
                  <a:cubicBezTo>
                    <a:pt x="346" y="57"/>
                    <a:pt x="361" y="98"/>
                    <a:pt x="375" y="142"/>
                  </a:cubicBezTo>
                  <a:cubicBezTo>
                    <a:pt x="381" y="162"/>
                    <a:pt x="401" y="185"/>
                    <a:pt x="420" y="193"/>
                  </a:cubicBezTo>
                  <a:cubicBezTo>
                    <a:pt x="462" y="211"/>
                    <a:pt x="501" y="229"/>
                    <a:pt x="537" y="245"/>
                  </a:cubicBezTo>
                  <a:cubicBezTo>
                    <a:pt x="552" y="252"/>
                    <a:pt x="552" y="266"/>
                    <a:pt x="537" y="277"/>
                  </a:cubicBezTo>
                  <a:cubicBezTo>
                    <a:pt x="504" y="301"/>
                    <a:pt x="470" y="326"/>
                    <a:pt x="433" y="352"/>
                  </a:cubicBezTo>
                  <a:cubicBezTo>
                    <a:pt x="417" y="364"/>
                    <a:pt x="402" y="391"/>
                    <a:pt x="400" y="410"/>
                  </a:cubicBezTo>
                  <a:cubicBezTo>
                    <a:pt x="395" y="455"/>
                    <a:pt x="390" y="497"/>
                    <a:pt x="386" y="538"/>
                  </a:cubicBezTo>
                  <a:cubicBezTo>
                    <a:pt x="385" y="556"/>
                    <a:pt x="373" y="563"/>
                    <a:pt x="358" y="553"/>
                  </a:cubicBezTo>
                  <a:cubicBezTo>
                    <a:pt x="327" y="531"/>
                    <a:pt x="292" y="506"/>
                    <a:pt x="255" y="478"/>
                  </a:cubicBezTo>
                  <a:cubicBezTo>
                    <a:pt x="239" y="466"/>
                    <a:pt x="209" y="460"/>
                    <a:pt x="189" y="464"/>
                  </a:cubicBezTo>
                  <a:cubicBezTo>
                    <a:pt x="143" y="475"/>
                    <a:pt x="100" y="483"/>
                    <a:pt x="62" y="489"/>
                  </a:cubicBezTo>
                  <a:cubicBezTo>
                    <a:pt x="45" y="492"/>
                    <a:pt x="35" y="482"/>
                    <a:pt x="39" y="467"/>
                  </a:cubicBezTo>
                  <a:cubicBezTo>
                    <a:pt x="49" y="431"/>
                    <a:pt x="63" y="389"/>
                    <a:pt x="79" y="345"/>
                  </a:cubicBezTo>
                  <a:cubicBezTo>
                    <a:pt x="86" y="326"/>
                    <a:pt x="82" y="294"/>
                    <a:pt x="71" y="276"/>
                  </a:cubicBezTo>
                  <a:cubicBezTo>
                    <a:pt x="46" y="236"/>
                    <a:pt x="24" y="197"/>
                    <a:pt x="8" y="164"/>
                  </a:cubicBezTo>
                  <a:close/>
                </a:path>
              </a:pathLst>
            </a:custGeom>
            <a:solidFill>
              <a:srgbClr val="009E9F"/>
            </a:solidFill>
            <a:ln>
              <a:noFill/>
            </a:ln>
            <a:extLst>
              <a:ext uri="{91240B29-F687-4F45-9708-019B960494DF}">
                <a14:hiddenLine xmlns:a14="http://schemas.microsoft.com/office/drawing/2010/main" w="0">
                  <a:solidFill>
                    <a:srgbClr val="000000"/>
                  </a:solidFill>
                  <a:round/>
                  <a:headEnd/>
                  <a:tailEnd/>
                </a14:hiddenLine>
              </a:ext>
            </a:extLst>
          </p:spPr>
          <p:txBody>
            <a:bodyPr lIns="68580" tIns="34290" rIns="68580" bIns="34290"/>
            <a:lstStyle/>
            <a:p>
              <a:endParaRPr lang="zh-CN" altLang="en-US"/>
            </a:p>
          </p:txBody>
        </p:sp>
        <p:sp>
          <p:nvSpPr>
            <p:cNvPr id="18" name="Freeform 10"/>
            <p:cNvSpPr>
              <a:spLocks/>
            </p:cNvSpPr>
            <p:nvPr/>
          </p:nvSpPr>
          <p:spPr bwMode="auto">
            <a:xfrm>
              <a:off x="4668842" y="2611800"/>
              <a:ext cx="1594427" cy="1610852"/>
            </a:xfrm>
            <a:custGeom>
              <a:avLst/>
              <a:gdLst>
                <a:gd name="T0" fmla="*/ 586 w 588"/>
                <a:gd name="T1" fmla="*/ 330 h 595"/>
                <a:gd name="T2" fmla="*/ 446 w 588"/>
                <a:gd name="T3" fmla="*/ 406 h 595"/>
                <a:gd name="T4" fmla="*/ 370 w 588"/>
                <a:gd name="T5" fmla="*/ 567 h 595"/>
                <a:gd name="T6" fmla="*/ 361 w 588"/>
                <a:gd name="T7" fmla="*/ 589 h 595"/>
                <a:gd name="T8" fmla="*/ 340 w 588"/>
                <a:gd name="T9" fmla="*/ 595 h 595"/>
                <a:gd name="T10" fmla="*/ 335 w 588"/>
                <a:gd name="T11" fmla="*/ 595 h 595"/>
                <a:gd name="T12" fmla="*/ 330 w 588"/>
                <a:gd name="T13" fmla="*/ 595 h 595"/>
                <a:gd name="T14" fmla="*/ 325 w 588"/>
                <a:gd name="T15" fmla="*/ 594 h 595"/>
                <a:gd name="T16" fmla="*/ 320 w 588"/>
                <a:gd name="T17" fmla="*/ 593 h 595"/>
                <a:gd name="T18" fmla="*/ 315 w 588"/>
                <a:gd name="T19" fmla="*/ 590 h 595"/>
                <a:gd name="T20" fmla="*/ 311 w 588"/>
                <a:gd name="T21" fmla="*/ 588 h 595"/>
                <a:gd name="T22" fmla="*/ 305 w 588"/>
                <a:gd name="T23" fmla="*/ 583 h 595"/>
                <a:gd name="T24" fmla="*/ 172 w 588"/>
                <a:gd name="T25" fmla="*/ 466 h 595"/>
                <a:gd name="T26" fmla="*/ 7 w 588"/>
                <a:gd name="T27" fmla="*/ 445 h 595"/>
                <a:gd name="T28" fmla="*/ 72 w 588"/>
                <a:gd name="T29" fmla="*/ 292 h 595"/>
                <a:gd name="T30" fmla="*/ 37 w 588"/>
                <a:gd name="T31" fmla="*/ 119 h 595"/>
                <a:gd name="T32" fmla="*/ 36 w 588"/>
                <a:gd name="T33" fmla="*/ 113 h 595"/>
                <a:gd name="T34" fmla="*/ 35 w 588"/>
                <a:gd name="T35" fmla="*/ 108 h 595"/>
                <a:gd name="T36" fmla="*/ 35 w 588"/>
                <a:gd name="T37" fmla="*/ 103 h 595"/>
                <a:gd name="T38" fmla="*/ 36 w 588"/>
                <a:gd name="T39" fmla="*/ 97 h 595"/>
                <a:gd name="T40" fmla="*/ 38 w 588"/>
                <a:gd name="T41" fmla="*/ 92 h 595"/>
                <a:gd name="T42" fmla="*/ 40 w 588"/>
                <a:gd name="T43" fmla="*/ 88 h 595"/>
                <a:gd name="T44" fmla="*/ 43 w 588"/>
                <a:gd name="T45" fmla="*/ 84 h 595"/>
                <a:gd name="T46" fmla="*/ 47 w 588"/>
                <a:gd name="T47" fmla="*/ 79 h 595"/>
                <a:gd name="T48" fmla="*/ 51 w 588"/>
                <a:gd name="T49" fmla="*/ 76 h 595"/>
                <a:gd name="T50" fmla="*/ 55 w 588"/>
                <a:gd name="T51" fmla="*/ 74 h 595"/>
                <a:gd name="T52" fmla="*/ 60 w 588"/>
                <a:gd name="T53" fmla="*/ 72 h 595"/>
                <a:gd name="T54" fmla="*/ 65 w 588"/>
                <a:gd name="T55" fmla="*/ 70 h 595"/>
                <a:gd name="T56" fmla="*/ 76 w 588"/>
                <a:gd name="T57" fmla="*/ 68 h 595"/>
                <a:gd name="T58" fmla="*/ 83 w 588"/>
                <a:gd name="T59" fmla="*/ 70 h 595"/>
                <a:gd name="T60" fmla="*/ 261 w 588"/>
                <a:gd name="T61" fmla="*/ 85 h 595"/>
                <a:gd name="T62" fmla="*/ 396 w 588"/>
                <a:gd name="T63" fmla="*/ 2 h 595"/>
                <a:gd name="T64" fmla="*/ 419 w 588"/>
                <a:gd name="T65" fmla="*/ 19 h 595"/>
                <a:gd name="T66" fmla="*/ 432 w 588"/>
                <a:gd name="T67" fmla="*/ 102 h 595"/>
                <a:gd name="T68" fmla="*/ 447 w 588"/>
                <a:gd name="T69" fmla="*/ 191 h 595"/>
                <a:gd name="T70" fmla="*/ 516 w 588"/>
                <a:gd name="T71" fmla="*/ 249 h 595"/>
                <a:gd name="T72" fmla="*/ 582 w 588"/>
                <a:gd name="T73" fmla="*/ 302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8" h="595">
                  <a:moveTo>
                    <a:pt x="582" y="302"/>
                  </a:moveTo>
                  <a:cubicBezTo>
                    <a:pt x="587" y="311"/>
                    <a:pt x="588" y="321"/>
                    <a:pt x="586" y="330"/>
                  </a:cubicBezTo>
                  <a:cubicBezTo>
                    <a:pt x="583" y="337"/>
                    <a:pt x="578" y="347"/>
                    <a:pt x="563" y="354"/>
                  </a:cubicBezTo>
                  <a:cubicBezTo>
                    <a:pt x="524" y="372"/>
                    <a:pt x="485" y="389"/>
                    <a:pt x="446" y="406"/>
                  </a:cubicBezTo>
                  <a:cubicBezTo>
                    <a:pt x="433" y="411"/>
                    <a:pt x="417" y="429"/>
                    <a:pt x="413" y="443"/>
                  </a:cubicBezTo>
                  <a:cubicBezTo>
                    <a:pt x="400" y="483"/>
                    <a:pt x="386" y="524"/>
                    <a:pt x="370" y="567"/>
                  </a:cubicBezTo>
                  <a:cubicBezTo>
                    <a:pt x="368" y="573"/>
                    <a:pt x="364" y="579"/>
                    <a:pt x="360" y="583"/>
                  </a:cubicBezTo>
                  <a:cubicBezTo>
                    <a:pt x="361" y="589"/>
                    <a:pt x="361" y="589"/>
                    <a:pt x="361" y="589"/>
                  </a:cubicBezTo>
                  <a:cubicBezTo>
                    <a:pt x="342" y="594"/>
                    <a:pt x="342" y="594"/>
                    <a:pt x="342" y="594"/>
                  </a:cubicBezTo>
                  <a:cubicBezTo>
                    <a:pt x="342" y="594"/>
                    <a:pt x="341" y="595"/>
                    <a:pt x="340" y="595"/>
                  </a:cubicBezTo>
                  <a:cubicBezTo>
                    <a:pt x="340" y="595"/>
                    <a:pt x="339" y="595"/>
                    <a:pt x="337" y="595"/>
                  </a:cubicBezTo>
                  <a:cubicBezTo>
                    <a:pt x="337" y="595"/>
                    <a:pt x="336" y="595"/>
                    <a:pt x="335" y="595"/>
                  </a:cubicBezTo>
                  <a:cubicBezTo>
                    <a:pt x="334" y="595"/>
                    <a:pt x="333" y="595"/>
                    <a:pt x="332" y="595"/>
                  </a:cubicBezTo>
                  <a:cubicBezTo>
                    <a:pt x="331" y="595"/>
                    <a:pt x="331" y="595"/>
                    <a:pt x="330" y="595"/>
                  </a:cubicBezTo>
                  <a:cubicBezTo>
                    <a:pt x="329" y="595"/>
                    <a:pt x="328" y="595"/>
                    <a:pt x="327" y="595"/>
                  </a:cubicBezTo>
                  <a:cubicBezTo>
                    <a:pt x="326" y="595"/>
                    <a:pt x="325" y="595"/>
                    <a:pt x="325" y="594"/>
                  </a:cubicBezTo>
                  <a:cubicBezTo>
                    <a:pt x="324" y="594"/>
                    <a:pt x="323" y="594"/>
                    <a:pt x="322" y="594"/>
                  </a:cubicBezTo>
                  <a:cubicBezTo>
                    <a:pt x="321" y="593"/>
                    <a:pt x="320" y="593"/>
                    <a:pt x="320" y="593"/>
                  </a:cubicBezTo>
                  <a:cubicBezTo>
                    <a:pt x="319" y="592"/>
                    <a:pt x="318" y="592"/>
                    <a:pt x="317" y="592"/>
                  </a:cubicBezTo>
                  <a:cubicBezTo>
                    <a:pt x="316" y="591"/>
                    <a:pt x="316" y="591"/>
                    <a:pt x="315" y="590"/>
                  </a:cubicBezTo>
                  <a:cubicBezTo>
                    <a:pt x="314" y="590"/>
                    <a:pt x="313" y="590"/>
                    <a:pt x="313" y="589"/>
                  </a:cubicBezTo>
                  <a:cubicBezTo>
                    <a:pt x="312" y="589"/>
                    <a:pt x="311" y="588"/>
                    <a:pt x="311" y="588"/>
                  </a:cubicBezTo>
                  <a:cubicBezTo>
                    <a:pt x="310" y="587"/>
                    <a:pt x="309" y="587"/>
                    <a:pt x="309" y="586"/>
                  </a:cubicBezTo>
                  <a:cubicBezTo>
                    <a:pt x="307" y="585"/>
                    <a:pt x="306" y="584"/>
                    <a:pt x="305" y="583"/>
                  </a:cubicBezTo>
                  <a:cubicBezTo>
                    <a:pt x="280" y="557"/>
                    <a:pt x="251" y="524"/>
                    <a:pt x="218" y="486"/>
                  </a:cubicBezTo>
                  <a:cubicBezTo>
                    <a:pt x="209" y="475"/>
                    <a:pt x="186" y="465"/>
                    <a:pt x="172" y="466"/>
                  </a:cubicBezTo>
                  <a:cubicBezTo>
                    <a:pt x="124" y="467"/>
                    <a:pt x="78" y="467"/>
                    <a:pt x="41" y="465"/>
                  </a:cubicBezTo>
                  <a:cubicBezTo>
                    <a:pt x="26" y="463"/>
                    <a:pt x="13" y="456"/>
                    <a:pt x="7" y="445"/>
                  </a:cubicBezTo>
                  <a:cubicBezTo>
                    <a:pt x="0" y="434"/>
                    <a:pt x="0" y="420"/>
                    <a:pt x="7" y="407"/>
                  </a:cubicBezTo>
                  <a:cubicBezTo>
                    <a:pt x="24" y="373"/>
                    <a:pt x="46" y="333"/>
                    <a:pt x="72" y="292"/>
                  </a:cubicBezTo>
                  <a:cubicBezTo>
                    <a:pt x="79" y="280"/>
                    <a:pt x="82" y="255"/>
                    <a:pt x="77" y="241"/>
                  </a:cubicBezTo>
                  <a:cubicBezTo>
                    <a:pt x="60" y="195"/>
                    <a:pt x="47" y="153"/>
                    <a:pt x="37" y="119"/>
                  </a:cubicBezTo>
                  <a:cubicBezTo>
                    <a:pt x="37" y="117"/>
                    <a:pt x="36" y="115"/>
                    <a:pt x="36" y="114"/>
                  </a:cubicBezTo>
                  <a:cubicBezTo>
                    <a:pt x="36" y="113"/>
                    <a:pt x="36" y="113"/>
                    <a:pt x="36" y="113"/>
                  </a:cubicBezTo>
                  <a:cubicBezTo>
                    <a:pt x="36" y="111"/>
                    <a:pt x="35" y="110"/>
                    <a:pt x="35" y="109"/>
                  </a:cubicBezTo>
                  <a:cubicBezTo>
                    <a:pt x="35" y="109"/>
                    <a:pt x="35" y="108"/>
                    <a:pt x="35" y="108"/>
                  </a:cubicBezTo>
                  <a:cubicBezTo>
                    <a:pt x="35" y="107"/>
                    <a:pt x="35" y="105"/>
                    <a:pt x="35" y="104"/>
                  </a:cubicBezTo>
                  <a:cubicBezTo>
                    <a:pt x="35" y="104"/>
                    <a:pt x="35" y="104"/>
                    <a:pt x="35" y="103"/>
                  </a:cubicBezTo>
                  <a:cubicBezTo>
                    <a:pt x="35" y="101"/>
                    <a:pt x="36" y="100"/>
                    <a:pt x="36" y="98"/>
                  </a:cubicBezTo>
                  <a:cubicBezTo>
                    <a:pt x="36" y="98"/>
                    <a:pt x="36" y="97"/>
                    <a:pt x="36" y="97"/>
                  </a:cubicBezTo>
                  <a:cubicBezTo>
                    <a:pt x="37" y="96"/>
                    <a:pt x="37" y="95"/>
                    <a:pt x="37" y="94"/>
                  </a:cubicBezTo>
                  <a:cubicBezTo>
                    <a:pt x="37" y="93"/>
                    <a:pt x="38" y="93"/>
                    <a:pt x="38" y="92"/>
                  </a:cubicBezTo>
                  <a:cubicBezTo>
                    <a:pt x="38" y="91"/>
                    <a:pt x="39" y="90"/>
                    <a:pt x="39" y="89"/>
                  </a:cubicBezTo>
                  <a:cubicBezTo>
                    <a:pt x="39" y="89"/>
                    <a:pt x="40" y="88"/>
                    <a:pt x="40" y="88"/>
                  </a:cubicBezTo>
                  <a:cubicBezTo>
                    <a:pt x="41" y="87"/>
                    <a:pt x="41" y="86"/>
                    <a:pt x="42" y="85"/>
                  </a:cubicBezTo>
                  <a:cubicBezTo>
                    <a:pt x="42" y="84"/>
                    <a:pt x="42" y="84"/>
                    <a:pt x="43" y="84"/>
                  </a:cubicBezTo>
                  <a:cubicBezTo>
                    <a:pt x="44" y="82"/>
                    <a:pt x="45" y="81"/>
                    <a:pt x="46" y="80"/>
                  </a:cubicBezTo>
                  <a:cubicBezTo>
                    <a:pt x="46" y="80"/>
                    <a:pt x="47" y="79"/>
                    <a:pt x="47" y="79"/>
                  </a:cubicBezTo>
                  <a:cubicBezTo>
                    <a:pt x="48" y="78"/>
                    <a:pt x="49" y="78"/>
                    <a:pt x="50" y="77"/>
                  </a:cubicBezTo>
                  <a:cubicBezTo>
                    <a:pt x="50" y="77"/>
                    <a:pt x="50" y="76"/>
                    <a:pt x="51" y="76"/>
                  </a:cubicBezTo>
                  <a:cubicBezTo>
                    <a:pt x="52" y="75"/>
                    <a:pt x="53" y="75"/>
                    <a:pt x="54" y="74"/>
                  </a:cubicBezTo>
                  <a:cubicBezTo>
                    <a:pt x="54" y="74"/>
                    <a:pt x="55" y="74"/>
                    <a:pt x="55" y="74"/>
                  </a:cubicBezTo>
                  <a:cubicBezTo>
                    <a:pt x="56" y="73"/>
                    <a:pt x="58" y="72"/>
                    <a:pt x="59" y="72"/>
                  </a:cubicBezTo>
                  <a:cubicBezTo>
                    <a:pt x="59" y="72"/>
                    <a:pt x="60" y="72"/>
                    <a:pt x="60" y="72"/>
                  </a:cubicBezTo>
                  <a:cubicBezTo>
                    <a:pt x="61" y="71"/>
                    <a:pt x="62" y="71"/>
                    <a:pt x="63" y="71"/>
                  </a:cubicBezTo>
                  <a:cubicBezTo>
                    <a:pt x="64" y="70"/>
                    <a:pt x="64" y="70"/>
                    <a:pt x="65" y="70"/>
                  </a:cubicBezTo>
                  <a:cubicBezTo>
                    <a:pt x="65" y="70"/>
                    <a:pt x="66" y="70"/>
                    <a:pt x="67" y="70"/>
                  </a:cubicBezTo>
                  <a:cubicBezTo>
                    <a:pt x="76" y="68"/>
                    <a:pt x="76" y="68"/>
                    <a:pt x="76" y="68"/>
                  </a:cubicBezTo>
                  <a:cubicBezTo>
                    <a:pt x="77" y="69"/>
                    <a:pt x="77" y="69"/>
                    <a:pt x="77" y="69"/>
                  </a:cubicBezTo>
                  <a:cubicBezTo>
                    <a:pt x="79" y="69"/>
                    <a:pt x="81" y="70"/>
                    <a:pt x="83" y="70"/>
                  </a:cubicBezTo>
                  <a:cubicBezTo>
                    <a:pt x="129" y="77"/>
                    <a:pt x="171" y="86"/>
                    <a:pt x="211" y="95"/>
                  </a:cubicBezTo>
                  <a:cubicBezTo>
                    <a:pt x="226" y="98"/>
                    <a:pt x="250" y="93"/>
                    <a:pt x="261" y="85"/>
                  </a:cubicBezTo>
                  <a:cubicBezTo>
                    <a:pt x="295" y="59"/>
                    <a:pt x="330" y="34"/>
                    <a:pt x="365" y="9"/>
                  </a:cubicBezTo>
                  <a:cubicBezTo>
                    <a:pt x="377" y="0"/>
                    <a:pt x="389" y="0"/>
                    <a:pt x="396" y="2"/>
                  </a:cubicBezTo>
                  <a:cubicBezTo>
                    <a:pt x="406" y="4"/>
                    <a:pt x="414" y="10"/>
                    <a:pt x="419" y="19"/>
                  </a:cubicBezTo>
                  <a:cubicBezTo>
                    <a:pt x="419" y="19"/>
                    <a:pt x="419" y="19"/>
                    <a:pt x="419" y="19"/>
                  </a:cubicBezTo>
                  <a:cubicBezTo>
                    <a:pt x="422" y="25"/>
                    <a:pt x="424" y="32"/>
                    <a:pt x="425" y="40"/>
                  </a:cubicBezTo>
                  <a:cubicBezTo>
                    <a:pt x="427" y="60"/>
                    <a:pt x="429" y="81"/>
                    <a:pt x="432" y="102"/>
                  </a:cubicBezTo>
                  <a:cubicBezTo>
                    <a:pt x="434" y="123"/>
                    <a:pt x="436" y="145"/>
                    <a:pt x="439" y="167"/>
                  </a:cubicBezTo>
                  <a:cubicBezTo>
                    <a:pt x="439" y="174"/>
                    <a:pt x="443" y="183"/>
                    <a:pt x="447" y="191"/>
                  </a:cubicBezTo>
                  <a:cubicBezTo>
                    <a:pt x="452" y="199"/>
                    <a:pt x="458" y="207"/>
                    <a:pt x="464" y="210"/>
                  </a:cubicBezTo>
                  <a:cubicBezTo>
                    <a:pt x="482" y="224"/>
                    <a:pt x="499" y="236"/>
                    <a:pt x="516" y="249"/>
                  </a:cubicBezTo>
                  <a:cubicBezTo>
                    <a:pt x="534" y="262"/>
                    <a:pt x="550" y="274"/>
                    <a:pt x="567" y="286"/>
                  </a:cubicBezTo>
                  <a:cubicBezTo>
                    <a:pt x="574" y="290"/>
                    <a:pt x="579" y="296"/>
                    <a:pt x="582" y="302"/>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59" name="Freeform 11"/>
            <p:cNvSpPr>
              <a:spLocks/>
            </p:cNvSpPr>
            <p:nvPr/>
          </p:nvSpPr>
          <p:spPr bwMode="auto">
            <a:xfrm>
              <a:off x="4718447" y="2653903"/>
              <a:ext cx="1495425" cy="1528763"/>
            </a:xfrm>
            <a:custGeom>
              <a:avLst/>
              <a:gdLst>
                <a:gd name="T0" fmla="*/ 65018 w 552"/>
                <a:gd name="T1" fmla="*/ 1160125 h 564"/>
                <a:gd name="T2" fmla="*/ 21673 w 552"/>
                <a:gd name="T3" fmla="*/ 1084229 h 564"/>
                <a:gd name="T4" fmla="*/ 192346 w 552"/>
                <a:gd name="T5" fmla="*/ 777934 h 564"/>
                <a:gd name="T6" fmla="*/ 214019 w 552"/>
                <a:gd name="T7" fmla="*/ 590905 h 564"/>
                <a:gd name="T8" fmla="*/ 105655 w 552"/>
                <a:gd name="T9" fmla="*/ 262926 h 564"/>
                <a:gd name="T10" fmla="*/ 167964 w 552"/>
                <a:gd name="T11" fmla="*/ 203293 h 564"/>
                <a:gd name="T12" fmla="*/ 512020 w 552"/>
                <a:gd name="T13" fmla="*/ 268347 h 564"/>
                <a:gd name="T14" fmla="*/ 690821 w 552"/>
                <a:gd name="T15" fmla="*/ 230399 h 564"/>
                <a:gd name="T16" fmla="*/ 972568 w 552"/>
                <a:gd name="T17" fmla="*/ 27106 h 564"/>
                <a:gd name="T18" fmla="*/ 1045714 w 552"/>
                <a:gd name="T19" fmla="*/ 70475 h 564"/>
                <a:gd name="T20" fmla="*/ 1083641 w 552"/>
                <a:gd name="T21" fmla="*/ 414718 h 564"/>
                <a:gd name="T22" fmla="*/ 1173042 w 552"/>
                <a:gd name="T23" fmla="*/ 571931 h 564"/>
                <a:gd name="T24" fmla="*/ 1454788 w 552"/>
                <a:gd name="T25" fmla="*/ 777934 h 564"/>
                <a:gd name="T26" fmla="*/ 1454788 w 552"/>
                <a:gd name="T27" fmla="*/ 864673 h 564"/>
                <a:gd name="T28" fmla="*/ 1137823 w 552"/>
                <a:gd name="T29" fmla="*/ 1002912 h 564"/>
                <a:gd name="T30" fmla="*/ 1015914 w 552"/>
                <a:gd name="T31" fmla="*/ 1141151 h 564"/>
                <a:gd name="T32" fmla="*/ 902131 w 552"/>
                <a:gd name="T33" fmla="*/ 1471841 h 564"/>
                <a:gd name="T34" fmla="*/ 818149 w 552"/>
                <a:gd name="T35" fmla="*/ 1496236 h 564"/>
                <a:gd name="T36" fmla="*/ 585166 w 552"/>
                <a:gd name="T37" fmla="*/ 1238732 h 564"/>
                <a:gd name="T38" fmla="*/ 414493 w 552"/>
                <a:gd name="T39" fmla="*/ 1162836 h 564"/>
                <a:gd name="T40" fmla="*/ 65018 w 552"/>
                <a:gd name="T41" fmla="*/ 1160125 h 5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2"/>
                <a:gd name="T64" fmla="*/ 0 h 564"/>
                <a:gd name="T65" fmla="*/ 552 w 552"/>
                <a:gd name="T66" fmla="*/ 564 h 5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2" h="564">
                  <a:moveTo>
                    <a:pt x="24" y="428"/>
                  </a:moveTo>
                  <a:cubicBezTo>
                    <a:pt x="7" y="427"/>
                    <a:pt x="0" y="415"/>
                    <a:pt x="8" y="400"/>
                  </a:cubicBezTo>
                  <a:cubicBezTo>
                    <a:pt x="25" y="366"/>
                    <a:pt x="46" y="328"/>
                    <a:pt x="71" y="287"/>
                  </a:cubicBezTo>
                  <a:cubicBezTo>
                    <a:pt x="82" y="269"/>
                    <a:pt x="86" y="238"/>
                    <a:pt x="79" y="218"/>
                  </a:cubicBezTo>
                  <a:cubicBezTo>
                    <a:pt x="63" y="174"/>
                    <a:pt x="49" y="132"/>
                    <a:pt x="39" y="97"/>
                  </a:cubicBezTo>
                  <a:cubicBezTo>
                    <a:pt x="35" y="81"/>
                    <a:pt x="45" y="72"/>
                    <a:pt x="62" y="75"/>
                  </a:cubicBezTo>
                  <a:cubicBezTo>
                    <a:pt x="100" y="81"/>
                    <a:pt x="143" y="89"/>
                    <a:pt x="189" y="99"/>
                  </a:cubicBezTo>
                  <a:cubicBezTo>
                    <a:pt x="209" y="104"/>
                    <a:pt x="239" y="98"/>
                    <a:pt x="255" y="85"/>
                  </a:cubicBezTo>
                  <a:cubicBezTo>
                    <a:pt x="292" y="58"/>
                    <a:pt x="327" y="33"/>
                    <a:pt x="359" y="10"/>
                  </a:cubicBezTo>
                  <a:cubicBezTo>
                    <a:pt x="373" y="0"/>
                    <a:pt x="385" y="8"/>
                    <a:pt x="386" y="26"/>
                  </a:cubicBezTo>
                  <a:cubicBezTo>
                    <a:pt x="390" y="67"/>
                    <a:pt x="395" y="108"/>
                    <a:pt x="400" y="153"/>
                  </a:cubicBezTo>
                  <a:cubicBezTo>
                    <a:pt x="402" y="173"/>
                    <a:pt x="417" y="200"/>
                    <a:pt x="433" y="211"/>
                  </a:cubicBezTo>
                  <a:cubicBezTo>
                    <a:pt x="470" y="238"/>
                    <a:pt x="504" y="263"/>
                    <a:pt x="537" y="287"/>
                  </a:cubicBezTo>
                  <a:cubicBezTo>
                    <a:pt x="552" y="297"/>
                    <a:pt x="552" y="311"/>
                    <a:pt x="537" y="319"/>
                  </a:cubicBezTo>
                  <a:cubicBezTo>
                    <a:pt x="501" y="335"/>
                    <a:pt x="462" y="353"/>
                    <a:pt x="420" y="370"/>
                  </a:cubicBezTo>
                  <a:cubicBezTo>
                    <a:pt x="401" y="378"/>
                    <a:pt x="381" y="402"/>
                    <a:pt x="375" y="421"/>
                  </a:cubicBezTo>
                  <a:cubicBezTo>
                    <a:pt x="361" y="466"/>
                    <a:pt x="346" y="507"/>
                    <a:pt x="333" y="543"/>
                  </a:cubicBezTo>
                  <a:cubicBezTo>
                    <a:pt x="326" y="559"/>
                    <a:pt x="313" y="564"/>
                    <a:pt x="302" y="552"/>
                  </a:cubicBezTo>
                  <a:cubicBezTo>
                    <a:pt x="276" y="526"/>
                    <a:pt x="247" y="493"/>
                    <a:pt x="216" y="457"/>
                  </a:cubicBezTo>
                  <a:cubicBezTo>
                    <a:pt x="203" y="441"/>
                    <a:pt x="174" y="428"/>
                    <a:pt x="153" y="429"/>
                  </a:cubicBezTo>
                  <a:cubicBezTo>
                    <a:pt x="106" y="430"/>
                    <a:pt x="61" y="430"/>
                    <a:pt x="24" y="428"/>
                  </a:cubicBez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0" name="Freeform 12"/>
            <p:cNvSpPr>
              <a:spLocks/>
            </p:cNvSpPr>
            <p:nvPr/>
          </p:nvSpPr>
          <p:spPr bwMode="auto">
            <a:xfrm>
              <a:off x="6053643" y="3515486"/>
              <a:ext cx="1627777" cy="1545861"/>
            </a:xfrm>
            <a:custGeom>
              <a:avLst/>
              <a:gdLst>
                <a:gd name="T0" fmla="*/ 488 w 600"/>
                <a:gd name="T1" fmla="*/ 11 h 570"/>
                <a:gd name="T2" fmla="*/ 483 w 600"/>
                <a:gd name="T3" fmla="*/ 170 h 570"/>
                <a:gd name="T4" fmla="*/ 585 w 600"/>
                <a:gd name="T5" fmla="*/ 316 h 570"/>
                <a:gd name="T6" fmla="*/ 600 w 600"/>
                <a:gd name="T7" fmla="*/ 335 h 570"/>
                <a:gd name="T8" fmla="*/ 594 w 600"/>
                <a:gd name="T9" fmla="*/ 356 h 570"/>
                <a:gd name="T10" fmla="*/ 592 w 600"/>
                <a:gd name="T11" fmla="*/ 360 h 570"/>
                <a:gd name="T12" fmla="*/ 589 w 600"/>
                <a:gd name="T13" fmla="*/ 365 h 570"/>
                <a:gd name="T14" fmla="*/ 586 w 600"/>
                <a:gd name="T15" fmla="*/ 369 h 570"/>
                <a:gd name="T16" fmla="*/ 582 w 600"/>
                <a:gd name="T17" fmla="*/ 372 h 570"/>
                <a:gd name="T18" fmla="*/ 578 w 600"/>
                <a:gd name="T19" fmla="*/ 375 h 570"/>
                <a:gd name="T20" fmla="*/ 573 w 600"/>
                <a:gd name="T21" fmla="*/ 378 h 570"/>
                <a:gd name="T22" fmla="*/ 566 w 600"/>
                <a:gd name="T23" fmla="*/ 380 h 570"/>
                <a:gd name="T24" fmla="*/ 398 w 600"/>
                <a:gd name="T25" fmla="*/ 437 h 570"/>
                <a:gd name="T26" fmla="*/ 298 w 600"/>
                <a:gd name="T27" fmla="*/ 570 h 570"/>
                <a:gd name="T28" fmla="*/ 198 w 600"/>
                <a:gd name="T29" fmla="*/ 437 h 570"/>
                <a:gd name="T30" fmla="*/ 30 w 600"/>
                <a:gd name="T31" fmla="*/ 380 h 570"/>
                <a:gd name="T32" fmla="*/ 24 w 600"/>
                <a:gd name="T33" fmla="*/ 378 h 570"/>
                <a:gd name="T34" fmla="*/ 20 w 600"/>
                <a:gd name="T35" fmla="*/ 376 h 570"/>
                <a:gd name="T36" fmla="*/ 16 w 600"/>
                <a:gd name="T37" fmla="*/ 374 h 570"/>
                <a:gd name="T38" fmla="*/ 11 w 600"/>
                <a:gd name="T39" fmla="*/ 370 h 570"/>
                <a:gd name="T40" fmla="*/ 8 w 600"/>
                <a:gd name="T41" fmla="*/ 366 h 570"/>
                <a:gd name="T42" fmla="*/ 5 w 600"/>
                <a:gd name="T43" fmla="*/ 362 h 570"/>
                <a:gd name="T44" fmla="*/ 3 w 600"/>
                <a:gd name="T45" fmla="*/ 358 h 570"/>
                <a:gd name="T46" fmla="*/ 1 w 600"/>
                <a:gd name="T47" fmla="*/ 352 h 570"/>
                <a:gd name="T48" fmla="*/ 0 w 600"/>
                <a:gd name="T49" fmla="*/ 347 h 570"/>
                <a:gd name="T50" fmla="*/ 0 w 600"/>
                <a:gd name="T51" fmla="*/ 342 h 570"/>
                <a:gd name="T52" fmla="*/ 1 w 600"/>
                <a:gd name="T53" fmla="*/ 337 h 570"/>
                <a:gd name="T54" fmla="*/ 2 w 600"/>
                <a:gd name="T55" fmla="*/ 332 h 570"/>
                <a:gd name="T56" fmla="*/ 6 w 600"/>
                <a:gd name="T57" fmla="*/ 322 h 570"/>
                <a:gd name="T58" fmla="*/ 11 w 600"/>
                <a:gd name="T59" fmla="*/ 316 h 570"/>
                <a:gd name="T60" fmla="*/ 113 w 600"/>
                <a:gd name="T61" fmla="*/ 170 h 570"/>
                <a:gd name="T62" fmla="*/ 109 w 600"/>
                <a:gd name="T63" fmla="*/ 11 h 570"/>
                <a:gd name="T64" fmla="*/ 135 w 600"/>
                <a:gd name="T65" fmla="*/ 0 h 570"/>
                <a:gd name="T66" fmla="*/ 213 w 600"/>
                <a:gd name="T67" fmla="*/ 30 h 570"/>
                <a:gd name="T68" fmla="*/ 298 w 600"/>
                <a:gd name="T69" fmla="*/ 61 h 570"/>
                <a:gd name="T70" fmla="*/ 383 w 600"/>
                <a:gd name="T71" fmla="*/ 30 h 570"/>
                <a:gd name="T72" fmla="*/ 461 w 600"/>
                <a:gd name="T73"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0" h="570">
                  <a:moveTo>
                    <a:pt x="461" y="0"/>
                  </a:moveTo>
                  <a:cubicBezTo>
                    <a:pt x="472" y="0"/>
                    <a:pt x="481" y="4"/>
                    <a:pt x="488" y="11"/>
                  </a:cubicBezTo>
                  <a:cubicBezTo>
                    <a:pt x="493" y="16"/>
                    <a:pt x="498" y="26"/>
                    <a:pt x="497" y="42"/>
                  </a:cubicBezTo>
                  <a:cubicBezTo>
                    <a:pt x="493" y="85"/>
                    <a:pt x="488" y="128"/>
                    <a:pt x="483" y="170"/>
                  </a:cubicBezTo>
                  <a:cubicBezTo>
                    <a:pt x="481" y="183"/>
                    <a:pt x="489" y="207"/>
                    <a:pt x="499" y="217"/>
                  </a:cubicBezTo>
                  <a:cubicBezTo>
                    <a:pt x="528" y="248"/>
                    <a:pt x="556" y="280"/>
                    <a:pt x="585" y="316"/>
                  </a:cubicBezTo>
                  <a:cubicBezTo>
                    <a:pt x="589" y="321"/>
                    <a:pt x="592" y="327"/>
                    <a:pt x="594" y="333"/>
                  </a:cubicBezTo>
                  <a:cubicBezTo>
                    <a:pt x="600" y="335"/>
                    <a:pt x="600" y="335"/>
                    <a:pt x="600" y="335"/>
                  </a:cubicBezTo>
                  <a:cubicBezTo>
                    <a:pt x="595" y="354"/>
                    <a:pt x="595" y="354"/>
                    <a:pt x="595" y="354"/>
                  </a:cubicBezTo>
                  <a:cubicBezTo>
                    <a:pt x="595" y="354"/>
                    <a:pt x="594" y="355"/>
                    <a:pt x="594" y="356"/>
                  </a:cubicBezTo>
                  <a:cubicBezTo>
                    <a:pt x="594" y="356"/>
                    <a:pt x="594" y="357"/>
                    <a:pt x="593" y="358"/>
                  </a:cubicBezTo>
                  <a:cubicBezTo>
                    <a:pt x="593" y="359"/>
                    <a:pt x="593" y="360"/>
                    <a:pt x="592" y="360"/>
                  </a:cubicBezTo>
                  <a:cubicBezTo>
                    <a:pt x="592" y="361"/>
                    <a:pt x="591" y="362"/>
                    <a:pt x="591" y="363"/>
                  </a:cubicBezTo>
                  <a:cubicBezTo>
                    <a:pt x="590" y="364"/>
                    <a:pt x="590" y="364"/>
                    <a:pt x="589" y="365"/>
                  </a:cubicBezTo>
                  <a:cubicBezTo>
                    <a:pt x="589" y="366"/>
                    <a:pt x="588" y="367"/>
                    <a:pt x="588" y="367"/>
                  </a:cubicBezTo>
                  <a:cubicBezTo>
                    <a:pt x="587" y="368"/>
                    <a:pt x="587" y="368"/>
                    <a:pt x="586" y="369"/>
                  </a:cubicBezTo>
                  <a:cubicBezTo>
                    <a:pt x="585" y="370"/>
                    <a:pt x="585" y="370"/>
                    <a:pt x="584" y="371"/>
                  </a:cubicBezTo>
                  <a:cubicBezTo>
                    <a:pt x="583" y="372"/>
                    <a:pt x="583" y="372"/>
                    <a:pt x="582" y="372"/>
                  </a:cubicBezTo>
                  <a:cubicBezTo>
                    <a:pt x="581" y="373"/>
                    <a:pt x="581" y="374"/>
                    <a:pt x="580" y="374"/>
                  </a:cubicBezTo>
                  <a:cubicBezTo>
                    <a:pt x="579" y="375"/>
                    <a:pt x="578" y="375"/>
                    <a:pt x="578" y="375"/>
                  </a:cubicBezTo>
                  <a:cubicBezTo>
                    <a:pt x="577" y="376"/>
                    <a:pt x="576" y="376"/>
                    <a:pt x="575" y="377"/>
                  </a:cubicBezTo>
                  <a:cubicBezTo>
                    <a:pt x="575" y="377"/>
                    <a:pt x="574" y="377"/>
                    <a:pt x="573" y="378"/>
                  </a:cubicBezTo>
                  <a:cubicBezTo>
                    <a:pt x="572" y="378"/>
                    <a:pt x="572" y="378"/>
                    <a:pt x="571" y="379"/>
                  </a:cubicBezTo>
                  <a:cubicBezTo>
                    <a:pt x="569" y="379"/>
                    <a:pt x="568" y="380"/>
                    <a:pt x="566" y="380"/>
                  </a:cubicBezTo>
                  <a:cubicBezTo>
                    <a:pt x="531" y="389"/>
                    <a:pt x="488" y="398"/>
                    <a:pt x="439" y="407"/>
                  </a:cubicBezTo>
                  <a:cubicBezTo>
                    <a:pt x="425" y="410"/>
                    <a:pt x="405" y="424"/>
                    <a:pt x="398" y="437"/>
                  </a:cubicBezTo>
                  <a:cubicBezTo>
                    <a:pt x="375" y="480"/>
                    <a:pt x="352" y="519"/>
                    <a:pt x="332" y="550"/>
                  </a:cubicBezTo>
                  <a:cubicBezTo>
                    <a:pt x="323" y="563"/>
                    <a:pt x="311" y="570"/>
                    <a:pt x="298" y="570"/>
                  </a:cubicBezTo>
                  <a:cubicBezTo>
                    <a:pt x="285" y="570"/>
                    <a:pt x="273" y="563"/>
                    <a:pt x="265" y="550"/>
                  </a:cubicBezTo>
                  <a:cubicBezTo>
                    <a:pt x="244" y="519"/>
                    <a:pt x="221" y="480"/>
                    <a:pt x="198" y="437"/>
                  </a:cubicBezTo>
                  <a:cubicBezTo>
                    <a:pt x="191" y="424"/>
                    <a:pt x="171" y="410"/>
                    <a:pt x="157" y="407"/>
                  </a:cubicBezTo>
                  <a:cubicBezTo>
                    <a:pt x="108" y="398"/>
                    <a:pt x="65" y="389"/>
                    <a:pt x="30" y="380"/>
                  </a:cubicBezTo>
                  <a:cubicBezTo>
                    <a:pt x="29" y="380"/>
                    <a:pt x="27" y="379"/>
                    <a:pt x="26" y="379"/>
                  </a:cubicBezTo>
                  <a:cubicBezTo>
                    <a:pt x="25" y="379"/>
                    <a:pt x="25" y="379"/>
                    <a:pt x="24" y="378"/>
                  </a:cubicBezTo>
                  <a:cubicBezTo>
                    <a:pt x="23" y="378"/>
                    <a:pt x="22" y="378"/>
                    <a:pt x="21" y="377"/>
                  </a:cubicBezTo>
                  <a:cubicBezTo>
                    <a:pt x="21" y="377"/>
                    <a:pt x="20" y="377"/>
                    <a:pt x="20" y="376"/>
                  </a:cubicBezTo>
                  <a:cubicBezTo>
                    <a:pt x="19" y="376"/>
                    <a:pt x="18" y="375"/>
                    <a:pt x="17" y="375"/>
                  </a:cubicBezTo>
                  <a:cubicBezTo>
                    <a:pt x="17" y="374"/>
                    <a:pt x="16" y="374"/>
                    <a:pt x="16" y="374"/>
                  </a:cubicBezTo>
                  <a:cubicBezTo>
                    <a:pt x="15" y="373"/>
                    <a:pt x="13" y="372"/>
                    <a:pt x="12" y="371"/>
                  </a:cubicBezTo>
                  <a:cubicBezTo>
                    <a:pt x="12" y="371"/>
                    <a:pt x="11" y="370"/>
                    <a:pt x="11" y="370"/>
                  </a:cubicBezTo>
                  <a:cubicBezTo>
                    <a:pt x="10" y="369"/>
                    <a:pt x="10" y="369"/>
                    <a:pt x="9" y="368"/>
                  </a:cubicBezTo>
                  <a:cubicBezTo>
                    <a:pt x="8" y="367"/>
                    <a:pt x="8" y="367"/>
                    <a:pt x="8" y="366"/>
                  </a:cubicBezTo>
                  <a:cubicBezTo>
                    <a:pt x="7" y="365"/>
                    <a:pt x="6" y="365"/>
                    <a:pt x="6" y="364"/>
                  </a:cubicBezTo>
                  <a:cubicBezTo>
                    <a:pt x="5" y="363"/>
                    <a:pt x="5" y="363"/>
                    <a:pt x="5" y="362"/>
                  </a:cubicBezTo>
                  <a:cubicBezTo>
                    <a:pt x="4" y="361"/>
                    <a:pt x="4" y="360"/>
                    <a:pt x="3" y="359"/>
                  </a:cubicBezTo>
                  <a:cubicBezTo>
                    <a:pt x="3" y="359"/>
                    <a:pt x="3" y="358"/>
                    <a:pt x="3" y="358"/>
                  </a:cubicBezTo>
                  <a:cubicBezTo>
                    <a:pt x="2" y="356"/>
                    <a:pt x="2" y="355"/>
                    <a:pt x="1" y="353"/>
                  </a:cubicBezTo>
                  <a:cubicBezTo>
                    <a:pt x="1" y="353"/>
                    <a:pt x="1" y="352"/>
                    <a:pt x="1" y="352"/>
                  </a:cubicBezTo>
                  <a:cubicBezTo>
                    <a:pt x="1" y="351"/>
                    <a:pt x="1" y="350"/>
                    <a:pt x="0" y="349"/>
                  </a:cubicBezTo>
                  <a:cubicBezTo>
                    <a:pt x="0" y="348"/>
                    <a:pt x="0" y="348"/>
                    <a:pt x="0" y="347"/>
                  </a:cubicBezTo>
                  <a:cubicBezTo>
                    <a:pt x="0" y="346"/>
                    <a:pt x="0" y="345"/>
                    <a:pt x="0" y="344"/>
                  </a:cubicBezTo>
                  <a:cubicBezTo>
                    <a:pt x="0" y="343"/>
                    <a:pt x="0" y="343"/>
                    <a:pt x="0" y="342"/>
                  </a:cubicBezTo>
                  <a:cubicBezTo>
                    <a:pt x="0" y="341"/>
                    <a:pt x="0" y="339"/>
                    <a:pt x="1" y="338"/>
                  </a:cubicBezTo>
                  <a:cubicBezTo>
                    <a:pt x="1" y="338"/>
                    <a:pt x="1" y="337"/>
                    <a:pt x="1" y="337"/>
                  </a:cubicBezTo>
                  <a:cubicBezTo>
                    <a:pt x="1" y="336"/>
                    <a:pt x="1" y="335"/>
                    <a:pt x="2" y="333"/>
                  </a:cubicBezTo>
                  <a:cubicBezTo>
                    <a:pt x="2" y="333"/>
                    <a:pt x="2" y="332"/>
                    <a:pt x="2" y="332"/>
                  </a:cubicBezTo>
                  <a:cubicBezTo>
                    <a:pt x="2" y="331"/>
                    <a:pt x="3" y="331"/>
                    <a:pt x="3" y="330"/>
                  </a:cubicBezTo>
                  <a:cubicBezTo>
                    <a:pt x="6" y="322"/>
                    <a:pt x="6" y="322"/>
                    <a:pt x="6" y="322"/>
                  </a:cubicBezTo>
                  <a:cubicBezTo>
                    <a:pt x="7" y="321"/>
                    <a:pt x="7" y="321"/>
                    <a:pt x="7" y="321"/>
                  </a:cubicBezTo>
                  <a:cubicBezTo>
                    <a:pt x="9" y="319"/>
                    <a:pt x="10" y="318"/>
                    <a:pt x="11" y="316"/>
                  </a:cubicBezTo>
                  <a:cubicBezTo>
                    <a:pt x="40" y="280"/>
                    <a:pt x="68" y="248"/>
                    <a:pt x="97" y="217"/>
                  </a:cubicBezTo>
                  <a:cubicBezTo>
                    <a:pt x="107" y="207"/>
                    <a:pt x="115" y="183"/>
                    <a:pt x="113" y="170"/>
                  </a:cubicBezTo>
                  <a:cubicBezTo>
                    <a:pt x="108" y="127"/>
                    <a:pt x="103" y="85"/>
                    <a:pt x="99" y="42"/>
                  </a:cubicBezTo>
                  <a:cubicBezTo>
                    <a:pt x="98" y="26"/>
                    <a:pt x="103" y="16"/>
                    <a:pt x="109" y="11"/>
                  </a:cubicBezTo>
                  <a:cubicBezTo>
                    <a:pt x="115" y="4"/>
                    <a:pt x="124" y="0"/>
                    <a:pt x="135" y="0"/>
                  </a:cubicBezTo>
                  <a:cubicBezTo>
                    <a:pt x="135" y="0"/>
                    <a:pt x="135" y="0"/>
                    <a:pt x="135" y="0"/>
                  </a:cubicBezTo>
                  <a:cubicBezTo>
                    <a:pt x="142" y="0"/>
                    <a:pt x="149" y="1"/>
                    <a:pt x="156" y="5"/>
                  </a:cubicBezTo>
                  <a:cubicBezTo>
                    <a:pt x="175" y="13"/>
                    <a:pt x="193" y="22"/>
                    <a:pt x="213" y="30"/>
                  </a:cubicBezTo>
                  <a:cubicBezTo>
                    <a:pt x="233" y="39"/>
                    <a:pt x="253" y="47"/>
                    <a:pt x="273" y="57"/>
                  </a:cubicBezTo>
                  <a:cubicBezTo>
                    <a:pt x="279" y="60"/>
                    <a:pt x="288" y="61"/>
                    <a:pt x="298" y="61"/>
                  </a:cubicBezTo>
                  <a:cubicBezTo>
                    <a:pt x="308" y="61"/>
                    <a:pt x="317" y="60"/>
                    <a:pt x="323" y="57"/>
                  </a:cubicBezTo>
                  <a:cubicBezTo>
                    <a:pt x="344" y="47"/>
                    <a:pt x="363" y="39"/>
                    <a:pt x="383" y="30"/>
                  </a:cubicBezTo>
                  <a:cubicBezTo>
                    <a:pt x="403" y="21"/>
                    <a:pt x="421" y="13"/>
                    <a:pt x="440" y="5"/>
                  </a:cubicBezTo>
                  <a:cubicBezTo>
                    <a:pt x="447" y="1"/>
                    <a:pt x="454" y="0"/>
                    <a:pt x="461" y="0"/>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61" name="Freeform 13"/>
            <p:cNvSpPr>
              <a:spLocks/>
            </p:cNvSpPr>
            <p:nvPr/>
          </p:nvSpPr>
          <p:spPr bwMode="auto">
            <a:xfrm>
              <a:off x="6100763" y="3559969"/>
              <a:ext cx="1522809" cy="1452563"/>
            </a:xfrm>
            <a:custGeom>
              <a:avLst/>
              <a:gdLst>
                <a:gd name="T0" fmla="*/ 804758 w 562"/>
                <a:gd name="T1" fmla="*/ 1417333 h 536"/>
                <a:gd name="T2" fmla="*/ 718051 w 562"/>
                <a:gd name="T3" fmla="*/ 1417333 h 536"/>
                <a:gd name="T4" fmla="*/ 539215 w 562"/>
                <a:gd name="T5" fmla="*/ 1113812 h 536"/>
                <a:gd name="T6" fmla="*/ 387476 w 562"/>
                <a:gd name="T7" fmla="*/ 1005412 h 536"/>
                <a:gd name="T8" fmla="*/ 48773 w 562"/>
                <a:gd name="T9" fmla="*/ 932242 h 536"/>
                <a:gd name="T10" fmla="*/ 27096 w 562"/>
                <a:gd name="T11" fmla="*/ 848232 h 536"/>
                <a:gd name="T12" fmla="*/ 257414 w 562"/>
                <a:gd name="T13" fmla="*/ 585361 h 536"/>
                <a:gd name="T14" fmla="*/ 317026 w 562"/>
                <a:gd name="T15" fmla="*/ 409211 h 536"/>
                <a:gd name="T16" fmla="*/ 279091 w 562"/>
                <a:gd name="T17" fmla="*/ 65040 h 536"/>
                <a:gd name="T18" fmla="*/ 352251 w 562"/>
                <a:gd name="T19" fmla="*/ 21680 h 536"/>
                <a:gd name="T20" fmla="*/ 671987 w 562"/>
                <a:gd name="T21" fmla="*/ 162600 h 536"/>
                <a:gd name="T22" fmla="*/ 853532 w 562"/>
                <a:gd name="T23" fmla="*/ 162600 h 536"/>
                <a:gd name="T24" fmla="*/ 1170558 w 562"/>
                <a:gd name="T25" fmla="*/ 21680 h 536"/>
                <a:gd name="T26" fmla="*/ 1243717 w 562"/>
                <a:gd name="T27" fmla="*/ 65040 h 536"/>
                <a:gd name="T28" fmla="*/ 1208492 w 562"/>
                <a:gd name="T29" fmla="*/ 409211 h 536"/>
                <a:gd name="T30" fmla="*/ 1265394 w 562"/>
                <a:gd name="T31" fmla="*/ 585361 h 536"/>
                <a:gd name="T32" fmla="*/ 1495713 w 562"/>
                <a:gd name="T33" fmla="*/ 848232 h 536"/>
                <a:gd name="T34" fmla="*/ 1474036 w 562"/>
                <a:gd name="T35" fmla="*/ 932242 h 536"/>
                <a:gd name="T36" fmla="*/ 1135333 w 562"/>
                <a:gd name="T37" fmla="*/ 1005412 h 536"/>
                <a:gd name="T38" fmla="*/ 983594 w 562"/>
                <a:gd name="T39" fmla="*/ 1113812 h 536"/>
                <a:gd name="T40" fmla="*/ 804758 w 562"/>
                <a:gd name="T41" fmla="*/ 1417333 h 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2"/>
                <a:gd name="T64" fmla="*/ 0 h 536"/>
                <a:gd name="T65" fmla="*/ 562 w 562"/>
                <a:gd name="T66" fmla="*/ 536 h 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2" h="536">
                  <a:moveTo>
                    <a:pt x="297" y="523"/>
                  </a:moveTo>
                  <a:cubicBezTo>
                    <a:pt x="288" y="536"/>
                    <a:pt x="274" y="536"/>
                    <a:pt x="265" y="523"/>
                  </a:cubicBezTo>
                  <a:cubicBezTo>
                    <a:pt x="244" y="491"/>
                    <a:pt x="222" y="453"/>
                    <a:pt x="199" y="411"/>
                  </a:cubicBezTo>
                  <a:cubicBezTo>
                    <a:pt x="189" y="393"/>
                    <a:pt x="164" y="374"/>
                    <a:pt x="143" y="371"/>
                  </a:cubicBezTo>
                  <a:cubicBezTo>
                    <a:pt x="97" y="362"/>
                    <a:pt x="54" y="353"/>
                    <a:pt x="18" y="344"/>
                  </a:cubicBezTo>
                  <a:cubicBezTo>
                    <a:pt x="3" y="340"/>
                    <a:pt x="0" y="326"/>
                    <a:pt x="10" y="313"/>
                  </a:cubicBezTo>
                  <a:cubicBezTo>
                    <a:pt x="35" y="283"/>
                    <a:pt x="63" y="250"/>
                    <a:pt x="95" y="216"/>
                  </a:cubicBezTo>
                  <a:cubicBezTo>
                    <a:pt x="109" y="201"/>
                    <a:pt x="119" y="171"/>
                    <a:pt x="117" y="151"/>
                  </a:cubicBezTo>
                  <a:cubicBezTo>
                    <a:pt x="111" y="105"/>
                    <a:pt x="106" y="63"/>
                    <a:pt x="103" y="24"/>
                  </a:cubicBezTo>
                  <a:cubicBezTo>
                    <a:pt x="101" y="7"/>
                    <a:pt x="114" y="0"/>
                    <a:pt x="130" y="8"/>
                  </a:cubicBezTo>
                  <a:cubicBezTo>
                    <a:pt x="168" y="25"/>
                    <a:pt x="206" y="41"/>
                    <a:pt x="248" y="60"/>
                  </a:cubicBezTo>
                  <a:cubicBezTo>
                    <a:pt x="266" y="68"/>
                    <a:pt x="296" y="68"/>
                    <a:pt x="315" y="60"/>
                  </a:cubicBezTo>
                  <a:cubicBezTo>
                    <a:pt x="356" y="41"/>
                    <a:pt x="394" y="25"/>
                    <a:pt x="432" y="8"/>
                  </a:cubicBezTo>
                  <a:cubicBezTo>
                    <a:pt x="448" y="0"/>
                    <a:pt x="461" y="7"/>
                    <a:pt x="459" y="24"/>
                  </a:cubicBezTo>
                  <a:cubicBezTo>
                    <a:pt x="456" y="63"/>
                    <a:pt x="451" y="105"/>
                    <a:pt x="446" y="151"/>
                  </a:cubicBezTo>
                  <a:cubicBezTo>
                    <a:pt x="443" y="171"/>
                    <a:pt x="453" y="201"/>
                    <a:pt x="467" y="216"/>
                  </a:cubicBezTo>
                  <a:cubicBezTo>
                    <a:pt x="499" y="250"/>
                    <a:pt x="527" y="283"/>
                    <a:pt x="552" y="313"/>
                  </a:cubicBezTo>
                  <a:cubicBezTo>
                    <a:pt x="562" y="326"/>
                    <a:pt x="559" y="340"/>
                    <a:pt x="544" y="344"/>
                  </a:cubicBezTo>
                  <a:cubicBezTo>
                    <a:pt x="508" y="353"/>
                    <a:pt x="465" y="362"/>
                    <a:pt x="419" y="371"/>
                  </a:cubicBezTo>
                  <a:cubicBezTo>
                    <a:pt x="398" y="374"/>
                    <a:pt x="373" y="393"/>
                    <a:pt x="363" y="411"/>
                  </a:cubicBezTo>
                  <a:cubicBezTo>
                    <a:pt x="340" y="453"/>
                    <a:pt x="318" y="491"/>
                    <a:pt x="297" y="523"/>
                  </a:cubicBezTo>
                  <a:close/>
                </a:path>
              </a:pathLst>
            </a:custGeom>
            <a:solidFill>
              <a:srgbClr val="F39E0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2" name="Freeform 14"/>
            <p:cNvSpPr>
              <a:spLocks/>
            </p:cNvSpPr>
            <p:nvPr/>
          </p:nvSpPr>
          <p:spPr bwMode="auto">
            <a:xfrm>
              <a:off x="7451149" y="2591684"/>
              <a:ext cx="1592839" cy="1612399"/>
            </a:xfrm>
            <a:custGeom>
              <a:avLst/>
              <a:gdLst>
                <a:gd name="T0" fmla="*/ 192 w 588"/>
                <a:gd name="T1" fmla="*/ 2 h 595"/>
                <a:gd name="T2" fmla="*/ 327 w 588"/>
                <a:gd name="T3" fmla="*/ 85 h 595"/>
                <a:gd name="T4" fmla="*/ 505 w 588"/>
                <a:gd name="T5" fmla="*/ 70 h 595"/>
                <a:gd name="T6" fmla="*/ 529 w 588"/>
                <a:gd name="T7" fmla="*/ 67 h 595"/>
                <a:gd name="T8" fmla="*/ 544 w 588"/>
                <a:gd name="T9" fmla="*/ 82 h 595"/>
                <a:gd name="T10" fmla="*/ 547 w 588"/>
                <a:gd name="T11" fmla="*/ 86 h 595"/>
                <a:gd name="T12" fmla="*/ 549 w 588"/>
                <a:gd name="T13" fmla="*/ 90 h 595"/>
                <a:gd name="T14" fmla="*/ 551 w 588"/>
                <a:gd name="T15" fmla="*/ 95 h 595"/>
                <a:gd name="T16" fmla="*/ 552 w 588"/>
                <a:gd name="T17" fmla="*/ 101 h 595"/>
                <a:gd name="T18" fmla="*/ 553 w 588"/>
                <a:gd name="T19" fmla="*/ 106 h 595"/>
                <a:gd name="T20" fmla="*/ 552 w 588"/>
                <a:gd name="T21" fmla="*/ 111 h 595"/>
                <a:gd name="T22" fmla="*/ 551 w 588"/>
                <a:gd name="T23" fmla="*/ 118 h 595"/>
                <a:gd name="T24" fmla="*/ 516 w 588"/>
                <a:gd name="T25" fmla="*/ 292 h 595"/>
                <a:gd name="T26" fmla="*/ 581 w 588"/>
                <a:gd name="T27" fmla="*/ 445 h 595"/>
                <a:gd name="T28" fmla="*/ 416 w 588"/>
                <a:gd name="T29" fmla="*/ 466 h 595"/>
                <a:gd name="T30" fmla="*/ 283 w 588"/>
                <a:gd name="T31" fmla="*/ 583 h 595"/>
                <a:gd name="T32" fmla="*/ 279 w 588"/>
                <a:gd name="T33" fmla="*/ 587 h 595"/>
                <a:gd name="T34" fmla="*/ 275 w 588"/>
                <a:gd name="T35" fmla="*/ 589 h 595"/>
                <a:gd name="T36" fmla="*/ 271 w 588"/>
                <a:gd name="T37" fmla="*/ 592 h 595"/>
                <a:gd name="T38" fmla="*/ 265 w 588"/>
                <a:gd name="T39" fmla="*/ 594 h 595"/>
                <a:gd name="T40" fmla="*/ 260 w 588"/>
                <a:gd name="T41" fmla="*/ 595 h 595"/>
                <a:gd name="T42" fmla="*/ 255 w 588"/>
                <a:gd name="T43" fmla="*/ 595 h 595"/>
                <a:gd name="T44" fmla="*/ 250 w 588"/>
                <a:gd name="T45" fmla="*/ 595 h 595"/>
                <a:gd name="T46" fmla="*/ 244 w 588"/>
                <a:gd name="T47" fmla="*/ 594 h 595"/>
                <a:gd name="T48" fmla="*/ 239 w 588"/>
                <a:gd name="T49" fmla="*/ 592 h 595"/>
                <a:gd name="T50" fmla="*/ 235 w 588"/>
                <a:gd name="T51" fmla="*/ 589 h 595"/>
                <a:gd name="T52" fmla="*/ 231 w 588"/>
                <a:gd name="T53" fmla="*/ 586 h 595"/>
                <a:gd name="T54" fmla="*/ 227 w 588"/>
                <a:gd name="T55" fmla="*/ 583 h 595"/>
                <a:gd name="T56" fmla="*/ 220 w 588"/>
                <a:gd name="T57" fmla="*/ 574 h 595"/>
                <a:gd name="T58" fmla="*/ 218 w 588"/>
                <a:gd name="T59" fmla="*/ 567 h 595"/>
                <a:gd name="T60" fmla="*/ 142 w 588"/>
                <a:gd name="T61" fmla="*/ 406 h 595"/>
                <a:gd name="T62" fmla="*/ 2 w 588"/>
                <a:gd name="T63" fmla="*/ 330 h 595"/>
                <a:gd name="T64" fmla="*/ 6 w 588"/>
                <a:gd name="T65" fmla="*/ 302 h 595"/>
                <a:gd name="T66" fmla="*/ 72 w 588"/>
                <a:gd name="T67" fmla="*/ 249 h 595"/>
                <a:gd name="T68" fmla="*/ 141 w 588"/>
                <a:gd name="T69" fmla="*/ 191 h 595"/>
                <a:gd name="T70" fmla="*/ 156 w 588"/>
                <a:gd name="T71" fmla="*/ 102 h 595"/>
                <a:gd name="T72" fmla="*/ 169 w 588"/>
                <a:gd name="T73" fmla="*/ 1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8" h="595">
                  <a:moveTo>
                    <a:pt x="169" y="19"/>
                  </a:moveTo>
                  <a:cubicBezTo>
                    <a:pt x="174" y="10"/>
                    <a:pt x="182" y="4"/>
                    <a:pt x="192" y="2"/>
                  </a:cubicBezTo>
                  <a:cubicBezTo>
                    <a:pt x="199" y="0"/>
                    <a:pt x="211" y="0"/>
                    <a:pt x="223" y="9"/>
                  </a:cubicBezTo>
                  <a:cubicBezTo>
                    <a:pt x="259" y="34"/>
                    <a:pt x="293" y="59"/>
                    <a:pt x="327" y="85"/>
                  </a:cubicBezTo>
                  <a:cubicBezTo>
                    <a:pt x="338" y="93"/>
                    <a:pt x="362" y="98"/>
                    <a:pt x="377" y="95"/>
                  </a:cubicBezTo>
                  <a:cubicBezTo>
                    <a:pt x="417" y="86"/>
                    <a:pt x="459" y="77"/>
                    <a:pt x="505" y="70"/>
                  </a:cubicBezTo>
                  <a:cubicBezTo>
                    <a:pt x="512" y="69"/>
                    <a:pt x="518" y="69"/>
                    <a:pt x="524" y="70"/>
                  </a:cubicBezTo>
                  <a:cubicBezTo>
                    <a:pt x="529" y="67"/>
                    <a:pt x="529" y="67"/>
                    <a:pt x="529" y="67"/>
                  </a:cubicBezTo>
                  <a:cubicBezTo>
                    <a:pt x="542" y="80"/>
                    <a:pt x="542" y="80"/>
                    <a:pt x="542" y="80"/>
                  </a:cubicBezTo>
                  <a:cubicBezTo>
                    <a:pt x="543" y="81"/>
                    <a:pt x="543" y="81"/>
                    <a:pt x="544" y="82"/>
                  </a:cubicBezTo>
                  <a:cubicBezTo>
                    <a:pt x="544" y="82"/>
                    <a:pt x="545" y="83"/>
                    <a:pt x="546" y="84"/>
                  </a:cubicBezTo>
                  <a:cubicBezTo>
                    <a:pt x="546" y="85"/>
                    <a:pt x="546" y="85"/>
                    <a:pt x="547" y="86"/>
                  </a:cubicBezTo>
                  <a:cubicBezTo>
                    <a:pt x="547" y="87"/>
                    <a:pt x="548" y="88"/>
                    <a:pt x="548" y="89"/>
                  </a:cubicBezTo>
                  <a:cubicBezTo>
                    <a:pt x="549" y="89"/>
                    <a:pt x="549" y="90"/>
                    <a:pt x="549" y="90"/>
                  </a:cubicBezTo>
                  <a:cubicBezTo>
                    <a:pt x="550" y="91"/>
                    <a:pt x="550" y="92"/>
                    <a:pt x="551" y="93"/>
                  </a:cubicBezTo>
                  <a:cubicBezTo>
                    <a:pt x="551" y="94"/>
                    <a:pt x="551" y="95"/>
                    <a:pt x="551" y="95"/>
                  </a:cubicBezTo>
                  <a:cubicBezTo>
                    <a:pt x="552" y="96"/>
                    <a:pt x="552" y="97"/>
                    <a:pt x="552" y="98"/>
                  </a:cubicBezTo>
                  <a:cubicBezTo>
                    <a:pt x="552" y="99"/>
                    <a:pt x="552" y="100"/>
                    <a:pt x="552" y="101"/>
                  </a:cubicBezTo>
                  <a:cubicBezTo>
                    <a:pt x="553" y="102"/>
                    <a:pt x="553" y="103"/>
                    <a:pt x="553" y="103"/>
                  </a:cubicBezTo>
                  <a:cubicBezTo>
                    <a:pt x="553" y="104"/>
                    <a:pt x="553" y="105"/>
                    <a:pt x="553" y="106"/>
                  </a:cubicBezTo>
                  <a:cubicBezTo>
                    <a:pt x="553" y="107"/>
                    <a:pt x="553" y="108"/>
                    <a:pt x="553" y="109"/>
                  </a:cubicBezTo>
                  <a:cubicBezTo>
                    <a:pt x="553" y="109"/>
                    <a:pt x="553" y="110"/>
                    <a:pt x="552" y="111"/>
                  </a:cubicBezTo>
                  <a:cubicBezTo>
                    <a:pt x="552" y="112"/>
                    <a:pt x="552" y="113"/>
                    <a:pt x="552" y="114"/>
                  </a:cubicBezTo>
                  <a:cubicBezTo>
                    <a:pt x="552" y="115"/>
                    <a:pt x="552" y="117"/>
                    <a:pt x="551" y="118"/>
                  </a:cubicBezTo>
                  <a:cubicBezTo>
                    <a:pt x="541" y="153"/>
                    <a:pt x="528" y="195"/>
                    <a:pt x="511" y="241"/>
                  </a:cubicBezTo>
                  <a:cubicBezTo>
                    <a:pt x="506" y="255"/>
                    <a:pt x="509" y="280"/>
                    <a:pt x="516" y="292"/>
                  </a:cubicBezTo>
                  <a:cubicBezTo>
                    <a:pt x="542" y="333"/>
                    <a:pt x="564" y="373"/>
                    <a:pt x="581" y="406"/>
                  </a:cubicBezTo>
                  <a:cubicBezTo>
                    <a:pt x="588" y="420"/>
                    <a:pt x="588" y="434"/>
                    <a:pt x="581" y="445"/>
                  </a:cubicBezTo>
                  <a:cubicBezTo>
                    <a:pt x="575" y="456"/>
                    <a:pt x="562" y="463"/>
                    <a:pt x="548" y="464"/>
                  </a:cubicBezTo>
                  <a:cubicBezTo>
                    <a:pt x="510" y="467"/>
                    <a:pt x="464" y="467"/>
                    <a:pt x="416" y="466"/>
                  </a:cubicBezTo>
                  <a:cubicBezTo>
                    <a:pt x="402" y="465"/>
                    <a:pt x="379" y="475"/>
                    <a:pt x="370" y="486"/>
                  </a:cubicBezTo>
                  <a:cubicBezTo>
                    <a:pt x="337" y="524"/>
                    <a:pt x="308" y="557"/>
                    <a:pt x="283" y="583"/>
                  </a:cubicBezTo>
                  <a:cubicBezTo>
                    <a:pt x="282" y="584"/>
                    <a:pt x="281" y="585"/>
                    <a:pt x="280" y="586"/>
                  </a:cubicBezTo>
                  <a:cubicBezTo>
                    <a:pt x="279" y="586"/>
                    <a:pt x="279" y="586"/>
                    <a:pt x="279" y="587"/>
                  </a:cubicBezTo>
                  <a:cubicBezTo>
                    <a:pt x="278" y="587"/>
                    <a:pt x="277" y="588"/>
                    <a:pt x="276" y="589"/>
                  </a:cubicBezTo>
                  <a:cubicBezTo>
                    <a:pt x="276" y="589"/>
                    <a:pt x="275" y="589"/>
                    <a:pt x="275" y="589"/>
                  </a:cubicBezTo>
                  <a:cubicBezTo>
                    <a:pt x="274" y="590"/>
                    <a:pt x="273" y="591"/>
                    <a:pt x="272" y="591"/>
                  </a:cubicBezTo>
                  <a:cubicBezTo>
                    <a:pt x="271" y="591"/>
                    <a:pt x="271" y="591"/>
                    <a:pt x="271" y="592"/>
                  </a:cubicBezTo>
                  <a:cubicBezTo>
                    <a:pt x="269" y="592"/>
                    <a:pt x="268" y="593"/>
                    <a:pt x="266" y="594"/>
                  </a:cubicBezTo>
                  <a:cubicBezTo>
                    <a:pt x="266" y="594"/>
                    <a:pt x="265" y="594"/>
                    <a:pt x="265" y="594"/>
                  </a:cubicBezTo>
                  <a:cubicBezTo>
                    <a:pt x="264" y="594"/>
                    <a:pt x="263" y="594"/>
                    <a:pt x="262" y="595"/>
                  </a:cubicBezTo>
                  <a:cubicBezTo>
                    <a:pt x="261" y="595"/>
                    <a:pt x="260" y="595"/>
                    <a:pt x="260" y="595"/>
                  </a:cubicBezTo>
                  <a:cubicBezTo>
                    <a:pt x="259" y="595"/>
                    <a:pt x="258" y="595"/>
                    <a:pt x="257" y="595"/>
                  </a:cubicBezTo>
                  <a:cubicBezTo>
                    <a:pt x="256" y="595"/>
                    <a:pt x="255" y="595"/>
                    <a:pt x="255" y="595"/>
                  </a:cubicBezTo>
                  <a:cubicBezTo>
                    <a:pt x="254" y="595"/>
                    <a:pt x="253" y="595"/>
                    <a:pt x="251" y="595"/>
                  </a:cubicBezTo>
                  <a:cubicBezTo>
                    <a:pt x="251" y="595"/>
                    <a:pt x="251" y="595"/>
                    <a:pt x="250" y="595"/>
                  </a:cubicBezTo>
                  <a:cubicBezTo>
                    <a:pt x="248" y="595"/>
                    <a:pt x="247" y="595"/>
                    <a:pt x="245" y="594"/>
                  </a:cubicBezTo>
                  <a:cubicBezTo>
                    <a:pt x="245" y="594"/>
                    <a:pt x="244" y="594"/>
                    <a:pt x="244" y="594"/>
                  </a:cubicBezTo>
                  <a:cubicBezTo>
                    <a:pt x="243" y="593"/>
                    <a:pt x="242" y="593"/>
                    <a:pt x="241" y="592"/>
                  </a:cubicBezTo>
                  <a:cubicBezTo>
                    <a:pt x="240" y="592"/>
                    <a:pt x="240" y="592"/>
                    <a:pt x="239" y="592"/>
                  </a:cubicBezTo>
                  <a:cubicBezTo>
                    <a:pt x="238" y="591"/>
                    <a:pt x="237" y="591"/>
                    <a:pt x="237" y="590"/>
                  </a:cubicBezTo>
                  <a:cubicBezTo>
                    <a:pt x="236" y="590"/>
                    <a:pt x="236" y="590"/>
                    <a:pt x="235" y="589"/>
                  </a:cubicBezTo>
                  <a:cubicBezTo>
                    <a:pt x="234" y="589"/>
                    <a:pt x="233" y="588"/>
                    <a:pt x="232" y="587"/>
                  </a:cubicBezTo>
                  <a:cubicBezTo>
                    <a:pt x="231" y="587"/>
                    <a:pt x="231" y="586"/>
                    <a:pt x="231" y="586"/>
                  </a:cubicBezTo>
                  <a:cubicBezTo>
                    <a:pt x="230" y="585"/>
                    <a:pt x="229" y="585"/>
                    <a:pt x="228" y="584"/>
                  </a:cubicBezTo>
                  <a:cubicBezTo>
                    <a:pt x="228" y="583"/>
                    <a:pt x="228" y="583"/>
                    <a:pt x="227" y="583"/>
                  </a:cubicBezTo>
                  <a:cubicBezTo>
                    <a:pt x="227" y="582"/>
                    <a:pt x="227" y="582"/>
                    <a:pt x="226" y="581"/>
                  </a:cubicBezTo>
                  <a:cubicBezTo>
                    <a:pt x="220" y="574"/>
                    <a:pt x="220" y="574"/>
                    <a:pt x="220" y="574"/>
                  </a:cubicBezTo>
                  <a:cubicBezTo>
                    <a:pt x="221" y="573"/>
                    <a:pt x="221" y="573"/>
                    <a:pt x="221" y="573"/>
                  </a:cubicBezTo>
                  <a:cubicBezTo>
                    <a:pt x="220" y="571"/>
                    <a:pt x="219" y="569"/>
                    <a:pt x="218" y="567"/>
                  </a:cubicBezTo>
                  <a:cubicBezTo>
                    <a:pt x="202" y="524"/>
                    <a:pt x="188" y="483"/>
                    <a:pt x="175" y="443"/>
                  </a:cubicBezTo>
                  <a:cubicBezTo>
                    <a:pt x="171" y="429"/>
                    <a:pt x="155" y="411"/>
                    <a:pt x="142" y="406"/>
                  </a:cubicBezTo>
                  <a:cubicBezTo>
                    <a:pt x="103" y="389"/>
                    <a:pt x="63" y="372"/>
                    <a:pt x="25" y="354"/>
                  </a:cubicBezTo>
                  <a:cubicBezTo>
                    <a:pt x="10" y="347"/>
                    <a:pt x="5" y="337"/>
                    <a:pt x="2" y="330"/>
                  </a:cubicBezTo>
                  <a:cubicBezTo>
                    <a:pt x="0" y="321"/>
                    <a:pt x="1" y="311"/>
                    <a:pt x="6" y="302"/>
                  </a:cubicBezTo>
                  <a:cubicBezTo>
                    <a:pt x="6" y="302"/>
                    <a:pt x="6" y="302"/>
                    <a:pt x="6" y="302"/>
                  </a:cubicBezTo>
                  <a:cubicBezTo>
                    <a:pt x="9" y="296"/>
                    <a:pt x="14" y="290"/>
                    <a:pt x="21" y="286"/>
                  </a:cubicBezTo>
                  <a:cubicBezTo>
                    <a:pt x="38" y="274"/>
                    <a:pt x="54" y="262"/>
                    <a:pt x="72" y="249"/>
                  </a:cubicBezTo>
                  <a:cubicBezTo>
                    <a:pt x="89" y="236"/>
                    <a:pt x="106" y="224"/>
                    <a:pt x="124" y="210"/>
                  </a:cubicBezTo>
                  <a:cubicBezTo>
                    <a:pt x="130" y="207"/>
                    <a:pt x="136" y="199"/>
                    <a:pt x="141" y="191"/>
                  </a:cubicBezTo>
                  <a:cubicBezTo>
                    <a:pt x="145" y="183"/>
                    <a:pt x="149" y="174"/>
                    <a:pt x="149" y="167"/>
                  </a:cubicBezTo>
                  <a:cubicBezTo>
                    <a:pt x="152" y="145"/>
                    <a:pt x="154" y="123"/>
                    <a:pt x="156" y="102"/>
                  </a:cubicBezTo>
                  <a:cubicBezTo>
                    <a:pt x="159" y="81"/>
                    <a:pt x="161" y="60"/>
                    <a:pt x="163" y="40"/>
                  </a:cubicBezTo>
                  <a:cubicBezTo>
                    <a:pt x="164" y="32"/>
                    <a:pt x="166" y="25"/>
                    <a:pt x="169" y="19"/>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63" name="Freeform 15"/>
            <p:cNvSpPr>
              <a:spLocks/>
            </p:cNvSpPr>
            <p:nvPr/>
          </p:nvSpPr>
          <p:spPr bwMode="auto">
            <a:xfrm>
              <a:off x="7499747" y="2634853"/>
              <a:ext cx="1495425" cy="1528763"/>
            </a:xfrm>
            <a:custGeom>
              <a:avLst/>
              <a:gdLst>
                <a:gd name="T0" fmla="*/ 1473752 w 552"/>
                <a:gd name="T1" fmla="*/ 1084229 h 564"/>
                <a:gd name="T2" fmla="*/ 1430407 w 552"/>
                <a:gd name="T3" fmla="*/ 1160125 h 564"/>
                <a:gd name="T4" fmla="*/ 1080932 w 552"/>
                <a:gd name="T5" fmla="*/ 1162836 h 564"/>
                <a:gd name="T6" fmla="*/ 910259 w 552"/>
                <a:gd name="T7" fmla="*/ 1238732 h 564"/>
                <a:gd name="T8" fmla="*/ 677276 w 552"/>
                <a:gd name="T9" fmla="*/ 1496236 h 564"/>
                <a:gd name="T10" fmla="*/ 593294 w 552"/>
                <a:gd name="T11" fmla="*/ 1471841 h 564"/>
                <a:gd name="T12" fmla="*/ 479511 w 552"/>
                <a:gd name="T13" fmla="*/ 1141151 h 564"/>
                <a:gd name="T14" fmla="*/ 357602 w 552"/>
                <a:gd name="T15" fmla="*/ 1002912 h 564"/>
                <a:gd name="T16" fmla="*/ 40637 w 552"/>
                <a:gd name="T17" fmla="*/ 864673 h 564"/>
                <a:gd name="T18" fmla="*/ 40637 w 552"/>
                <a:gd name="T19" fmla="*/ 777934 h 564"/>
                <a:gd name="T20" fmla="*/ 322383 w 552"/>
                <a:gd name="T21" fmla="*/ 571931 h 564"/>
                <a:gd name="T22" fmla="*/ 411784 w 552"/>
                <a:gd name="T23" fmla="*/ 414718 h 564"/>
                <a:gd name="T24" fmla="*/ 449711 w 552"/>
                <a:gd name="T25" fmla="*/ 70475 h 564"/>
                <a:gd name="T26" fmla="*/ 522857 w 552"/>
                <a:gd name="T27" fmla="*/ 27106 h 564"/>
                <a:gd name="T28" fmla="*/ 804604 w 552"/>
                <a:gd name="T29" fmla="*/ 230399 h 564"/>
                <a:gd name="T30" fmla="*/ 983404 w 552"/>
                <a:gd name="T31" fmla="*/ 268347 h 564"/>
                <a:gd name="T32" fmla="*/ 1327460 w 552"/>
                <a:gd name="T33" fmla="*/ 200582 h 564"/>
                <a:gd name="T34" fmla="*/ 1389770 w 552"/>
                <a:gd name="T35" fmla="*/ 262926 h 564"/>
                <a:gd name="T36" fmla="*/ 1281406 w 552"/>
                <a:gd name="T37" fmla="*/ 590905 h 564"/>
                <a:gd name="T38" fmla="*/ 1303078 w 552"/>
                <a:gd name="T39" fmla="*/ 777934 h 564"/>
                <a:gd name="T40" fmla="*/ 1473752 w 552"/>
                <a:gd name="T41" fmla="*/ 1084229 h 5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2"/>
                <a:gd name="T64" fmla="*/ 0 h 564"/>
                <a:gd name="T65" fmla="*/ 552 w 552"/>
                <a:gd name="T66" fmla="*/ 564 h 5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2" h="564">
                  <a:moveTo>
                    <a:pt x="544" y="400"/>
                  </a:moveTo>
                  <a:cubicBezTo>
                    <a:pt x="552" y="415"/>
                    <a:pt x="545" y="427"/>
                    <a:pt x="528" y="428"/>
                  </a:cubicBezTo>
                  <a:cubicBezTo>
                    <a:pt x="491" y="430"/>
                    <a:pt x="446" y="430"/>
                    <a:pt x="399" y="429"/>
                  </a:cubicBezTo>
                  <a:cubicBezTo>
                    <a:pt x="378" y="428"/>
                    <a:pt x="349" y="441"/>
                    <a:pt x="336" y="457"/>
                  </a:cubicBezTo>
                  <a:cubicBezTo>
                    <a:pt x="305" y="493"/>
                    <a:pt x="276" y="526"/>
                    <a:pt x="250" y="552"/>
                  </a:cubicBezTo>
                  <a:cubicBezTo>
                    <a:pt x="239" y="564"/>
                    <a:pt x="226" y="559"/>
                    <a:pt x="219" y="543"/>
                  </a:cubicBezTo>
                  <a:cubicBezTo>
                    <a:pt x="206" y="507"/>
                    <a:pt x="191" y="466"/>
                    <a:pt x="177" y="421"/>
                  </a:cubicBezTo>
                  <a:cubicBezTo>
                    <a:pt x="171" y="401"/>
                    <a:pt x="151" y="378"/>
                    <a:pt x="132" y="370"/>
                  </a:cubicBezTo>
                  <a:cubicBezTo>
                    <a:pt x="90" y="353"/>
                    <a:pt x="51" y="335"/>
                    <a:pt x="15" y="319"/>
                  </a:cubicBezTo>
                  <a:cubicBezTo>
                    <a:pt x="0" y="311"/>
                    <a:pt x="0" y="297"/>
                    <a:pt x="15" y="287"/>
                  </a:cubicBezTo>
                  <a:cubicBezTo>
                    <a:pt x="48" y="263"/>
                    <a:pt x="82" y="238"/>
                    <a:pt x="119" y="211"/>
                  </a:cubicBezTo>
                  <a:cubicBezTo>
                    <a:pt x="135" y="200"/>
                    <a:pt x="150" y="173"/>
                    <a:pt x="152" y="153"/>
                  </a:cubicBezTo>
                  <a:cubicBezTo>
                    <a:pt x="157" y="108"/>
                    <a:pt x="162" y="67"/>
                    <a:pt x="166" y="26"/>
                  </a:cubicBezTo>
                  <a:cubicBezTo>
                    <a:pt x="167" y="8"/>
                    <a:pt x="179" y="0"/>
                    <a:pt x="193" y="10"/>
                  </a:cubicBezTo>
                  <a:cubicBezTo>
                    <a:pt x="225" y="32"/>
                    <a:pt x="260" y="58"/>
                    <a:pt x="297" y="85"/>
                  </a:cubicBezTo>
                  <a:cubicBezTo>
                    <a:pt x="313" y="98"/>
                    <a:pt x="343" y="104"/>
                    <a:pt x="363" y="99"/>
                  </a:cubicBezTo>
                  <a:cubicBezTo>
                    <a:pt x="409" y="89"/>
                    <a:pt x="452" y="81"/>
                    <a:pt x="490" y="74"/>
                  </a:cubicBezTo>
                  <a:cubicBezTo>
                    <a:pt x="507" y="72"/>
                    <a:pt x="517" y="81"/>
                    <a:pt x="513" y="97"/>
                  </a:cubicBezTo>
                  <a:cubicBezTo>
                    <a:pt x="503" y="132"/>
                    <a:pt x="489" y="174"/>
                    <a:pt x="473" y="218"/>
                  </a:cubicBezTo>
                  <a:cubicBezTo>
                    <a:pt x="466" y="238"/>
                    <a:pt x="470" y="269"/>
                    <a:pt x="481" y="287"/>
                  </a:cubicBezTo>
                  <a:cubicBezTo>
                    <a:pt x="506" y="328"/>
                    <a:pt x="527" y="366"/>
                    <a:pt x="544" y="400"/>
                  </a:cubicBezTo>
                  <a:close/>
                </a:path>
              </a:pathLst>
            </a:custGeom>
            <a:solidFill>
              <a:srgbClr val="A23C8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4" name="Freeform 16"/>
            <p:cNvSpPr>
              <a:spLocks/>
            </p:cNvSpPr>
            <p:nvPr/>
          </p:nvSpPr>
          <p:spPr bwMode="auto">
            <a:xfrm>
              <a:off x="7436857" y="886441"/>
              <a:ext cx="1596014" cy="1612399"/>
            </a:xfrm>
            <a:custGeom>
              <a:avLst/>
              <a:gdLst>
                <a:gd name="T0" fmla="*/ 3 w 589"/>
                <a:gd name="T1" fmla="*/ 266 h 595"/>
                <a:gd name="T2" fmla="*/ 143 w 589"/>
                <a:gd name="T3" fmla="*/ 190 h 595"/>
                <a:gd name="T4" fmla="*/ 219 w 589"/>
                <a:gd name="T5" fmla="*/ 29 h 595"/>
                <a:gd name="T6" fmla="*/ 228 w 589"/>
                <a:gd name="T7" fmla="*/ 7 h 595"/>
                <a:gd name="T8" fmla="*/ 249 w 589"/>
                <a:gd name="T9" fmla="*/ 1 h 595"/>
                <a:gd name="T10" fmla="*/ 254 w 589"/>
                <a:gd name="T11" fmla="*/ 0 h 595"/>
                <a:gd name="T12" fmla="*/ 259 w 589"/>
                <a:gd name="T13" fmla="*/ 0 h 595"/>
                <a:gd name="T14" fmla="*/ 264 w 589"/>
                <a:gd name="T15" fmla="*/ 1 h 595"/>
                <a:gd name="T16" fmla="*/ 269 w 589"/>
                <a:gd name="T17" fmla="*/ 3 h 595"/>
                <a:gd name="T18" fmla="*/ 274 w 589"/>
                <a:gd name="T19" fmla="*/ 5 h 595"/>
                <a:gd name="T20" fmla="*/ 278 w 589"/>
                <a:gd name="T21" fmla="*/ 8 h 595"/>
                <a:gd name="T22" fmla="*/ 284 w 589"/>
                <a:gd name="T23" fmla="*/ 13 h 595"/>
                <a:gd name="T24" fmla="*/ 417 w 589"/>
                <a:gd name="T25" fmla="*/ 130 h 595"/>
                <a:gd name="T26" fmla="*/ 582 w 589"/>
                <a:gd name="T27" fmla="*/ 150 h 595"/>
                <a:gd name="T28" fmla="*/ 517 w 589"/>
                <a:gd name="T29" fmla="*/ 303 h 595"/>
                <a:gd name="T30" fmla="*/ 552 w 589"/>
                <a:gd name="T31" fmla="*/ 477 h 595"/>
                <a:gd name="T32" fmla="*/ 553 w 589"/>
                <a:gd name="T33" fmla="*/ 483 h 595"/>
                <a:gd name="T34" fmla="*/ 554 w 589"/>
                <a:gd name="T35" fmla="*/ 488 h 595"/>
                <a:gd name="T36" fmla="*/ 554 w 589"/>
                <a:gd name="T37" fmla="*/ 493 h 595"/>
                <a:gd name="T38" fmla="*/ 553 w 589"/>
                <a:gd name="T39" fmla="*/ 499 h 595"/>
                <a:gd name="T40" fmla="*/ 551 w 589"/>
                <a:gd name="T41" fmla="*/ 503 h 595"/>
                <a:gd name="T42" fmla="*/ 549 w 589"/>
                <a:gd name="T43" fmla="*/ 508 h 595"/>
                <a:gd name="T44" fmla="*/ 546 w 589"/>
                <a:gd name="T45" fmla="*/ 512 h 595"/>
                <a:gd name="T46" fmla="*/ 542 w 589"/>
                <a:gd name="T47" fmla="*/ 517 h 595"/>
                <a:gd name="T48" fmla="*/ 538 w 589"/>
                <a:gd name="T49" fmla="*/ 520 h 595"/>
                <a:gd name="T50" fmla="*/ 534 w 589"/>
                <a:gd name="T51" fmla="*/ 522 h 595"/>
                <a:gd name="T52" fmla="*/ 529 w 589"/>
                <a:gd name="T53" fmla="*/ 524 h 595"/>
                <a:gd name="T54" fmla="*/ 524 w 589"/>
                <a:gd name="T55" fmla="*/ 525 h 595"/>
                <a:gd name="T56" fmla="*/ 513 w 589"/>
                <a:gd name="T57" fmla="*/ 527 h 595"/>
                <a:gd name="T58" fmla="*/ 506 w 589"/>
                <a:gd name="T59" fmla="*/ 526 h 595"/>
                <a:gd name="T60" fmla="*/ 328 w 589"/>
                <a:gd name="T61" fmla="*/ 511 h 595"/>
                <a:gd name="T62" fmla="*/ 193 w 589"/>
                <a:gd name="T63" fmla="*/ 594 h 595"/>
                <a:gd name="T64" fmla="*/ 170 w 589"/>
                <a:gd name="T65" fmla="*/ 577 h 595"/>
                <a:gd name="T66" fmla="*/ 157 w 589"/>
                <a:gd name="T67" fmla="*/ 493 h 595"/>
                <a:gd name="T68" fmla="*/ 142 w 589"/>
                <a:gd name="T69" fmla="*/ 405 h 595"/>
                <a:gd name="T70" fmla="*/ 72 w 589"/>
                <a:gd name="T71" fmla="*/ 347 h 595"/>
                <a:gd name="T72" fmla="*/ 7 w 589"/>
                <a:gd name="T73" fmla="*/ 294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9" h="595">
                  <a:moveTo>
                    <a:pt x="7" y="294"/>
                  </a:moveTo>
                  <a:cubicBezTo>
                    <a:pt x="2" y="285"/>
                    <a:pt x="0" y="275"/>
                    <a:pt x="3" y="266"/>
                  </a:cubicBezTo>
                  <a:cubicBezTo>
                    <a:pt x="6" y="259"/>
                    <a:pt x="11" y="249"/>
                    <a:pt x="26" y="242"/>
                  </a:cubicBezTo>
                  <a:cubicBezTo>
                    <a:pt x="64" y="224"/>
                    <a:pt x="104" y="206"/>
                    <a:pt x="143" y="190"/>
                  </a:cubicBezTo>
                  <a:cubicBezTo>
                    <a:pt x="156" y="185"/>
                    <a:pt x="172" y="166"/>
                    <a:pt x="176" y="152"/>
                  </a:cubicBezTo>
                  <a:cubicBezTo>
                    <a:pt x="189" y="112"/>
                    <a:pt x="202" y="72"/>
                    <a:pt x="219" y="29"/>
                  </a:cubicBezTo>
                  <a:cubicBezTo>
                    <a:pt x="221" y="22"/>
                    <a:pt x="225" y="17"/>
                    <a:pt x="229" y="12"/>
                  </a:cubicBezTo>
                  <a:cubicBezTo>
                    <a:pt x="228" y="7"/>
                    <a:pt x="228" y="7"/>
                    <a:pt x="228" y="7"/>
                  </a:cubicBezTo>
                  <a:cubicBezTo>
                    <a:pt x="247" y="1"/>
                    <a:pt x="247" y="1"/>
                    <a:pt x="247" y="1"/>
                  </a:cubicBezTo>
                  <a:cubicBezTo>
                    <a:pt x="247" y="1"/>
                    <a:pt x="248" y="1"/>
                    <a:pt x="249" y="1"/>
                  </a:cubicBezTo>
                  <a:cubicBezTo>
                    <a:pt x="249" y="1"/>
                    <a:pt x="250" y="1"/>
                    <a:pt x="252" y="0"/>
                  </a:cubicBezTo>
                  <a:cubicBezTo>
                    <a:pt x="252" y="0"/>
                    <a:pt x="253" y="0"/>
                    <a:pt x="254" y="0"/>
                  </a:cubicBezTo>
                  <a:cubicBezTo>
                    <a:pt x="255" y="0"/>
                    <a:pt x="256" y="0"/>
                    <a:pt x="257" y="0"/>
                  </a:cubicBezTo>
                  <a:cubicBezTo>
                    <a:pt x="258" y="0"/>
                    <a:pt x="258" y="0"/>
                    <a:pt x="259" y="0"/>
                  </a:cubicBezTo>
                  <a:cubicBezTo>
                    <a:pt x="260" y="1"/>
                    <a:pt x="261" y="1"/>
                    <a:pt x="262" y="1"/>
                  </a:cubicBezTo>
                  <a:cubicBezTo>
                    <a:pt x="263" y="1"/>
                    <a:pt x="263" y="1"/>
                    <a:pt x="264" y="1"/>
                  </a:cubicBezTo>
                  <a:cubicBezTo>
                    <a:pt x="265" y="2"/>
                    <a:pt x="266" y="2"/>
                    <a:pt x="267" y="2"/>
                  </a:cubicBezTo>
                  <a:cubicBezTo>
                    <a:pt x="268" y="2"/>
                    <a:pt x="268" y="3"/>
                    <a:pt x="269" y="3"/>
                  </a:cubicBezTo>
                  <a:cubicBezTo>
                    <a:pt x="270" y="3"/>
                    <a:pt x="271" y="4"/>
                    <a:pt x="272" y="4"/>
                  </a:cubicBezTo>
                  <a:cubicBezTo>
                    <a:pt x="273" y="4"/>
                    <a:pt x="273" y="5"/>
                    <a:pt x="274" y="5"/>
                  </a:cubicBezTo>
                  <a:cubicBezTo>
                    <a:pt x="275" y="6"/>
                    <a:pt x="276" y="6"/>
                    <a:pt x="276" y="7"/>
                  </a:cubicBezTo>
                  <a:cubicBezTo>
                    <a:pt x="277" y="7"/>
                    <a:pt x="278" y="8"/>
                    <a:pt x="278" y="8"/>
                  </a:cubicBezTo>
                  <a:cubicBezTo>
                    <a:pt x="279" y="9"/>
                    <a:pt x="280" y="9"/>
                    <a:pt x="280" y="10"/>
                  </a:cubicBezTo>
                  <a:cubicBezTo>
                    <a:pt x="282" y="11"/>
                    <a:pt x="283" y="12"/>
                    <a:pt x="284" y="13"/>
                  </a:cubicBezTo>
                  <a:cubicBezTo>
                    <a:pt x="309" y="39"/>
                    <a:pt x="338" y="71"/>
                    <a:pt x="370" y="109"/>
                  </a:cubicBezTo>
                  <a:cubicBezTo>
                    <a:pt x="380" y="120"/>
                    <a:pt x="402" y="130"/>
                    <a:pt x="417" y="130"/>
                  </a:cubicBezTo>
                  <a:cubicBezTo>
                    <a:pt x="465" y="129"/>
                    <a:pt x="511" y="129"/>
                    <a:pt x="548" y="131"/>
                  </a:cubicBezTo>
                  <a:cubicBezTo>
                    <a:pt x="563" y="132"/>
                    <a:pt x="576" y="139"/>
                    <a:pt x="582" y="150"/>
                  </a:cubicBezTo>
                  <a:cubicBezTo>
                    <a:pt x="589" y="162"/>
                    <a:pt x="589" y="176"/>
                    <a:pt x="582" y="189"/>
                  </a:cubicBezTo>
                  <a:cubicBezTo>
                    <a:pt x="565" y="223"/>
                    <a:pt x="543" y="262"/>
                    <a:pt x="517" y="303"/>
                  </a:cubicBezTo>
                  <a:cubicBezTo>
                    <a:pt x="510" y="316"/>
                    <a:pt x="507" y="341"/>
                    <a:pt x="512" y="354"/>
                  </a:cubicBezTo>
                  <a:cubicBezTo>
                    <a:pt x="529" y="401"/>
                    <a:pt x="542" y="442"/>
                    <a:pt x="552" y="477"/>
                  </a:cubicBezTo>
                  <a:cubicBezTo>
                    <a:pt x="552" y="479"/>
                    <a:pt x="553" y="480"/>
                    <a:pt x="553" y="482"/>
                  </a:cubicBezTo>
                  <a:cubicBezTo>
                    <a:pt x="553" y="482"/>
                    <a:pt x="553" y="483"/>
                    <a:pt x="553" y="483"/>
                  </a:cubicBezTo>
                  <a:cubicBezTo>
                    <a:pt x="553" y="484"/>
                    <a:pt x="554" y="485"/>
                    <a:pt x="554" y="486"/>
                  </a:cubicBezTo>
                  <a:cubicBezTo>
                    <a:pt x="554" y="487"/>
                    <a:pt x="554" y="487"/>
                    <a:pt x="554" y="488"/>
                  </a:cubicBezTo>
                  <a:cubicBezTo>
                    <a:pt x="554" y="489"/>
                    <a:pt x="554" y="490"/>
                    <a:pt x="554" y="491"/>
                  </a:cubicBezTo>
                  <a:cubicBezTo>
                    <a:pt x="554" y="492"/>
                    <a:pt x="554" y="492"/>
                    <a:pt x="554" y="493"/>
                  </a:cubicBezTo>
                  <a:cubicBezTo>
                    <a:pt x="553" y="494"/>
                    <a:pt x="553" y="496"/>
                    <a:pt x="553" y="497"/>
                  </a:cubicBezTo>
                  <a:cubicBezTo>
                    <a:pt x="553" y="498"/>
                    <a:pt x="553" y="498"/>
                    <a:pt x="553" y="499"/>
                  </a:cubicBezTo>
                  <a:cubicBezTo>
                    <a:pt x="552" y="500"/>
                    <a:pt x="552" y="501"/>
                    <a:pt x="552" y="502"/>
                  </a:cubicBezTo>
                  <a:cubicBezTo>
                    <a:pt x="551" y="502"/>
                    <a:pt x="551" y="503"/>
                    <a:pt x="551" y="503"/>
                  </a:cubicBezTo>
                  <a:cubicBezTo>
                    <a:pt x="551" y="505"/>
                    <a:pt x="550" y="505"/>
                    <a:pt x="550" y="506"/>
                  </a:cubicBezTo>
                  <a:cubicBezTo>
                    <a:pt x="549" y="507"/>
                    <a:pt x="549" y="507"/>
                    <a:pt x="549" y="508"/>
                  </a:cubicBezTo>
                  <a:cubicBezTo>
                    <a:pt x="548" y="509"/>
                    <a:pt x="548" y="510"/>
                    <a:pt x="547" y="511"/>
                  </a:cubicBezTo>
                  <a:cubicBezTo>
                    <a:pt x="547" y="511"/>
                    <a:pt x="547" y="512"/>
                    <a:pt x="546" y="512"/>
                  </a:cubicBezTo>
                  <a:cubicBezTo>
                    <a:pt x="545" y="513"/>
                    <a:pt x="544" y="514"/>
                    <a:pt x="543" y="516"/>
                  </a:cubicBezTo>
                  <a:cubicBezTo>
                    <a:pt x="543" y="516"/>
                    <a:pt x="542" y="516"/>
                    <a:pt x="542" y="517"/>
                  </a:cubicBezTo>
                  <a:cubicBezTo>
                    <a:pt x="541" y="517"/>
                    <a:pt x="540" y="518"/>
                    <a:pt x="539" y="519"/>
                  </a:cubicBezTo>
                  <a:cubicBezTo>
                    <a:pt x="539" y="519"/>
                    <a:pt x="539" y="519"/>
                    <a:pt x="538" y="520"/>
                  </a:cubicBezTo>
                  <a:cubicBezTo>
                    <a:pt x="537" y="520"/>
                    <a:pt x="536" y="521"/>
                    <a:pt x="535" y="521"/>
                  </a:cubicBezTo>
                  <a:cubicBezTo>
                    <a:pt x="535" y="522"/>
                    <a:pt x="534" y="522"/>
                    <a:pt x="534" y="522"/>
                  </a:cubicBezTo>
                  <a:cubicBezTo>
                    <a:pt x="533" y="523"/>
                    <a:pt x="531" y="523"/>
                    <a:pt x="530" y="524"/>
                  </a:cubicBezTo>
                  <a:cubicBezTo>
                    <a:pt x="530" y="524"/>
                    <a:pt x="529" y="524"/>
                    <a:pt x="529" y="524"/>
                  </a:cubicBezTo>
                  <a:cubicBezTo>
                    <a:pt x="528" y="524"/>
                    <a:pt x="527" y="525"/>
                    <a:pt x="526" y="525"/>
                  </a:cubicBezTo>
                  <a:cubicBezTo>
                    <a:pt x="525" y="525"/>
                    <a:pt x="525" y="525"/>
                    <a:pt x="524" y="525"/>
                  </a:cubicBezTo>
                  <a:cubicBezTo>
                    <a:pt x="524" y="526"/>
                    <a:pt x="523" y="526"/>
                    <a:pt x="522" y="526"/>
                  </a:cubicBezTo>
                  <a:cubicBezTo>
                    <a:pt x="513" y="527"/>
                    <a:pt x="513" y="527"/>
                    <a:pt x="513" y="527"/>
                  </a:cubicBezTo>
                  <a:cubicBezTo>
                    <a:pt x="512" y="526"/>
                    <a:pt x="512" y="526"/>
                    <a:pt x="512" y="526"/>
                  </a:cubicBezTo>
                  <a:cubicBezTo>
                    <a:pt x="510" y="526"/>
                    <a:pt x="508" y="526"/>
                    <a:pt x="506" y="526"/>
                  </a:cubicBezTo>
                  <a:cubicBezTo>
                    <a:pt x="460" y="518"/>
                    <a:pt x="418" y="510"/>
                    <a:pt x="378" y="501"/>
                  </a:cubicBezTo>
                  <a:cubicBezTo>
                    <a:pt x="363" y="497"/>
                    <a:pt x="339" y="502"/>
                    <a:pt x="328" y="511"/>
                  </a:cubicBezTo>
                  <a:cubicBezTo>
                    <a:pt x="294" y="536"/>
                    <a:pt x="259" y="562"/>
                    <a:pt x="224" y="586"/>
                  </a:cubicBezTo>
                  <a:cubicBezTo>
                    <a:pt x="212" y="595"/>
                    <a:pt x="200" y="595"/>
                    <a:pt x="193" y="594"/>
                  </a:cubicBezTo>
                  <a:cubicBezTo>
                    <a:pt x="183" y="592"/>
                    <a:pt x="175" y="586"/>
                    <a:pt x="170" y="577"/>
                  </a:cubicBezTo>
                  <a:cubicBezTo>
                    <a:pt x="170" y="577"/>
                    <a:pt x="170" y="577"/>
                    <a:pt x="170" y="577"/>
                  </a:cubicBezTo>
                  <a:cubicBezTo>
                    <a:pt x="167" y="571"/>
                    <a:pt x="165" y="564"/>
                    <a:pt x="164" y="556"/>
                  </a:cubicBezTo>
                  <a:cubicBezTo>
                    <a:pt x="162" y="535"/>
                    <a:pt x="160" y="515"/>
                    <a:pt x="157" y="493"/>
                  </a:cubicBezTo>
                  <a:cubicBezTo>
                    <a:pt x="155" y="473"/>
                    <a:pt x="153" y="451"/>
                    <a:pt x="150" y="428"/>
                  </a:cubicBezTo>
                  <a:cubicBezTo>
                    <a:pt x="150" y="422"/>
                    <a:pt x="146" y="413"/>
                    <a:pt x="142" y="405"/>
                  </a:cubicBezTo>
                  <a:cubicBezTo>
                    <a:pt x="137" y="396"/>
                    <a:pt x="131" y="389"/>
                    <a:pt x="125" y="385"/>
                  </a:cubicBezTo>
                  <a:cubicBezTo>
                    <a:pt x="107" y="372"/>
                    <a:pt x="89" y="359"/>
                    <a:pt x="72" y="347"/>
                  </a:cubicBezTo>
                  <a:cubicBezTo>
                    <a:pt x="55" y="334"/>
                    <a:pt x="38" y="322"/>
                    <a:pt x="22" y="310"/>
                  </a:cubicBezTo>
                  <a:cubicBezTo>
                    <a:pt x="15" y="305"/>
                    <a:pt x="10" y="300"/>
                    <a:pt x="7" y="294"/>
                  </a:cubicBezTo>
                  <a:close/>
                </a:path>
              </a:pathLst>
            </a:custGeom>
            <a:solidFill>
              <a:srgbClr val="FFFFFF"/>
            </a:solidFill>
            <a:ln>
              <a:noFill/>
            </a:ln>
            <a:effectLst>
              <a:outerShdw blurRad="215900" dist="76200" dir="2700000" sx="101000" sy="101000" algn="tl" rotWithShape="0">
                <a:prstClr val="black">
                  <a:alpha val="27000"/>
                </a:prstClr>
              </a:outerShdw>
            </a:effectLst>
            <a:extLst/>
          </p:spPr>
          <p:txBody>
            <a:bodyPr lIns="68580" tIns="34290" rIns="68580" bIns="34290"/>
            <a:lstStyle/>
            <a:p>
              <a:pPr fontAlgn="auto">
                <a:spcBef>
                  <a:spcPts val="0"/>
                </a:spcBef>
                <a:spcAft>
                  <a:spcPts val="0"/>
                </a:spcAft>
                <a:defRPr/>
              </a:pPr>
              <a:endParaRPr lang="zh-CN" altLang="en-US" sz="1800">
                <a:latin typeface="微软雅黑" panose="020B0503020204020204" pitchFamily="34" charset="-122"/>
                <a:ea typeface="微软雅黑" panose="020B0503020204020204" pitchFamily="34" charset="-122"/>
              </a:endParaRPr>
            </a:p>
          </p:txBody>
        </p:sp>
        <p:sp>
          <p:nvSpPr>
            <p:cNvPr id="991265" name="Freeform 17"/>
            <p:cNvSpPr>
              <a:spLocks/>
            </p:cNvSpPr>
            <p:nvPr/>
          </p:nvSpPr>
          <p:spPr bwMode="auto">
            <a:xfrm>
              <a:off x="7489032" y="929879"/>
              <a:ext cx="1493044" cy="1526381"/>
            </a:xfrm>
            <a:custGeom>
              <a:avLst/>
              <a:gdLst>
                <a:gd name="T0" fmla="*/ 1430721 w 551"/>
                <a:gd name="T1" fmla="*/ 368717 h 563"/>
                <a:gd name="T2" fmla="*/ 1474076 w 551"/>
                <a:gd name="T3" fmla="*/ 444630 h 563"/>
                <a:gd name="T4" fmla="*/ 1303365 w 551"/>
                <a:gd name="T5" fmla="*/ 748279 h 563"/>
                <a:gd name="T6" fmla="*/ 1281687 w 551"/>
                <a:gd name="T7" fmla="*/ 935349 h 563"/>
                <a:gd name="T8" fmla="*/ 1390075 w 551"/>
                <a:gd name="T9" fmla="*/ 1266110 h 563"/>
                <a:gd name="T10" fmla="*/ 1327752 w 551"/>
                <a:gd name="T11" fmla="*/ 1325755 h 563"/>
                <a:gd name="T12" fmla="*/ 983621 w 551"/>
                <a:gd name="T13" fmla="*/ 1257976 h 563"/>
                <a:gd name="T14" fmla="*/ 802071 w 551"/>
                <a:gd name="T15" fmla="*/ 1295932 h 563"/>
                <a:gd name="T16" fmla="*/ 522972 w 551"/>
                <a:gd name="T17" fmla="*/ 1499269 h 563"/>
                <a:gd name="T18" fmla="*/ 449810 w 551"/>
                <a:gd name="T19" fmla="*/ 1458602 h 563"/>
                <a:gd name="T20" fmla="*/ 411874 w 551"/>
                <a:gd name="T21" fmla="*/ 1111574 h 563"/>
                <a:gd name="T22" fmla="*/ 322454 w 551"/>
                <a:gd name="T23" fmla="*/ 954327 h 563"/>
                <a:gd name="T24" fmla="*/ 40645 w 551"/>
                <a:gd name="T25" fmla="*/ 750990 h 563"/>
                <a:gd name="T26" fmla="*/ 40645 w 551"/>
                <a:gd name="T27" fmla="*/ 664233 h 563"/>
                <a:gd name="T28" fmla="*/ 357680 w 551"/>
                <a:gd name="T29" fmla="*/ 523253 h 563"/>
                <a:gd name="T30" fmla="*/ 479617 w 551"/>
                <a:gd name="T31" fmla="*/ 384984 h 563"/>
                <a:gd name="T32" fmla="*/ 593424 w 551"/>
                <a:gd name="T33" fmla="*/ 54223 h 563"/>
                <a:gd name="T34" fmla="*/ 677425 w 551"/>
                <a:gd name="T35" fmla="*/ 32534 h 563"/>
                <a:gd name="T36" fmla="*/ 910459 w 551"/>
                <a:gd name="T37" fmla="*/ 290094 h 563"/>
                <a:gd name="T38" fmla="*/ 1081170 w 551"/>
                <a:gd name="T39" fmla="*/ 366006 h 563"/>
                <a:gd name="T40" fmla="*/ 1430721 w 551"/>
                <a:gd name="T41" fmla="*/ 368717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51"/>
                <a:gd name="T64" fmla="*/ 0 h 563"/>
                <a:gd name="T65" fmla="*/ 551 w 551"/>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51" h="563">
                  <a:moveTo>
                    <a:pt x="528" y="136"/>
                  </a:moveTo>
                  <a:cubicBezTo>
                    <a:pt x="545" y="137"/>
                    <a:pt x="551" y="149"/>
                    <a:pt x="544" y="164"/>
                  </a:cubicBezTo>
                  <a:cubicBezTo>
                    <a:pt x="527" y="197"/>
                    <a:pt x="505" y="236"/>
                    <a:pt x="481" y="276"/>
                  </a:cubicBezTo>
                  <a:cubicBezTo>
                    <a:pt x="470" y="294"/>
                    <a:pt x="466" y="326"/>
                    <a:pt x="473" y="345"/>
                  </a:cubicBezTo>
                  <a:cubicBezTo>
                    <a:pt x="489" y="389"/>
                    <a:pt x="503" y="431"/>
                    <a:pt x="513" y="467"/>
                  </a:cubicBezTo>
                  <a:cubicBezTo>
                    <a:pt x="517" y="482"/>
                    <a:pt x="507" y="492"/>
                    <a:pt x="490" y="489"/>
                  </a:cubicBezTo>
                  <a:cubicBezTo>
                    <a:pt x="452" y="483"/>
                    <a:pt x="409" y="475"/>
                    <a:pt x="363" y="464"/>
                  </a:cubicBezTo>
                  <a:cubicBezTo>
                    <a:pt x="343" y="460"/>
                    <a:pt x="313" y="466"/>
                    <a:pt x="296" y="478"/>
                  </a:cubicBezTo>
                  <a:cubicBezTo>
                    <a:pt x="260" y="506"/>
                    <a:pt x="225" y="531"/>
                    <a:pt x="193" y="553"/>
                  </a:cubicBezTo>
                  <a:cubicBezTo>
                    <a:pt x="179" y="563"/>
                    <a:pt x="167" y="556"/>
                    <a:pt x="166" y="538"/>
                  </a:cubicBezTo>
                  <a:cubicBezTo>
                    <a:pt x="162" y="497"/>
                    <a:pt x="156" y="455"/>
                    <a:pt x="152" y="410"/>
                  </a:cubicBezTo>
                  <a:cubicBezTo>
                    <a:pt x="150" y="390"/>
                    <a:pt x="135" y="364"/>
                    <a:pt x="119" y="352"/>
                  </a:cubicBezTo>
                  <a:cubicBezTo>
                    <a:pt x="82" y="326"/>
                    <a:pt x="48" y="301"/>
                    <a:pt x="15" y="277"/>
                  </a:cubicBezTo>
                  <a:cubicBezTo>
                    <a:pt x="0" y="266"/>
                    <a:pt x="0" y="252"/>
                    <a:pt x="15" y="245"/>
                  </a:cubicBezTo>
                  <a:cubicBezTo>
                    <a:pt x="51" y="229"/>
                    <a:pt x="90" y="211"/>
                    <a:pt x="132" y="193"/>
                  </a:cubicBezTo>
                  <a:cubicBezTo>
                    <a:pt x="151" y="185"/>
                    <a:pt x="171" y="162"/>
                    <a:pt x="177" y="142"/>
                  </a:cubicBezTo>
                  <a:cubicBezTo>
                    <a:pt x="191" y="98"/>
                    <a:pt x="206" y="56"/>
                    <a:pt x="219" y="20"/>
                  </a:cubicBezTo>
                  <a:cubicBezTo>
                    <a:pt x="225" y="4"/>
                    <a:pt x="239" y="0"/>
                    <a:pt x="250" y="12"/>
                  </a:cubicBezTo>
                  <a:cubicBezTo>
                    <a:pt x="276" y="38"/>
                    <a:pt x="305" y="71"/>
                    <a:pt x="336" y="107"/>
                  </a:cubicBezTo>
                  <a:cubicBezTo>
                    <a:pt x="349" y="123"/>
                    <a:pt x="378" y="135"/>
                    <a:pt x="399" y="135"/>
                  </a:cubicBezTo>
                  <a:cubicBezTo>
                    <a:pt x="446" y="133"/>
                    <a:pt x="491" y="134"/>
                    <a:pt x="528" y="136"/>
                  </a:cubicBezTo>
                  <a:close/>
                </a:path>
              </a:pathLst>
            </a:custGeom>
            <a:solidFill>
              <a:srgbClr val="009E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66" name="Freeform 18"/>
            <p:cNvSpPr>
              <a:spLocks noEditPoints="1"/>
            </p:cNvSpPr>
            <p:nvPr/>
          </p:nvSpPr>
          <p:spPr bwMode="auto">
            <a:xfrm>
              <a:off x="6723460" y="3825479"/>
              <a:ext cx="203597" cy="229791"/>
            </a:xfrm>
            <a:custGeom>
              <a:avLst/>
              <a:gdLst>
                <a:gd name="T0" fmla="*/ 141161 w 75"/>
                <a:gd name="T1" fmla="*/ 67586 h 85"/>
                <a:gd name="T2" fmla="*/ 135731 w 75"/>
                <a:gd name="T3" fmla="*/ 64882 h 85"/>
                <a:gd name="T4" fmla="*/ 124873 w 75"/>
                <a:gd name="T5" fmla="*/ 43255 h 85"/>
                <a:gd name="T6" fmla="*/ 138446 w 75"/>
                <a:gd name="T7" fmla="*/ 13517 h 85"/>
                <a:gd name="T8" fmla="*/ 154734 w 75"/>
                <a:gd name="T9" fmla="*/ 2703 h 85"/>
                <a:gd name="T10" fmla="*/ 171021 w 75"/>
                <a:gd name="T11" fmla="*/ 8110 h 85"/>
                <a:gd name="T12" fmla="*/ 176451 w 75"/>
                <a:gd name="T13" fmla="*/ 13517 h 85"/>
                <a:gd name="T14" fmla="*/ 157448 w 75"/>
                <a:gd name="T15" fmla="*/ 29738 h 85"/>
                <a:gd name="T16" fmla="*/ 141161 w 75"/>
                <a:gd name="T17" fmla="*/ 67586 h 85"/>
                <a:gd name="T18" fmla="*/ 16288 w 75"/>
                <a:gd name="T19" fmla="*/ 210867 h 85"/>
                <a:gd name="T20" fmla="*/ 10859 w 75"/>
                <a:gd name="T21" fmla="*/ 208164 h 85"/>
                <a:gd name="T22" fmla="*/ 0 w 75"/>
                <a:gd name="T23" fmla="*/ 191943 h 85"/>
                <a:gd name="T24" fmla="*/ 8144 w 75"/>
                <a:gd name="T25" fmla="*/ 173019 h 85"/>
                <a:gd name="T26" fmla="*/ 57007 w 75"/>
                <a:gd name="T27" fmla="*/ 162205 h 85"/>
                <a:gd name="T28" fmla="*/ 62436 w 75"/>
                <a:gd name="T29" fmla="*/ 164909 h 85"/>
                <a:gd name="T30" fmla="*/ 27146 w 75"/>
                <a:gd name="T31" fmla="*/ 191943 h 85"/>
                <a:gd name="T32" fmla="*/ 16288 w 75"/>
                <a:gd name="T33" fmla="*/ 210867 h 85"/>
                <a:gd name="T34" fmla="*/ 62436 w 75"/>
                <a:gd name="T35" fmla="*/ 229791 h 85"/>
                <a:gd name="T36" fmla="*/ 19002 w 75"/>
                <a:gd name="T37" fmla="*/ 213570 h 85"/>
                <a:gd name="T38" fmla="*/ 32576 w 75"/>
                <a:gd name="T39" fmla="*/ 194647 h 85"/>
                <a:gd name="T40" fmla="*/ 67866 w 75"/>
                <a:gd name="T41" fmla="*/ 170316 h 85"/>
                <a:gd name="T42" fmla="*/ 70580 w 75"/>
                <a:gd name="T43" fmla="*/ 170316 h 85"/>
                <a:gd name="T44" fmla="*/ 124873 w 75"/>
                <a:gd name="T45" fmla="*/ 135171 h 85"/>
                <a:gd name="T46" fmla="*/ 149304 w 75"/>
                <a:gd name="T47" fmla="*/ 75696 h 85"/>
                <a:gd name="T48" fmla="*/ 146590 w 75"/>
                <a:gd name="T49" fmla="*/ 72992 h 85"/>
                <a:gd name="T50" fmla="*/ 162878 w 75"/>
                <a:gd name="T51" fmla="*/ 32441 h 85"/>
                <a:gd name="T52" fmla="*/ 181880 w 75"/>
                <a:gd name="T53" fmla="*/ 16221 h 85"/>
                <a:gd name="T54" fmla="*/ 203597 w 75"/>
                <a:gd name="T55" fmla="*/ 54068 h 85"/>
                <a:gd name="T56" fmla="*/ 181880 w 75"/>
                <a:gd name="T57" fmla="*/ 105434 h 85"/>
                <a:gd name="T58" fmla="*/ 149304 w 75"/>
                <a:gd name="T59" fmla="*/ 154095 h 85"/>
                <a:gd name="T60" fmla="*/ 105870 w 75"/>
                <a:gd name="T61" fmla="*/ 197350 h 85"/>
                <a:gd name="T62" fmla="*/ 62436 w 75"/>
                <a:gd name="T63" fmla="*/ 229791 h 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5"/>
                <a:gd name="T97" fmla="*/ 0 h 85"/>
                <a:gd name="T98" fmla="*/ 75 w 75"/>
                <a:gd name="T99" fmla="*/ 85 h 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5" h="85">
                  <a:moveTo>
                    <a:pt x="52" y="25"/>
                  </a:moveTo>
                  <a:cubicBezTo>
                    <a:pt x="50" y="24"/>
                    <a:pt x="50" y="24"/>
                    <a:pt x="50" y="24"/>
                  </a:cubicBezTo>
                  <a:cubicBezTo>
                    <a:pt x="47" y="21"/>
                    <a:pt x="45" y="19"/>
                    <a:pt x="46" y="16"/>
                  </a:cubicBezTo>
                  <a:cubicBezTo>
                    <a:pt x="46" y="13"/>
                    <a:pt x="47" y="9"/>
                    <a:pt x="51" y="5"/>
                  </a:cubicBezTo>
                  <a:cubicBezTo>
                    <a:pt x="53" y="2"/>
                    <a:pt x="55" y="1"/>
                    <a:pt x="57" y="1"/>
                  </a:cubicBezTo>
                  <a:cubicBezTo>
                    <a:pt x="58" y="0"/>
                    <a:pt x="61" y="1"/>
                    <a:pt x="63" y="3"/>
                  </a:cubicBezTo>
                  <a:cubicBezTo>
                    <a:pt x="65" y="5"/>
                    <a:pt x="65" y="5"/>
                    <a:pt x="65" y="5"/>
                  </a:cubicBezTo>
                  <a:cubicBezTo>
                    <a:pt x="62" y="7"/>
                    <a:pt x="60" y="9"/>
                    <a:pt x="58" y="11"/>
                  </a:cubicBezTo>
                  <a:cubicBezTo>
                    <a:pt x="55" y="15"/>
                    <a:pt x="53" y="20"/>
                    <a:pt x="52" y="25"/>
                  </a:cubicBezTo>
                  <a:close/>
                  <a:moveTo>
                    <a:pt x="6" y="78"/>
                  </a:moveTo>
                  <a:cubicBezTo>
                    <a:pt x="4" y="77"/>
                    <a:pt x="4" y="77"/>
                    <a:pt x="4" y="77"/>
                  </a:cubicBezTo>
                  <a:cubicBezTo>
                    <a:pt x="1" y="75"/>
                    <a:pt x="0" y="73"/>
                    <a:pt x="0" y="71"/>
                  </a:cubicBezTo>
                  <a:cubicBezTo>
                    <a:pt x="0" y="69"/>
                    <a:pt x="1" y="67"/>
                    <a:pt x="3" y="64"/>
                  </a:cubicBezTo>
                  <a:cubicBezTo>
                    <a:pt x="9" y="57"/>
                    <a:pt x="15" y="55"/>
                    <a:pt x="21" y="60"/>
                  </a:cubicBezTo>
                  <a:cubicBezTo>
                    <a:pt x="23" y="61"/>
                    <a:pt x="23" y="61"/>
                    <a:pt x="23" y="61"/>
                  </a:cubicBezTo>
                  <a:cubicBezTo>
                    <a:pt x="18" y="63"/>
                    <a:pt x="14" y="66"/>
                    <a:pt x="10" y="71"/>
                  </a:cubicBezTo>
                  <a:cubicBezTo>
                    <a:pt x="8" y="73"/>
                    <a:pt x="7" y="75"/>
                    <a:pt x="6" y="78"/>
                  </a:cubicBezTo>
                  <a:close/>
                  <a:moveTo>
                    <a:pt x="23" y="85"/>
                  </a:moveTo>
                  <a:cubicBezTo>
                    <a:pt x="18" y="84"/>
                    <a:pt x="12" y="82"/>
                    <a:pt x="7" y="79"/>
                  </a:cubicBezTo>
                  <a:cubicBezTo>
                    <a:pt x="9" y="77"/>
                    <a:pt x="10" y="74"/>
                    <a:pt x="12" y="72"/>
                  </a:cubicBezTo>
                  <a:cubicBezTo>
                    <a:pt x="15" y="68"/>
                    <a:pt x="19" y="65"/>
                    <a:pt x="25" y="63"/>
                  </a:cubicBezTo>
                  <a:cubicBezTo>
                    <a:pt x="26" y="63"/>
                    <a:pt x="26" y="63"/>
                    <a:pt x="26" y="63"/>
                  </a:cubicBezTo>
                  <a:cubicBezTo>
                    <a:pt x="30" y="66"/>
                    <a:pt x="36" y="62"/>
                    <a:pt x="46" y="50"/>
                  </a:cubicBezTo>
                  <a:cubicBezTo>
                    <a:pt x="56" y="38"/>
                    <a:pt x="59" y="31"/>
                    <a:pt x="55" y="28"/>
                  </a:cubicBezTo>
                  <a:cubicBezTo>
                    <a:pt x="54" y="27"/>
                    <a:pt x="54" y="27"/>
                    <a:pt x="54" y="27"/>
                  </a:cubicBezTo>
                  <a:cubicBezTo>
                    <a:pt x="55" y="21"/>
                    <a:pt x="57" y="16"/>
                    <a:pt x="60" y="12"/>
                  </a:cubicBezTo>
                  <a:cubicBezTo>
                    <a:pt x="62" y="10"/>
                    <a:pt x="64" y="8"/>
                    <a:pt x="67" y="6"/>
                  </a:cubicBezTo>
                  <a:cubicBezTo>
                    <a:pt x="71" y="10"/>
                    <a:pt x="73" y="15"/>
                    <a:pt x="75" y="20"/>
                  </a:cubicBezTo>
                  <a:cubicBezTo>
                    <a:pt x="73" y="27"/>
                    <a:pt x="70" y="33"/>
                    <a:pt x="67" y="39"/>
                  </a:cubicBezTo>
                  <a:cubicBezTo>
                    <a:pt x="64" y="45"/>
                    <a:pt x="59" y="51"/>
                    <a:pt x="55" y="57"/>
                  </a:cubicBezTo>
                  <a:cubicBezTo>
                    <a:pt x="50" y="63"/>
                    <a:pt x="45" y="68"/>
                    <a:pt x="39" y="73"/>
                  </a:cubicBezTo>
                  <a:cubicBezTo>
                    <a:pt x="34" y="78"/>
                    <a:pt x="29" y="82"/>
                    <a:pt x="23"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67" name="Freeform 19"/>
            <p:cNvSpPr>
              <a:spLocks/>
            </p:cNvSpPr>
            <p:nvPr/>
          </p:nvSpPr>
          <p:spPr bwMode="auto">
            <a:xfrm>
              <a:off x="8198644" y="2997994"/>
              <a:ext cx="273844" cy="241697"/>
            </a:xfrm>
            <a:custGeom>
              <a:avLst/>
              <a:gdLst>
                <a:gd name="T0" fmla="*/ 130144 w 101"/>
                <a:gd name="T1" fmla="*/ 241697 h 89"/>
                <a:gd name="T2" fmla="*/ 103030 w 101"/>
                <a:gd name="T3" fmla="*/ 228119 h 89"/>
                <a:gd name="T4" fmla="*/ 32536 w 101"/>
                <a:gd name="T5" fmla="*/ 162942 h 89"/>
                <a:gd name="T6" fmla="*/ 0 w 101"/>
                <a:gd name="T7" fmla="*/ 70608 h 89"/>
                <a:gd name="T8" fmla="*/ 24402 w 101"/>
                <a:gd name="T9" fmla="*/ 10863 h 89"/>
                <a:gd name="T10" fmla="*/ 51515 w 101"/>
                <a:gd name="T11" fmla="*/ 0 h 89"/>
                <a:gd name="T12" fmla="*/ 65072 w 101"/>
                <a:gd name="T13" fmla="*/ 0 h 89"/>
                <a:gd name="T14" fmla="*/ 86762 w 101"/>
                <a:gd name="T15" fmla="*/ 2716 h 89"/>
                <a:gd name="T16" fmla="*/ 132855 w 101"/>
                <a:gd name="T17" fmla="*/ 32588 h 89"/>
                <a:gd name="T18" fmla="*/ 135566 w 101"/>
                <a:gd name="T19" fmla="*/ 32588 h 89"/>
                <a:gd name="T20" fmla="*/ 138278 w 101"/>
                <a:gd name="T21" fmla="*/ 32588 h 89"/>
                <a:gd name="T22" fmla="*/ 187082 w 101"/>
                <a:gd name="T23" fmla="*/ 5431 h 89"/>
                <a:gd name="T24" fmla="*/ 208772 w 101"/>
                <a:gd name="T25" fmla="*/ 2716 h 89"/>
                <a:gd name="T26" fmla="*/ 222329 w 101"/>
                <a:gd name="T27" fmla="*/ 2716 h 89"/>
                <a:gd name="T28" fmla="*/ 249442 w 101"/>
                <a:gd name="T29" fmla="*/ 16294 h 89"/>
                <a:gd name="T30" fmla="*/ 271133 w 101"/>
                <a:gd name="T31" fmla="*/ 76040 h 89"/>
                <a:gd name="T32" fmla="*/ 233174 w 101"/>
                <a:gd name="T33" fmla="*/ 168373 h 89"/>
                <a:gd name="T34" fmla="*/ 157257 w 101"/>
                <a:gd name="T35" fmla="*/ 228119 h 89"/>
                <a:gd name="T36" fmla="*/ 130144 w 101"/>
                <a:gd name="T37" fmla="*/ 241697 h 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1"/>
                <a:gd name="T58" fmla="*/ 0 h 89"/>
                <a:gd name="T59" fmla="*/ 101 w 101"/>
                <a:gd name="T60" fmla="*/ 89 h 8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1" h="89">
                  <a:moveTo>
                    <a:pt x="48" y="89"/>
                  </a:moveTo>
                  <a:cubicBezTo>
                    <a:pt x="44" y="88"/>
                    <a:pt x="41" y="86"/>
                    <a:pt x="38" y="84"/>
                  </a:cubicBezTo>
                  <a:cubicBezTo>
                    <a:pt x="29" y="78"/>
                    <a:pt x="19" y="70"/>
                    <a:pt x="12" y="60"/>
                  </a:cubicBezTo>
                  <a:cubicBezTo>
                    <a:pt x="4" y="50"/>
                    <a:pt x="0" y="39"/>
                    <a:pt x="0" y="26"/>
                  </a:cubicBezTo>
                  <a:cubicBezTo>
                    <a:pt x="0" y="17"/>
                    <a:pt x="3" y="9"/>
                    <a:pt x="9" y="4"/>
                  </a:cubicBezTo>
                  <a:cubicBezTo>
                    <a:pt x="12" y="2"/>
                    <a:pt x="15" y="1"/>
                    <a:pt x="19" y="0"/>
                  </a:cubicBezTo>
                  <a:cubicBezTo>
                    <a:pt x="21" y="0"/>
                    <a:pt x="23" y="0"/>
                    <a:pt x="24" y="0"/>
                  </a:cubicBezTo>
                  <a:cubicBezTo>
                    <a:pt x="27" y="0"/>
                    <a:pt x="29" y="0"/>
                    <a:pt x="32" y="1"/>
                  </a:cubicBezTo>
                  <a:cubicBezTo>
                    <a:pt x="38" y="3"/>
                    <a:pt x="43" y="7"/>
                    <a:pt x="49" y="12"/>
                  </a:cubicBezTo>
                  <a:cubicBezTo>
                    <a:pt x="50" y="12"/>
                    <a:pt x="50" y="12"/>
                    <a:pt x="50" y="12"/>
                  </a:cubicBezTo>
                  <a:cubicBezTo>
                    <a:pt x="51" y="12"/>
                    <a:pt x="51" y="12"/>
                    <a:pt x="51" y="12"/>
                  </a:cubicBezTo>
                  <a:cubicBezTo>
                    <a:pt x="57" y="7"/>
                    <a:pt x="63" y="3"/>
                    <a:pt x="69" y="2"/>
                  </a:cubicBezTo>
                  <a:cubicBezTo>
                    <a:pt x="72" y="1"/>
                    <a:pt x="74" y="1"/>
                    <a:pt x="77" y="1"/>
                  </a:cubicBezTo>
                  <a:cubicBezTo>
                    <a:pt x="79" y="1"/>
                    <a:pt x="80" y="1"/>
                    <a:pt x="82" y="1"/>
                  </a:cubicBezTo>
                  <a:cubicBezTo>
                    <a:pt x="86" y="2"/>
                    <a:pt x="89" y="4"/>
                    <a:pt x="92" y="6"/>
                  </a:cubicBezTo>
                  <a:cubicBezTo>
                    <a:pt x="98" y="11"/>
                    <a:pt x="101" y="19"/>
                    <a:pt x="100" y="28"/>
                  </a:cubicBezTo>
                  <a:cubicBezTo>
                    <a:pt x="99" y="41"/>
                    <a:pt x="94" y="52"/>
                    <a:pt x="86" y="62"/>
                  </a:cubicBezTo>
                  <a:cubicBezTo>
                    <a:pt x="78" y="71"/>
                    <a:pt x="68" y="79"/>
                    <a:pt x="58" y="84"/>
                  </a:cubicBezTo>
                  <a:cubicBezTo>
                    <a:pt x="55" y="86"/>
                    <a:pt x="52" y="88"/>
                    <a:pt x="48"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68" name="Freeform 20"/>
            <p:cNvSpPr>
              <a:spLocks noEditPoints="1"/>
            </p:cNvSpPr>
            <p:nvPr/>
          </p:nvSpPr>
          <p:spPr bwMode="auto">
            <a:xfrm>
              <a:off x="5238750" y="3061097"/>
              <a:ext cx="233363" cy="244079"/>
            </a:xfrm>
            <a:custGeom>
              <a:avLst/>
              <a:gdLst>
                <a:gd name="T0" fmla="*/ 135676 w 86"/>
                <a:gd name="T1" fmla="*/ 0 h 90"/>
                <a:gd name="T2" fmla="*/ 37989 w 86"/>
                <a:gd name="T3" fmla="*/ 97632 h 90"/>
                <a:gd name="T4" fmla="*/ 62411 w 86"/>
                <a:gd name="T5" fmla="*/ 162719 h 90"/>
                <a:gd name="T6" fmla="*/ 5427 w 86"/>
                <a:gd name="T7" fmla="*/ 222383 h 90"/>
                <a:gd name="T8" fmla="*/ 0 w 86"/>
                <a:gd name="T9" fmla="*/ 230519 h 90"/>
                <a:gd name="T10" fmla="*/ 5427 w 86"/>
                <a:gd name="T11" fmla="*/ 238655 h 90"/>
                <a:gd name="T12" fmla="*/ 21708 w 86"/>
                <a:gd name="T13" fmla="*/ 238655 h 90"/>
                <a:gd name="T14" fmla="*/ 81406 w 86"/>
                <a:gd name="T15" fmla="*/ 178991 h 90"/>
                <a:gd name="T16" fmla="*/ 135676 w 86"/>
                <a:gd name="T17" fmla="*/ 195263 h 90"/>
                <a:gd name="T18" fmla="*/ 233363 w 86"/>
                <a:gd name="T19" fmla="*/ 97632 h 90"/>
                <a:gd name="T20" fmla="*/ 135676 w 86"/>
                <a:gd name="T21" fmla="*/ 0 h 90"/>
                <a:gd name="T22" fmla="*/ 135676 w 86"/>
                <a:gd name="T23" fmla="*/ 16272 h 90"/>
                <a:gd name="T24" fmla="*/ 217082 w 86"/>
                <a:gd name="T25" fmla="*/ 97632 h 90"/>
                <a:gd name="T26" fmla="*/ 135676 w 86"/>
                <a:gd name="T27" fmla="*/ 178991 h 90"/>
                <a:gd name="T28" fmla="*/ 54270 w 86"/>
                <a:gd name="T29" fmla="*/ 97632 h 90"/>
                <a:gd name="T30" fmla="*/ 135676 w 86"/>
                <a:gd name="T31" fmla="*/ 16272 h 9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6"/>
                <a:gd name="T49" fmla="*/ 0 h 90"/>
                <a:gd name="T50" fmla="*/ 86 w 86"/>
                <a:gd name="T51" fmla="*/ 90 h 9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6" h="90">
                  <a:moveTo>
                    <a:pt x="50" y="0"/>
                  </a:moveTo>
                  <a:cubicBezTo>
                    <a:pt x="30" y="0"/>
                    <a:pt x="14" y="16"/>
                    <a:pt x="14" y="36"/>
                  </a:cubicBezTo>
                  <a:cubicBezTo>
                    <a:pt x="14" y="45"/>
                    <a:pt x="18" y="54"/>
                    <a:pt x="23" y="60"/>
                  </a:cubicBezTo>
                  <a:cubicBezTo>
                    <a:pt x="2" y="82"/>
                    <a:pt x="2" y="82"/>
                    <a:pt x="2" y="82"/>
                  </a:cubicBezTo>
                  <a:cubicBezTo>
                    <a:pt x="1" y="83"/>
                    <a:pt x="0" y="84"/>
                    <a:pt x="0" y="85"/>
                  </a:cubicBezTo>
                  <a:cubicBezTo>
                    <a:pt x="0" y="86"/>
                    <a:pt x="1" y="88"/>
                    <a:pt x="2" y="88"/>
                  </a:cubicBezTo>
                  <a:cubicBezTo>
                    <a:pt x="3" y="90"/>
                    <a:pt x="6" y="90"/>
                    <a:pt x="8" y="88"/>
                  </a:cubicBezTo>
                  <a:cubicBezTo>
                    <a:pt x="30" y="66"/>
                    <a:pt x="30" y="66"/>
                    <a:pt x="30" y="66"/>
                  </a:cubicBezTo>
                  <a:cubicBezTo>
                    <a:pt x="36" y="70"/>
                    <a:pt x="43" y="72"/>
                    <a:pt x="50" y="72"/>
                  </a:cubicBezTo>
                  <a:cubicBezTo>
                    <a:pt x="70" y="72"/>
                    <a:pt x="86" y="56"/>
                    <a:pt x="86" y="36"/>
                  </a:cubicBezTo>
                  <a:cubicBezTo>
                    <a:pt x="86" y="16"/>
                    <a:pt x="70" y="0"/>
                    <a:pt x="50" y="0"/>
                  </a:cubicBezTo>
                  <a:close/>
                  <a:moveTo>
                    <a:pt x="50" y="6"/>
                  </a:moveTo>
                  <a:cubicBezTo>
                    <a:pt x="67" y="6"/>
                    <a:pt x="80" y="20"/>
                    <a:pt x="80" y="36"/>
                  </a:cubicBezTo>
                  <a:cubicBezTo>
                    <a:pt x="80" y="53"/>
                    <a:pt x="67" y="66"/>
                    <a:pt x="50" y="66"/>
                  </a:cubicBezTo>
                  <a:cubicBezTo>
                    <a:pt x="34" y="66"/>
                    <a:pt x="20" y="53"/>
                    <a:pt x="20" y="36"/>
                  </a:cubicBezTo>
                  <a:cubicBezTo>
                    <a:pt x="20" y="20"/>
                    <a:pt x="34" y="6"/>
                    <a:pt x="5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69" name="Freeform 21"/>
            <p:cNvSpPr>
              <a:spLocks noEditPoints="1"/>
            </p:cNvSpPr>
            <p:nvPr/>
          </p:nvSpPr>
          <p:spPr bwMode="auto">
            <a:xfrm>
              <a:off x="5170885" y="1402556"/>
              <a:ext cx="282178" cy="191691"/>
            </a:xfrm>
            <a:custGeom>
              <a:avLst/>
              <a:gdLst>
                <a:gd name="T0" fmla="*/ 0 w 104"/>
                <a:gd name="T1" fmla="*/ 26999 h 71"/>
                <a:gd name="T2" fmla="*/ 0 w 104"/>
                <a:gd name="T3" fmla="*/ 164692 h 71"/>
                <a:gd name="T4" fmla="*/ 27133 w 104"/>
                <a:gd name="T5" fmla="*/ 191691 h 71"/>
                <a:gd name="T6" fmla="*/ 255046 w 104"/>
                <a:gd name="T7" fmla="*/ 191691 h 71"/>
                <a:gd name="T8" fmla="*/ 282178 w 104"/>
                <a:gd name="T9" fmla="*/ 164692 h 71"/>
                <a:gd name="T10" fmla="*/ 282178 w 104"/>
                <a:gd name="T11" fmla="*/ 26999 h 71"/>
                <a:gd name="T12" fmla="*/ 255046 w 104"/>
                <a:gd name="T13" fmla="*/ 0 h 71"/>
                <a:gd name="T14" fmla="*/ 27133 w 104"/>
                <a:gd name="T15" fmla="*/ 0 h 71"/>
                <a:gd name="T16" fmla="*/ 0 w 104"/>
                <a:gd name="T17" fmla="*/ 26999 h 71"/>
                <a:gd name="T18" fmla="*/ 18993 w 104"/>
                <a:gd name="T19" fmla="*/ 164692 h 71"/>
                <a:gd name="T20" fmla="*/ 18993 w 104"/>
                <a:gd name="T21" fmla="*/ 26999 h 71"/>
                <a:gd name="T22" fmla="*/ 105817 w 104"/>
                <a:gd name="T23" fmla="*/ 99895 h 71"/>
                <a:gd name="T24" fmla="*/ 18993 w 104"/>
                <a:gd name="T25" fmla="*/ 167392 h 71"/>
                <a:gd name="T26" fmla="*/ 18993 w 104"/>
                <a:gd name="T27" fmla="*/ 164692 h 71"/>
                <a:gd name="T28" fmla="*/ 265899 w 104"/>
                <a:gd name="T29" fmla="*/ 167392 h 71"/>
                <a:gd name="T30" fmla="*/ 176361 w 104"/>
                <a:gd name="T31" fmla="*/ 99895 h 71"/>
                <a:gd name="T32" fmla="*/ 265899 w 104"/>
                <a:gd name="T33" fmla="*/ 26999 h 71"/>
                <a:gd name="T34" fmla="*/ 265899 w 104"/>
                <a:gd name="T35" fmla="*/ 164692 h 71"/>
                <a:gd name="T36" fmla="*/ 265899 w 104"/>
                <a:gd name="T37" fmla="*/ 167392 h 71"/>
                <a:gd name="T38" fmla="*/ 32559 w 104"/>
                <a:gd name="T39" fmla="*/ 16199 h 71"/>
                <a:gd name="T40" fmla="*/ 252332 w 104"/>
                <a:gd name="T41" fmla="*/ 16199 h 71"/>
                <a:gd name="T42" fmla="*/ 149229 w 104"/>
                <a:gd name="T43" fmla="*/ 99895 h 71"/>
                <a:gd name="T44" fmla="*/ 132949 w 104"/>
                <a:gd name="T45" fmla="*/ 99895 h 71"/>
                <a:gd name="T46" fmla="*/ 32559 w 104"/>
                <a:gd name="T47" fmla="*/ 16199 h 71"/>
                <a:gd name="T48" fmla="*/ 246906 w 104"/>
                <a:gd name="T49" fmla="*/ 175492 h 71"/>
                <a:gd name="T50" fmla="*/ 35272 w 104"/>
                <a:gd name="T51" fmla="*/ 175492 h 71"/>
                <a:gd name="T52" fmla="*/ 119383 w 104"/>
                <a:gd name="T53" fmla="*/ 110695 h 71"/>
                <a:gd name="T54" fmla="*/ 122096 w 104"/>
                <a:gd name="T55" fmla="*/ 113395 h 71"/>
                <a:gd name="T56" fmla="*/ 141089 w 104"/>
                <a:gd name="T57" fmla="*/ 118794 h 71"/>
                <a:gd name="T58" fmla="*/ 160082 w 104"/>
                <a:gd name="T59" fmla="*/ 113395 h 71"/>
                <a:gd name="T60" fmla="*/ 162795 w 104"/>
                <a:gd name="T61" fmla="*/ 110695 h 71"/>
                <a:gd name="T62" fmla="*/ 246906 w 104"/>
                <a:gd name="T63" fmla="*/ 175492 h 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4"/>
                <a:gd name="T97" fmla="*/ 0 h 71"/>
                <a:gd name="T98" fmla="*/ 104 w 104"/>
                <a:gd name="T99" fmla="*/ 71 h 7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4" h="71">
                  <a:moveTo>
                    <a:pt x="0" y="10"/>
                  </a:moveTo>
                  <a:cubicBezTo>
                    <a:pt x="0" y="61"/>
                    <a:pt x="0" y="61"/>
                    <a:pt x="0" y="61"/>
                  </a:cubicBezTo>
                  <a:cubicBezTo>
                    <a:pt x="0" y="67"/>
                    <a:pt x="5" y="71"/>
                    <a:pt x="10" y="71"/>
                  </a:cubicBezTo>
                  <a:cubicBezTo>
                    <a:pt x="94" y="71"/>
                    <a:pt x="94" y="71"/>
                    <a:pt x="94" y="71"/>
                  </a:cubicBezTo>
                  <a:cubicBezTo>
                    <a:pt x="100" y="71"/>
                    <a:pt x="104" y="67"/>
                    <a:pt x="104" y="61"/>
                  </a:cubicBezTo>
                  <a:cubicBezTo>
                    <a:pt x="104" y="10"/>
                    <a:pt x="104" y="10"/>
                    <a:pt x="104" y="10"/>
                  </a:cubicBezTo>
                  <a:cubicBezTo>
                    <a:pt x="104" y="4"/>
                    <a:pt x="100" y="0"/>
                    <a:pt x="94" y="0"/>
                  </a:cubicBezTo>
                  <a:cubicBezTo>
                    <a:pt x="10" y="0"/>
                    <a:pt x="10" y="0"/>
                    <a:pt x="10" y="0"/>
                  </a:cubicBezTo>
                  <a:cubicBezTo>
                    <a:pt x="5" y="0"/>
                    <a:pt x="0" y="4"/>
                    <a:pt x="0" y="10"/>
                  </a:cubicBezTo>
                  <a:close/>
                  <a:moveTo>
                    <a:pt x="7" y="61"/>
                  </a:moveTo>
                  <a:cubicBezTo>
                    <a:pt x="7" y="10"/>
                    <a:pt x="7" y="10"/>
                    <a:pt x="7" y="10"/>
                  </a:cubicBezTo>
                  <a:cubicBezTo>
                    <a:pt x="39" y="37"/>
                    <a:pt x="39" y="37"/>
                    <a:pt x="39" y="37"/>
                  </a:cubicBezTo>
                  <a:cubicBezTo>
                    <a:pt x="7" y="62"/>
                    <a:pt x="7" y="62"/>
                    <a:pt x="7" y="62"/>
                  </a:cubicBezTo>
                  <a:cubicBezTo>
                    <a:pt x="7" y="62"/>
                    <a:pt x="7" y="61"/>
                    <a:pt x="7" y="61"/>
                  </a:cubicBezTo>
                  <a:close/>
                  <a:moveTo>
                    <a:pt x="98" y="62"/>
                  </a:moveTo>
                  <a:cubicBezTo>
                    <a:pt x="65" y="37"/>
                    <a:pt x="65" y="37"/>
                    <a:pt x="65" y="37"/>
                  </a:cubicBezTo>
                  <a:cubicBezTo>
                    <a:pt x="98" y="10"/>
                    <a:pt x="98" y="10"/>
                    <a:pt x="98" y="10"/>
                  </a:cubicBezTo>
                  <a:cubicBezTo>
                    <a:pt x="98" y="61"/>
                    <a:pt x="98" y="61"/>
                    <a:pt x="98" y="61"/>
                  </a:cubicBezTo>
                  <a:cubicBezTo>
                    <a:pt x="98" y="62"/>
                    <a:pt x="98" y="62"/>
                    <a:pt x="98" y="62"/>
                  </a:cubicBezTo>
                  <a:close/>
                  <a:moveTo>
                    <a:pt x="12" y="6"/>
                  </a:moveTo>
                  <a:cubicBezTo>
                    <a:pt x="93" y="6"/>
                    <a:pt x="93" y="6"/>
                    <a:pt x="93" y="6"/>
                  </a:cubicBezTo>
                  <a:cubicBezTo>
                    <a:pt x="55" y="37"/>
                    <a:pt x="55" y="37"/>
                    <a:pt x="55" y="37"/>
                  </a:cubicBezTo>
                  <a:cubicBezTo>
                    <a:pt x="54" y="38"/>
                    <a:pt x="51" y="38"/>
                    <a:pt x="49" y="37"/>
                  </a:cubicBezTo>
                  <a:lnTo>
                    <a:pt x="12" y="6"/>
                  </a:lnTo>
                  <a:close/>
                  <a:moveTo>
                    <a:pt x="91" y="65"/>
                  </a:moveTo>
                  <a:cubicBezTo>
                    <a:pt x="13" y="65"/>
                    <a:pt x="13" y="65"/>
                    <a:pt x="13" y="65"/>
                  </a:cubicBezTo>
                  <a:cubicBezTo>
                    <a:pt x="44" y="41"/>
                    <a:pt x="44" y="41"/>
                    <a:pt x="44" y="41"/>
                  </a:cubicBezTo>
                  <a:cubicBezTo>
                    <a:pt x="45" y="42"/>
                    <a:pt x="45" y="42"/>
                    <a:pt x="45" y="42"/>
                  </a:cubicBezTo>
                  <a:cubicBezTo>
                    <a:pt x="47" y="44"/>
                    <a:pt x="50" y="44"/>
                    <a:pt x="52" y="44"/>
                  </a:cubicBezTo>
                  <a:cubicBezTo>
                    <a:pt x="55" y="44"/>
                    <a:pt x="57" y="44"/>
                    <a:pt x="59" y="42"/>
                  </a:cubicBezTo>
                  <a:cubicBezTo>
                    <a:pt x="60" y="41"/>
                    <a:pt x="60" y="41"/>
                    <a:pt x="60" y="41"/>
                  </a:cubicBezTo>
                  <a:lnTo>
                    <a:pt x="91"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70" name="Freeform 22"/>
            <p:cNvSpPr>
              <a:spLocks/>
            </p:cNvSpPr>
            <p:nvPr/>
          </p:nvSpPr>
          <p:spPr bwMode="auto">
            <a:xfrm>
              <a:off x="8258175" y="1339454"/>
              <a:ext cx="152400" cy="178594"/>
            </a:xfrm>
            <a:custGeom>
              <a:avLst/>
              <a:gdLst>
                <a:gd name="T0" fmla="*/ 76200 w 128"/>
                <a:gd name="T1" fmla="*/ 0 h 150"/>
                <a:gd name="T2" fmla="*/ 152400 w 128"/>
                <a:gd name="T3" fmla="*/ 76200 h 150"/>
                <a:gd name="T4" fmla="*/ 152400 w 128"/>
                <a:gd name="T5" fmla="*/ 178594 h 150"/>
                <a:gd name="T6" fmla="*/ 103584 w 128"/>
                <a:gd name="T7" fmla="*/ 178594 h 150"/>
                <a:gd name="T8" fmla="*/ 103584 w 128"/>
                <a:gd name="T9" fmla="*/ 103585 h 150"/>
                <a:gd name="T10" fmla="*/ 51197 w 128"/>
                <a:gd name="T11" fmla="*/ 103585 h 150"/>
                <a:gd name="T12" fmla="*/ 51197 w 128"/>
                <a:gd name="T13" fmla="*/ 178594 h 150"/>
                <a:gd name="T14" fmla="*/ 0 w 128"/>
                <a:gd name="T15" fmla="*/ 178594 h 150"/>
                <a:gd name="T16" fmla="*/ 0 w 128"/>
                <a:gd name="T17" fmla="*/ 76200 h 150"/>
                <a:gd name="T18" fmla="*/ 76200 w 128"/>
                <a:gd name="T19" fmla="*/ 0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8"/>
                <a:gd name="T31" fmla="*/ 0 h 150"/>
                <a:gd name="T32" fmla="*/ 128 w 128"/>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8" h="150">
                  <a:moveTo>
                    <a:pt x="64" y="0"/>
                  </a:moveTo>
                  <a:lnTo>
                    <a:pt x="128" y="64"/>
                  </a:lnTo>
                  <a:lnTo>
                    <a:pt x="128" y="150"/>
                  </a:lnTo>
                  <a:lnTo>
                    <a:pt x="87" y="150"/>
                  </a:lnTo>
                  <a:lnTo>
                    <a:pt x="87" y="87"/>
                  </a:lnTo>
                  <a:lnTo>
                    <a:pt x="43" y="87"/>
                  </a:lnTo>
                  <a:lnTo>
                    <a:pt x="43" y="150"/>
                  </a:lnTo>
                  <a:lnTo>
                    <a:pt x="0" y="150"/>
                  </a:lnTo>
                  <a:lnTo>
                    <a:pt x="0" y="64"/>
                  </a:lnTo>
                  <a:lnTo>
                    <a:pt x="6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71" name="Freeform 23"/>
            <p:cNvSpPr>
              <a:spLocks/>
            </p:cNvSpPr>
            <p:nvPr/>
          </p:nvSpPr>
          <p:spPr bwMode="auto">
            <a:xfrm>
              <a:off x="8220075" y="1304925"/>
              <a:ext cx="228600" cy="123825"/>
            </a:xfrm>
            <a:custGeom>
              <a:avLst/>
              <a:gdLst>
                <a:gd name="T0" fmla="*/ 217714 w 84"/>
                <a:gd name="T1" fmla="*/ 123825 h 46"/>
                <a:gd name="T2" fmla="*/ 209550 w 84"/>
                <a:gd name="T3" fmla="*/ 118441 h 46"/>
                <a:gd name="T4" fmla="*/ 114300 w 84"/>
                <a:gd name="T5" fmla="*/ 26918 h 46"/>
                <a:gd name="T6" fmla="*/ 21771 w 84"/>
                <a:gd name="T7" fmla="*/ 118441 h 46"/>
                <a:gd name="T8" fmla="*/ 5443 w 84"/>
                <a:gd name="T9" fmla="*/ 118441 h 46"/>
                <a:gd name="T10" fmla="*/ 5443 w 84"/>
                <a:gd name="T11" fmla="*/ 102290 h 46"/>
                <a:gd name="T12" fmla="*/ 106136 w 84"/>
                <a:gd name="T13" fmla="*/ 2692 h 46"/>
                <a:gd name="T14" fmla="*/ 122464 w 84"/>
                <a:gd name="T15" fmla="*/ 2692 h 46"/>
                <a:gd name="T16" fmla="*/ 223157 w 84"/>
                <a:gd name="T17" fmla="*/ 102290 h 46"/>
                <a:gd name="T18" fmla="*/ 223157 w 84"/>
                <a:gd name="T19" fmla="*/ 118441 h 46"/>
                <a:gd name="T20" fmla="*/ 217714 w 84"/>
                <a:gd name="T21" fmla="*/ 123825 h 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4"/>
                <a:gd name="T34" fmla="*/ 0 h 46"/>
                <a:gd name="T35" fmla="*/ 84 w 84"/>
                <a:gd name="T36" fmla="*/ 46 h 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4" h="46">
                  <a:moveTo>
                    <a:pt x="80" y="46"/>
                  </a:moveTo>
                  <a:cubicBezTo>
                    <a:pt x="78" y="46"/>
                    <a:pt x="77" y="45"/>
                    <a:pt x="77" y="44"/>
                  </a:cubicBezTo>
                  <a:cubicBezTo>
                    <a:pt x="42" y="10"/>
                    <a:pt x="42" y="10"/>
                    <a:pt x="42" y="10"/>
                  </a:cubicBezTo>
                  <a:cubicBezTo>
                    <a:pt x="8" y="44"/>
                    <a:pt x="8" y="44"/>
                    <a:pt x="8" y="44"/>
                  </a:cubicBezTo>
                  <a:cubicBezTo>
                    <a:pt x="6" y="46"/>
                    <a:pt x="4" y="46"/>
                    <a:pt x="2" y="44"/>
                  </a:cubicBezTo>
                  <a:cubicBezTo>
                    <a:pt x="0" y="43"/>
                    <a:pt x="0" y="40"/>
                    <a:pt x="2" y="38"/>
                  </a:cubicBezTo>
                  <a:cubicBezTo>
                    <a:pt x="39" y="1"/>
                    <a:pt x="39" y="1"/>
                    <a:pt x="39" y="1"/>
                  </a:cubicBezTo>
                  <a:cubicBezTo>
                    <a:pt x="41" y="0"/>
                    <a:pt x="44" y="0"/>
                    <a:pt x="45" y="1"/>
                  </a:cubicBezTo>
                  <a:cubicBezTo>
                    <a:pt x="82" y="38"/>
                    <a:pt x="82" y="38"/>
                    <a:pt x="82" y="38"/>
                  </a:cubicBezTo>
                  <a:cubicBezTo>
                    <a:pt x="84" y="40"/>
                    <a:pt x="84" y="43"/>
                    <a:pt x="82" y="44"/>
                  </a:cubicBezTo>
                  <a:cubicBezTo>
                    <a:pt x="82" y="45"/>
                    <a:pt x="81" y="46"/>
                    <a:pt x="80" y="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72" name="Freeform 24"/>
            <p:cNvSpPr>
              <a:spLocks/>
            </p:cNvSpPr>
            <p:nvPr/>
          </p:nvSpPr>
          <p:spPr bwMode="auto">
            <a:xfrm>
              <a:off x="6848476" y="466725"/>
              <a:ext cx="59531" cy="65485"/>
            </a:xfrm>
            <a:custGeom>
              <a:avLst/>
              <a:gdLst>
                <a:gd name="T0" fmla="*/ 2706 w 22"/>
                <a:gd name="T1" fmla="*/ 38200 h 24"/>
                <a:gd name="T2" fmla="*/ 29766 w 22"/>
                <a:gd name="T3" fmla="*/ 65485 h 24"/>
                <a:gd name="T4" fmla="*/ 56825 w 22"/>
                <a:gd name="T5" fmla="*/ 38200 h 24"/>
                <a:gd name="T6" fmla="*/ 59531 w 22"/>
                <a:gd name="T7" fmla="*/ 32742 h 24"/>
                <a:gd name="T8" fmla="*/ 56825 w 22"/>
                <a:gd name="T9" fmla="*/ 24557 h 24"/>
                <a:gd name="T10" fmla="*/ 56825 w 22"/>
                <a:gd name="T11" fmla="*/ 24557 h 24"/>
                <a:gd name="T12" fmla="*/ 32471 w 22"/>
                <a:gd name="T13" fmla="*/ 2729 h 24"/>
                <a:gd name="T14" fmla="*/ 37883 w 22"/>
                <a:gd name="T15" fmla="*/ 0 h 24"/>
                <a:gd name="T16" fmla="*/ 29766 w 22"/>
                <a:gd name="T17" fmla="*/ 2729 h 24"/>
                <a:gd name="T18" fmla="*/ 21648 w 22"/>
                <a:gd name="T19" fmla="*/ 2729 h 24"/>
                <a:gd name="T20" fmla="*/ 27060 w 22"/>
                <a:gd name="T21" fmla="*/ 2729 h 24"/>
                <a:gd name="T22" fmla="*/ 27060 w 22"/>
                <a:gd name="T23" fmla="*/ 2729 h 24"/>
                <a:gd name="T24" fmla="*/ 16236 w 22"/>
                <a:gd name="T25" fmla="*/ 5457 h 24"/>
                <a:gd name="T26" fmla="*/ 21648 w 22"/>
                <a:gd name="T27" fmla="*/ 5457 h 24"/>
                <a:gd name="T28" fmla="*/ 2706 w 22"/>
                <a:gd name="T29" fmla="*/ 24557 h 24"/>
                <a:gd name="T30" fmla="*/ 2706 w 22"/>
                <a:gd name="T31" fmla="*/ 24557 h 24"/>
                <a:gd name="T32" fmla="*/ 0 w 22"/>
                <a:gd name="T33" fmla="*/ 32742 h 24"/>
                <a:gd name="T34" fmla="*/ 2706 w 22"/>
                <a:gd name="T35" fmla="*/ 3820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
                <a:gd name="T55" fmla="*/ 0 h 24"/>
                <a:gd name="T56" fmla="*/ 22 w 22"/>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 h="24">
                  <a:moveTo>
                    <a:pt x="1" y="14"/>
                  </a:moveTo>
                  <a:cubicBezTo>
                    <a:pt x="2" y="20"/>
                    <a:pt x="7" y="24"/>
                    <a:pt x="11" y="24"/>
                  </a:cubicBezTo>
                  <a:cubicBezTo>
                    <a:pt x="16" y="24"/>
                    <a:pt x="20" y="20"/>
                    <a:pt x="21" y="14"/>
                  </a:cubicBezTo>
                  <a:cubicBezTo>
                    <a:pt x="21" y="14"/>
                    <a:pt x="22" y="13"/>
                    <a:pt x="22" y="12"/>
                  </a:cubicBezTo>
                  <a:cubicBezTo>
                    <a:pt x="22" y="10"/>
                    <a:pt x="22" y="9"/>
                    <a:pt x="21" y="9"/>
                  </a:cubicBezTo>
                  <a:cubicBezTo>
                    <a:pt x="21" y="9"/>
                    <a:pt x="21" y="9"/>
                    <a:pt x="21" y="9"/>
                  </a:cubicBezTo>
                  <a:cubicBezTo>
                    <a:pt x="20" y="5"/>
                    <a:pt x="16" y="1"/>
                    <a:pt x="12" y="1"/>
                  </a:cubicBezTo>
                  <a:cubicBezTo>
                    <a:pt x="13" y="0"/>
                    <a:pt x="13" y="0"/>
                    <a:pt x="14" y="0"/>
                  </a:cubicBezTo>
                  <a:cubicBezTo>
                    <a:pt x="12" y="0"/>
                    <a:pt x="11" y="1"/>
                    <a:pt x="11" y="1"/>
                  </a:cubicBezTo>
                  <a:cubicBezTo>
                    <a:pt x="10" y="1"/>
                    <a:pt x="9" y="1"/>
                    <a:pt x="8" y="1"/>
                  </a:cubicBezTo>
                  <a:cubicBezTo>
                    <a:pt x="9" y="1"/>
                    <a:pt x="9" y="1"/>
                    <a:pt x="10" y="1"/>
                  </a:cubicBezTo>
                  <a:cubicBezTo>
                    <a:pt x="10" y="1"/>
                    <a:pt x="10" y="1"/>
                    <a:pt x="10" y="1"/>
                  </a:cubicBezTo>
                  <a:cubicBezTo>
                    <a:pt x="9" y="1"/>
                    <a:pt x="8" y="1"/>
                    <a:pt x="6" y="2"/>
                  </a:cubicBezTo>
                  <a:cubicBezTo>
                    <a:pt x="6" y="2"/>
                    <a:pt x="7" y="1"/>
                    <a:pt x="8" y="2"/>
                  </a:cubicBezTo>
                  <a:cubicBezTo>
                    <a:pt x="5" y="3"/>
                    <a:pt x="2" y="6"/>
                    <a:pt x="1" y="9"/>
                  </a:cubicBezTo>
                  <a:cubicBezTo>
                    <a:pt x="1" y="9"/>
                    <a:pt x="1" y="9"/>
                    <a:pt x="1" y="9"/>
                  </a:cubicBezTo>
                  <a:cubicBezTo>
                    <a:pt x="0" y="9"/>
                    <a:pt x="0" y="10"/>
                    <a:pt x="0" y="12"/>
                  </a:cubicBezTo>
                  <a:cubicBezTo>
                    <a:pt x="0" y="13"/>
                    <a:pt x="1" y="14"/>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73" name="Freeform 25"/>
            <p:cNvSpPr>
              <a:spLocks/>
            </p:cNvSpPr>
            <p:nvPr/>
          </p:nvSpPr>
          <p:spPr bwMode="auto">
            <a:xfrm>
              <a:off x="6802042" y="540544"/>
              <a:ext cx="163115" cy="219075"/>
            </a:xfrm>
            <a:custGeom>
              <a:avLst/>
              <a:gdLst>
                <a:gd name="T0" fmla="*/ 157678 w 60"/>
                <a:gd name="T1" fmla="*/ 24342 h 81"/>
                <a:gd name="T2" fmla="*/ 144085 w 60"/>
                <a:gd name="T3" fmla="*/ 27046 h 81"/>
                <a:gd name="T4" fmla="*/ 130492 w 60"/>
                <a:gd name="T5" fmla="*/ 40569 h 81"/>
                <a:gd name="T6" fmla="*/ 122336 w 60"/>
                <a:gd name="T7" fmla="*/ 18932 h 81"/>
                <a:gd name="T8" fmla="*/ 119618 w 60"/>
                <a:gd name="T9" fmla="*/ 8114 h 81"/>
                <a:gd name="T10" fmla="*/ 114181 w 60"/>
                <a:gd name="T11" fmla="*/ 2705 h 81"/>
                <a:gd name="T12" fmla="*/ 114181 w 60"/>
                <a:gd name="T13" fmla="*/ 2705 h 81"/>
                <a:gd name="T14" fmla="*/ 100588 w 60"/>
                <a:gd name="T15" fmla="*/ 0 h 81"/>
                <a:gd name="T16" fmla="*/ 92432 w 60"/>
                <a:gd name="T17" fmla="*/ 0 h 81"/>
                <a:gd name="T18" fmla="*/ 92432 w 60"/>
                <a:gd name="T19" fmla="*/ 8114 h 81"/>
                <a:gd name="T20" fmla="*/ 84276 w 60"/>
                <a:gd name="T21" fmla="*/ 32456 h 81"/>
                <a:gd name="T22" fmla="*/ 81558 w 60"/>
                <a:gd name="T23" fmla="*/ 13523 h 81"/>
                <a:gd name="T24" fmla="*/ 81558 w 60"/>
                <a:gd name="T25" fmla="*/ 10819 h 81"/>
                <a:gd name="T26" fmla="*/ 81558 w 60"/>
                <a:gd name="T27" fmla="*/ 10819 h 81"/>
                <a:gd name="T28" fmla="*/ 84276 w 60"/>
                <a:gd name="T29" fmla="*/ 0 h 81"/>
                <a:gd name="T30" fmla="*/ 84276 w 60"/>
                <a:gd name="T31" fmla="*/ 0 h 81"/>
                <a:gd name="T32" fmla="*/ 67965 w 60"/>
                <a:gd name="T33" fmla="*/ 0 h 81"/>
                <a:gd name="T34" fmla="*/ 65246 w 60"/>
                <a:gd name="T35" fmla="*/ 0 h 81"/>
                <a:gd name="T36" fmla="*/ 70683 w 60"/>
                <a:gd name="T37" fmla="*/ 10819 h 81"/>
                <a:gd name="T38" fmla="*/ 70683 w 60"/>
                <a:gd name="T39" fmla="*/ 10819 h 81"/>
                <a:gd name="T40" fmla="*/ 70683 w 60"/>
                <a:gd name="T41" fmla="*/ 13523 h 81"/>
                <a:gd name="T42" fmla="*/ 65246 w 60"/>
                <a:gd name="T43" fmla="*/ 32456 h 81"/>
                <a:gd name="T44" fmla="*/ 59809 w 60"/>
                <a:gd name="T45" fmla="*/ 8114 h 81"/>
                <a:gd name="T46" fmla="*/ 59809 w 60"/>
                <a:gd name="T47" fmla="*/ 0 h 81"/>
                <a:gd name="T48" fmla="*/ 51653 w 60"/>
                <a:gd name="T49" fmla="*/ 0 h 81"/>
                <a:gd name="T50" fmla="*/ 38060 w 60"/>
                <a:gd name="T51" fmla="*/ 2705 h 81"/>
                <a:gd name="T52" fmla="*/ 38060 w 60"/>
                <a:gd name="T53" fmla="*/ 2705 h 81"/>
                <a:gd name="T54" fmla="*/ 32623 w 60"/>
                <a:gd name="T55" fmla="*/ 8114 h 81"/>
                <a:gd name="T56" fmla="*/ 29904 w 60"/>
                <a:gd name="T57" fmla="*/ 18932 h 81"/>
                <a:gd name="T58" fmla="*/ 2719 w 60"/>
                <a:gd name="T59" fmla="*/ 89253 h 81"/>
                <a:gd name="T60" fmla="*/ 10874 w 60"/>
                <a:gd name="T61" fmla="*/ 102776 h 81"/>
                <a:gd name="T62" fmla="*/ 27186 w 60"/>
                <a:gd name="T63" fmla="*/ 94662 h 81"/>
                <a:gd name="T64" fmla="*/ 43497 w 60"/>
                <a:gd name="T65" fmla="*/ 54093 h 81"/>
                <a:gd name="T66" fmla="*/ 43497 w 60"/>
                <a:gd name="T67" fmla="*/ 78434 h 81"/>
                <a:gd name="T68" fmla="*/ 43497 w 60"/>
                <a:gd name="T69" fmla="*/ 78434 h 81"/>
                <a:gd name="T70" fmla="*/ 43497 w 60"/>
                <a:gd name="T71" fmla="*/ 78434 h 81"/>
                <a:gd name="T72" fmla="*/ 43497 w 60"/>
                <a:gd name="T73" fmla="*/ 202847 h 81"/>
                <a:gd name="T74" fmla="*/ 57090 w 60"/>
                <a:gd name="T75" fmla="*/ 219075 h 81"/>
                <a:gd name="T76" fmla="*/ 70683 w 60"/>
                <a:gd name="T77" fmla="*/ 202847 h 81"/>
                <a:gd name="T78" fmla="*/ 70683 w 60"/>
                <a:gd name="T79" fmla="*/ 102776 h 81"/>
                <a:gd name="T80" fmla="*/ 78839 w 60"/>
                <a:gd name="T81" fmla="*/ 102776 h 81"/>
                <a:gd name="T82" fmla="*/ 78839 w 60"/>
                <a:gd name="T83" fmla="*/ 202847 h 81"/>
                <a:gd name="T84" fmla="*/ 92432 w 60"/>
                <a:gd name="T85" fmla="*/ 219075 h 81"/>
                <a:gd name="T86" fmla="*/ 108743 w 60"/>
                <a:gd name="T87" fmla="*/ 202847 h 81"/>
                <a:gd name="T88" fmla="*/ 108743 w 60"/>
                <a:gd name="T89" fmla="*/ 78434 h 81"/>
                <a:gd name="T90" fmla="*/ 108743 w 60"/>
                <a:gd name="T91" fmla="*/ 78434 h 81"/>
                <a:gd name="T92" fmla="*/ 108743 w 60"/>
                <a:gd name="T93" fmla="*/ 78434 h 81"/>
                <a:gd name="T94" fmla="*/ 108743 w 60"/>
                <a:gd name="T95" fmla="*/ 51388 h 81"/>
                <a:gd name="T96" fmla="*/ 114181 w 60"/>
                <a:gd name="T97" fmla="*/ 64911 h 81"/>
                <a:gd name="T98" fmla="*/ 116899 w 60"/>
                <a:gd name="T99" fmla="*/ 70320 h 81"/>
                <a:gd name="T100" fmla="*/ 130492 w 60"/>
                <a:gd name="T101" fmla="*/ 70320 h 81"/>
                <a:gd name="T102" fmla="*/ 138648 w 60"/>
                <a:gd name="T103" fmla="*/ 62206 h 81"/>
                <a:gd name="T104" fmla="*/ 157678 w 60"/>
                <a:gd name="T105" fmla="*/ 40569 h 81"/>
                <a:gd name="T106" fmla="*/ 157678 w 60"/>
                <a:gd name="T107" fmla="*/ 24342 h 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81"/>
                <a:gd name="T164" fmla="*/ 60 w 60"/>
                <a:gd name="T165" fmla="*/ 81 h 8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81">
                  <a:moveTo>
                    <a:pt x="58" y="9"/>
                  </a:moveTo>
                  <a:cubicBezTo>
                    <a:pt x="57" y="8"/>
                    <a:pt x="54" y="8"/>
                    <a:pt x="53" y="10"/>
                  </a:cubicBezTo>
                  <a:cubicBezTo>
                    <a:pt x="48" y="15"/>
                    <a:pt x="48" y="15"/>
                    <a:pt x="48" y="15"/>
                  </a:cubicBezTo>
                  <a:cubicBezTo>
                    <a:pt x="45" y="7"/>
                    <a:pt x="45" y="7"/>
                    <a:pt x="45" y="7"/>
                  </a:cubicBezTo>
                  <a:cubicBezTo>
                    <a:pt x="44" y="3"/>
                    <a:pt x="44" y="3"/>
                    <a:pt x="44" y="3"/>
                  </a:cubicBezTo>
                  <a:cubicBezTo>
                    <a:pt x="43" y="2"/>
                    <a:pt x="43" y="2"/>
                    <a:pt x="42" y="1"/>
                  </a:cubicBezTo>
                  <a:cubicBezTo>
                    <a:pt x="42" y="1"/>
                    <a:pt x="42" y="1"/>
                    <a:pt x="42" y="1"/>
                  </a:cubicBezTo>
                  <a:cubicBezTo>
                    <a:pt x="40" y="0"/>
                    <a:pt x="38" y="0"/>
                    <a:pt x="37" y="0"/>
                  </a:cubicBezTo>
                  <a:cubicBezTo>
                    <a:pt x="34" y="0"/>
                    <a:pt x="34" y="0"/>
                    <a:pt x="34" y="0"/>
                  </a:cubicBezTo>
                  <a:cubicBezTo>
                    <a:pt x="34" y="1"/>
                    <a:pt x="34" y="2"/>
                    <a:pt x="34" y="3"/>
                  </a:cubicBezTo>
                  <a:cubicBezTo>
                    <a:pt x="34" y="7"/>
                    <a:pt x="33" y="10"/>
                    <a:pt x="31" y="12"/>
                  </a:cubicBezTo>
                  <a:cubicBezTo>
                    <a:pt x="30" y="5"/>
                    <a:pt x="30" y="5"/>
                    <a:pt x="30" y="5"/>
                  </a:cubicBezTo>
                  <a:cubicBezTo>
                    <a:pt x="30" y="5"/>
                    <a:pt x="30" y="4"/>
                    <a:pt x="30" y="4"/>
                  </a:cubicBezTo>
                  <a:cubicBezTo>
                    <a:pt x="30" y="4"/>
                    <a:pt x="30" y="4"/>
                    <a:pt x="30" y="4"/>
                  </a:cubicBezTo>
                  <a:cubicBezTo>
                    <a:pt x="31" y="0"/>
                    <a:pt x="31" y="0"/>
                    <a:pt x="31" y="0"/>
                  </a:cubicBezTo>
                  <a:cubicBezTo>
                    <a:pt x="31" y="0"/>
                    <a:pt x="31" y="0"/>
                    <a:pt x="31" y="0"/>
                  </a:cubicBezTo>
                  <a:cubicBezTo>
                    <a:pt x="25" y="0"/>
                    <a:pt x="25" y="0"/>
                    <a:pt x="25" y="0"/>
                  </a:cubicBezTo>
                  <a:cubicBezTo>
                    <a:pt x="24" y="0"/>
                    <a:pt x="24" y="0"/>
                    <a:pt x="24" y="0"/>
                  </a:cubicBezTo>
                  <a:cubicBezTo>
                    <a:pt x="26" y="4"/>
                    <a:pt x="26" y="4"/>
                    <a:pt x="26" y="4"/>
                  </a:cubicBezTo>
                  <a:cubicBezTo>
                    <a:pt x="26" y="4"/>
                    <a:pt x="26" y="4"/>
                    <a:pt x="26" y="4"/>
                  </a:cubicBezTo>
                  <a:cubicBezTo>
                    <a:pt x="26" y="4"/>
                    <a:pt x="26" y="5"/>
                    <a:pt x="26" y="5"/>
                  </a:cubicBezTo>
                  <a:cubicBezTo>
                    <a:pt x="24" y="12"/>
                    <a:pt x="24" y="12"/>
                    <a:pt x="24" y="12"/>
                  </a:cubicBezTo>
                  <a:cubicBezTo>
                    <a:pt x="23" y="10"/>
                    <a:pt x="22" y="7"/>
                    <a:pt x="22" y="3"/>
                  </a:cubicBezTo>
                  <a:cubicBezTo>
                    <a:pt x="22" y="2"/>
                    <a:pt x="22" y="1"/>
                    <a:pt x="22" y="0"/>
                  </a:cubicBezTo>
                  <a:cubicBezTo>
                    <a:pt x="19" y="0"/>
                    <a:pt x="19" y="0"/>
                    <a:pt x="19" y="0"/>
                  </a:cubicBezTo>
                  <a:cubicBezTo>
                    <a:pt x="17" y="0"/>
                    <a:pt x="15" y="0"/>
                    <a:pt x="14" y="1"/>
                  </a:cubicBezTo>
                  <a:cubicBezTo>
                    <a:pt x="14" y="1"/>
                    <a:pt x="14" y="1"/>
                    <a:pt x="14" y="1"/>
                  </a:cubicBezTo>
                  <a:cubicBezTo>
                    <a:pt x="13" y="2"/>
                    <a:pt x="13" y="2"/>
                    <a:pt x="12" y="3"/>
                  </a:cubicBezTo>
                  <a:cubicBezTo>
                    <a:pt x="11" y="7"/>
                    <a:pt x="11" y="7"/>
                    <a:pt x="11" y="7"/>
                  </a:cubicBezTo>
                  <a:cubicBezTo>
                    <a:pt x="1" y="33"/>
                    <a:pt x="1" y="33"/>
                    <a:pt x="1" y="33"/>
                  </a:cubicBezTo>
                  <a:cubicBezTo>
                    <a:pt x="0" y="35"/>
                    <a:pt x="2" y="37"/>
                    <a:pt x="4" y="38"/>
                  </a:cubicBezTo>
                  <a:cubicBezTo>
                    <a:pt x="6" y="38"/>
                    <a:pt x="9" y="37"/>
                    <a:pt x="10" y="35"/>
                  </a:cubicBezTo>
                  <a:cubicBezTo>
                    <a:pt x="16" y="20"/>
                    <a:pt x="16" y="20"/>
                    <a:pt x="16" y="20"/>
                  </a:cubicBezTo>
                  <a:cubicBezTo>
                    <a:pt x="16" y="29"/>
                    <a:pt x="16" y="29"/>
                    <a:pt x="16" y="29"/>
                  </a:cubicBezTo>
                  <a:cubicBezTo>
                    <a:pt x="16" y="29"/>
                    <a:pt x="16" y="29"/>
                    <a:pt x="16" y="29"/>
                  </a:cubicBezTo>
                  <a:cubicBezTo>
                    <a:pt x="16" y="29"/>
                    <a:pt x="16" y="29"/>
                    <a:pt x="16" y="29"/>
                  </a:cubicBezTo>
                  <a:cubicBezTo>
                    <a:pt x="16" y="75"/>
                    <a:pt x="16" y="75"/>
                    <a:pt x="16" y="75"/>
                  </a:cubicBezTo>
                  <a:cubicBezTo>
                    <a:pt x="16" y="78"/>
                    <a:pt x="18" y="81"/>
                    <a:pt x="21" y="81"/>
                  </a:cubicBezTo>
                  <a:cubicBezTo>
                    <a:pt x="24" y="81"/>
                    <a:pt x="26" y="78"/>
                    <a:pt x="26" y="75"/>
                  </a:cubicBezTo>
                  <a:cubicBezTo>
                    <a:pt x="26" y="38"/>
                    <a:pt x="26" y="38"/>
                    <a:pt x="26" y="38"/>
                  </a:cubicBezTo>
                  <a:cubicBezTo>
                    <a:pt x="29" y="38"/>
                    <a:pt x="29" y="38"/>
                    <a:pt x="29" y="38"/>
                  </a:cubicBezTo>
                  <a:cubicBezTo>
                    <a:pt x="29" y="75"/>
                    <a:pt x="29" y="75"/>
                    <a:pt x="29" y="75"/>
                  </a:cubicBezTo>
                  <a:cubicBezTo>
                    <a:pt x="29" y="78"/>
                    <a:pt x="31" y="81"/>
                    <a:pt x="34" y="81"/>
                  </a:cubicBezTo>
                  <a:cubicBezTo>
                    <a:pt x="37" y="81"/>
                    <a:pt x="40" y="78"/>
                    <a:pt x="40" y="75"/>
                  </a:cubicBezTo>
                  <a:cubicBezTo>
                    <a:pt x="40" y="29"/>
                    <a:pt x="40" y="29"/>
                    <a:pt x="40" y="29"/>
                  </a:cubicBezTo>
                  <a:cubicBezTo>
                    <a:pt x="40" y="29"/>
                    <a:pt x="40" y="29"/>
                    <a:pt x="40" y="29"/>
                  </a:cubicBezTo>
                  <a:cubicBezTo>
                    <a:pt x="40" y="29"/>
                    <a:pt x="40" y="29"/>
                    <a:pt x="40" y="29"/>
                  </a:cubicBezTo>
                  <a:cubicBezTo>
                    <a:pt x="40" y="19"/>
                    <a:pt x="40" y="19"/>
                    <a:pt x="40" y="19"/>
                  </a:cubicBezTo>
                  <a:cubicBezTo>
                    <a:pt x="42" y="24"/>
                    <a:pt x="42" y="24"/>
                    <a:pt x="42" y="24"/>
                  </a:cubicBezTo>
                  <a:cubicBezTo>
                    <a:pt x="42" y="25"/>
                    <a:pt x="42" y="26"/>
                    <a:pt x="43" y="26"/>
                  </a:cubicBezTo>
                  <a:cubicBezTo>
                    <a:pt x="44" y="28"/>
                    <a:pt x="47" y="28"/>
                    <a:pt x="48" y="26"/>
                  </a:cubicBezTo>
                  <a:cubicBezTo>
                    <a:pt x="51" y="23"/>
                    <a:pt x="51" y="23"/>
                    <a:pt x="51" y="23"/>
                  </a:cubicBezTo>
                  <a:cubicBezTo>
                    <a:pt x="58" y="15"/>
                    <a:pt x="58" y="15"/>
                    <a:pt x="58" y="15"/>
                  </a:cubicBezTo>
                  <a:cubicBezTo>
                    <a:pt x="60" y="13"/>
                    <a:pt x="60" y="11"/>
                    <a:pt x="5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91274" name="文本框 65"/>
            <p:cNvSpPr txBox="1">
              <a:spLocks noChangeArrowheads="1"/>
            </p:cNvSpPr>
            <p:nvPr/>
          </p:nvSpPr>
          <p:spPr bwMode="auto">
            <a:xfrm>
              <a:off x="4968989" y="1661692"/>
              <a:ext cx="794037" cy="44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sp>
          <p:nvSpPr>
            <p:cNvPr id="991275" name="文本框 59"/>
            <p:cNvSpPr txBox="1">
              <a:spLocks noChangeArrowheads="1"/>
            </p:cNvSpPr>
            <p:nvPr/>
          </p:nvSpPr>
          <p:spPr bwMode="auto">
            <a:xfrm>
              <a:off x="7941864" y="1661692"/>
              <a:ext cx="794038" cy="44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sp>
          <p:nvSpPr>
            <p:cNvPr id="991276" name="文本框 60"/>
            <p:cNvSpPr txBox="1">
              <a:spLocks noChangeArrowheads="1"/>
            </p:cNvSpPr>
            <p:nvPr/>
          </p:nvSpPr>
          <p:spPr bwMode="auto">
            <a:xfrm>
              <a:off x="4968989" y="3283375"/>
              <a:ext cx="794037" cy="44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sp>
          <p:nvSpPr>
            <p:cNvPr id="991277" name="文本框 61"/>
            <p:cNvSpPr txBox="1">
              <a:spLocks noChangeArrowheads="1"/>
            </p:cNvSpPr>
            <p:nvPr/>
          </p:nvSpPr>
          <p:spPr bwMode="auto">
            <a:xfrm>
              <a:off x="7941864" y="3283375"/>
              <a:ext cx="794038" cy="445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sp>
          <p:nvSpPr>
            <p:cNvPr id="991278" name="文本框 62"/>
            <p:cNvSpPr txBox="1">
              <a:spLocks noChangeArrowheads="1"/>
            </p:cNvSpPr>
            <p:nvPr/>
          </p:nvSpPr>
          <p:spPr bwMode="auto">
            <a:xfrm>
              <a:off x="6480836" y="4115881"/>
              <a:ext cx="794037" cy="44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sp>
          <p:nvSpPr>
            <p:cNvPr id="991279" name="文本框 66"/>
            <p:cNvSpPr txBox="1">
              <a:spLocks noChangeArrowheads="1"/>
            </p:cNvSpPr>
            <p:nvPr/>
          </p:nvSpPr>
          <p:spPr bwMode="auto">
            <a:xfrm>
              <a:off x="6480836" y="829187"/>
              <a:ext cx="794037" cy="44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cs typeface="Arial" pitchFamily="34" charset="0"/>
                </a:rPr>
                <a:t>文本</a:t>
              </a:r>
            </a:p>
          </p:txBody>
        </p:sp>
      </p:grpSp>
      <p:sp>
        <p:nvSpPr>
          <p:cNvPr id="991280" name="矩形 33"/>
          <p:cNvSpPr>
            <a:spLocks noChangeArrowheads="1"/>
          </p:cNvSpPr>
          <p:nvPr/>
        </p:nvSpPr>
        <p:spPr bwMode="auto">
          <a:xfrm>
            <a:off x="482600" y="1236663"/>
            <a:ext cx="4408488"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您的内容打在这里，或者通过复制您的文本后，在此框中选择粘贴，并选择只保留文字。</a:t>
            </a:r>
          </a:p>
        </p:txBody>
      </p:sp>
      <p:sp>
        <p:nvSpPr>
          <p:cNvPr id="991281" name="矩形 34"/>
          <p:cNvSpPr>
            <a:spLocks noChangeArrowheads="1"/>
          </p:cNvSpPr>
          <p:nvPr/>
        </p:nvSpPr>
        <p:spPr bwMode="auto">
          <a:xfrm>
            <a:off x="482600" y="2917825"/>
            <a:ext cx="354647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您的内容打在这里，或者通过复制您的文本后，在此框中选择粘贴，并选择只保留文字。</a:t>
            </a:r>
          </a:p>
        </p:txBody>
      </p:sp>
      <p:sp>
        <p:nvSpPr>
          <p:cNvPr id="991282" name="矩形 35"/>
          <p:cNvSpPr>
            <a:spLocks noChangeArrowheads="1"/>
          </p:cNvSpPr>
          <p:nvPr/>
        </p:nvSpPr>
        <p:spPr bwMode="auto">
          <a:xfrm>
            <a:off x="482600" y="4949825"/>
            <a:ext cx="34163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您的内容打在这里，或者通过复制您的文本后，在此框中选择粘贴，并选择只保留文字。</a:t>
            </a:r>
          </a:p>
        </p:txBody>
      </p:sp>
      <p:sp>
        <p:nvSpPr>
          <p:cNvPr id="991283" name="矩形 36"/>
          <p:cNvSpPr>
            <a:spLocks noChangeArrowheads="1"/>
          </p:cNvSpPr>
          <p:nvPr/>
        </p:nvSpPr>
        <p:spPr bwMode="auto">
          <a:xfrm>
            <a:off x="7080250" y="1357313"/>
            <a:ext cx="44100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a:t>
            </a:r>
          </a:p>
        </p:txBody>
      </p:sp>
      <p:sp>
        <p:nvSpPr>
          <p:cNvPr id="991284" name="矩形 37"/>
          <p:cNvSpPr>
            <a:spLocks noChangeArrowheads="1"/>
          </p:cNvSpPr>
          <p:nvPr/>
        </p:nvSpPr>
        <p:spPr bwMode="auto">
          <a:xfrm>
            <a:off x="8253413" y="2917825"/>
            <a:ext cx="354647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您的内容打在这里，或者通过复制您的文本后，在此框中选择粘贴，并选择只保留文字。</a:t>
            </a:r>
          </a:p>
        </p:txBody>
      </p:sp>
      <p:sp>
        <p:nvSpPr>
          <p:cNvPr id="991285" name="矩形 38"/>
          <p:cNvSpPr>
            <a:spLocks noChangeArrowheads="1"/>
          </p:cNvSpPr>
          <p:nvPr/>
        </p:nvSpPr>
        <p:spPr bwMode="auto">
          <a:xfrm>
            <a:off x="8253413" y="4949825"/>
            <a:ext cx="34163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p>
            <a:pPr marL="287338" indent="-287338" algn="just" defTabSz="1228725">
              <a:lnSpc>
                <a:spcPct val="120000"/>
              </a:lnSpc>
              <a:spcAft>
                <a:spcPts val="800"/>
              </a:spcAft>
              <a:buFont typeface="Bodoni MT Black" pitchFamily="18" charset="0"/>
              <a:buChar char="n"/>
            </a:pPr>
            <a:r>
              <a:rPr lang="zh-CN" altLang="en-US" sz="1900">
                <a:solidFill>
                  <a:srgbClr val="595959"/>
                </a:solidFill>
                <a:latin typeface="微软雅黑" pitchFamily="34" charset="-122"/>
                <a:ea typeface="微软雅黑" pitchFamily="34" charset="-122"/>
              </a:rPr>
              <a:t>您的内容打在这里，或者通过复制您的文本后，在此框中选择粘贴，并选择只保留文字。</a:t>
            </a:r>
          </a:p>
        </p:txBody>
      </p:sp>
      <p:grpSp>
        <p:nvGrpSpPr>
          <p:cNvPr id="991286" name="Group 54"/>
          <p:cNvGrpSpPr>
            <a:grpSpLocks/>
          </p:cNvGrpSpPr>
          <p:nvPr/>
        </p:nvGrpSpPr>
        <p:grpSpPr bwMode="auto">
          <a:xfrm>
            <a:off x="985838" y="127000"/>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91289" name="圆角矩形 606"/>
          <p:cNvSpPr>
            <a:spLocks noChangeArrowheads="1"/>
          </p:cNvSpPr>
          <p:nvPr/>
        </p:nvSpPr>
        <p:spPr bwMode="auto">
          <a:xfrm>
            <a:off x="1201738"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教学过程</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91286"/>
                                        </p:tgtEl>
                                        <p:attrNameLst>
                                          <p:attrName>style.visibility</p:attrName>
                                        </p:attrNameLst>
                                      </p:cBhvr>
                                      <p:to>
                                        <p:strVal val="visible"/>
                                      </p:to>
                                    </p:set>
                                    <p:anim calcmode="lin" valueType="num">
                                      <p:cBhvr>
                                        <p:cTn id="7" dur="2000" fill="hold"/>
                                        <p:tgtEl>
                                          <p:spTgt spid="991286"/>
                                        </p:tgtEl>
                                        <p:attrNameLst>
                                          <p:attrName>ppt_w</p:attrName>
                                        </p:attrNameLst>
                                      </p:cBhvr>
                                      <p:tavLst>
                                        <p:tav tm="0">
                                          <p:val>
                                            <p:fltVal val="0"/>
                                          </p:val>
                                        </p:tav>
                                        <p:tav tm="100000">
                                          <p:val>
                                            <p:strVal val="#ppt_w"/>
                                          </p:val>
                                        </p:tav>
                                      </p:tavLst>
                                    </p:anim>
                                    <p:anim calcmode="lin" valueType="num">
                                      <p:cBhvr>
                                        <p:cTn id="8" dur="2000" fill="hold"/>
                                        <p:tgtEl>
                                          <p:spTgt spid="991286"/>
                                        </p:tgtEl>
                                        <p:attrNameLst>
                                          <p:attrName>ppt_h</p:attrName>
                                        </p:attrNameLst>
                                      </p:cBhvr>
                                      <p:tavLst>
                                        <p:tav tm="0">
                                          <p:val>
                                            <p:fltVal val="0"/>
                                          </p:val>
                                        </p:tav>
                                        <p:tav tm="100000">
                                          <p:val>
                                            <p:strVal val="#ppt_h"/>
                                          </p:val>
                                        </p:tav>
                                      </p:tavLst>
                                    </p:anim>
                                    <p:anim calcmode="lin" valueType="num">
                                      <p:cBhvr>
                                        <p:cTn id="9" dur="2000" fill="hold"/>
                                        <p:tgtEl>
                                          <p:spTgt spid="991286"/>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9128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91289"/>
                                        </p:tgtEl>
                                        <p:attrNameLst>
                                          <p:attrName>style.visibility</p:attrName>
                                        </p:attrNameLst>
                                      </p:cBhvr>
                                      <p:to>
                                        <p:strVal val="visible"/>
                                      </p:to>
                                    </p:set>
                                    <p:animEffect transition="in" filter="wipe(left)">
                                      <p:cBhvr>
                                        <p:cTn id="14" dur="1000"/>
                                        <p:tgtEl>
                                          <p:spTgt spid="991289"/>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31"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 calcmode="lin" valueType="num">
                                      <p:cBhvr>
                                        <p:cTn id="24" dur="1000" fill="hold"/>
                                        <p:tgtEl>
                                          <p:spTgt spid="2"/>
                                        </p:tgtEl>
                                        <p:attrNameLst>
                                          <p:attrName>style.rotation</p:attrName>
                                        </p:attrNameLst>
                                      </p:cBhvr>
                                      <p:tavLst>
                                        <p:tav tm="0">
                                          <p:val>
                                            <p:fltVal val="90"/>
                                          </p:val>
                                        </p:tav>
                                        <p:tav tm="100000">
                                          <p:val>
                                            <p:fltVal val="0"/>
                                          </p:val>
                                        </p:tav>
                                      </p:tavLst>
                                    </p:anim>
                                    <p:animEffect transition="in" filter="fade">
                                      <p:cBhvr>
                                        <p:cTn id="25" dur="1000"/>
                                        <p:tgtEl>
                                          <p:spTgt spid="2"/>
                                        </p:tgtEl>
                                      </p:cBhvr>
                                    </p:animEffect>
                                  </p:childTnLst>
                                </p:cTn>
                              </p:par>
                            </p:childTnLst>
                          </p:cTn>
                        </p:par>
                        <p:par>
                          <p:cTn id="26" fill="hold" nodeType="afterGroup">
                            <p:stCondLst>
                              <p:cond delay="5000"/>
                            </p:stCondLst>
                            <p:childTnLst>
                              <p:par>
                                <p:cTn id="27" presetID="2" presetClass="entr" presetSubtype="4" fill="hold" grpId="0" nodeType="afterEffect">
                                  <p:stCondLst>
                                    <p:cond delay="0"/>
                                  </p:stCondLst>
                                  <p:childTnLst>
                                    <p:set>
                                      <p:cBhvr>
                                        <p:cTn id="28" dur="1" fill="hold">
                                          <p:stCondLst>
                                            <p:cond delay="0"/>
                                          </p:stCondLst>
                                        </p:cTn>
                                        <p:tgtEl>
                                          <p:spTgt spid="991280"/>
                                        </p:tgtEl>
                                        <p:attrNameLst>
                                          <p:attrName>style.visibility</p:attrName>
                                        </p:attrNameLst>
                                      </p:cBhvr>
                                      <p:to>
                                        <p:strVal val="visible"/>
                                      </p:to>
                                    </p:set>
                                    <p:anim calcmode="lin" valueType="num">
                                      <p:cBhvr additive="base">
                                        <p:cTn id="29" dur="500" fill="hold"/>
                                        <p:tgtEl>
                                          <p:spTgt spid="991280"/>
                                        </p:tgtEl>
                                        <p:attrNameLst>
                                          <p:attrName>ppt_x</p:attrName>
                                        </p:attrNameLst>
                                      </p:cBhvr>
                                      <p:tavLst>
                                        <p:tav tm="0">
                                          <p:val>
                                            <p:strVal val="#ppt_x"/>
                                          </p:val>
                                        </p:tav>
                                        <p:tav tm="100000">
                                          <p:val>
                                            <p:strVal val="#ppt_x"/>
                                          </p:val>
                                        </p:tav>
                                      </p:tavLst>
                                    </p:anim>
                                    <p:anim calcmode="lin" valueType="num">
                                      <p:cBhvr additive="base">
                                        <p:cTn id="30" dur="500" fill="hold"/>
                                        <p:tgtEl>
                                          <p:spTgt spid="991280"/>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5500"/>
                            </p:stCondLst>
                            <p:childTnLst>
                              <p:par>
                                <p:cTn id="32" presetID="2" presetClass="entr" presetSubtype="4" fill="hold" grpId="0" nodeType="afterEffect">
                                  <p:stCondLst>
                                    <p:cond delay="0"/>
                                  </p:stCondLst>
                                  <p:childTnLst>
                                    <p:set>
                                      <p:cBhvr>
                                        <p:cTn id="33" dur="1" fill="hold">
                                          <p:stCondLst>
                                            <p:cond delay="0"/>
                                          </p:stCondLst>
                                        </p:cTn>
                                        <p:tgtEl>
                                          <p:spTgt spid="991281"/>
                                        </p:tgtEl>
                                        <p:attrNameLst>
                                          <p:attrName>style.visibility</p:attrName>
                                        </p:attrNameLst>
                                      </p:cBhvr>
                                      <p:to>
                                        <p:strVal val="visible"/>
                                      </p:to>
                                    </p:set>
                                    <p:anim calcmode="lin" valueType="num">
                                      <p:cBhvr additive="base">
                                        <p:cTn id="34" dur="500" fill="hold"/>
                                        <p:tgtEl>
                                          <p:spTgt spid="991281"/>
                                        </p:tgtEl>
                                        <p:attrNameLst>
                                          <p:attrName>ppt_x</p:attrName>
                                        </p:attrNameLst>
                                      </p:cBhvr>
                                      <p:tavLst>
                                        <p:tav tm="0">
                                          <p:val>
                                            <p:strVal val="#ppt_x"/>
                                          </p:val>
                                        </p:tav>
                                        <p:tav tm="100000">
                                          <p:val>
                                            <p:strVal val="#ppt_x"/>
                                          </p:val>
                                        </p:tav>
                                      </p:tavLst>
                                    </p:anim>
                                    <p:anim calcmode="lin" valueType="num">
                                      <p:cBhvr additive="base">
                                        <p:cTn id="35" dur="500" fill="hold"/>
                                        <p:tgtEl>
                                          <p:spTgt spid="991281"/>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6000"/>
                            </p:stCondLst>
                            <p:childTnLst>
                              <p:par>
                                <p:cTn id="37" presetID="2" presetClass="entr" presetSubtype="4" fill="hold" grpId="0" nodeType="afterEffect">
                                  <p:stCondLst>
                                    <p:cond delay="0"/>
                                  </p:stCondLst>
                                  <p:childTnLst>
                                    <p:set>
                                      <p:cBhvr>
                                        <p:cTn id="38" dur="1" fill="hold">
                                          <p:stCondLst>
                                            <p:cond delay="0"/>
                                          </p:stCondLst>
                                        </p:cTn>
                                        <p:tgtEl>
                                          <p:spTgt spid="991282"/>
                                        </p:tgtEl>
                                        <p:attrNameLst>
                                          <p:attrName>style.visibility</p:attrName>
                                        </p:attrNameLst>
                                      </p:cBhvr>
                                      <p:to>
                                        <p:strVal val="visible"/>
                                      </p:to>
                                    </p:set>
                                    <p:anim calcmode="lin" valueType="num">
                                      <p:cBhvr additive="base">
                                        <p:cTn id="39" dur="500" fill="hold"/>
                                        <p:tgtEl>
                                          <p:spTgt spid="991282"/>
                                        </p:tgtEl>
                                        <p:attrNameLst>
                                          <p:attrName>ppt_x</p:attrName>
                                        </p:attrNameLst>
                                      </p:cBhvr>
                                      <p:tavLst>
                                        <p:tav tm="0">
                                          <p:val>
                                            <p:strVal val="#ppt_x"/>
                                          </p:val>
                                        </p:tav>
                                        <p:tav tm="100000">
                                          <p:val>
                                            <p:strVal val="#ppt_x"/>
                                          </p:val>
                                        </p:tav>
                                      </p:tavLst>
                                    </p:anim>
                                    <p:anim calcmode="lin" valueType="num">
                                      <p:cBhvr additive="base">
                                        <p:cTn id="40" dur="500" fill="hold"/>
                                        <p:tgtEl>
                                          <p:spTgt spid="991282"/>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6500"/>
                            </p:stCondLst>
                            <p:childTnLst>
                              <p:par>
                                <p:cTn id="42" presetID="2" presetClass="entr" presetSubtype="4" fill="hold" grpId="0" nodeType="afterEffect">
                                  <p:stCondLst>
                                    <p:cond delay="0"/>
                                  </p:stCondLst>
                                  <p:childTnLst>
                                    <p:set>
                                      <p:cBhvr>
                                        <p:cTn id="43" dur="1" fill="hold">
                                          <p:stCondLst>
                                            <p:cond delay="0"/>
                                          </p:stCondLst>
                                        </p:cTn>
                                        <p:tgtEl>
                                          <p:spTgt spid="991283"/>
                                        </p:tgtEl>
                                        <p:attrNameLst>
                                          <p:attrName>style.visibility</p:attrName>
                                        </p:attrNameLst>
                                      </p:cBhvr>
                                      <p:to>
                                        <p:strVal val="visible"/>
                                      </p:to>
                                    </p:set>
                                    <p:anim calcmode="lin" valueType="num">
                                      <p:cBhvr additive="base">
                                        <p:cTn id="44" dur="500" fill="hold"/>
                                        <p:tgtEl>
                                          <p:spTgt spid="991283"/>
                                        </p:tgtEl>
                                        <p:attrNameLst>
                                          <p:attrName>ppt_x</p:attrName>
                                        </p:attrNameLst>
                                      </p:cBhvr>
                                      <p:tavLst>
                                        <p:tav tm="0">
                                          <p:val>
                                            <p:strVal val="#ppt_x"/>
                                          </p:val>
                                        </p:tav>
                                        <p:tav tm="100000">
                                          <p:val>
                                            <p:strVal val="#ppt_x"/>
                                          </p:val>
                                        </p:tav>
                                      </p:tavLst>
                                    </p:anim>
                                    <p:anim calcmode="lin" valueType="num">
                                      <p:cBhvr additive="base">
                                        <p:cTn id="45" dur="500" fill="hold"/>
                                        <p:tgtEl>
                                          <p:spTgt spid="991283"/>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7000"/>
                            </p:stCondLst>
                            <p:childTnLst>
                              <p:par>
                                <p:cTn id="47" presetID="2" presetClass="entr" presetSubtype="4" fill="hold" grpId="0" nodeType="afterEffect">
                                  <p:stCondLst>
                                    <p:cond delay="0"/>
                                  </p:stCondLst>
                                  <p:childTnLst>
                                    <p:set>
                                      <p:cBhvr>
                                        <p:cTn id="48" dur="1" fill="hold">
                                          <p:stCondLst>
                                            <p:cond delay="0"/>
                                          </p:stCondLst>
                                        </p:cTn>
                                        <p:tgtEl>
                                          <p:spTgt spid="991284"/>
                                        </p:tgtEl>
                                        <p:attrNameLst>
                                          <p:attrName>style.visibility</p:attrName>
                                        </p:attrNameLst>
                                      </p:cBhvr>
                                      <p:to>
                                        <p:strVal val="visible"/>
                                      </p:to>
                                    </p:set>
                                    <p:anim calcmode="lin" valueType="num">
                                      <p:cBhvr additive="base">
                                        <p:cTn id="49" dur="500" fill="hold"/>
                                        <p:tgtEl>
                                          <p:spTgt spid="991284"/>
                                        </p:tgtEl>
                                        <p:attrNameLst>
                                          <p:attrName>ppt_x</p:attrName>
                                        </p:attrNameLst>
                                      </p:cBhvr>
                                      <p:tavLst>
                                        <p:tav tm="0">
                                          <p:val>
                                            <p:strVal val="#ppt_x"/>
                                          </p:val>
                                        </p:tav>
                                        <p:tav tm="100000">
                                          <p:val>
                                            <p:strVal val="#ppt_x"/>
                                          </p:val>
                                        </p:tav>
                                      </p:tavLst>
                                    </p:anim>
                                    <p:anim calcmode="lin" valueType="num">
                                      <p:cBhvr additive="base">
                                        <p:cTn id="50" dur="500" fill="hold"/>
                                        <p:tgtEl>
                                          <p:spTgt spid="991284"/>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7500"/>
                            </p:stCondLst>
                            <p:childTnLst>
                              <p:par>
                                <p:cTn id="52" presetID="2" presetClass="entr" presetSubtype="4" fill="hold" grpId="0" nodeType="afterEffect">
                                  <p:stCondLst>
                                    <p:cond delay="0"/>
                                  </p:stCondLst>
                                  <p:childTnLst>
                                    <p:set>
                                      <p:cBhvr>
                                        <p:cTn id="53" dur="1" fill="hold">
                                          <p:stCondLst>
                                            <p:cond delay="0"/>
                                          </p:stCondLst>
                                        </p:cTn>
                                        <p:tgtEl>
                                          <p:spTgt spid="991285"/>
                                        </p:tgtEl>
                                        <p:attrNameLst>
                                          <p:attrName>style.visibility</p:attrName>
                                        </p:attrNameLst>
                                      </p:cBhvr>
                                      <p:to>
                                        <p:strVal val="visible"/>
                                      </p:to>
                                    </p:set>
                                    <p:anim calcmode="lin" valueType="num">
                                      <p:cBhvr additive="base">
                                        <p:cTn id="54" dur="500" fill="hold"/>
                                        <p:tgtEl>
                                          <p:spTgt spid="991285"/>
                                        </p:tgtEl>
                                        <p:attrNameLst>
                                          <p:attrName>ppt_x</p:attrName>
                                        </p:attrNameLst>
                                      </p:cBhvr>
                                      <p:tavLst>
                                        <p:tav tm="0">
                                          <p:val>
                                            <p:strVal val="#ppt_x"/>
                                          </p:val>
                                        </p:tav>
                                        <p:tav tm="100000">
                                          <p:val>
                                            <p:strVal val="#ppt_x"/>
                                          </p:val>
                                        </p:tav>
                                      </p:tavLst>
                                    </p:anim>
                                    <p:anim calcmode="lin" valueType="num">
                                      <p:cBhvr additive="base">
                                        <p:cTn id="55" dur="500" fill="hold"/>
                                        <p:tgtEl>
                                          <p:spTgt spid="9912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91280" grpId="0"/>
      <p:bldP spid="991281" grpId="0"/>
      <p:bldP spid="991282" grpId="0"/>
      <p:bldP spid="991283" grpId="0"/>
      <p:bldP spid="991284" grpId="0"/>
      <p:bldP spid="991285" grpId="0"/>
      <p:bldP spid="99128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63"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64"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65"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66"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67"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5240228" y="833308"/>
            <a:ext cx="1590203" cy="1590203"/>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13769" name="TextBox 22"/>
          <p:cNvSpPr txBox="1">
            <a:spLocks noChangeArrowheads="1"/>
          </p:cNvSpPr>
          <p:nvPr/>
        </p:nvSpPr>
        <p:spPr bwMode="auto">
          <a:xfrm>
            <a:off x="5497513" y="765175"/>
            <a:ext cx="11064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1000" b="1">
                <a:latin typeface="微软雅黑" pitchFamily="34" charset="-122"/>
                <a:ea typeface="微软雅黑" pitchFamily="34" charset="-122"/>
              </a:rPr>
              <a:t>4</a:t>
            </a:r>
          </a:p>
        </p:txBody>
      </p:sp>
      <p:sp>
        <p:nvSpPr>
          <p:cNvPr id="1013770" name="文本框 33"/>
          <p:cNvSpPr txBox="1">
            <a:spLocks noChangeArrowheads="1"/>
          </p:cNvSpPr>
          <p:nvPr/>
        </p:nvSpPr>
        <p:spPr bwMode="auto">
          <a:xfrm>
            <a:off x="4370388" y="2420938"/>
            <a:ext cx="3576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400">
                <a:solidFill>
                  <a:schemeClr val="bg1"/>
                </a:solidFill>
                <a:latin typeface="Impact" pitchFamily="34" charset="0"/>
                <a:ea typeface="方正大黑简体" pitchFamily="65" charset="-122"/>
              </a:rPr>
              <a:t>第四部分</a:t>
            </a:r>
          </a:p>
        </p:txBody>
      </p:sp>
      <p:sp>
        <p:nvSpPr>
          <p:cNvPr id="1013771" name="文本框 45"/>
          <p:cNvSpPr txBox="1">
            <a:spLocks noChangeArrowheads="1"/>
          </p:cNvSpPr>
          <p:nvPr/>
        </p:nvSpPr>
        <p:spPr bwMode="auto">
          <a:xfrm>
            <a:off x="3028950" y="3397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FEB54F"/>
              </a:solidFill>
              <a:latin typeface="微软雅黑" pitchFamily="34" charset="-122"/>
              <a:ea typeface="微软雅黑" pitchFamily="34" charset="-122"/>
            </a:endParaRPr>
          </a:p>
        </p:txBody>
      </p:sp>
      <p:grpSp>
        <p:nvGrpSpPr>
          <p:cNvPr id="1013772" name="Group 12"/>
          <p:cNvGrpSpPr>
            <a:grpSpLocks/>
          </p:cNvGrpSpPr>
          <p:nvPr/>
        </p:nvGrpSpPr>
        <p:grpSpPr bwMode="auto">
          <a:xfrm>
            <a:off x="4514850" y="3213100"/>
            <a:ext cx="3240088" cy="504825"/>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49"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13775" name="圆角矩形 606"/>
          <p:cNvSpPr>
            <a:spLocks noChangeArrowheads="1"/>
          </p:cNvSpPr>
          <p:nvPr/>
        </p:nvSpPr>
        <p:spPr bwMode="auto">
          <a:xfrm>
            <a:off x="3795713" y="3078163"/>
            <a:ext cx="4537075"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sp>
        <p:nvSpPr>
          <p:cNvPr id="1013777" name="圆角矩形 606"/>
          <p:cNvSpPr>
            <a:spLocks noChangeArrowheads="1"/>
          </p:cNvSpPr>
          <p:nvPr/>
        </p:nvSpPr>
        <p:spPr bwMode="auto">
          <a:xfrm>
            <a:off x="1851025" y="3654425"/>
            <a:ext cx="9217025"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r>
              <a:rPr lang="zh-CN" altLang="en-US" sz="2100">
                <a:solidFill>
                  <a:schemeClr val="bg1"/>
                </a:solidFill>
                <a:latin typeface="微软雅黑" pitchFamily="34" charset="-122"/>
                <a:ea typeface="微软雅黑" pitchFamily="34" charset="-122"/>
              </a:rPr>
              <a:t>课堂教学问题丨学生学习问题</a:t>
            </a:r>
            <a:r>
              <a:rPr lang="zh-CN" altLang="zh-CN" sz="2100">
                <a:solidFill>
                  <a:schemeClr val="bg1"/>
                </a:solidFill>
                <a:latin typeface="微软雅黑" pitchFamily="34" charset="-122"/>
                <a:ea typeface="微软雅黑" pitchFamily="34" charset="-122"/>
              </a:rPr>
              <a:t>丨</a:t>
            </a:r>
            <a:r>
              <a:rPr lang="zh-CN" altLang="en-US" sz="2100">
                <a:solidFill>
                  <a:schemeClr val="bg1"/>
                </a:solidFill>
                <a:latin typeface="微软雅黑" pitchFamily="34" charset="-122"/>
                <a:ea typeface="微软雅黑" pitchFamily="34" charset="-122"/>
              </a:rPr>
              <a:t>以学生为本</a:t>
            </a:r>
            <a:r>
              <a:rPr lang="zh-CN" altLang="zh-CN" sz="2100">
                <a:solidFill>
                  <a:schemeClr val="bg1"/>
                </a:solidFill>
                <a:latin typeface="微软雅黑" pitchFamily="34" charset="-122"/>
                <a:ea typeface="微软雅黑" pitchFamily="34" charset="-122"/>
              </a:rPr>
              <a:t>丨</a:t>
            </a:r>
            <a:r>
              <a:rPr lang="zh-CN" altLang="en-US" sz="2100">
                <a:solidFill>
                  <a:schemeClr val="bg1"/>
                </a:solidFill>
                <a:latin typeface="微软雅黑" pitchFamily="34" charset="-122"/>
                <a:ea typeface="微软雅黑" pitchFamily="34" charset="-122"/>
              </a:rPr>
              <a:t>提升课堂效果</a:t>
            </a:r>
            <a:r>
              <a:rPr lang="zh-CN" altLang="zh-CN" sz="2100">
                <a:solidFill>
                  <a:schemeClr val="bg1"/>
                </a:solidFill>
                <a:latin typeface="微软雅黑" pitchFamily="34" charset="-122"/>
                <a:ea typeface="微软雅黑" pitchFamily="34" charset="-122"/>
              </a:rPr>
              <a:t>丨</a:t>
            </a:r>
            <a:r>
              <a:rPr lang="zh-CN" altLang="en-US" sz="2100">
                <a:solidFill>
                  <a:schemeClr val="bg1"/>
                </a:solidFill>
                <a:latin typeface="微软雅黑" pitchFamily="34" charset="-122"/>
                <a:ea typeface="微软雅黑" pitchFamily="34" charset="-122"/>
              </a:rPr>
              <a:t>教学总结</a:t>
            </a:r>
            <a:endParaRPr lang="zh-CN" altLang="zh-CN" sz="2100">
              <a:solidFill>
                <a:schemeClr val="bg1"/>
              </a:solidFill>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8000"/>
                                  </p:iterate>
                                  <p:childTnLst>
                                    <p:set>
                                      <p:cBhvr>
                                        <p:cTn id="6" dur="1" fill="hold">
                                          <p:stCondLst>
                                            <p:cond delay="0"/>
                                          </p:stCondLst>
                                        </p:cTn>
                                        <p:tgtEl>
                                          <p:spTgt spid="1013770"/>
                                        </p:tgtEl>
                                        <p:attrNameLst>
                                          <p:attrName>style.visibility</p:attrName>
                                        </p:attrNameLst>
                                      </p:cBhvr>
                                      <p:to>
                                        <p:strVal val="visible"/>
                                      </p:to>
                                    </p:set>
                                    <p:animEffect transition="in" filter="fade">
                                      <p:cBhvr>
                                        <p:cTn id="7" dur="750"/>
                                        <p:tgtEl>
                                          <p:spTgt spid="1013770"/>
                                        </p:tgtEl>
                                      </p:cBhvr>
                                    </p:animEffect>
                                    <p:anim calcmode="lin" valueType="num">
                                      <p:cBhvr>
                                        <p:cTn id="8" dur="750" fill="hold"/>
                                        <p:tgtEl>
                                          <p:spTgt spid="1013770"/>
                                        </p:tgtEl>
                                        <p:attrNameLst>
                                          <p:attrName>ppt_w</p:attrName>
                                        </p:attrNameLst>
                                      </p:cBhvr>
                                      <p:tavLst>
                                        <p:tav tm="0" fmla="#ppt_w*sin(2.5*pi*$)">
                                          <p:val>
                                            <p:fltVal val="0"/>
                                          </p:val>
                                        </p:tav>
                                        <p:tav tm="100000">
                                          <p:val>
                                            <p:fltVal val="1"/>
                                          </p:val>
                                        </p:tav>
                                      </p:tavLst>
                                    </p:anim>
                                    <p:anim calcmode="lin" valueType="num">
                                      <p:cBhvr>
                                        <p:cTn id="9" dur="750" fill="hold"/>
                                        <p:tgtEl>
                                          <p:spTgt spid="1013770"/>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155"/>
                            </p:stCondLst>
                            <p:childTnLst>
                              <p:par>
                                <p:cTn id="11" presetID="15" presetClass="entr" presetSubtype="0" fill="hold" nodeType="afterEffect">
                                  <p:stCondLst>
                                    <p:cond delay="0"/>
                                  </p:stCondLst>
                                  <p:childTnLst>
                                    <p:set>
                                      <p:cBhvr>
                                        <p:cTn id="12" dur="1" fill="hold">
                                          <p:stCondLst>
                                            <p:cond delay="0"/>
                                          </p:stCondLst>
                                        </p:cTn>
                                        <p:tgtEl>
                                          <p:spTgt spid="1013772"/>
                                        </p:tgtEl>
                                        <p:attrNameLst>
                                          <p:attrName>style.visibility</p:attrName>
                                        </p:attrNameLst>
                                      </p:cBhvr>
                                      <p:to>
                                        <p:strVal val="visible"/>
                                      </p:to>
                                    </p:set>
                                    <p:anim calcmode="lin" valueType="num">
                                      <p:cBhvr>
                                        <p:cTn id="13" dur="2000" fill="hold"/>
                                        <p:tgtEl>
                                          <p:spTgt spid="1013772"/>
                                        </p:tgtEl>
                                        <p:attrNameLst>
                                          <p:attrName>ppt_w</p:attrName>
                                        </p:attrNameLst>
                                      </p:cBhvr>
                                      <p:tavLst>
                                        <p:tav tm="0">
                                          <p:val>
                                            <p:fltVal val="0"/>
                                          </p:val>
                                        </p:tav>
                                        <p:tav tm="100000">
                                          <p:val>
                                            <p:strVal val="#ppt_w"/>
                                          </p:val>
                                        </p:tav>
                                      </p:tavLst>
                                    </p:anim>
                                    <p:anim calcmode="lin" valueType="num">
                                      <p:cBhvr>
                                        <p:cTn id="14" dur="2000" fill="hold"/>
                                        <p:tgtEl>
                                          <p:spTgt spid="1013772"/>
                                        </p:tgtEl>
                                        <p:attrNameLst>
                                          <p:attrName>ppt_h</p:attrName>
                                        </p:attrNameLst>
                                      </p:cBhvr>
                                      <p:tavLst>
                                        <p:tav tm="0">
                                          <p:val>
                                            <p:fltVal val="0"/>
                                          </p:val>
                                        </p:tav>
                                        <p:tav tm="100000">
                                          <p:val>
                                            <p:strVal val="#ppt_h"/>
                                          </p:val>
                                        </p:tav>
                                      </p:tavLst>
                                    </p:anim>
                                    <p:anim calcmode="lin" valueType="num">
                                      <p:cBhvr>
                                        <p:cTn id="15" dur="2000" fill="hold"/>
                                        <p:tgtEl>
                                          <p:spTgt spid="1013772"/>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1013772"/>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3155"/>
                            </p:stCondLst>
                            <p:childTnLst>
                              <p:par>
                                <p:cTn id="18" presetID="22" presetClass="entr" presetSubtype="8" fill="hold" grpId="0" nodeType="afterEffect">
                                  <p:stCondLst>
                                    <p:cond delay="0"/>
                                  </p:stCondLst>
                                  <p:childTnLst>
                                    <p:set>
                                      <p:cBhvr>
                                        <p:cTn id="19" dur="1" fill="hold">
                                          <p:stCondLst>
                                            <p:cond delay="0"/>
                                          </p:stCondLst>
                                        </p:cTn>
                                        <p:tgtEl>
                                          <p:spTgt spid="1013775"/>
                                        </p:tgtEl>
                                        <p:attrNameLst>
                                          <p:attrName>style.visibility</p:attrName>
                                        </p:attrNameLst>
                                      </p:cBhvr>
                                      <p:to>
                                        <p:strVal val="visible"/>
                                      </p:to>
                                    </p:set>
                                    <p:animEffect transition="in" filter="wipe(left)">
                                      <p:cBhvr>
                                        <p:cTn id="20" dur="3000"/>
                                        <p:tgtEl>
                                          <p:spTgt spid="1013775"/>
                                        </p:tgtEl>
                                      </p:cBhvr>
                                    </p:animEffect>
                                  </p:childTnLst>
                                </p:cTn>
                              </p:par>
                            </p:childTnLst>
                          </p:cTn>
                        </p:par>
                        <p:par>
                          <p:cTn id="21" fill="hold" nodeType="afterGroup">
                            <p:stCondLst>
                              <p:cond delay="6155"/>
                            </p:stCondLst>
                            <p:childTnLst>
                              <p:par>
                                <p:cTn id="22" presetID="22" presetClass="entr" presetSubtype="8" fill="hold" grpId="0" nodeType="afterEffect">
                                  <p:stCondLst>
                                    <p:cond delay="0"/>
                                  </p:stCondLst>
                                  <p:childTnLst>
                                    <p:set>
                                      <p:cBhvr>
                                        <p:cTn id="23" dur="1" fill="hold">
                                          <p:stCondLst>
                                            <p:cond delay="0"/>
                                          </p:stCondLst>
                                        </p:cTn>
                                        <p:tgtEl>
                                          <p:spTgt spid="1013777"/>
                                        </p:tgtEl>
                                        <p:attrNameLst>
                                          <p:attrName>style.visibility</p:attrName>
                                        </p:attrNameLst>
                                      </p:cBhvr>
                                      <p:to>
                                        <p:strVal val="visible"/>
                                      </p:to>
                                    </p:set>
                                    <p:animEffect transition="in" filter="wipe(left)">
                                      <p:cBhvr>
                                        <p:cTn id="24" dur="5000"/>
                                        <p:tgtEl>
                                          <p:spTgt spid="1013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70" grpId="0"/>
      <p:bldP spid="1013775" grpId="0"/>
      <p:bldP spid="1013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88913"/>
            <a:ext cx="2851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课堂教学问题</a:t>
            </a:r>
          </a:p>
        </p:txBody>
      </p:sp>
      <p:grpSp>
        <p:nvGrpSpPr>
          <p:cNvPr id="23" name="矩形 22"/>
          <p:cNvGrpSpPr>
            <a:grpSpLocks/>
          </p:cNvGrpSpPr>
          <p:nvPr/>
        </p:nvGrpSpPr>
        <p:grpSpPr bwMode="auto">
          <a:xfrm>
            <a:off x="2951163" y="6099175"/>
            <a:ext cx="6623050" cy="176213"/>
            <a:chOff x="1313" y="2726"/>
            <a:chExt cx="3134" cy="81"/>
          </a:xfrm>
        </p:grpSpPr>
        <p:pic>
          <p:nvPicPr>
            <p:cNvPr id="993335" name="矩形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3" y="2726"/>
              <a:ext cx="3134" cy="81"/>
            </a:xfrm>
            <a:prstGeom prst="rect">
              <a:avLst/>
            </a:prstGeom>
            <a:noFill/>
            <a:extLst>
              <a:ext uri="{909E8E84-426E-40DD-AFC4-6F175D3DCCD1}">
                <a14:hiddenFill xmlns:a14="http://schemas.microsoft.com/office/drawing/2010/main">
                  <a:solidFill>
                    <a:srgbClr val="FFFFFF"/>
                  </a:solidFill>
                </a14:hiddenFill>
              </a:ext>
            </a:extLst>
          </p:spPr>
        </p:pic>
        <p:sp>
          <p:nvSpPr>
            <p:cNvPr id="993336" name="Text Box 56"/>
            <p:cNvSpPr txBox="1">
              <a:spLocks noChangeArrowheads="1"/>
            </p:cNvSpPr>
            <p:nvPr/>
          </p:nvSpPr>
          <p:spPr bwMode="auto">
            <a:xfrm>
              <a:off x="1315" y="2732"/>
              <a:ext cx="3130"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grpSp>
        <p:nvGrpSpPr>
          <p:cNvPr id="24" name="矩形 23"/>
          <p:cNvGrpSpPr>
            <a:grpSpLocks/>
          </p:cNvGrpSpPr>
          <p:nvPr/>
        </p:nvGrpSpPr>
        <p:grpSpPr bwMode="auto">
          <a:xfrm>
            <a:off x="2951163" y="5003800"/>
            <a:ext cx="6623050" cy="163513"/>
            <a:chOff x="1313" y="2220"/>
            <a:chExt cx="3134" cy="76"/>
          </a:xfrm>
        </p:grpSpPr>
        <p:pic>
          <p:nvPicPr>
            <p:cNvPr id="993338" name="矩形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3" y="2220"/>
              <a:ext cx="3134" cy="76"/>
            </a:xfrm>
            <a:prstGeom prst="rect">
              <a:avLst/>
            </a:prstGeom>
            <a:noFill/>
            <a:extLst>
              <a:ext uri="{909E8E84-426E-40DD-AFC4-6F175D3DCCD1}">
                <a14:hiddenFill xmlns:a14="http://schemas.microsoft.com/office/drawing/2010/main">
                  <a:solidFill>
                    <a:srgbClr val="FFFFFF"/>
                  </a:solidFill>
                </a14:hiddenFill>
              </a:ext>
            </a:extLst>
          </p:spPr>
        </p:pic>
        <p:sp>
          <p:nvSpPr>
            <p:cNvPr id="993339" name="Text Box 59"/>
            <p:cNvSpPr txBox="1">
              <a:spLocks noChangeArrowheads="1"/>
            </p:cNvSpPr>
            <p:nvPr/>
          </p:nvSpPr>
          <p:spPr bwMode="auto">
            <a:xfrm>
              <a:off x="1315" y="2224"/>
              <a:ext cx="3130"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grpSp>
        <p:nvGrpSpPr>
          <p:cNvPr id="25" name="矩形 24"/>
          <p:cNvGrpSpPr>
            <a:grpSpLocks/>
          </p:cNvGrpSpPr>
          <p:nvPr/>
        </p:nvGrpSpPr>
        <p:grpSpPr bwMode="auto">
          <a:xfrm>
            <a:off x="2951163" y="1606550"/>
            <a:ext cx="6623050" cy="168275"/>
            <a:chOff x="1313" y="653"/>
            <a:chExt cx="3134" cy="77"/>
          </a:xfrm>
        </p:grpSpPr>
        <p:pic>
          <p:nvPicPr>
            <p:cNvPr id="993341" name="矩形 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3" y="653"/>
              <a:ext cx="3134" cy="77"/>
            </a:xfrm>
            <a:prstGeom prst="rect">
              <a:avLst/>
            </a:prstGeom>
            <a:noFill/>
            <a:extLst>
              <a:ext uri="{909E8E84-426E-40DD-AFC4-6F175D3DCCD1}">
                <a14:hiddenFill xmlns:a14="http://schemas.microsoft.com/office/drawing/2010/main">
                  <a:solidFill>
                    <a:srgbClr val="FFFFFF"/>
                  </a:solidFill>
                </a14:hiddenFill>
              </a:ext>
            </a:extLst>
          </p:spPr>
        </p:pic>
        <p:sp>
          <p:nvSpPr>
            <p:cNvPr id="993342" name="Text Box 62"/>
            <p:cNvSpPr txBox="1">
              <a:spLocks noChangeArrowheads="1"/>
            </p:cNvSpPr>
            <p:nvPr/>
          </p:nvSpPr>
          <p:spPr bwMode="auto">
            <a:xfrm>
              <a:off x="1315" y="658"/>
              <a:ext cx="3130"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grpSp>
        <p:nvGrpSpPr>
          <p:cNvPr id="26" name="矩形 25"/>
          <p:cNvGrpSpPr>
            <a:grpSpLocks/>
          </p:cNvGrpSpPr>
          <p:nvPr/>
        </p:nvGrpSpPr>
        <p:grpSpPr bwMode="auto">
          <a:xfrm>
            <a:off x="2951163" y="2720975"/>
            <a:ext cx="6623050" cy="166688"/>
            <a:chOff x="1313" y="1167"/>
            <a:chExt cx="3134" cy="77"/>
          </a:xfrm>
        </p:grpSpPr>
        <p:pic>
          <p:nvPicPr>
            <p:cNvPr id="993344" name="矩形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3" y="1167"/>
              <a:ext cx="3134" cy="77"/>
            </a:xfrm>
            <a:prstGeom prst="rect">
              <a:avLst/>
            </a:prstGeom>
            <a:noFill/>
            <a:extLst>
              <a:ext uri="{909E8E84-426E-40DD-AFC4-6F175D3DCCD1}">
                <a14:hiddenFill xmlns:a14="http://schemas.microsoft.com/office/drawing/2010/main">
                  <a:solidFill>
                    <a:srgbClr val="FFFFFF"/>
                  </a:solidFill>
                </a14:hiddenFill>
              </a:ext>
            </a:extLst>
          </p:spPr>
        </p:pic>
        <p:sp>
          <p:nvSpPr>
            <p:cNvPr id="993345" name="Text Box 65"/>
            <p:cNvSpPr txBox="1">
              <a:spLocks noChangeArrowheads="1"/>
            </p:cNvSpPr>
            <p:nvPr/>
          </p:nvSpPr>
          <p:spPr bwMode="auto">
            <a:xfrm>
              <a:off x="1315" y="1172"/>
              <a:ext cx="3130"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grpSp>
        <p:nvGrpSpPr>
          <p:cNvPr id="27" name="矩形 26"/>
          <p:cNvGrpSpPr>
            <a:grpSpLocks/>
          </p:cNvGrpSpPr>
          <p:nvPr/>
        </p:nvGrpSpPr>
        <p:grpSpPr bwMode="auto">
          <a:xfrm>
            <a:off x="2951163" y="3854450"/>
            <a:ext cx="6623050" cy="173038"/>
            <a:chOff x="1313" y="1690"/>
            <a:chExt cx="3134" cy="80"/>
          </a:xfrm>
        </p:grpSpPr>
        <p:pic>
          <p:nvPicPr>
            <p:cNvPr id="993347" name="矩形 2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13" y="1690"/>
              <a:ext cx="3134" cy="80"/>
            </a:xfrm>
            <a:prstGeom prst="rect">
              <a:avLst/>
            </a:prstGeom>
            <a:noFill/>
            <a:extLst>
              <a:ext uri="{909E8E84-426E-40DD-AFC4-6F175D3DCCD1}">
                <a14:hiddenFill xmlns:a14="http://schemas.microsoft.com/office/drawing/2010/main">
                  <a:solidFill>
                    <a:srgbClr val="FFFFFF"/>
                  </a:solidFill>
                </a14:hiddenFill>
              </a:ext>
            </a:extLst>
          </p:spPr>
        </p:pic>
        <p:sp>
          <p:nvSpPr>
            <p:cNvPr id="993348" name="Text Box 68"/>
            <p:cNvSpPr txBox="1">
              <a:spLocks noChangeArrowheads="1"/>
            </p:cNvSpPr>
            <p:nvPr/>
          </p:nvSpPr>
          <p:spPr bwMode="auto">
            <a:xfrm>
              <a:off x="1315" y="1695"/>
              <a:ext cx="3130"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grpSp>
        <p:nvGrpSpPr>
          <p:cNvPr id="28" name="组合 27"/>
          <p:cNvGrpSpPr>
            <a:grpSpLocks/>
          </p:cNvGrpSpPr>
          <p:nvPr/>
        </p:nvGrpSpPr>
        <p:grpSpPr bwMode="auto">
          <a:xfrm>
            <a:off x="3836988" y="1766888"/>
            <a:ext cx="4014787" cy="1006475"/>
            <a:chOff x="2749517" y="1043046"/>
            <a:chExt cx="3015700" cy="736201"/>
          </a:xfrm>
        </p:grpSpPr>
        <p:sp>
          <p:nvSpPr>
            <p:cNvPr id="993350" name="文本框 100"/>
            <p:cNvSpPr txBox="1">
              <a:spLocks noChangeArrowheads="1"/>
            </p:cNvSpPr>
            <p:nvPr/>
          </p:nvSpPr>
          <p:spPr bwMode="auto">
            <a:xfrm>
              <a:off x="2749517" y="1043046"/>
              <a:ext cx="741702" cy="736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FEB54F"/>
                  </a:solidFill>
                  <a:latin typeface="Impact" pitchFamily="34" charset="0"/>
                  <a:ea typeface="微软雅黑" pitchFamily="34" charset="-122"/>
                </a:rPr>
                <a:t>01</a:t>
              </a:r>
              <a:endParaRPr lang="zh-CN" altLang="en-US" sz="6000">
                <a:solidFill>
                  <a:srgbClr val="FEB54F"/>
                </a:solidFill>
                <a:latin typeface="Impact" pitchFamily="34" charset="0"/>
                <a:ea typeface="微软雅黑" pitchFamily="34" charset="-122"/>
              </a:endParaRPr>
            </a:p>
          </p:txBody>
        </p:sp>
        <p:sp>
          <p:nvSpPr>
            <p:cNvPr id="993351" name="文本框 101"/>
            <p:cNvSpPr txBox="1">
              <a:spLocks noChangeArrowheads="1"/>
            </p:cNvSpPr>
            <p:nvPr/>
          </p:nvSpPr>
          <p:spPr bwMode="auto">
            <a:xfrm>
              <a:off x="3425635" y="1119685"/>
              <a:ext cx="2145213" cy="2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FEB54F"/>
                  </a:solidFill>
                  <a:latin typeface="微软雅黑" pitchFamily="34" charset="-122"/>
                  <a:ea typeface="微软雅黑" pitchFamily="34" charset="-122"/>
                </a:rPr>
                <a:t>请在此添加标题</a:t>
              </a:r>
            </a:p>
          </p:txBody>
        </p:sp>
        <p:sp>
          <p:nvSpPr>
            <p:cNvPr id="31" name="文本框 102"/>
            <p:cNvSpPr txBox="1">
              <a:spLocks noChangeArrowheads="1"/>
            </p:cNvSpPr>
            <p:nvPr/>
          </p:nvSpPr>
          <p:spPr bwMode="auto">
            <a:xfrm>
              <a:off x="3425635" y="1351925"/>
              <a:ext cx="2339582" cy="38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200">
                  <a:solidFill>
                    <a:srgbClr val="7F7F7F"/>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32" name="组合 31"/>
          <p:cNvGrpSpPr>
            <a:grpSpLocks/>
          </p:cNvGrpSpPr>
          <p:nvPr/>
        </p:nvGrpSpPr>
        <p:grpSpPr bwMode="auto">
          <a:xfrm>
            <a:off x="4737100" y="2886075"/>
            <a:ext cx="4170363" cy="1006475"/>
            <a:chOff x="3425506" y="1863019"/>
            <a:chExt cx="3134222" cy="737325"/>
          </a:xfrm>
        </p:grpSpPr>
        <p:sp>
          <p:nvSpPr>
            <p:cNvPr id="993354" name="文本框 103"/>
            <p:cNvSpPr txBox="1">
              <a:spLocks noChangeArrowheads="1"/>
            </p:cNvSpPr>
            <p:nvPr/>
          </p:nvSpPr>
          <p:spPr bwMode="auto">
            <a:xfrm>
              <a:off x="5817632" y="1863019"/>
              <a:ext cx="742096" cy="7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DB4141"/>
                  </a:solidFill>
                  <a:latin typeface="Impact" pitchFamily="34" charset="0"/>
                  <a:ea typeface="微软雅黑" pitchFamily="34" charset="-122"/>
                </a:rPr>
                <a:t>02</a:t>
              </a:r>
              <a:endParaRPr lang="zh-CN" altLang="en-US" sz="6000">
                <a:solidFill>
                  <a:srgbClr val="DB4141"/>
                </a:solidFill>
                <a:latin typeface="Impact" pitchFamily="34" charset="0"/>
                <a:ea typeface="微软雅黑" pitchFamily="34" charset="-122"/>
              </a:endParaRPr>
            </a:p>
          </p:txBody>
        </p:sp>
        <p:sp>
          <p:nvSpPr>
            <p:cNvPr id="993355" name="文本框 104"/>
            <p:cNvSpPr txBox="1">
              <a:spLocks noChangeArrowheads="1"/>
            </p:cNvSpPr>
            <p:nvPr/>
          </p:nvSpPr>
          <p:spPr bwMode="auto">
            <a:xfrm>
              <a:off x="3619978" y="1951405"/>
              <a:ext cx="2145159" cy="2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b="1">
                  <a:solidFill>
                    <a:srgbClr val="DB4141"/>
                  </a:solidFill>
                  <a:latin typeface="微软雅黑" pitchFamily="34" charset="-122"/>
                  <a:ea typeface="微软雅黑" pitchFamily="34" charset="-122"/>
                </a:rPr>
                <a:t>请在此添加标题</a:t>
              </a:r>
            </a:p>
          </p:txBody>
        </p:sp>
        <p:sp>
          <p:nvSpPr>
            <p:cNvPr id="35" name="文本框 105"/>
            <p:cNvSpPr txBox="1">
              <a:spLocks noChangeArrowheads="1"/>
            </p:cNvSpPr>
            <p:nvPr/>
          </p:nvSpPr>
          <p:spPr bwMode="auto">
            <a:xfrm>
              <a:off x="3425506" y="2184000"/>
              <a:ext cx="2339631" cy="3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200">
                  <a:solidFill>
                    <a:srgbClr val="7F7F7F"/>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36" name="组合 35"/>
          <p:cNvGrpSpPr>
            <a:grpSpLocks/>
          </p:cNvGrpSpPr>
          <p:nvPr/>
        </p:nvGrpSpPr>
        <p:grpSpPr bwMode="auto">
          <a:xfrm>
            <a:off x="3836988" y="4010025"/>
            <a:ext cx="4014787" cy="1006475"/>
            <a:chOff x="2749517" y="2686239"/>
            <a:chExt cx="3015700" cy="736201"/>
          </a:xfrm>
        </p:grpSpPr>
        <p:sp>
          <p:nvSpPr>
            <p:cNvPr id="993358" name="文本框 106"/>
            <p:cNvSpPr txBox="1">
              <a:spLocks noChangeArrowheads="1"/>
            </p:cNvSpPr>
            <p:nvPr/>
          </p:nvSpPr>
          <p:spPr bwMode="auto">
            <a:xfrm>
              <a:off x="2749517" y="2686239"/>
              <a:ext cx="870487" cy="736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03AEC0"/>
                  </a:solidFill>
                  <a:latin typeface="Impact" pitchFamily="34" charset="0"/>
                  <a:ea typeface="微软雅黑" pitchFamily="34" charset="-122"/>
                </a:rPr>
                <a:t>03</a:t>
              </a:r>
              <a:endParaRPr lang="zh-CN" altLang="en-US" sz="6000">
                <a:solidFill>
                  <a:srgbClr val="03AEC0"/>
                </a:solidFill>
                <a:latin typeface="Impact" pitchFamily="34" charset="0"/>
                <a:ea typeface="微软雅黑" pitchFamily="34" charset="-122"/>
              </a:endParaRPr>
            </a:p>
          </p:txBody>
        </p:sp>
        <p:sp>
          <p:nvSpPr>
            <p:cNvPr id="993359" name="文本框 107"/>
            <p:cNvSpPr txBox="1">
              <a:spLocks noChangeArrowheads="1"/>
            </p:cNvSpPr>
            <p:nvPr/>
          </p:nvSpPr>
          <p:spPr bwMode="auto">
            <a:xfrm>
              <a:off x="3425635" y="2751266"/>
              <a:ext cx="2145213" cy="2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b="1">
                  <a:solidFill>
                    <a:srgbClr val="03AEC0"/>
                  </a:solidFill>
                  <a:latin typeface="微软雅黑" pitchFamily="34" charset="-122"/>
                  <a:ea typeface="微软雅黑" pitchFamily="34" charset="-122"/>
                </a:rPr>
                <a:t>请在此添加标题</a:t>
              </a:r>
            </a:p>
          </p:txBody>
        </p:sp>
        <p:sp>
          <p:nvSpPr>
            <p:cNvPr id="39" name="文本框 108"/>
            <p:cNvSpPr txBox="1">
              <a:spLocks noChangeArrowheads="1"/>
            </p:cNvSpPr>
            <p:nvPr/>
          </p:nvSpPr>
          <p:spPr bwMode="auto">
            <a:xfrm>
              <a:off x="3425635" y="2983506"/>
              <a:ext cx="2339582" cy="38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200">
                  <a:solidFill>
                    <a:srgbClr val="7F7F7F"/>
                  </a:solidFill>
                  <a:latin typeface="微软雅黑" pitchFamily="34" charset="-122"/>
                  <a:ea typeface="微软雅黑" pitchFamily="34" charset="-122"/>
                </a:rPr>
                <a:t>您的内容打在这里，或者通过复制您的文本后，在此框中选择粘贴，并选择只保留文字。</a:t>
              </a:r>
            </a:p>
          </p:txBody>
        </p:sp>
      </p:grpSp>
      <p:grpSp>
        <p:nvGrpSpPr>
          <p:cNvPr id="40" name="组合 39"/>
          <p:cNvGrpSpPr>
            <a:grpSpLocks/>
          </p:cNvGrpSpPr>
          <p:nvPr/>
        </p:nvGrpSpPr>
        <p:grpSpPr bwMode="auto">
          <a:xfrm>
            <a:off x="4737100" y="5135563"/>
            <a:ext cx="4170363" cy="1006475"/>
            <a:chOff x="3425506" y="3511305"/>
            <a:chExt cx="3134222" cy="737325"/>
          </a:xfrm>
        </p:grpSpPr>
        <p:sp>
          <p:nvSpPr>
            <p:cNvPr id="993362" name="文本框 109"/>
            <p:cNvSpPr txBox="1">
              <a:spLocks noChangeArrowheads="1"/>
            </p:cNvSpPr>
            <p:nvPr/>
          </p:nvSpPr>
          <p:spPr bwMode="auto">
            <a:xfrm>
              <a:off x="5817632" y="3511305"/>
              <a:ext cx="742096" cy="73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6000">
                  <a:solidFill>
                    <a:srgbClr val="623770"/>
                  </a:solidFill>
                  <a:latin typeface="Impact" pitchFamily="34" charset="0"/>
                  <a:ea typeface="微软雅黑" pitchFamily="34" charset="-122"/>
                </a:rPr>
                <a:t>04</a:t>
              </a:r>
              <a:endParaRPr lang="zh-CN" altLang="en-US" sz="6000">
                <a:solidFill>
                  <a:srgbClr val="623770"/>
                </a:solidFill>
                <a:latin typeface="Impact" pitchFamily="34" charset="0"/>
                <a:ea typeface="微软雅黑" pitchFamily="34" charset="-122"/>
              </a:endParaRPr>
            </a:p>
          </p:txBody>
        </p:sp>
        <p:sp>
          <p:nvSpPr>
            <p:cNvPr id="993363" name="文本框 110"/>
            <p:cNvSpPr txBox="1">
              <a:spLocks noChangeArrowheads="1"/>
            </p:cNvSpPr>
            <p:nvPr/>
          </p:nvSpPr>
          <p:spPr bwMode="auto">
            <a:xfrm>
              <a:off x="3619978" y="3599691"/>
              <a:ext cx="2145159" cy="2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zh-CN" altLang="en-US" sz="1600" b="1">
                  <a:solidFill>
                    <a:srgbClr val="623770"/>
                  </a:solidFill>
                  <a:latin typeface="微软雅黑" pitchFamily="34" charset="-122"/>
                  <a:ea typeface="微软雅黑" pitchFamily="34" charset="-122"/>
                </a:rPr>
                <a:t>请在此添加标题</a:t>
              </a:r>
            </a:p>
          </p:txBody>
        </p:sp>
        <p:sp>
          <p:nvSpPr>
            <p:cNvPr id="43" name="文本框 111"/>
            <p:cNvSpPr txBox="1">
              <a:spLocks noChangeArrowheads="1"/>
            </p:cNvSpPr>
            <p:nvPr/>
          </p:nvSpPr>
          <p:spPr bwMode="auto">
            <a:xfrm>
              <a:off x="3425506" y="3832286"/>
              <a:ext cx="2339631" cy="3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200">
                  <a:solidFill>
                    <a:srgbClr val="7F7F7F"/>
                  </a:solidFill>
                  <a:latin typeface="微软雅黑" pitchFamily="34" charset="-122"/>
                  <a:ea typeface="微软雅黑" pitchFamily="34" charset="-122"/>
                </a:rPr>
                <a:t>您的内容打在这里，或者通过复制您的文本后，在此框中选择粘贴，并选择只保留文字。</a:t>
              </a:r>
            </a:p>
          </p:txBody>
        </p:sp>
      </p:grpSp>
      <p:pic>
        <p:nvPicPr>
          <p:cNvPr id="993365" name="图片 4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322513" y="1484313"/>
            <a:ext cx="1558925"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66" name="图片 4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789988" y="2632075"/>
            <a:ext cx="1557337"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67" name="图片 4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322513" y="3770313"/>
            <a:ext cx="1558925"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68" name="图片 46"/>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789988" y="4857750"/>
            <a:ext cx="1557337"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93369" name="Group 89"/>
          <p:cNvGrpSpPr>
            <a:grpSpLocks/>
          </p:cNvGrpSpPr>
          <p:nvPr/>
        </p:nvGrpSpPr>
        <p:grpSpPr bwMode="auto">
          <a:xfrm>
            <a:off x="1058863" y="127000"/>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93372" name="圆角矩形 606"/>
          <p:cNvSpPr>
            <a:spLocks noChangeArrowheads="1"/>
          </p:cNvSpPr>
          <p:nvPr/>
        </p:nvSpPr>
        <p:spPr bwMode="auto">
          <a:xfrm>
            <a:off x="1274763"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93369"/>
                                        </p:tgtEl>
                                        <p:attrNameLst>
                                          <p:attrName>style.visibility</p:attrName>
                                        </p:attrNameLst>
                                      </p:cBhvr>
                                      <p:to>
                                        <p:strVal val="visible"/>
                                      </p:to>
                                    </p:set>
                                    <p:anim calcmode="lin" valueType="num">
                                      <p:cBhvr>
                                        <p:cTn id="7" dur="2000" fill="hold"/>
                                        <p:tgtEl>
                                          <p:spTgt spid="993369"/>
                                        </p:tgtEl>
                                        <p:attrNameLst>
                                          <p:attrName>ppt_w</p:attrName>
                                        </p:attrNameLst>
                                      </p:cBhvr>
                                      <p:tavLst>
                                        <p:tav tm="0">
                                          <p:val>
                                            <p:fltVal val="0"/>
                                          </p:val>
                                        </p:tav>
                                        <p:tav tm="100000">
                                          <p:val>
                                            <p:strVal val="#ppt_w"/>
                                          </p:val>
                                        </p:tav>
                                      </p:tavLst>
                                    </p:anim>
                                    <p:anim calcmode="lin" valueType="num">
                                      <p:cBhvr>
                                        <p:cTn id="8" dur="2000" fill="hold"/>
                                        <p:tgtEl>
                                          <p:spTgt spid="993369"/>
                                        </p:tgtEl>
                                        <p:attrNameLst>
                                          <p:attrName>ppt_h</p:attrName>
                                        </p:attrNameLst>
                                      </p:cBhvr>
                                      <p:tavLst>
                                        <p:tav tm="0">
                                          <p:val>
                                            <p:fltVal val="0"/>
                                          </p:val>
                                        </p:tav>
                                        <p:tav tm="100000">
                                          <p:val>
                                            <p:strVal val="#ppt_h"/>
                                          </p:val>
                                        </p:tav>
                                      </p:tavLst>
                                    </p:anim>
                                    <p:anim calcmode="lin" valueType="num">
                                      <p:cBhvr>
                                        <p:cTn id="9" dur="2000" fill="hold"/>
                                        <p:tgtEl>
                                          <p:spTgt spid="99336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93369"/>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93372"/>
                                        </p:tgtEl>
                                        <p:attrNameLst>
                                          <p:attrName>style.visibility</p:attrName>
                                        </p:attrNameLst>
                                      </p:cBhvr>
                                      <p:to>
                                        <p:strVal val="visible"/>
                                      </p:to>
                                    </p:set>
                                    <p:animEffect transition="in" filter="wipe(left)">
                                      <p:cBhvr>
                                        <p:cTn id="14" dur="1000"/>
                                        <p:tgtEl>
                                          <p:spTgt spid="993372"/>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2"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500"/>
                                        <p:tgtEl>
                                          <p:spTgt spid="25"/>
                                        </p:tgtEl>
                                      </p:cBhvr>
                                    </p:animEffect>
                                  </p:childTnLst>
                                </p:cTn>
                              </p:par>
                            </p:childTnLst>
                          </p:cTn>
                        </p:par>
                        <p:par>
                          <p:cTn id="23" fill="hold" nodeType="afterGroup">
                            <p:stCondLst>
                              <p:cond delay="4500"/>
                            </p:stCondLst>
                            <p:childTnLst>
                              <p:par>
                                <p:cTn id="24" presetID="53" presetClass="entr" presetSubtype="16" fill="hold" nodeType="afterEffect">
                                  <p:stCondLst>
                                    <p:cond delay="0"/>
                                  </p:stCondLst>
                                  <p:childTnLst>
                                    <p:set>
                                      <p:cBhvr>
                                        <p:cTn id="25" dur="1" fill="hold">
                                          <p:stCondLst>
                                            <p:cond delay="0"/>
                                          </p:stCondLst>
                                        </p:cTn>
                                        <p:tgtEl>
                                          <p:spTgt spid="993365"/>
                                        </p:tgtEl>
                                        <p:attrNameLst>
                                          <p:attrName>style.visibility</p:attrName>
                                        </p:attrNameLst>
                                      </p:cBhvr>
                                      <p:to>
                                        <p:strVal val="visible"/>
                                      </p:to>
                                    </p:set>
                                    <p:anim calcmode="lin" valueType="num">
                                      <p:cBhvr>
                                        <p:cTn id="26" dur="500" fill="hold"/>
                                        <p:tgtEl>
                                          <p:spTgt spid="993365"/>
                                        </p:tgtEl>
                                        <p:attrNameLst>
                                          <p:attrName>ppt_w</p:attrName>
                                        </p:attrNameLst>
                                      </p:cBhvr>
                                      <p:tavLst>
                                        <p:tav tm="0">
                                          <p:val>
                                            <p:fltVal val="0"/>
                                          </p:val>
                                        </p:tav>
                                        <p:tav tm="100000">
                                          <p:val>
                                            <p:strVal val="#ppt_w"/>
                                          </p:val>
                                        </p:tav>
                                      </p:tavLst>
                                    </p:anim>
                                    <p:anim calcmode="lin" valueType="num">
                                      <p:cBhvr>
                                        <p:cTn id="27" dur="500" fill="hold"/>
                                        <p:tgtEl>
                                          <p:spTgt spid="993365"/>
                                        </p:tgtEl>
                                        <p:attrNameLst>
                                          <p:attrName>ppt_h</p:attrName>
                                        </p:attrNameLst>
                                      </p:cBhvr>
                                      <p:tavLst>
                                        <p:tav tm="0">
                                          <p:val>
                                            <p:fltVal val="0"/>
                                          </p:val>
                                        </p:tav>
                                        <p:tav tm="100000">
                                          <p:val>
                                            <p:strVal val="#ppt_h"/>
                                          </p:val>
                                        </p:tav>
                                      </p:tavLst>
                                    </p:anim>
                                    <p:animEffect transition="in" filter="fade">
                                      <p:cBhvr>
                                        <p:cTn id="28" dur="500"/>
                                        <p:tgtEl>
                                          <p:spTgt spid="993365"/>
                                        </p:tgtEl>
                                      </p:cBhvr>
                                    </p:animEffect>
                                  </p:childTnLst>
                                </p:cTn>
                              </p:par>
                            </p:childTnLst>
                          </p:cTn>
                        </p:par>
                        <p:par>
                          <p:cTn id="29" fill="hold" nodeType="afterGroup">
                            <p:stCondLst>
                              <p:cond delay="5000"/>
                            </p:stCondLst>
                            <p:childTnLst>
                              <p:par>
                                <p:cTn id="30" presetID="10"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nodeType="afterGroup">
                            <p:stCondLst>
                              <p:cond delay="5500"/>
                            </p:stCondLst>
                            <p:childTnLst>
                              <p:par>
                                <p:cTn id="34" presetID="2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nodeType="afterGroup">
                            <p:stCondLst>
                              <p:cond delay="6000"/>
                            </p:stCondLst>
                            <p:childTnLst>
                              <p:par>
                                <p:cTn id="38" presetID="53" presetClass="entr" presetSubtype="16" fill="hold" nodeType="afterEffect">
                                  <p:stCondLst>
                                    <p:cond delay="0"/>
                                  </p:stCondLst>
                                  <p:childTnLst>
                                    <p:set>
                                      <p:cBhvr>
                                        <p:cTn id="39" dur="1" fill="hold">
                                          <p:stCondLst>
                                            <p:cond delay="0"/>
                                          </p:stCondLst>
                                        </p:cTn>
                                        <p:tgtEl>
                                          <p:spTgt spid="993366"/>
                                        </p:tgtEl>
                                        <p:attrNameLst>
                                          <p:attrName>style.visibility</p:attrName>
                                        </p:attrNameLst>
                                      </p:cBhvr>
                                      <p:to>
                                        <p:strVal val="visible"/>
                                      </p:to>
                                    </p:set>
                                    <p:anim calcmode="lin" valueType="num">
                                      <p:cBhvr>
                                        <p:cTn id="40" dur="500" fill="hold"/>
                                        <p:tgtEl>
                                          <p:spTgt spid="993366"/>
                                        </p:tgtEl>
                                        <p:attrNameLst>
                                          <p:attrName>ppt_w</p:attrName>
                                        </p:attrNameLst>
                                      </p:cBhvr>
                                      <p:tavLst>
                                        <p:tav tm="0">
                                          <p:val>
                                            <p:fltVal val="0"/>
                                          </p:val>
                                        </p:tav>
                                        <p:tav tm="100000">
                                          <p:val>
                                            <p:strVal val="#ppt_w"/>
                                          </p:val>
                                        </p:tav>
                                      </p:tavLst>
                                    </p:anim>
                                    <p:anim calcmode="lin" valueType="num">
                                      <p:cBhvr>
                                        <p:cTn id="41" dur="500" fill="hold"/>
                                        <p:tgtEl>
                                          <p:spTgt spid="993366"/>
                                        </p:tgtEl>
                                        <p:attrNameLst>
                                          <p:attrName>ppt_h</p:attrName>
                                        </p:attrNameLst>
                                      </p:cBhvr>
                                      <p:tavLst>
                                        <p:tav tm="0">
                                          <p:val>
                                            <p:fltVal val="0"/>
                                          </p:val>
                                        </p:tav>
                                        <p:tav tm="100000">
                                          <p:val>
                                            <p:strVal val="#ppt_h"/>
                                          </p:val>
                                        </p:tav>
                                      </p:tavLst>
                                    </p:anim>
                                    <p:animEffect transition="in" filter="fade">
                                      <p:cBhvr>
                                        <p:cTn id="42" dur="500"/>
                                        <p:tgtEl>
                                          <p:spTgt spid="993366"/>
                                        </p:tgtEl>
                                      </p:cBhvr>
                                    </p:animEffect>
                                  </p:childTnLst>
                                </p:cTn>
                              </p:par>
                            </p:childTnLst>
                          </p:cTn>
                        </p:par>
                        <p:par>
                          <p:cTn id="43" fill="hold" nodeType="afterGroup">
                            <p:stCondLst>
                              <p:cond delay="6500"/>
                            </p:stCondLst>
                            <p:childTnLst>
                              <p:par>
                                <p:cTn id="44" presetID="10"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nodeType="afterGroup">
                            <p:stCondLst>
                              <p:cond delay="7000"/>
                            </p:stCondLst>
                            <p:childTnLst>
                              <p:par>
                                <p:cTn id="48" presetID="22" presetClass="entr" presetSubtype="2"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right)">
                                      <p:cBhvr>
                                        <p:cTn id="50" dur="500"/>
                                        <p:tgtEl>
                                          <p:spTgt spid="27"/>
                                        </p:tgtEl>
                                      </p:cBhvr>
                                    </p:animEffect>
                                  </p:childTnLst>
                                </p:cTn>
                              </p:par>
                            </p:childTnLst>
                          </p:cTn>
                        </p:par>
                        <p:par>
                          <p:cTn id="51" fill="hold" nodeType="afterGroup">
                            <p:stCondLst>
                              <p:cond delay="7500"/>
                            </p:stCondLst>
                            <p:childTnLst>
                              <p:par>
                                <p:cTn id="52" presetID="53" presetClass="entr" presetSubtype="16" fill="hold" nodeType="afterEffect">
                                  <p:stCondLst>
                                    <p:cond delay="0"/>
                                  </p:stCondLst>
                                  <p:childTnLst>
                                    <p:set>
                                      <p:cBhvr>
                                        <p:cTn id="53" dur="1" fill="hold">
                                          <p:stCondLst>
                                            <p:cond delay="0"/>
                                          </p:stCondLst>
                                        </p:cTn>
                                        <p:tgtEl>
                                          <p:spTgt spid="993367"/>
                                        </p:tgtEl>
                                        <p:attrNameLst>
                                          <p:attrName>style.visibility</p:attrName>
                                        </p:attrNameLst>
                                      </p:cBhvr>
                                      <p:to>
                                        <p:strVal val="visible"/>
                                      </p:to>
                                    </p:set>
                                    <p:anim calcmode="lin" valueType="num">
                                      <p:cBhvr>
                                        <p:cTn id="54" dur="500" fill="hold"/>
                                        <p:tgtEl>
                                          <p:spTgt spid="993367"/>
                                        </p:tgtEl>
                                        <p:attrNameLst>
                                          <p:attrName>ppt_w</p:attrName>
                                        </p:attrNameLst>
                                      </p:cBhvr>
                                      <p:tavLst>
                                        <p:tav tm="0">
                                          <p:val>
                                            <p:fltVal val="0"/>
                                          </p:val>
                                        </p:tav>
                                        <p:tav tm="100000">
                                          <p:val>
                                            <p:strVal val="#ppt_w"/>
                                          </p:val>
                                        </p:tav>
                                      </p:tavLst>
                                    </p:anim>
                                    <p:anim calcmode="lin" valueType="num">
                                      <p:cBhvr>
                                        <p:cTn id="55" dur="500" fill="hold"/>
                                        <p:tgtEl>
                                          <p:spTgt spid="993367"/>
                                        </p:tgtEl>
                                        <p:attrNameLst>
                                          <p:attrName>ppt_h</p:attrName>
                                        </p:attrNameLst>
                                      </p:cBhvr>
                                      <p:tavLst>
                                        <p:tav tm="0">
                                          <p:val>
                                            <p:fltVal val="0"/>
                                          </p:val>
                                        </p:tav>
                                        <p:tav tm="100000">
                                          <p:val>
                                            <p:strVal val="#ppt_h"/>
                                          </p:val>
                                        </p:tav>
                                      </p:tavLst>
                                    </p:anim>
                                    <p:animEffect transition="in" filter="fade">
                                      <p:cBhvr>
                                        <p:cTn id="56" dur="500"/>
                                        <p:tgtEl>
                                          <p:spTgt spid="993367"/>
                                        </p:tgtEl>
                                      </p:cBhvr>
                                    </p:animEffect>
                                  </p:childTnLst>
                                </p:cTn>
                              </p:par>
                            </p:childTnLst>
                          </p:cTn>
                        </p:par>
                        <p:par>
                          <p:cTn id="57" fill="hold" nodeType="afterGroup">
                            <p:stCondLst>
                              <p:cond delay="8000"/>
                            </p:stCondLst>
                            <p:childTnLst>
                              <p:par>
                                <p:cTn id="58" presetID="10" presetClass="entr" presetSubtype="0"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nodeType="afterGroup">
                            <p:stCondLst>
                              <p:cond delay="8500"/>
                            </p:stCondLst>
                            <p:childTnLst>
                              <p:par>
                                <p:cTn id="62" presetID="22" presetClass="entr" presetSubtype="8"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childTnLst>
                          </p:cTn>
                        </p:par>
                        <p:par>
                          <p:cTn id="65" fill="hold" nodeType="afterGroup">
                            <p:stCondLst>
                              <p:cond delay="9000"/>
                            </p:stCondLst>
                            <p:childTnLst>
                              <p:par>
                                <p:cTn id="66" presetID="53" presetClass="entr" presetSubtype="16" fill="hold" nodeType="afterEffect">
                                  <p:stCondLst>
                                    <p:cond delay="0"/>
                                  </p:stCondLst>
                                  <p:childTnLst>
                                    <p:set>
                                      <p:cBhvr>
                                        <p:cTn id="67" dur="1" fill="hold">
                                          <p:stCondLst>
                                            <p:cond delay="0"/>
                                          </p:stCondLst>
                                        </p:cTn>
                                        <p:tgtEl>
                                          <p:spTgt spid="993368"/>
                                        </p:tgtEl>
                                        <p:attrNameLst>
                                          <p:attrName>style.visibility</p:attrName>
                                        </p:attrNameLst>
                                      </p:cBhvr>
                                      <p:to>
                                        <p:strVal val="visible"/>
                                      </p:to>
                                    </p:set>
                                    <p:anim calcmode="lin" valueType="num">
                                      <p:cBhvr>
                                        <p:cTn id="68" dur="500" fill="hold"/>
                                        <p:tgtEl>
                                          <p:spTgt spid="993368"/>
                                        </p:tgtEl>
                                        <p:attrNameLst>
                                          <p:attrName>ppt_w</p:attrName>
                                        </p:attrNameLst>
                                      </p:cBhvr>
                                      <p:tavLst>
                                        <p:tav tm="0">
                                          <p:val>
                                            <p:fltVal val="0"/>
                                          </p:val>
                                        </p:tav>
                                        <p:tav tm="100000">
                                          <p:val>
                                            <p:strVal val="#ppt_w"/>
                                          </p:val>
                                        </p:tav>
                                      </p:tavLst>
                                    </p:anim>
                                    <p:anim calcmode="lin" valueType="num">
                                      <p:cBhvr>
                                        <p:cTn id="69" dur="500" fill="hold"/>
                                        <p:tgtEl>
                                          <p:spTgt spid="993368"/>
                                        </p:tgtEl>
                                        <p:attrNameLst>
                                          <p:attrName>ppt_h</p:attrName>
                                        </p:attrNameLst>
                                      </p:cBhvr>
                                      <p:tavLst>
                                        <p:tav tm="0">
                                          <p:val>
                                            <p:fltVal val="0"/>
                                          </p:val>
                                        </p:tav>
                                        <p:tav tm="100000">
                                          <p:val>
                                            <p:strVal val="#ppt_h"/>
                                          </p:val>
                                        </p:tav>
                                      </p:tavLst>
                                    </p:anim>
                                    <p:animEffect transition="in" filter="fade">
                                      <p:cBhvr>
                                        <p:cTn id="70" dur="500"/>
                                        <p:tgtEl>
                                          <p:spTgt spid="993368"/>
                                        </p:tgtEl>
                                      </p:cBhvr>
                                    </p:animEffect>
                                  </p:childTnLst>
                                </p:cTn>
                              </p:par>
                            </p:childTnLst>
                          </p:cTn>
                        </p:par>
                        <p:par>
                          <p:cTn id="71" fill="hold" nodeType="afterGroup">
                            <p:stCondLst>
                              <p:cond delay="9500"/>
                            </p:stCondLst>
                            <p:childTnLst>
                              <p:par>
                                <p:cTn id="72" presetID="10" presetClass="entr" presetSubtype="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500"/>
                                        <p:tgtEl>
                                          <p:spTgt spid="40"/>
                                        </p:tgtEl>
                                      </p:cBhvr>
                                    </p:animEffect>
                                  </p:childTnLst>
                                </p:cTn>
                              </p:par>
                            </p:childTnLst>
                          </p:cTn>
                        </p:par>
                        <p:par>
                          <p:cTn id="75" fill="hold" nodeType="afterGroup">
                            <p:stCondLst>
                              <p:cond delay="10000"/>
                            </p:stCondLst>
                            <p:childTnLst>
                              <p:par>
                                <p:cTn id="76" presetID="22" presetClass="entr" presetSubtype="2"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righ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933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17475"/>
            <a:ext cx="2851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学生学习问题</a:t>
            </a:r>
          </a:p>
        </p:txBody>
      </p:sp>
      <p:grpSp>
        <p:nvGrpSpPr>
          <p:cNvPr id="12" name="组合 11"/>
          <p:cNvGrpSpPr>
            <a:grpSpLocks/>
          </p:cNvGrpSpPr>
          <p:nvPr/>
        </p:nvGrpSpPr>
        <p:grpSpPr bwMode="auto">
          <a:xfrm>
            <a:off x="1346200" y="1997075"/>
            <a:ext cx="3048000" cy="1971675"/>
            <a:chOff x="766290" y="1544119"/>
            <a:chExt cx="2290771" cy="1444877"/>
          </a:xfrm>
        </p:grpSpPr>
        <p:pic>
          <p:nvPicPr>
            <p:cNvPr id="995350"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6290" y="1544119"/>
              <a:ext cx="2290771" cy="144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5351" name="文本框 49"/>
            <p:cNvSpPr txBox="1">
              <a:spLocks noChangeArrowheads="1"/>
            </p:cNvSpPr>
            <p:nvPr/>
          </p:nvSpPr>
          <p:spPr bwMode="auto">
            <a:xfrm>
              <a:off x="1069340" y="2047848"/>
              <a:ext cx="1463946" cy="42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01ACBE"/>
                  </a:solidFill>
                  <a:latin typeface="微软雅黑" pitchFamily="34" charset="-122"/>
                  <a:ea typeface="微软雅黑" pitchFamily="34" charset="-122"/>
                </a:rPr>
                <a:t>添加标题</a:t>
              </a:r>
            </a:p>
          </p:txBody>
        </p:sp>
      </p:grpSp>
      <p:grpSp>
        <p:nvGrpSpPr>
          <p:cNvPr id="17" name="组合 16"/>
          <p:cNvGrpSpPr>
            <a:grpSpLocks/>
          </p:cNvGrpSpPr>
          <p:nvPr/>
        </p:nvGrpSpPr>
        <p:grpSpPr bwMode="auto">
          <a:xfrm>
            <a:off x="4979988" y="1997075"/>
            <a:ext cx="3041650" cy="1971675"/>
            <a:chOff x="3497309" y="1544119"/>
            <a:chExt cx="2286198" cy="1444877"/>
          </a:xfrm>
        </p:grpSpPr>
        <p:pic>
          <p:nvPicPr>
            <p:cNvPr id="995353"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97309" y="1544119"/>
              <a:ext cx="2286198" cy="144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5354" name="文本框 51"/>
            <p:cNvSpPr txBox="1">
              <a:spLocks noChangeArrowheads="1"/>
            </p:cNvSpPr>
            <p:nvPr/>
          </p:nvSpPr>
          <p:spPr bwMode="auto">
            <a:xfrm>
              <a:off x="3777714" y="2047848"/>
              <a:ext cx="1464074" cy="42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E72918"/>
                  </a:solidFill>
                  <a:latin typeface="微软雅黑" pitchFamily="34" charset="-122"/>
                  <a:ea typeface="微软雅黑" pitchFamily="34" charset="-122"/>
                </a:rPr>
                <a:t>添加标题</a:t>
              </a:r>
            </a:p>
          </p:txBody>
        </p:sp>
      </p:grpSp>
      <p:grpSp>
        <p:nvGrpSpPr>
          <p:cNvPr id="20" name="组合 19"/>
          <p:cNvGrpSpPr>
            <a:grpSpLocks/>
          </p:cNvGrpSpPr>
          <p:nvPr/>
        </p:nvGrpSpPr>
        <p:grpSpPr bwMode="auto">
          <a:xfrm>
            <a:off x="8607425" y="1997075"/>
            <a:ext cx="3049588" cy="1971675"/>
            <a:chOff x="6223755" y="1544119"/>
            <a:chExt cx="2290771" cy="1444877"/>
          </a:xfrm>
        </p:grpSpPr>
        <p:pic>
          <p:nvPicPr>
            <p:cNvPr id="995356" name="图片 2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23755" y="1544119"/>
              <a:ext cx="2290771" cy="144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5357" name="文本框 52"/>
            <p:cNvSpPr txBox="1">
              <a:spLocks noChangeArrowheads="1"/>
            </p:cNvSpPr>
            <p:nvPr/>
          </p:nvSpPr>
          <p:spPr bwMode="auto">
            <a:xfrm>
              <a:off x="6475370" y="2047848"/>
              <a:ext cx="1463184" cy="424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b="1">
                  <a:solidFill>
                    <a:srgbClr val="F39E02"/>
                  </a:solidFill>
                  <a:latin typeface="微软雅黑" pitchFamily="34" charset="-122"/>
                  <a:ea typeface="微软雅黑" pitchFamily="34" charset="-122"/>
                </a:rPr>
                <a:t>添加标题</a:t>
              </a:r>
            </a:p>
          </p:txBody>
        </p:sp>
      </p:grpSp>
      <p:sp>
        <p:nvSpPr>
          <p:cNvPr id="995358" name="矩形 22"/>
          <p:cNvSpPr>
            <a:spLocks noChangeArrowheads="1"/>
          </p:cNvSpPr>
          <p:nvPr/>
        </p:nvSpPr>
        <p:spPr bwMode="auto">
          <a:xfrm>
            <a:off x="1562100" y="3875088"/>
            <a:ext cx="2166938"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p>
            <a:pPr algn="just" defTabSz="1228725">
              <a:lnSpc>
                <a:spcPct val="120000"/>
              </a:lnSpc>
            </a:pPr>
            <a:r>
              <a:rPr lang="zh-CN" altLang="en-US" sz="1300">
                <a:solidFill>
                  <a:srgbClr val="7F7F7F"/>
                </a:solidFill>
                <a:latin typeface="微软雅黑" pitchFamily="34" charset="-122"/>
                <a:ea typeface="微软雅黑" pitchFamily="34" charset="-122"/>
              </a:rPr>
              <a:t>您的内容打在这里，或者通过复制您的文本后，在此框中选择粘贴，并选择只保留文字单击此处添加文字小标题</a:t>
            </a:r>
          </a:p>
        </p:txBody>
      </p:sp>
      <p:sp>
        <p:nvSpPr>
          <p:cNvPr id="995359" name="矩形 23"/>
          <p:cNvSpPr>
            <a:spLocks noChangeArrowheads="1"/>
          </p:cNvSpPr>
          <p:nvPr/>
        </p:nvSpPr>
        <p:spPr bwMode="auto">
          <a:xfrm>
            <a:off x="5243513" y="3875088"/>
            <a:ext cx="216693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p>
            <a:pPr algn="just" defTabSz="1228725">
              <a:lnSpc>
                <a:spcPct val="120000"/>
              </a:lnSpc>
            </a:pPr>
            <a:r>
              <a:rPr lang="zh-CN" altLang="en-US" sz="1300">
                <a:solidFill>
                  <a:srgbClr val="7F7F7F"/>
                </a:solidFill>
                <a:latin typeface="微软雅黑" pitchFamily="34" charset="-122"/>
                <a:ea typeface="微软雅黑" pitchFamily="34" charset="-122"/>
              </a:rPr>
              <a:t>您的内容打在这里，或者通过复制您的文本后，在此框中选择粘贴，并选择只保留文字单击此处添加文字小标题</a:t>
            </a:r>
          </a:p>
        </p:txBody>
      </p:sp>
      <p:sp>
        <p:nvSpPr>
          <p:cNvPr id="995360" name="矩形 24"/>
          <p:cNvSpPr>
            <a:spLocks noChangeArrowheads="1"/>
          </p:cNvSpPr>
          <p:nvPr/>
        </p:nvSpPr>
        <p:spPr bwMode="auto">
          <a:xfrm>
            <a:off x="8834438" y="3875088"/>
            <a:ext cx="2166937"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p>
            <a:pPr algn="just" defTabSz="1228725">
              <a:lnSpc>
                <a:spcPct val="120000"/>
              </a:lnSpc>
            </a:pPr>
            <a:r>
              <a:rPr lang="zh-CN" altLang="en-US" sz="1300">
                <a:solidFill>
                  <a:srgbClr val="7F7F7F"/>
                </a:solidFill>
                <a:latin typeface="微软雅黑" pitchFamily="34" charset="-122"/>
                <a:ea typeface="微软雅黑" pitchFamily="34" charset="-122"/>
              </a:rPr>
              <a:t>您的内容打在这里，或者通过复制您的文本后，在此框中选择粘贴，并选择只保留文字单击此处添加文字小标题</a:t>
            </a:r>
          </a:p>
        </p:txBody>
      </p:sp>
      <p:grpSp>
        <p:nvGrpSpPr>
          <p:cNvPr id="995361" name="Group 33"/>
          <p:cNvGrpSpPr>
            <a:grpSpLocks/>
          </p:cNvGrpSpPr>
          <p:nvPr/>
        </p:nvGrpSpPr>
        <p:grpSpPr bwMode="auto">
          <a:xfrm>
            <a:off x="985838" y="119063"/>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95364" name="圆角矩形 606"/>
          <p:cNvSpPr>
            <a:spLocks noChangeArrowheads="1"/>
          </p:cNvSpPr>
          <p:nvPr/>
        </p:nvSpPr>
        <p:spPr bwMode="auto">
          <a:xfrm>
            <a:off x="1201738"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95361"/>
                                        </p:tgtEl>
                                        <p:attrNameLst>
                                          <p:attrName>style.visibility</p:attrName>
                                        </p:attrNameLst>
                                      </p:cBhvr>
                                      <p:to>
                                        <p:strVal val="visible"/>
                                      </p:to>
                                    </p:set>
                                    <p:anim calcmode="lin" valueType="num">
                                      <p:cBhvr>
                                        <p:cTn id="7" dur="2000" fill="hold"/>
                                        <p:tgtEl>
                                          <p:spTgt spid="995361"/>
                                        </p:tgtEl>
                                        <p:attrNameLst>
                                          <p:attrName>ppt_w</p:attrName>
                                        </p:attrNameLst>
                                      </p:cBhvr>
                                      <p:tavLst>
                                        <p:tav tm="0">
                                          <p:val>
                                            <p:fltVal val="0"/>
                                          </p:val>
                                        </p:tav>
                                        <p:tav tm="100000">
                                          <p:val>
                                            <p:strVal val="#ppt_w"/>
                                          </p:val>
                                        </p:tav>
                                      </p:tavLst>
                                    </p:anim>
                                    <p:anim calcmode="lin" valueType="num">
                                      <p:cBhvr>
                                        <p:cTn id="8" dur="2000" fill="hold"/>
                                        <p:tgtEl>
                                          <p:spTgt spid="995361"/>
                                        </p:tgtEl>
                                        <p:attrNameLst>
                                          <p:attrName>ppt_h</p:attrName>
                                        </p:attrNameLst>
                                      </p:cBhvr>
                                      <p:tavLst>
                                        <p:tav tm="0">
                                          <p:val>
                                            <p:fltVal val="0"/>
                                          </p:val>
                                        </p:tav>
                                        <p:tav tm="100000">
                                          <p:val>
                                            <p:strVal val="#ppt_h"/>
                                          </p:val>
                                        </p:tav>
                                      </p:tavLst>
                                    </p:anim>
                                    <p:anim calcmode="lin" valueType="num">
                                      <p:cBhvr>
                                        <p:cTn id="9" dur="2000" fill="hold"/>
                                        <p:tgtEl>
                                          <p:spTgt spid="99536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9536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95364"/>
                                        </p:tgtEl>
                                        <p:attrNameLst>
                                          <p:attrName>style.visibility</p:attrName>
                                        </p:attrNameLst>
                                      </p:cBhvr>
                                      <p:to>
                                        <p:strVal val="visible"/>
                                      </p:to>
                                    </p:set>
                                    <p:animEffect transition="in" filter="wipe(left)">
                                      <p:cBhvr>
                                        <p:cTn id="14" dur="1000"/>
                                        <p:tgtEl>
                                          <p:spTgt spid="995364"/>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nodeType="afterGroup">
                            <p:stCondLst>
                              <p:cond delay="4500"/>
                            </p:stCondLst>
                            <p:childTnLst>
                              <p:par>
                                <p:cTn id="24" presetID="42" presetClass="entr" presetSubtype="0" fill="hold" grpId="0" nodeType="afterEffect">
                                  <p:stCondLst>
                                    <p:cond delay="0"/>
                                  </p:stCondLst>
                                  <p:childTnLst>
                                    <p:set>
                                      <p:cBhvr>
                                        <p:cTn id="25" dur="1" fill="hold">
                                          <p:stCondLst>
                                            <p:cond delay="0"/>
                                          </p:stCondLst>
                                        </p:cTn>
                                        <p:tgtEl>
                                          <p:spTgt spid="995358"/>
                                        </p:tgtEl>
                                        <p:attrNameLst>
                                          <p:attrName>style.visibility</p:attrName>
                                        </p:attrNameLst>
                                      </p:cBhvr>
                                      <p:to>
                                        <p:strVal val="visible"/>
                                      </p:to>
                                    </p:set>
                                    <p:animEffect transition="in" filter="fade">
                                      <p:cBhvr>
                                        <p:cTn id="26" dur="750"/>
                                        <p:tgtEl>
                                          <p:spTgt spid="995358"/>
                                        </p:tgtEl>
                                      </p:cBhvr>
                                    </p:animEffect>
                                    <p:anim calcmode="lin" valueType="num">
                                      <p:cBhvr>
                                        <p:cTn id="27" dur="750" fill="hold"/>
                                        <p:tgtEl>
                                          <p:spTgt spid="995358"/>
                                        </p:tgtEl>
                                        <p:attrNameLst>
                                          <p:attrName>ppt_x</p:attrName>
                                        </p:attrNameLst>
                                      </p:cBhvr>
                                      <p:tavLst>
                                        <p:tav tm="0">
                                          <p:val>
                                            <p:strVal val="#ppt_x"/>
                                          </p:val>
                                        </p:tav>
                                        <p:tav tm="100000">
                                          <p:val>
                                            <p:strVal val="#ppt_x"/>
                                          </p:val>
                                        </p:tav>
                                      </p:tavLst>
                                    </p:anim>
                                    <p:anim calcmode="lin" valueType="num">
                                      <p:cBhvr>
                                        <p:cTn id="28" dur="750" fill="hold"/>
                                        <p:tgtEl>
                                          <p:spTgt spid="995358"/>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525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nodeType="afterGroup">
                            <p:stCondLst>
                              <p:cond delay="5750"/>
                            </p:stCondLst>
                            <p:childTnLst>
                              <p:par>
                                <p:cTn id="34" presetID="42" presetClass="entr" presetSubtype="0" fill="hold" grpId="0" nodeType="afterEffect">
                                  <p:stCondLst>
                                    <p:cond delay="0"/>
                                  </p:stCondLst>
                                  <p:childTnLst>
                                    <p:set>
                                      <p:cBhvr>
                                        <p:cTn id="35" dur="1" fill="hold">
                                          <p:stCondLst>
                                            <p:cond delay="0"/>
                                          </p:stCondLst>
                                        </p:cTn>
                                        <p:tgtEl>
                                          <p:spTgt spid="995359"/>
                                        </p:tgtEl>
                                        <p:attrNameLst>
                                          <p:attrName>style.visibility</p:attrName>
                                        </p:attrNameLst>
                                      </p:cBhvr>
                                      <p:to>
                                        <p:strVal val="visible"/>
                                      </p:to>
                                    </p:set>
                                    <p:animEffect transition="in" filter="fade">
                                      <p:cBhvr>
                                        <p:cTn id="36" dur="750"/>
                                        <p:tgtEl>
                                          <p:spTgt spid="995359"/>
                                        </p:tgtEl>
                                      </p:cBhvr>
                                    </p:animEffect>
                                    <p:anim calcmode="lin" valueType="num">
                                      <p:cBhvr>
                                        <p:cTn id="37" dur="750" fill="hold"/>
                                        <p:tgtEl>
                                          <p:spTgt spid="995359"/>
                                        </p:tgtEl>
                                        <p:attrNameLst>
                                          <p:attrName>ppt_x</p:attrName>
                                        </p:attrNameLst>
                                      </p:cBhvr>
                                      <p:tavLst>
                                        <p:tav tm="0">
                                          <p:val>
                                            <p:strVal val="#ppt_x"/>
                                          </p:val>
                                        </p:tav>
                                        <p:tav tm="100000">
                                          <p:val>
                                            <p:strVal val="#ppt_x"/>
                                          </p:val>
                                        </p:tav>
                                      </p:tavLst>
                                    </p:anim>
                                    <p:anim calcmode="lin" valueType="num">
                                      <p:cBhvr>
                                        <p:cTn id="38" dur="750" fill="hold"/>
                                        <p:tgtEl>
                                          <p:spTgt spid="995359"/>
                                        </p:tgtEl>
                                        <p:attrNameLst>
                                          <p:attrName>ppt_y</p:attrName>
                                        </p:attrNameLst>
                                      </p:cBhvr>
                                      <p:tavLst>
                                        <p:tav tm="0">
                                          <p:val>
                                            <p:strVal val="#ppt_y+.1"/>
                                          </p:val>
                                        </p:tav>
                                        <p:tav tm="100000">
                                          <p:val>
                                            <p:strVal val="#ppt_y"/>
                                          </p:val>
                                        </p:tav>
                                      </p:tavLst>
                                    </p:anim>
                                  </p:childTnLst>
                                </p:cTn>
                              </p:par>
                            </p:childTnLst>
                          </p:cTn>
                        </p:par>
                        <p:par>
                          <p:cTn id="39" fill="hold" nodeType="afterGroup">
                            <p:stCondLst>
                              <p:cond delay="6500"/>
                            </p:stCondLst>
                            <p:childTnLst>
                              <p:par>
                                <p:cTn id="40" presetID="22" presetClass="entr" presetSubtype="8"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nodeType="afterGroup">
                            <p:stCondLst>
                              <p:cond delay="7000"/>
                            </p:stCondLst>
                            <p:childTnLst>
                              <p:par>
                                <p:cTn id="44" presetID="42" presetClass="entr" presetSubtype="0" fill="hold" grpId="0" nodeType="afterEffect">
                                  <p:stCondLst>
                                    <p:cond delay="0"/>
                                  </p:stCondLst>
                                  <p:childTnLst>
                                    <p:set>
                                      <p:cBhvr>
                                        <p:cTn id="45" dur="1" fill="hold">
                                          <p:stCondLst>
                                            <p:cond delay="0"/>
                                          </p:stCondLst>
                                        </p:cTn>
                                        <p:tgtEl>
                                          <p:spTgt spid="995360"/>
                                        </p:tgtEl>
                                        <p:attrNameLst>
                                          <p:attrName>style.visibility</p:attrName>
                                        </p:attrNameLst>
                                      </p:cBhvr>
                                      <p:to>
                                        <p:strVal val="visible"/>
                                      </p:to>
                                    </p:set>
                                    <p:animEffect transition="in" filter="fade">
                                      <p:cBhvr>
                                        <p:cTn id="46" dur="750"/>
                                        <p:tgtEl>
                                          <p:spTgt spid="995360"/>
                                        </p:tgtEl>
                                      </p:cBhvr>
                                    </p:animEffect>
                                    <p:anim calcmode="lin" valueType="num">
                                      <p:cBhvr>
                                        <p:cTn id="47" dur="750" fill="hold"/>
                                        <p:tgtEl>
                                          <p:spTgt spid="995360"/>
                                        </p:tgtEl>
                                        <p:attrNameLst>
                                          <p:attrName>ppt_x</p:attrName>
                                        </p:attrNameLst>
                                      </p:cBhvr>
                                      <p:tavLst>
                                        <p:tav tm="0">
                                          <p:val>
                                            <p:strVal val="#ppt_x"/>
                                          </p:val>
                                        </p:tav>
                                        <p:tav tm="100000">
                                          <p:val>
                                            <p:strVal val="#ppt_x"/>
                                          </p:val>
                                        </p:tav>
                                      </p:tavLst>
                                    </p:anim>
                                    <p:anim calcmode="lin" valueType="num">
                                      <p:cBhvr>
                                        <p:cTn id="48" dur="750" fill="hold"/>
                                        <p:tgtEl>
                                          <p:spTgt spid="9953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95358" grpId="0"/>
      <p:bldP spid="995359" grpId="0"/>
      <p:bldP spid="995360" grpId="0"/>
      <p:bldP spid="9953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17475"/>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教学总结</a:t>
            </a:r>
          </a:p>
        </p:txBody>
      </p:sp>
      <p:sp>
        <p:nvSpPr>
          <p:cNvPr id="1001493" name="Freeform 6"/>
          <p:cNvSpPr>
            <a:spLocks/>
          </p:cNvSpPr>
          <p:nvPr/>
        </p:nvSpPr>
        <p:spPr bwMode="auto">
          <a:xfrm>
            <a:off x="1120775" y="1768475"/>
            <a:ext cx="10115550" cy="685800"/>
          </a:xfrm>
          <a:custGeom>
            <a:avLst/>
            <a:gdLst>
              <a:gd name="T0" fmla="*/ 45042 w 12630"/>
              <a:gd name="T1" fmla="*/ 0 h 856"/>
              <a:gd name="T2" fmla="*/ 7539976 w 12630"/>
              <a:gd name="T3" fmla="*/ 0 h 856"/>
              <a:gd name="T4" fmla="*/ 7585018 w 12630"/>
              <a:gd name="T5" fmla="*/ 56500 h 856"/>
              <a:gd name="T6" fmla="*/ 7585018 w 12630"/>
              <a:gd name="T7" fmla="*/ 458610 h 856"/>
              <a:gd name="T8" fmla="*/ 7539976 w 12630"/>
              <a:gd name="T9" fmla="*/ 514509 h 856"/>
              <a:gd name="T10" fmla="*/ 45042 w 12630"/>
              <a:gd name="T11" fmla="*/ 514509 h 856"/>
              <a:gd name="T12" fmla="*/ 0 w 12630"/>
              <a:gd name="T13" fmla="*/ 458610 h 856"/>
              <a:gd name="T14" fmla="*/ 0 w 12630"/>
              <a:gd name="T15" fmla="*/ 56500 h 856"/>
              <a:gd name="T16" fmla="*/ 4504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30"/>
              <a:gd name="T28" fmla="*/ 0 h 856"/>
              <a:gd name="T29" fmla="*/ 12630 w 12630"/>
              <a:gd name="T30" fmla="*/ 856 h 8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a:solidFill>
              <a:srgbClr val="B5B5B7"/>
            </a:solidFill>
            <a:prstDash val="solid"/>
            <a:miter lim="800000"/>
            <a:headEnd/>
            <a:tailEnd/>
          </a:ln>
        </p:spPr>
        <p:txBody>
          <a:bodyPr lIns="68571" tIns="34285" rIns="68571" bIns="34285"/>
          <a:lstStyle/>
          <a:p>
            <a:endParaRPr lang="zh-CN" altLang="en-US"/>
          </a:p>
        </p:txBody>
      </p:sp>
      <p:sp>
        <p:nvSpPr>
          <p:cNvPr id="1001494" name="Freeform 7"/>
          <p:cNvSpPr>
            <a:spLocks/>
          </p:cNvSpPr>
          <p:nvPr/>
        </p:nvSpPr>
        <p:spPr bwMode="auto">
          <a:xfrm>
            <a:off x="1120775" y="3076575"/>
            <a:ext cx="10115550" cy="685800"/>
          </a:xfrm>
          <a:custGeom>
            <a:avLst/>
            <a:gdLst>
              <a:gd name="T0" fmla="*/ 45042 w 12630"/>
              <a:gd name="T1" fmla="*/ 0 h 856"/>
              <a:gd name="T2" fmla="*/ 7539976 w 12630"/>
              <a:gd name="T3" fmla="*/ 0 h 856"/>
              <a:gd name="T4" fmla="*/ 7585018 w 12630"/>
              <a:gd name="T5" fmla="*/ 56500 h 856"/>
              <a:gd name="T6" fmla="*/ 7585018 w 12630"/>
              <a:gd name="T7" fmla="*/ 458610 h 856"/>
              <a:gd name="T8" fmla="*/ 7539976 w 12630"/>
              <a:gd name="T9" fmla="*/ 514509 h 856"/>
              <a:gd name="T10" fmla="*/ 45042 w 12630"/>
              <a:gd name="T11" fmla="*/ 514509 h 856"/>
              <a:gd name="T12" fmla="*/ 0 w 12630"/>
              <a:gd name="T13" fmla="*/ 458610 h 856"/>
              <a:gd name="T14" fmla="*/ 0 w 12630"/>
              <a:gd name="T15" fmla="*/ 56500 h 856"/>
              <a:gd name="T16" fmla="*/ 4504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30"/>
              <a:gd name="T28" fmla="*/ 0 h 856"/>
              <a:gd name="T29" fmla="*/ 12630 w 12630"/>
              <a:gd name="T30" fmla="*/ 856 h 8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a:solidFill>
              <a:srgbClr val="B5B5B7"/>
            </a:solidFill>
            <a:prstDash val="solid"/>
            <a:miter lim="800000"/>
            <a:headEnd/>
            <a:tailEnd/>
          </a:ln>
        </p:spPr>
        <p:txBody>
          <a:bodyPr lIns="68571" tIns="34285" rIns="68571" bIns="34285"/>
          <a:lstStyle/>
          <a:p>
            <a:endParaRPr lang="zh-CN" altLang="en-US"/>
          </a:p>
        </p:txBody>
      </p:sp>
      <p:sp>
        <p:nvSpPr>
          <p:cNvPr id="1001495" name="Freeform 8"/>
          <p:cNvSpPr>
            <a:spLocks/>
          </p:cNvSpPr>
          <p:nvPr/>
        </p:nvSpPr>
        <p:spPr bwMode="auto">
          <a:xfrm>
            <a:off x="1120775" y="4329113"/>
            <a:ext cx="10115550" cy="685800"/>
          </a:xfrm>
          <a:custGeom>
            <a:avLst/>
            <a:gdLst>
              <a:gd name="T0" fmla="*/ 45042 w 12630"/>
              <a:gd name="T1" fmla="*/ 0 h 856"/>
              <a:gd name="T2" fmla="*/ 7539976 w 12630"/>
              <a:gd name="T3" fmla="*/ 0 h 856"/>
              <a:gd name="T4" fmla="*/ 7585018 w 12630"/>
              <a:gd name="T5" fmla="*/ 55899 h 856"/>
              <a:gd name="T6" fmla="*/ 7585018 w 12630"/>
              <a:gd name="T7" fmla="*/ 458009 h 856"/>
              <a:gd name="T8" fmla="*/ 7539976 w 12630"/>
              <a:gd name="T9" fmla="*/ 514509 h 856"/>
              <a:gd name="T10" fmla="*/ 45042 w 12630"/>
              <a:gd name="T11" fmla="*/ 514509 h 856"/>
              <a:gd name="T12" fmla="*/ 0 w 12630"/>
              <a:gd name="T13" fmla="*/ 458009 h 856"/>
              <a:gd name="T14" fmla="*/ 0 w 12630"/>
              <a:gd name="T15" fmla="*/ 55899 h 856"/>
              <a:gd name="T16" fmla="*/ 4504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30"/>
              <a:gd name="T28" fmla="*/ 0 h 856"/>
              <a:gd name="T29" fmla="*/ 12630 w 12630"/>
              <a:gd name="T30" fmla="*/ 856 h 8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a:solidFill>
              <a:srgbClr val="B5B5B7"/>
            </a:solidFill>
            <a:prstDash val="solid"/>
            <a:miter lim="800000"/>
            <a:headEnd/>
            <a:tailEnd/>
          </a:ln>
        </p:spPr>
        <p:txBody>
          <a:bodyPr lIns="68571" tIns="34285" rIns="68571" bIns="34285"/>
          <a:lstStyle/>
          <a:p>
            <a:endParaRPr lang="zh-CN" altLang="en-US"/>
          </a:p>
        </p:txBody>
      </p:sp>
      <p:sp>
        <p:nvSpPr>
          <p:cNvPr id="1001496" name="Freeform 9"/>
          <p:cNvSpPr>
            <a:spLocks/>
          </p:cNvSpPr>
          <p:nvPr/>
        </p:nvSpPr>
        <p:spPr bwMode="auto">
          <a:xfrm>
            <a:off x="1120775" y="5553075"/>
            <a:ext cx="10115550" cy="685800"/>
          </a:xfrm>
          <a:custGeom>
            <a:avLst/>
            <a:gdLst>
              <a:gd name="T0" fmla="*/ 45042 w 12630"/>
              <a:gd name="T1" fmla="*/ 0 h 856"/>
              <a:gd name="T2" fmla="*/ 7539976 w 12630"/>
              <a:gd name="T3" fmla="*/ 0 h 856"/>
              <a:gd name="T4" fmla="*/ 7585018 w 12630"/>
              <a:gd name="T5" fmla="*/ 55899 h 856"/>
              <a:gd name="T6" fmla="*/ 7585018 w 12630"/>
              <a:gd name="T7" fmla="*/ 458009 h 856"/>
              <a:gd name="T8" fmla="*/ 7539976 w 12630"/>
              <a:gd name="T9" fmla="*/ 514509 h 856"/>
              <a:gd name="T10" fmla="*/ 45042 w 12630"/>
              <a:gd name="T11" fmla="*/ 514509 h 856"/>
              <a:gd name="T12" fmla="*/ 0 w 12630"/>
              <a:gd name="T13" fmla="*/ 458009 h 856"/>
              <a:gd name="T14" fmla="*/ 0 w 12630"/>
              <a:gd name="T15" fmla="*/ 55899 h 856"/>
              <a:gd name="T16" fmla="*/ 45042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30"/>
              <a:gd name="T28" fmla="*/ 0 h 856"/>
              <a:gd name="T29" fmla="*/ 12630 w 12630"/>
              <a:gd name="T30" fmla="*/ 856 h 8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a:solidFill>
              <a:srgbClr val="B5B5B7"/>
            </a:solidFill>
            <a:prstDash val="solid"/>
            <a:miter lim="800000"/>
            <a:headEnd/>
            <a:tailEnd/>
          </a:ln>
        </p:spPr>
        <p:txBody>
          <a:bodyPr lIns="68571" tIns="34285" rIns="68571" bIns="34285"/>
          <a:lstStyle/>
          <a:p>
            <a:endParaRPr lang="zh-CN" altLang="en-US"/>
          </a:p>
        </p:txBody>
      </p:sp>
      <p:sp>
        <p:nvSpPr>
          <p:cNvPr id="1001497" name="Freeform 10"/>
          <p:cNvSpPr>
            <a:spLocks noEditPoints="1"/>
          </p:cNvSpPr>
          <p:nvPr/>
        </p:nvSpPr>
        <p:spPr bwMode="auto">
          <a:xfrm>
            <a:off x="1778000" y="1412875"/>
            <a:ext cx="1870075" cy="1457325"/>
          </a:xfrm>
          <a:custGeom>
            <a:avLst/>
            <a:gdLst>
              <a:gd name="T0" fmla="*/ 1401062 w 2333"/>
              <a:gd name="T1" fmla="*/ 0 h 1818"/>
              <a:gd name="T2" fmla="*/ 1401062 w 2333"/>
              <a:gd name="T3" fmla="*/ 819406 h 1818"/>
              <a:gd name="T4" fmla="*/ 700231 w 2333"/>
              <a:gd name="T5" fmla="*/ 1092141 h 1818"/>
              <a:gd name="T6" fmla="*/ 0 w 2333"/>
              <a:gd name="T7" fmla="*/ 819406 h 1818"/>
              <a:gd name="T8" fmla="*/ 0 w 2333"/>
              <a:gd name="T9" fmla="*/ 0 h 1818"/>
              <a:gd name="T10" fmla="*/ 1401062 w 2333"/>
              <a:gd name="T11" fmla="*/ 0 h 1818"/>
              <a:gd name="T12" fmla="*/ 700231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33CCCC"/>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001498" name="Freeform 11"/>
          <p:cNvSpPr>
            <a:spLocks noEditPoints="1"/>
          </p:cNvSpPr>
          <p:nvPr/>
        </p:nvSpPr>
        <p:spPr bwMode="auto">
          <a:xfrm>
            <a:off x="1830388" y="2711450"/>
            <a:ext cx="1870075" cy="1419225"/>
          </a:xfrm>
          <a:custGeom>
            <a:avLst/>
            <a:gdLst>
              <a:gd name="T0" fmla="*/ 1401062 w 2333"/>
              <a:gd name="T1" fmla="*/ 0 h 1775"/>
              <a:gd name="T2" fmla="*/ 1401062 w 2333"/>
              <a:gd name="T3" fmla="*/ 799304 h 1775"/>
              <a:gd name="T4" fmla="*/ 700231 w 2333"/>
              <a:gd name="T5" fmla="*/ 1065939 h 1775"/>
              <a:gd name="T6" fmla="*/ 0 w 2333"/>
              <a:gd name="T7" fmla="*/ 799304 h 1775"/>
              <a:gd name="T8" fmla="*/ 0 w 2333"/>
              <a:gd name="T9" fmla="*/ 0 h 1775"/>
              <a:gd name="T10" fmla="*/ 700231 w 2333"/>
              <a:gd name="T11" fmla="*/ 266635 h 1775"/>
              <a:gd name="T12" fmla="*/ 1401062 w 2333"/>
              <a:gd name="T13" fmla="*/ 0 h 1775"/>
              <a:gd name="T14" fmla="*/ 1050946 w 2333"/>
              <a:gd name="T15" fmla="*/ 133317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001499" name="Freeform 12"/>
          <p:cNvSpPr>
            <a:spLocks noEditPoints="1"/>
          </p:cNvSpPr>
          <p:nvPr/>
        </p:nvSpPr>
        <p:spPr bwMode="auto">
          <a:xfrm>
            <a:off x="1851025" y="3933825"/>
            <a:ext cx="1870075" cy="1420813"/>
          </a:xfrm>
          <a:custGeom>
            <a:avLst/>
            <a:gdLst>
              <a:gd name="T0" fmla="*/ 1401062 w 2333"/>
              <a:gd name="T1" fmla="*/ 0 h 1775"/>
              <a:gd name="T2" fmla="*/ 1401062 w 2333"/>
              <a:gd name="T3" fmla="*/ 799304 h 1775"/>
              <a:gd name="T4" fmla="*/ 700231 w 2333"/>
              <a:gd name="T5" fmla="*/ 1065939 h 1775"/>
              <a:gd name="T6" fmla="*/ 0 w 2333"/>
              <a:gd name="T7" fmla="*/ 799304 h 1775"/>
              <a:gd name="T8" fmla="*/ 0 w 2333"/>
              <a:gd name="T9" fmla="*/ 0 h 1775"/>
              <a:gd name="T10" fmla="*/ 700231 w 2333"/>
              <a:gd name="T11" fmla="*/ 266635 h 1775"/>
              <a:gd name="T12" fmla="*/ 1401062 w 2333"/>
              <a:gd name="T13" fmla="*/ 0 h 1775"/>
              <a:gd name="T14" fmla="*/ 1050946 w 2333"/>
              <a:gd name="T15" fmla="*/ 133317 h 1775"/>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5"/>
              <a:gd name="T26" fmla="*/ 2333 w 2333"/>
              <a:gd name="T27" fmla="*/ 1775 h 17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001500" name="Freeform 13"/>
          <p:cNvSpPr>
            <a:spLocks noEditPoints="1"/>
          </p:cNvSpPr>
          <p:nvPr/>
        </p:nvSpPr>
        <p:spPr bwMode="auto">
          <a:xfrm>
            <a:off x="1830388" y="5178425"/>
            <a:ext cx="1870075" cy="1420813"/>
          </a:xfrm>
          <a:custGeom>
            <a:avLst/>
            <a:gdLst>
              <a:gd name="T0" fmla="*/ 1401062 w 2333"/>
              <a:gd name="T1" fmla="*/ 0 h 1774"/>
              <a:gd name="T2" fmla="*/ 1401062 w 2333"/>
              <a:gd name="T3" fmla="*/ 798860 h 1774"/>
              <a:gd name="T4" fmla="*/ 700231 w 2333"/>
              <a:gd name="T5" fmla="*/ 1064747 h 1774"/>
              <a:gd name="T6" fmla="*/ 0 w 2333"/>
              <a:gd name="T7" fmla="*/ 798860 h 1774"/>
              <a:gd name="T8" fmla="*/ 0 w 2333"/>
              <a:gd name="T9" fmla="*/ 0 h 1774"/>
              <a:gd name="T10" fmla="*/ 700231 w 2333"/>
              <a:gd name="T11" fmla="*/ 265887 h 1774"/>
              <a:gd name="T12" fmla="*/ 1401062 w 2333"/>
              <a:gd name="T13" fmla="*/ 0 h 1774"/>
              <a:gd name="T14" fmla="*/ 1050946 w 2333"/>
              <a:gd name="T15" fmla="*/ 132643 h 1774"/>
              <a:gd name="T16" fmla="*/ 0 60000 65536"/>
              <a:gd name="T17" fmla="*/ 0 60000 65536"/>
              <a:gd name="T18" fmla="*/ 0 60000 65536"/>
              <a:gd name="T19" fmla="*/ 0 60000 65536"/>
              <a:gd name="T20" fmla="*/ 0 60000 65536"/>
              <a:gd name="T21" fmla="*/ 0 60000 65536"/>
              <a:gd name="T22" fmla="*/ 0 60000 65536"/>
              <a:gd name="T23" fmla="*/ 0 60000 65536"/>
              <a:gd name="T24" fmla="*/ 0 w 2333"/>
              <a:gd name="T25" fmla="*/ 0 h 1774"/>
              <a:gd name="T26" fmla="*/ 2333 w 2333"/>
              <a:gd name="T27" fmla="*/ 1774 h 17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D94D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001501" name="TextBox 18"/>
          <p:cNvSpPr txBox="1">
            <a:spLocks noChangeArrowheads="1"/>
          </p:cNvSpPr>
          <p:nvPr/>
        </p:nvSpPr>
        <p:spPr bwMode="auto">
          <a:xfrm>
            <a:off x="4125913" y="1787525"/>
            <a:ext cx="69135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500">
                <a:solidFill>
                  <a:srgbClr val="484849"/>
                </a:solidFill>
                <a:latin typeface="Rockwell" pitchFamily="18" charset="0"/>
              </a:rPr>
              <a:t>这里可以添加主要内容这里可以添加主要内容这里可以添加主要内容这里可以添加主要内容可以添加主要内容</a:t>
            </a:r>
          </a:p>
        </p:txBody>
      </p:sp>
      <p:sp>
        <p:nvSpPr>
          <p:cNvPr id="1001502" name="TextBox 19"/>
          <p:cNvSpPr txBox="1">
            <a:spLocks noChangeArrowheads="1"/>
          </p:cNvSpPr>
          <p:nvPr/>
        </p:nvSpPr>
        <p:spPr bwMode="auto">
          <a:xfrm>
            <a:off x="1982788" y="1865313"/>
            <a:ext cx="15636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Rockwell" pitchFamily="18" charset="0"/>
              </a:rPr>
              <a:t>标题一</a:t>
            </a:r>
            <a:endParaRPr lang="en-US" altLang="zh-CN" sz="2100">
              <a:solidFill>
                <a:srgbClr val="FFFFFF"/>
              </a:solidFill>
              <a:latin typeface="Rockwell" pitchFamily="18" charset="0"/>
            </a:endParaRPr>
          </a:p>
        </p:txBody>
      </p:sp>
      <p:sp>
        <p:nvSpPr>
          <p:cNvPr id="1001503" name="TextBox 20"/>
          <p:cNvSpPr txBox="1">
            <a:spLocks noChangeArrowheads="1"/>
          </p:cNvSpPr>
          <p:nvPr/>
        </p:nvSpPr>
        <p:spPr bwMode="auto">
          <a:xfrm>
            <a:off x="1982788" y="3286125"/>
            <a:ext cx="15636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Rockwell" pitchFamily="18" charset="0"/>
              </a:rPr>
              <a:t>标题二</a:t>
            </a:r>
            <a:endParaRPr lang="en-US" altLang="zh-CN" sz="2100">
              <a:solidFill>
                <a:srgbClr val="FFFFFF"/>
              </a:solidFill>
              <a:latin typeface="Rockwell" pitchFamily="18" charset="0"/>
            </a:endParaRPr>
          </a:p>
        </p:txBody>
      </p:sp>
      <p:sp>
        <p:nvSpPr>
          <p:cNvPr id="1001504" name="TextBox 21"/>
          <p:cNvSpPr txBox="1">
            <a:spLocks noChangeArrowheads="1"/>
          </p:cNvSpPr>
          <p:nvPr/>
        </p:nvSpPr>
        <p:spPr bwMode="auto">
          <a:xfrm>
            <a:off x="1982788" y="4600575"/>
            <a:ext cx="15636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Rockwell" pitchFamily="18" charset="0"/>
              </a:rPr>
              <a:t>标题三</a:t>
            </a:r>
            <a:endParaRPr lang="en-US" altLang="zh-CN" sz="2100">
              <a:solidFill>
                <a:srgbClr val="FFFFFF"/>
              </a:solidFill>
              <a:latin typeface="Rockwell" pitchFamily="18" charset="0"/>
            </a:endParaRPr>
          </a:p>
        </p:txBody>
      </p:sp>
      <p:sp>
        <p:nvSpPr>
          <p:cNvPr id="1001505" name="TextBox 22"/>
          <p:cNvSpPr txBox="1">
            <a:spLocks noChangeArrowheads="1"/>
          </p:cNvSpPr>
          <p:nvPr/>
        </p:nvSpPr>
        <p:spPr bwMode="auto">
          <a:xfrm>
            <a:off x="1995488" y="5753100"/>
            <a:ext cx="15636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100">
                <a:solidFill>
                  <a:srgbClr val="FFFFFF"/>
                </a:solidFill>
                <a:latin typeface="Rockwell" pitchFamily="18" charset="0"/>
              </a:rPr>
              <a:t>标题四</a:t>
            </a:r>
            <a:endParaRPr lang="en-US" altLang="zh-CN" sz="2100">
              <a:solidFill>
                <a:srgbClr val="FFFFFF"/>
              </a:solidFill>
              <a:latin typeface="Rockwell" pitchFamily="18" charset="0"/>
            </a:endParaRPr>
          </a:p>
        </p:txBody>
      </p:sp>
      <p:sp>
        <p:nvSpPr>
          <p:cNvPr id="1001506" name="TextBox 23"/>
          <p:cNvSpPr txBox="1">
            <a:spLocks noChangeArrowheads="1"/>
          </p:cNvSpPr>
          <p:nvPr/>
        </p:nvSpPr>
        <p:spPr bwMode="auto">
          <a:xfrm>
            <a:off x="4125913" y="3113088"/>
            <a:ext cx="69135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500">
                <a:solidFill>
                  <a:srgbClr val="484849"/>
                </a:solidFill>
                <a:latin typeface="Rockwell" pitchFamily="18" charset="0"/>
              </a:rPr>
              <a:t>这里可以添加主要内容这里可以添加主要内容这里可以添加主要内容这里可以添加主要内容可以添加主要内容</a:t>
            </a:r>
          </a:p>
        </p:txBody>
      </p:sp>
      <p:sp>
        <p:nvSpPr>
          <p:cNvPr id="1001507" name="TextBox 24"/>
          <p:cNvSpPr txBox="1">
            <a:spLocks noChangeArrowheads="1"/>
          </p:cNvSpPr>
          <p:nvPr/>
        </p:nvSpPr>
        <p:spPr bwMode="auto">
          <a:xfrm>
            <a:off x="4125913" y="4367213"/>
            <a:ext cx="69135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500">
                <a:solidFill>
                  <a:srgbClr val="484849"/>
                </a:solidFill>
                <a:latin typeface="Rockwell" pitchFamily="18" charset="0"/>
              </a:rPr>
              <a:t>这里可以添加主要内容这里可以添加主要内容这里可以添加主要内容这里可以添加主要内容可以添加主要内容</a:t>
            </a:r>
          </a:p>
        </p:txBody>
      </p:sp>
      <p:sp>
        <p:nvSpPr>
          <p:cNvPr id="1001508" name="TextBox 25"/>
          <p:cNvSpPr txBox="1">
            <a:spLocks noChangeArrowheads="1"/>
          </p:cNvSpPr>
          <p:nvPr/>
        </p:nvSpPr>
        <p:spPr bwMode="auto">
          <a:xfrm>
            <a:off x="4125913" y="5570538"/>
            <a:ext cx="69135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500">
                <a:solidFill>
                  <a:srgbClr val="484849"/>
                </a:solidFill>
                <a:latin typeface="Rockwell" pitchFamily="18" charset="0"/>
              </a:rPr>
              <a:t>这里可以添加主要内容这里可以添加主要内容这里可以添加主要内容这里可以添加主要内容可以添加主要内容</a:t>
            </a:r>
          </a:p>
        </p:txBody>
      </p:sp>
      <p:sp>
        <p:nvSpPr>
          <p:cNvPr id="1001509" name="TextBox 26"/>
          <p:cNvSpPr txBox="1">
            <a:spLocks noChangeArrowheads="1"/>
          </p:cNvSpPr>
          <p:nvPr/>
        </p:nvSpPr>
        <p:spPr bwMode="auto">
          <a:xfrm>
            <a:off x="1171575" y="1773238"/>
            <a:ext cx="604838"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4000">
                <a:solidFill>
                  <a:srgbClr val="484849"/>
                </a:solidFill>
                <a:latin typeface="Rockwell" pitchFamily="18" charset="0"/>
              </a:rPr>
              <a:t>1</a:t>
            </a:r>
          </a:p>
        </p:txBody>
      </p:sp>
      <p:sp>
        <p:nvSpPr>
          <p:cNvPr id="1001510" name="TextBox 27"/>
          <p:cNvSpPr txBox="1">
            <a:spLocks noChangeArrowheads="1"/>
          </p:cNvSpPr>
          <p:nvPr/>
        </p:nvSpPr>
        <p:spPr bwMode="auto">
          <a:xfrm>
            <a:off x="1171575" y="3098800"/>
            <a:ext cx="6048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4000">
                <a:solidFill>
                  <a:srgbClr val="484849"/>
                </a:solidFill>
                <a:latin typeface="Rockwell" pitchFamily="18" charset="0"/>
              </a:rPr>
              <a:t>2</a:t>
            </a:r>
          </a:p>
        </p:txBody>
      </p:sp>
      <p:sp>
        <p:nvSpPr>
          <p:cNvPr id="1001511" name="TextBox 28"/>
          <p:cNvSpPr txBox="1">
            <a:spLocks noChangeArrowheads="1"/>
          </p:cNvSpPr>
          <p:nvPr/>
        </p:nvSpPr>
        <p:spPr bwMode="auto">
          <a:xfrm>
            <a:off x="1171575" y="4352925"/>
            <a:ext cx="604838"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4000">
                <a:solidFill>
                  <a:srgbClr val="484849"/>
                </a:solidFill>
                <a:latin typeface="Rockwell" pitchFamily="18" charset="0"/>
              </a:rPr>
              <a:t>3</a:t>
            </a:r>
          </a:p>
        </p:txBody>
      </p:sp>
      <p:sp>
        <p:nvSpPr>
          <p:cNvPr id="1001512" name="TextBox 29"/>
          <p:cNvSpPr txBox="1">
            <a:spLocks noChangeArrowheads="1"/>
          </p:cNvSpPr>
          <p:nvPr/>
        </p:nvSpPr>
        <p:spPr bwMode="auto">
          <a:xfrm>
            <a:off x="1171575" y="5540375"/>
            <a:ext cx="604838"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3" tIns="45726" rIns="91453" bIns="45726">
            <a:spAutoFit/>
          </a:bodyPr>
          <a:lstStyle>
            <a:lvl1pPr defTabSz="1219200" eaLnBrk="0" hangingPunct="0">
              <a:defRPr>
                <a:solidFill>
                  <a:schemeClr val="tx1"/>
                </a:solidFill>
                <a:latin typeface="Arial" pitchFamily="34" charset="0"/>
                <a:ea typeface="宋体" pitchFamily="2" charset="-122"/>
              </a:defRPr>
            </a:lvl1pPr>
            <a:lvl2pPr marL="990600" indent="-381000" defTabSz="1219200" eaLnBrk="0" hangingPunct="0">
              <a:defRPr>
                <a:solidFill>
                  <a:schemeClr val="tx1"/>
                </a:solidFill>
                <a:latin typeface="Arial" pitchFamily="34" charset="0"/>
                <a:ea typeface="宋体" pitchFamily="2" charset="-122"/>
              </a:defRPr>
            </a:lvl2pPr>
            <a:lvl3pPr marL="1524000" indent="-304800" defTabSz="1219200" eaLnBrk="0" hangingPunct="0">
              <a:defRPr>
                <a:solidFill>
                  <a:schemeClr val="tx1"/>
                </a:solidFill>
                <a:latin typeface="Arial" pitchFamily="34" charset="0"/>
                <a:ea typeface="宋体" pitchFamily="2" charset="-122"/>
              </a:defRPr>
            </a:lvl3pPr>
            <a:lvl4pPr marL="2133600" indent="-304800" defTabSz="1219200" eaLnBrk="0" hangingPunct="0">
              <a:defRPr>
                <a:solidFill>
                  <a:schemeClr val="tx1"/>
                </a:solidFill>
                <a:latin typeface="Arial" pitchFamily="34" charset="0"/>
                <a:ea typeface="宋体" pitchFamily="2" charset="-122"/>
              </a:defRPr>
            </a:lvl4pPr>
            <a:lvl5pPr marL="2743200" indent="-304800" defTabSz="1219200" eaLnBrk="0" hangingPunct="0">
              <a:defRPr>
                <a:solidFill>
                  <a:schemeClr val="tx1"/>
                </a:solidFill>
                <a:latin typeface="Arial" pitchFamily="34" charset="0"/>
                <a:ea typeface="宋体" pitchFamily="2" charset="-122"/>
              </a:defRPr>
            </a:lvl5pPr>
            <a:lvl6pPr marL="3200400" indent="-304800" defTabSz="1219200" eaLnBrk="0" fontAlgn="base" hangingPunct="0">
              <a:spcBef>
                <a:spcPct val="0"/>
              </a:spcBef>
              <a:spcAft>
                <a:spcPct val="0"/>
              </a:spcAft>
              <a:defRPr>
                <a:solidFill>
                  <a:schemeClr val="tx1"/>
                </a:solidFill>
                <a:latin typeface="Arial" pitchFamily="34" charset="0"/>
                <a:ea typeface="宋体" pitchFamily="2" charset="-122"/>
              </a:defRPr>
            </a:lvl6pPr>
            <a:lvl7pPr marL="3657600" indent="-304800" defTabSz="1219200" eaLnBrk="0" fontAlgn="base" hangingPunct="0">
              <a:spcBef>
                <a:spcPct val="0"/>
              </a:spcBef>
              <a:spcAft>
                <a:spcPct val="0"/>
              </a:spcAft>
              <a:defRPr>
                <a:solidFill>
                  <a:schemeClr val="tx1"/>
                </a:solidFill>
                <a:latin typeface="Arial" pitchFamily="34" charset="0"/>
                <a:ea typeface="宋体" pitchFamily="2" charset="-122"/>
              </a:defRPr>
            </a:lvl7pPr>
            <a:lvl8pPr marL="4114800" indent="-304800" defTabSz="1219200" eaLnBrk="0" fontAlgn="base" hangingPunct="0">
              <a:spcBef>
                <a:spcPct val="0"/>
              </a:spcBef>
              <a:spcAft>
                <a:spcPct val="0"/>
              </a:spcAft>
              <a:defRPr>
                <a:solidFill>
                  <a:schemeClr val="tx1"/>
                </a:solidFill>
                <a:latin typeface="Arial" pitchFamily="34" charset="0"/>
                <a:ea typeface="宋体" pitchFamily="2" charset="-122"/>
              </a:defRPr>
            </a:lvl8pPr>
            <a:lvl9pPr marL="4572000" indent="-304800" defTabSz="12192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4000">
                <a:solidFill>
                  <a:srgbClr val="484849"/>
                </a:solidFill>
                <a:latin typeface="Rockwell" pitchFamily="18" charset="0"/>
              </a:rPr>
              <a:t>4</a:t>
            </a:r>
          </a:p>
        </p:txBody>
      </p:sp>
      <p:grpSp>
        <p:nvGrpSpPr>
          <p:cNvPr id="1001513" name="Group 41"/>
          <p:cNvGrpSpPr>
            <a:grpSpLocks/>
          </p:cNvGrpSpPr>
          <p:nvPr/>
        </p:nvGrpSpPr>
        <p:grpSpPr bwMode="auto">
          <a:xfrm>
            <a:off x="1058863" y="119063"/>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01516" name="圆角矩形 606"/>
          <p:cNvSpPr>
            <a:spLocks noChangeArrowheads="1"/>
          </p:cNvSpPr>
          <p:nvPr/>
        </p:nvSpPr>
        <p:spPr bwMode="auto">
          <a:xfrm>
            <a:off x="1274763"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1001513"/>
                                        </p:tgtEl>
                                        <p:attrNameLst>
                                          <p:attrName>style.visibility</p:attrName>
                                        </p:attrNameLst>
                                      </p:cBhvr>
                                      <p:to>
                                        <p:strVal val="visible"/>
                                      </p:to>
                                    </p:set>
                                    <p:anim calcmode="lin" valueType="num">
                                      <p:cBhvr>
                                        <p:cTn id="7" dur="2000" fill="hold"/>
                                        <p:tgtEl>
                                          <p:spTgt spid="1001513"/>
                                        </p:tgtEl>
                                        <p:attrNameLst>
                                          <p:attrName>ppt_w</p:attrName>
                                        </p:attrNameLst>
                                      </p:cBhvr>
                                      <p:tavLst>
                                        <p:tav tm="0">
                                          <p:val>
                                            <p:fltVal val="0"/>
                                          </p:val>
                                        </p:tav>
                                        <p:tav tm="100000">
                                          <p:val>
                                            <p:strVal val="#ppt_w"/>
                                          </p:val>
                                        </p:tav>
                                      </p:tavLst>
                                    </p:anim>
                                    <p:anim calcmode="lin" valueType="num">
                                      <p:cBhvr>
                                        <p:cTn id="8" dur="2000" fill="hold"/>
                                        <p:tgtEl>
                                          <p:spTgt spid="1001513"/>
                                        </p:tgtEl>
                                        <p:attrNameLst>
                                          <p:attrName>ppt_h</p:attrName>
                                        </p:attrNameLst>
                                      </p:cBhvr>
                                      <p:tavLst>
                                        <p:tav tm="0">
                                          <p:val>
                                            <p:fltVal val="0"/>
                                          </p:val>
                                        </p:tav>
                                        <p:tav tm="100000">
                                          <p:val>
                                            <p:strVal val="#ppt_h"/>
                                          </p:val>
                                        </p:tav>
                                      </p:tavLst>
                                    </p:anim>
                                    <p:anim calcmode="lin" valueType="num">
                                      <p:cBhvr>
                                        <p:cTn id="9" dur="2000" fill="hold"/>
                                        <p:tgtEl>
                                          <p:spTgt spid="1001513"/>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1001513"/>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1001516"/>
                                        </p:tgtEl>
                                        <p:attrNameLst>
                                          <p:attrName>style.visibility</p:attrName>
                                        </p:attrNameLst>
                                      </p:cBhvr>
                                      <p:to>
                                        <p:strVal val="visible"/>
                                      </p:to>
                                    </p:set>
                                    <p:animEffect transition="in" filter="wipe(left)">
                                      <p:cBhvr>
                                        <p:cTn id="14" dur="1000"/>
                                        <p:tgtEl>
                                          <p:spTgt spid="1001516"/>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8" fill="hold" grpId="0" nodeType="afterEffect">
                                  <p:stCondLst>
                                    <p:cond delay="0"/>
                                  </p:stCondLst>
                                  <p:childTnLst>
                                    <p:set>
                                      <p:cBhvr>
                                        <p:cTn id="21" dur="1" fill="hold">
                                          <p:stCondLst>
                                            <p:cond delay="0"/>
                                          </p:stCondLst>
                                        </p:cTn>
                                        <p:tgtEl>
                                          <p:spTgt spid="1001493"/>
                                        </p:tgtEl>
                                        <p:attrNameLst>
                                          <p:attrName>style.visibility</p:attrName>
                                        </p:attrNameLst>
                                      </p:cBhvr>
                                      <p:to>
                                        <p:strVal val="visible"/>
                                      </p:to>
                                    </p:set>
                                    <p:animEffect transition="in" filter="wipe(left)">
                                      <p:cBhvr>
                                        <p:cTn id="22" dur="500"/>
                                        <p:tgtEl>
                                          <p:spTgt spid="1001493"/>
                                        </p:tgtEl>
                                      </p:cBhvr>
                                    </p:animEffect>
                                  </p:childTnLst>
                                </p:cTn>
                              </p:par>
                              <p:par>
                                <p:cTn id="23" presetID="22" presetClass="entr" presetSubtype="8" fill="hold" grpId="0" nodeType="withEffect">
                                  <p:stCondLst>
                                    <p:cond delay="100"/>
                                  </p:stCondLst>
                                  <p:childTnLst>
                                    <p:set>
                                      <p:cBhvr>
                                        <p:cTn id="24" dur="1" fill="hold">
                                          <p:stCondLst>
                                            <p:cond delay="0"/>
                                          </p:stCondLst>
                                        </p:cTn>
                                        <p:tgtEl>
                                          <p:spTgt spid="1001494"/>
                                        </p:tgtEl>
                                        <p:attrNameLst>
                                          <p:attrName>style.visibility</p:attrName>
                                        </p:attrNameLst>
                                      </p:cBhvr>
                                      <p:to>
                                        <p:strVal val="visible"/>
                                      </p:to>
                                    </p:set>
                                    <p:animEffect transition="in" filter="wipe(left)">
                                      <p:cBhvr>
                                        <p:cTn id="25" dur="500"/>
                                        <p:tgtEl>
                                          <p:spTgt spid="1001494"/>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1001495"/>
                                        </p:tgtEl>
                                        <p:attrNameLst>
                                          <p:attrName>style.visibility</p:attrName>
                                        </p:attrNameLst>
                                      </p:cBhvr>
                                      <p:to>
                                        <p:strVal val="visible"/>
                                      </p:to>
                                    </p:set>
                                    <p:animEffect transition="in" filter="wipe(left)">
                                      <p:cBhvr>
                                        <p:cTn id="28" dur="500"/>
                                        <p:tgtEl>
                                          <p:spTgt spid="1001495"/>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001496"/>
                                        </p:tgtEl>
                                        <p:attrNameLst>
                                          <p:attrName>style.visibility</p:attrName>
                                        </p:attrNameLst>
                                      </p:cBhvr>
                                      <p:to>
                                        <p:strVal val="visible"/>
                                      </p:to>
                                    </p:set>
                                    <p:animEffect transition="in" filter="wipe(left)">
                                      <p:cBhvr>
                                        <p:cTn id="31" dur="500"/>
                                        <p:tgtEl>
                                          <p:spTgt spid="1001496"/>
                                        </p:tgtEl>
                                      </p:cBhvr>
                                    </p:animEffect>
                                  </p:childTnLst>
                                </p:cTn>
                              </p:par>
                            </p:childTnLst>
                          </p:cTn>
                        </p:par>
                        <p:par>
                          <p:cTn id="32" fill="hold" nodeType="afterGroup">
                            <p:stCondLst>
                              <p:cond delay="4800"/>
                            </p:stCondLst>
                            <p:childTnLst>
                              <p:par>
                                <p:cTn id="33" presetID="47" presetClass="entr" presetSubtype="0" fill="hold" grpId="0" nodeType="afterEffect">
                                  <p:stCondLst>
                                    <p:cond delay="0"/>
                                  </p:stCondLst>
                                  <p:childTnLst>
                                    <p:set>
                                      <p:cBhvr>
                                        <p:cTn id="34" dur="1" fill="hold">
                                          <p:stCondLst>
                                            <p:cond delay="0"/>
                                          </p:stCondLst>
                                        </p:cTn>
                                        <p:tgtEl>
                                          <p:spTgt spid="1001497"/>
                                        </p:tgtEl>
                                        <p:attrNameLst>
                                          <p:attrName>style.visibility</p:attrName>
                                        </p:attrNameLst>
                                      </p:cBhvr>
                                      <p:to>
                                        <p:strVal val="visible"/>
                                      </p:to>
                                    </p:set>
                                    <p:animEffect transition="in" filter="fade">
                                      <p:cBhvr>
                                        <p:cTn id="35" dur="1000"/>
                                        <p:tgtEl>
                                          <p:spTgt spid="1001497"/>
                                        </p:tgtEl>
                                      </p:cBhvr>
                                    </p:animEffect>
                                    <p:anim calcmode="lin" valueType="num">
                                      <p:cBhvr>
                                        <p:cTn id="36" dur="1000" fill="hold"/>
                                        <p:tgtEl>
                                          <p:spTgt spid="1001497"/>
                                        </p:tgtEl>
                                        <p:attrNameLst>
                                          <p:attrName>ppt_x</p:attrName>
                                        </p:attrNameLst>
                                      </p:cBhvr>
                                      <p:tavLst>
                                        <p:tav tm="0">
                                          <p:val>
                                            <p:strVal val="#ppt_x"/>
                                          </p:val>
                                        </p:tav>
                                        <p:tav tm="100000">
                                          <p:val>
                                            <p:strVal val="#ppt_x"/>
                                          </p:val>
                                        </p:tav>
                                      </p:tavLst>
                                    </p:anim>
                                    <p:anim calcmode="lin" valueType="num">
                                      <p:cBhvr>
                                        <p:cTn id="37" dur="1000" fill="hold"/>
                                        <p:tgtEl>
                                          <p:spTgt spid="100149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001502"/>
                                        </p:tgtEl>
                                        <p:attrNameLst>
                                          <p:attrName>style.visibility</p:attrName>
                                        </p:attrNameLst>
                                      </p:cBhvr>
                                      <p:to>
                                        <p:strVal val="visible"/>
                                      </p:to>
                                    </p:set>
                                    <p:animEffect transition="in" filter="fade">
                                      <p:cBhvr>
                                        <p:cTn id="40" dur="1000"/>
                                        <p:tgtEl>
                                          <p:spTgt spid="1001502"/>
                                        </p:tgtEl>
                                      </p:cBhvr>
                                    </p:animEffect>
                                    <p:anim calcmode="lin" valueType="num">
                                      <p:cBhvr>
                                        <p:cTn id="41" dur="1000" fill="hold"/>
                                        <p:tgtEl>
                                          <p:spTgt spid="1001502"/>
                                        </p:tgtEl>
                                        <p:attrNameLst>
                                          <p:attrName>ppt_x</p:attrName>
                                        </p:attrNameLst>
                                      </p:cBhvr>
                                      <p:tavLst>
                                        <p:tav tm="0">
                                          <p:val>
                                            <p:strVal val="#ppt_x"/>
                                          </p:val>
                                        </p:tav>
                                        <p:tav tm="100000">
                                          <p:val>
                                            <p:strVal val="#ppt_x"/>
                                          </p:val>
                                        </p:tav>
                                      </p:tavLst>
                                    </p:anim>
                                    <p:anim calcmode="lin" valueType="num">
                                      <p:cBhvr>
                                        <p:cTn id="42" dur="1000" fill="hold"/>
                                        <p:tgtEl>
                                          <p:spTgt spid="100150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600"/>
                                  </p:stCondLst>
                                  <p:childTnLst>
                                    <p:set>
                                      <p:cBhvr>
                                        <p:cTn id="44" dur="1" fill="hold">
                                          <p:stCondLst>
                                            <p:cond delay="0"/>
                                          </p:stCondLst>
                                        </p:cTn>
                                        <p:tgtEl>
                                          <p:spTgt spid="1001503"/>
                                        </p:tgtEl>
                                        <p:attrNameLst>
                                          <p:attrName>style.visibility</p:attrName>
                                        </p:attrNameLst>
                                      </p:cBhvr>
                                      <p:to>
                                        <p:strVal val="visible"/>
                                      </p:to>
                                    </p:set>
                                    <p:animEffect transition="in" filter="fade">
                                      <p:cBhvr>
                                        <p:cTn id="45" dur="1000"/>
                                        <p:tgtEl>
                                          <p:spTgt spid="1001503"/>
                                        </p:tgtEl>
                                      </p:cBhvr>
                                    </p:animEffect>
                                    <p:anim calcmode="lin" valueType="num">
                                      <p:cBhvr>
                                        <p:cTn id="46" dur="1000" fill="hold"/>
                                        <p:tgtEl>
                                          <p:spTgt spid="1001503"/>
                                        </p:tgtEl>
                                        <p:attrNameLst>
                                          <p:attrName>ppt_x</p:attrName>
                                        </p:attrNameLst>
                                      </p:cBhvr>
                                      <p:tavLst>
                                        <p:tav tm="0">
                                          <p:val>
                                            <p:strVal val="#ppt_x"/>
                                          </p:val>
                                        </p:tav>
                                        <p:tav tm="100000">
                                          <p:val>
                                            <p:strVal val="#ppt_x"/>
                                          </p:val>
                                        </p:tav>
                                      </p:tavLst>
                                    </p:anim>
                                    <p:anim calcmode="lin" valueType="num">
                                      <p:cBhvr>
                                        <p:cTn id="47" dur="1000" fill="hold"/>
                                        <p:tgtEl>
                                          <p:spTgt spid="100150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
                                  </p:stCondLst>
                                  <p:childTnLst>
                                    <p:set>
                                      <p:cBhvr>
                                        <p:cTn id="49" dur="1" fill="hold">
                                          <p:stCondLst>
                                            <p:cond delay="0"/>
                                          </p:stCondLst>
                                        </p:cTn>
                                        <p:tgtEl>
                                          <p:spTgt spid="1001498"/>
                                        </p:tgtEl>
                                        <p:attrNameLst>
                                          <p:attrName>style.visibility</p:attrName>
                                        </p:attrNameLst>
                                      </p:cBhvr>
                                      <p:to>
                                        <p:strVal val="visible"/>
                                      </p:to>
                                    </p:set>
                                    <p:animEffect transition="in" filter="fade">
                                      <p:cBhvr>
                                        <p:cTn id="50" dur="1000"/>
                                        <p:tgtEl>
                                          <p:spTgt spid="1001498"/>
                                        </p:tgtEl>
                                      </p:cBhvr>
                                    </p:animEffect>
                                    <p:anim calcmode="lin" valueType="num">
                                      <p:cBhvr>
                                        <p:cTn id="51" dur="1000" fill="hold"/>
                                        <p:tgtEl>
                                          <p:spTgt spid="1001498"/>
                                        </p:tgtEl>
                                        <p:attrNameLst>
                                          <p:attrName>ppt_x</p:attrName>
                                        </p:attrNameLst>
                                      </p:cBhvr>
                                      <p:tavLst>
                                        <p:tav tm="0">
                                          <p:val>
                                            <p:strVal val="#ppt_x"/>
                                          </p:val>
                                        </p:tav>
                                        <p:tav tm="100000">
                                          <p:val>
                                            <p:strVal val="#ppt_x"/>
                                          </p:val>
                                        </p:tav>
                                      </p:tavLst>
                                    </p:anim>
                                    <p:anim calcmode="lin" valueType="num">
                                      <p:cBhvr>
                                        <p:cTn id="52" dur="1000" fill="hold"/>
                                        <p:tgtEl>
                                          <p:spTgt spid="100149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00"/>
                                  </p:stCondLst>
                                  <p:childTnLst>
                                    <p:set>
                                      <p:cBhvr>
                                        <p:cTn id="54" dur="1" fill="hold">
                                          <p:stCondLst>
                                            <p:cond delay="0"/>
                                          </p:stCondLst>
                                        </p:cTn>
                                        <p:tgtEl>
                                          <p:spTgt spid="1001504"/>
                                        </p:tgtEl>
                                        <p:attrNameLst>
                                          <p:attrName>style.visibility</p:attrName>
                                        </p:attrNameLst>
                                      </p:cBhvr>
                                      <p:to>
                                        <p:strVal val="visible"/>
                                      </p:to>
                                    </p:set>
                                    <p:animEffect transition="in" filter="fade">
                                      <p:cBhvr>
                                        <p:cTn id="55" dur="1000"/>
                                        <p:tgtEl>
                                          <p:spTgt spid="1001504"/>
                                        </p:tgtEl>
                                      </p:cBhvr>
                                    </p:animEffect>
                                    <p:anim calcmode="lin" valueType="num">
                                      <p:cBhvr>
                                        <p:cTn id="56" dur="1000" fill="hold"/>
                                        <p:tgtEl>
                                          <p:spTgt spid="1001504"/>
                                        </p:tgtEl>
                                        <p:attrNameLst>
                                          <p:attrName>ppt_x</p:attrName>
                                        </p:attrNameLst>
                                      </p:cBhvr>
                                      <p:tavLst>
                                        <p:tav tm="0">
                                          <p:val>
                                            <p:strVal val="#ppt_x"/>
                                          </p:val>
                                        </p:tav>
                                        <p:tav tm="100000">
                                          <p:val>
                                            <p:strVal val="#ppt_x"/>
                                          </p:val>
                                        </p:tav>
                                      </p:tavLst>
                                    </p:anim>
                                    <p:anim calcmode="lin" valueType="num">
                                      <p:cBhvr>
                                        <p:cTn id="57" dur="1000" fill="hold"/>
                                        <p:tgtEl>
                                          <p:spTgt spid="1001504"/>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400"/>
                                  </p:stCondLst>
                                  <p:childTnLst>
                                    <p:set>
                                      <p:cBhvr>
                                        <p:cTn id="59" dur="1" fill="hold">
                                          <p:stCondLst>
                                            <p:cond delay="0"/>
                                          </p:stCondLst>
                                        </p:cTn>
                                        <p:tgtEl>
                                          <p:spTgt spid="1001499"/>
                                        </p:tgtEl>
                                        <p:attrNameLst>
                                          <p:attrName>style.visibility</p:attrName>
                                        </p:attrNameLst>
                                      </p:cBhvr>
                                      <p:to>
                                        <p:strVal val="visible"/>
                                      </p:to>
                                    </p:set>
                                    <p:animEffect transition="in" filter="fade">
                                      <p:cBhvr>
                                        <p:cTn id="60" dur="1000"/>
                                        <p:tgtEl>
                                          <p:spTgt spid="1001499"/>
                                        </p:tgtEl>
                                      </p:cBhvr>
                                    </p:animEffect>
                                    <p:anim calcmode="lin" valueType="num">
                                      <p:cBhvr>
                                        <p:cTn id="61" dur="1000" fill="hold"/>
                                        <p:tgtEl>
                                          <p:spTgt spid="1001499"/>
                                        </p:tgtEl>
                                        <p:attrNameLst>
                                          <p:attrName>ppt_x</p:attrName>
                                        </p:attrNameLst>
                                      </p:cBhvr>
                                      <p:tavLst>
                                        <p:tav tm="0">
                                          <p:val>
                                            <p:strVal val="#ppt_x"/>
                                          </p:val>
                                        </p:tav>
                                        <p:tav tm="100000">
                                          <p:val>
                                            <p:strVal val="#ppt_x"/>
                                          </p:val>
                                        </p:tav>
                                      </p:tavLst>
                                    </p:anim>
                                    <p:anim calcmode="lin" valueType="num">
                                      <p:cBhvr>
                                        <p:cTn id="62" dur="1000" fill="hold"/>
                                        <p:tgtEl>
                                          <p:spTgt spid="100149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00"/>
                                  </p:stCondLst>
                                  <p:childTnLst>
                                    <p:set>
                                      <p:cBhvr>
                                        <p:cTn id="64" dur="1" fill="hold">
                                          <p:stCondLst>
                                            <p:cond delay="0"/>
                                          </p:stCondLst>
                                        </p:cTn>
                                        <p:tgtEl>
                                          <p:spTgt spid="1001505"/>
                                        </p:tgtEl>
                                        <p:attrNameLst>
                                          <p:attrName>style.visibility</p:attrName>
                                        </p:attrNameLst>
                                      </p:cBhvr>
                                      <p:to>
                                        <p:strVal val="visible"/>
                                      </p:to>
                                    </p:set>
                                    <p:animEffect transition="in" filter="fade">
                                      <p:cBhvr>
                                        <p:cTn id="65" dur="1000"/>
                                        <p:tgtEl>
                                          <p:spTgt spid="1001505"/>
                                        </p:tgtEl>
                                      </p:cBhvr>
                                    </p:animEffect>
                                    <p:anim calcmode="lin" valueType="num">
                                      <p:cBhvr>
                                        <p:cTn id="66" dur="1000" fill="hold"/>
                                        <p:tgtEl>
                                          <p:spTgt spid="1001505"/>
                                        </p:tgtEl>
                                        <p:attrNameLst>
                                          <p:attrName>ppt_x</p:attrName>
                                        </p:attrNameLst>
                                      </p:cBhvr>
                                      <p:tavLst>
                                        <p:tav tm="0">
                                          <p:val>
                                            <p:strVal val="#ppt_x"/>
                                          </p:val>
                                        </p:tav>
                                        <p:tav tm="100000">
                                          <p:val>
                                            <p:strVal val="#ppt_x"/>
                                          </p:val>
                                        </p:tav>
                                      </p:tavLst>
                                    </p:anim>
                                    <p:anim calcmode="lin" valueType="num">
                                      <p:cBhvr>
                                        <p:cTn id="67" dur="1000" fill="hold"/>
                                        <p:tgtEl>
                                          <p:spTgt spid="100150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
                                  </p:stCondLst>
                                  <p:childTnLst>
                                    <p:set>
                                      <p:cBhvr>
                                        <p:cTn id="69" dur="1" fill="hold">
                                          <p:stCondLst>
                                            <p:cond delay="0"/>
                                          </p:stCondLst>
                                        </p:cTn>
                                        <p:tgtEl>
                                          <p:spTgt spid="1001500"/>
                                        </p:tgtEl>
                                        <p:attrNameLst>
                                          <p:attrName>style.visibility</p:attrName>
                                        </p:attrNameLst>
                                      </p:cBhvr>
                                      <p:to>
                                        <p:strVal val="visible"/>
                                      </p:to>
                                    </p:set>
                                    <p:animEffect transition="in" filter="fade">
                                      <p:cBhvr>
                                        <p:cTn id="70" dur="1000"/>
                                        <p:tgtEl>
                                          <p:spTgt spid="1001500"/>
                                        </p:tgtEl>
                                      </p:cBhvr>
                                    </p:animEffect>
                                    <p:anim calcmode="lin" valueType="num">
                                      <p:cBhvr>
                                        <p:cTn id="71" dur="1000" fill="hold"/>
                                        <p:tgtEl>
                                          <p:spTgt spid="1001500"/>
                                        </p:tgtEl>
                                        <p:attrNameLst>
                                          <p:attrName>ppt_x</p:attrName>
                                        </p:attrNameLst>
                                      </p:cBhvr>
                                      <p:tavLst>
                                        <p:tav tm="0">
                                          <p:val>
                                            <p:strVal val="#ppt_x"/>
                                          </p:val>
                                        </p:tav>
                                        <p:tav tm="100000">
                                          <p:val>
                                            <p:strVal val="#ppt_x"/>
                                          </p:val>
                                        </p:tav>
                                      </p:tavLst>
                                    </p:anim>
                                    <p:anim calcmode="lin" valueType="num">
                                      <p:cBhvr>
                                        <p:cTn id="72" dur="1000" fill="hold"/>
                                        <p:tgtEl>
                                          <p:spTgt spid="1001500"/>
                                        </p:tgtEl>
                                        <p:attrNameLst>
                                          <p:attrName>ppt_y</p:attrName>
                                        </p:attrNameLst>
                                      </p:cBhvr>
                                      <p:tavLst>
                                        <p:tav tm="0">
                                          <p:val>
                                            <p:strVal val="#ppt_y-.1"/>
                                          </p:val>
                                        </p:tav>
                                        <p:tav tm="100000">
                                          <p:val>
                                            <p:strVal val="#ppt_y"/>
                                          </p:val>
                                        </p:tav>
                                      </p:tavLst>
                                    </p:anim>
                                  </p:childTnLst>
                                </p:cTn>
                              </p:par>
                            </p:childTnLst>
                          </p:cTn>
                        </p:par>
                        <p:par>
                          <p:cTn id="73" fill="hold" nodeType="afterGroup">
                            <p:stCondLst>
                              <p:cond delay="6400"/>
                            </p:stCondLst>
                            <p:childTnLst>
                              <p:par>
                                <p:cTn id="74" presetID="31" presetClass="entr" presetSubtype="0" fill="hold" grpId="0" nodeType="afterEffect">
                                  <p:stCondLst>
                                    <p:cond delay="0"/>
                                  </p:stCondLst>
                                  <p:childTnLst>
                                    <p:set>
                                      <p:cBhvr>
                                        <p:cTn id="75" dur="1" fill="hold">
                                          <p:stCondLst>
                                            <p:cond delay="0"/>
                                          </p:stCondLst>
                                        </p:cTn>
                                        <p:tgtEl>
                                          <p:spTgt spid="1001509"/>
                                        </p:tgtEl>
                                        <p:attrNameLst>
                                          <p:attrName>style.visibility</p:attrName>
                                        </p:attrNameLst>
                                      </p:cBhvr>
                                      <p:to>
                                        <p:strVal val="visible"/>
                                      </p:to>
                                    </p:set>
                                    <p:anim calcmode="lin" valueType="num">
                                      <p:cBhvr>
                                        <p:cTn id="76" dur="400" fill="hold"/>
                                        <p:tgtEl>
                                          <p:spTgt spid="1001509"/>
                                        </p:tgtEl>
                                        <p:attrNameLst>
                                          <p:attrName>ppt_w</p:attrName>
                                        </p:attrNameLst>
                                      </p:cBhvr>
                                      <p:tavLst>
                                        <p:tav tm="0">
                                          <p:val>
                                            <p:fltVal val="0"/>
                                          </p:val>
                                        </p:tav>
                                        <p:tav tm="100000">
                                          <p:val>
                                            <p:strVal val="#ppt_w"/>
                                          </p:val>
                                        </p:tav>
                                      </p:tavLst>
                                    </p:anim>
                                    <p:anim calcmode="lin" valueType="num">
                                      <p:cBhvr>
                                        <p:cTn id="77" dur="400" fill="hold"/>
                                        <p:tgtEl>
                                          <p:spTgt spid="1001509"/>
                                        </p:tgtEl>
                                        <p:attrNameLst>
                                          <p:attrName>ppt_h</p:attrName>
                                        </p:attrNameLst>
                                      </p:cBhvr>
                                      <p:tavLst>
                                        <p:tav tm="0">
                                          <p:val>
                                            <p:fltVal val="0"/>
                                          </p:val>
                                        </p:tav>
                                        <p:tav tm="100000">
                                          <p:val>
                                            <p:strVal val="#ppt_h"/>
                                          </p:val>
                                        </p:tav>
                                      </p:tavLst>
                                    </p:anim>
                                    <p:anim calcmode="lin" valueType="num">
                                      <p:cBhvr>
                                        <p:cTn id="78" dur="400" fill="hold"/>
                                        <p:tgtEl>
                                          <p:spTgt spid="1001509"/>
                                        </p:tgtEl>
                                        <p:attrNameLst>
                                          <p:attrName>style.rotation</p:attrName>
                                        </p:attrNameLst>
                                      </p:cBhvr>
                                      <p:tavLst>
                                        <p:tav tm="0">
                                          <p:val>
                                            <p:fltVal val="90"/>
                                          </p:val>
                                        </p:tav>
                                        <p:tav tm="100000">
                                          <p:val>
                                            <p:fltVal val="0"/>
                                          </p:val>
                                        </p:tav>
                                      </p:tavLst>
                                    </p:anim>
                                    <p:animEffect transition="in" filter="fade">
                                      <p:cBhvr>
                                        <p:cTn id="79" dur="400"/>
                                        <p:tgtEl>
                                          <p:spTgt spid="1001509"/>
                                        </p:tgtEl>
                                      </p:cBhvr>
                                    </p:animEffect>
                                  </p:childTnLst>
                                </p:cTn>
                              </p:par>
                            </p:childTnLst>
                          </p:cTn>
                        </p:par>
                        <p:par>
                          <p:cTn id="80" fill="hold" nodeType="afterGroup">
                            <p:stCondLst>
                              <p:cond delay="6800"/>
                            </p:stCondLst>
                            <p:childTnLst>
                              <p:par>
                                <p:cTn id="81" presetID="22" presetClass="entr" presetSubtype="8" fill="hold" grpId="0" nodeType="afterEffect">
                                  <p:stCondLst>
                                    <p:cond delay="0"/>
                                  </p:stCondLst>
                                  <p:childTnLst>
                                    <p:set>
                                      <p:cBhvr>
                                        <p:cTn id="82" dur="1" fill="hold">
                                          <p:stCondLst>
                                            <p:cond delay="0"/>
                                          </p:stCondLst>
                                        </p:cTn>
                                        <p:tgtEl>
                                          <p:spTgt spid="1001501"/>
                                        </p:tgtEl>
                                        <p:attrNameLst>
                                          <p:attrName>style.visibility</p:attrName>
                                        </p:attrNameLst>
                                      </p:cBhvr>
                                      <p:to>
                                        <p:strVal val="visible"/>
                                      </p:to>
                                    </p:set>
                                    <p:animEffect transition="in" filter="wipe(left)">
                                      <p:cBhvr>
                                        <p:cTn id="83" dur="500"/>
                                        <p:tgtEl>
                                          <p:spTgt spid="1001501"/>
                                        </p:tgtEl>
                                      </p:cBhvr>
                                    </p:animEffect>
                                  </p:childTnLst>
                                </p:cTn>
                              </p:par>
                            </p:childTnLst>
                          </p:cTn>
                        </p:par>
                        <p:par>
                          <p:cTn id="84" fill="hold" nodeType="afterGroup">
                            <p:stCondLst>
                              <p:cond delay="7300"/>
                            </p:stCondLst>
                            <p:childTnLst>
                              <p:par>
                                <p:cTn id="85" presetID="31" presetClass="entr" presetSubtype="0" fill="hold" grpId="0" nodeType="afterEffect">
                                  <p:stCondLst>
                                    <p:cond delay="0"/>
                                  </p:stCondLst>
                                  <p:childTnLst>
                                    <p:set>
                                      <p:cBhvr>
                                        <p:cTn id="86" dur="1" fill="hold">
                                          <p:stCondLst>
                                            <p:cond delay="0"/>
                                          </p:stCondLst>
                                        </p:cTn>
                                        <p:tgtEl>
                                          <p:spTgt spid="1001510"/>
                                        </p:tgtEl>
                                        <p:attrNameLst>
                                          <p:attrName>style.visibility</p:attrName>
                                        </p:attrNameLst>
                                      </p:cBhvr>
                                      <p:to>
                                        <p:strVal val="visible"/>
                                      </p:to>
                                    </p:set>
                                    <p:anim calcmode="lin" valueType="num">
                                      <p:cBhvr>
                                        <p:cTn id="87" dur="400" fill="hold"/>
                                        <p:tgtEl>
                                          <p:spTgt spid="1001510"/>
                                        </p:tgtEl>
                                        <p:attrNameLst>
                                          <p:attrName>ppt_w</p:attrName>
                                        </p:attrNameLst>
                                      </p:cBhvr>
                                      <p:tavLst>
                                        <p:tav tm="0">
                                          <p:val>
                                            <p:fltVal val="0"/>
                                          </p:val>
                                        </p:tav>
                                        <p:tav tm="100000">
                                          <p:val>
                                            <p:strVal val="#ppt_w"/>
                                          </p:val>
                                        </p:tav>
                                      </p:tavLst>
                                    </p:anim>
                                    <p:anim calcmode="lin" valueType="num">
                                      <p:cBhvr>
                                        <p:cTn id="88" dur="400" fill="hold"/>
                                        <p:tgtEl>
                                          <p:spTgt spid="1001510"/>
                                        </p:tgtEl>
                                        <p:attrNameLst>
                                          <p:attrName>ppt_h</p:attrName>
                                        </p:attrNameLst>
                                      </p:cBhvr>
                                      <p:tavLst>
                                        <p:tav tm="0">
                                          <p:val>
                                            <p:fltVal val="0"/>
                                          </p:val>
                                        </p:tav>
                                        <p:tav tm="100000">
                                          <p:val>
                                            <p:strVal val="#ppt_h"/>
                                          </p:val>
                                        </p:tav>
                                      </p:tavLst>
                                    </p:anim>
                                    <p:anim calcmode="lin" valueType="num">
                                      <p:cBhvr>
                                        <p:cTn id="89" dur="400" fill="hold"/>
                                        <p:tgtEl>
                                          <p:spTgt spid="1001510"/>
                                        </p:tgtEl>
                                        <p:attrNameLst>
                                          <p:attrName>style.rotation</p:attrName>
                                        </p:attrNameLst>
                                      </p:cBhvr>
                                      <p:tavLst>
                                        <p:tav tm="0">
                                          <p:val>
                                            <p:fltVal val="90"/>
                                          </p:val>
                                        </p:tav>
                                        <p:tav tm="100000">
                                          <p:val>
                                            <p:fltVal val="0"/>
                                          </p:val>
                                        </p:tav>
                                      </p:tavLst>
                                    </p:anim>
                                    <p:animEffect transition="in" filter="fade">
                                      <p:cBhvr>
                                        <p:cTn id="90" dur="400"/>
                                        <p:tgtEl>
                                          <p:spTgt spid="1001510"/>
                                        </p:tgtEl>
                                      </p:cBhvr>
                                    </p:animEffect>
                                  </p:childTnLst>
                                </p:cTn>
                              </p:par>
                            </p:childTnLst>
                          </p:cTn>
                        </p:par>
                        <p:par>
                          <p:cTn id="91" fill="hold" nodeType="afterGroup">
                            <p:stCondLst>
                              <p:cond delay="7700"/>
                            </p:stCondLst>
                            <p:childTnLst>
                              <p:par>
                                <p:cTn id="92" presetID="22" presetClass="entr" presetSubtype="8" fill="hold" grpId="0" nodeType="afterEffect">
                                  <p:stCondLst>
                                    <p:cond delay="0"/>
                                  </p:stCondLst>
                                  <p:childTnLst>
                                    <p:set>
                                      <p:cBhvr>
                                        <p:cTn id="93" dur="1" fill="hold">
                                          <p:stCondLst>
                                            <p:cond delay="0"/>
                                          </p:stCondLst>
                                        </p:cTn>
                                        <p:tgtEl>
                                          <p:spTgt spid="1001506"/>
                                        </p:tgtEl>
                                        <p:attrNameLst>
                                          <p:attrName>style.visibility</p:attrName>
                                        </p:attrNameLst>
                                      </p:cBhvr>
                                      <p:to>
                                        <p:strVal val="visible"/>
                                      </p:to>
                                    </p:set>
                                    <p:animEffect transition="in" filter="wipe(left)">
                                      <p:cBhvr>
                                        <p:cTn id="94" dur="500"/>
                                        <p:tgtEl>
                                          <p:spTgt spid="1001506"/>
                                        </p:tgtEl>
                                      </p:cBhvr>
                                    </p:animEffect>
                                  </p:childTnLst>
                                </p:cTn>
                              </p:par>
                            </p:childTnLst>
                          </p:cTn>
                        </p:par>
                        <p:par>
                          <p:cTn id="95" fill="hold" nodeType="afterGroup">
                            <p:stCondLst>
                              <p:cond delay="8200"/>
                            </p:stCondLst>
                            <p:childTnLst>
                              <p:par>
                                <p:cTn id="96" presetID="31" presetClass="entr" presetSubtype="0" fill="hold" grpId="0" nodeType="afterEffect">
                                  <p:stCondLst>
                                    <p:cond delay="0"/>
                                  </p:stCondLst>
                                  <p:childTnLst>
                                    <p:set>
                                      <p:cBhvr>
                                        <p:cTn id="97" dur="1" fill="hold">
                                          <p:stCondLst>
                                            <p:cond delay="0"/>
                                          </p:stCondLst>
                                        </p:cTn>
                                        <p:tgtEl>
                                          <p:spTgt spid="1001511"/>
                                        </p:tgtEl>
                                        <p:attrNameLst>
                                          <p:attrName>style.visibility</p:attrName>
                                        </p:attrNameLst>
                                      </p:cBhvr>
                                      <p:to>
                                        <p:strVal val="visible"/>
                                      </p:to>
                                    </p:set>
                                    <p:anim calcmode="lin" valueType="num">
                                      <p:cBhvr>
                                        <p:cTn id="98" dur="400" fill="hold"/>
                                        <p:tgtEl>
                                          <p:spTgt spid="1001511"/>
                                        </p:tgtEl>
                                        <p:attrNameLst>
                                          <p:attrName>ppt_w</p:attrName>
                                        </p:attrNameLst>
                                      </p:cBhvr>
                                      <p:tavLst>
                                        <p:tav tm="0">
                                          <p:val>
                                            <p:fltVal val="0"/>
                                          </p:val>
                                        </p:tav>
                                        <p:tav tm="100000">
                                          <p:val>
                                            <p:strVal val="#ppt_w"/>
                                          </p:val>
                                        </p:tav>
                                      </p:tavLst>
                                    </p:anim>
                                    <p:anim calcmode="lin" valueType="num">
                                      <p:cBhvr>
                                        <p:cTn id="99" dur="400" fill="hold"/>
                                        <p:tgtEl>
                                          <p:spTgt spid="1001511"/>
                                        </p:tgtEl>
                                        <p:attrNameLst>
                                          <p:attrName>ppt_h</p:attrName>
                                        </p:attrNameLst>
                                      </p:cBhvr>
                                      <p:tavLst>
                                        <p:tav tm="0">
                                          <p:val>
                                            <p:fltVal val="0"/>
                                          </p:val>
                                        </p:tav>
                                        <p:tav tm="100000">
                                          <p:val>
                                            <p:strVal val="#ppt_h"/>
                                          </p:val>
                                        </p:tav>
                                      </p:tavLst>
                                    </p:anim>
                                    <p:anim calcmode="lin" valueType="num">
                                      <p:cBhvr>
                                        <p:cTn id="100" dur="400" fill="hold"/>
                                        <p:tgtEl>
                                          <p:spTgt spid="1001511"/>
                                        </p:tgtEl>
                                        <p:attrNameLst>
                                          <p:attrName>style.rotation</p:attrName>
                                        </p:attrNameLst>
                                      </p:cBhvr>
                                      <p:tavLst>
                                        <p:tav tm="0">
                                          <p:val>
                                            <p:fltVal val="90"/>
                                          </p:val>
                                        </p:tav>
                                        <p:tav tm="100000">
                                          <p:val>
                                            <p:fltVal val="0"/>
                                          </p:val>
                                        </p:tav>
                                      </p:tavLst>
                                    </p:anim>
                                    <p:animEffect transition="in" filter="fade">
                                      <p:cBhvr>
                                        <p:cTn id="101" dur="400"/>
                                        <p:tgtEl>
                                          <p:spTgt spid="1001511"/>
                                        </p:tgtEl>
                                      </p:cBhvr>
                                    </p:animEffect>
                                  </p:childTnLst>
                                </p:cTn>
                              </p:par>
                            </p:childTnLst>
                          </p:cTn>
                        </p:par>
                        <p:par>
                          <p:cTn id="102" fill="hold" nodeType="afterGroup">
                            <p:stCondLst>
                              <p:cond delay="8600"/>
                            </p:stCondLst>
                            <p:childTnLst>
                              <p:par>
                                <p:cTn id="103" presetID="22" presetClass="entr" presetSubtype="8" fill="hold" grpId="0" nodeType="afterEffect">
                                  <p:stCondLst>
                                    <p:cond delay="0"/>
                                  </p:stCondLst>
                                  <p:childTnLst>
                                    <p:set>
                                      <p:cBhvr>
                                        <p:cTn id="104" dur="1" fill="hold">
                                          <p:stCondLst>
                                            <p:cond delay="0"/>
                                          </p:stCondLst>
                                        </p:cTn>
                                        <p:tgtEl>
                                          <p:spTgt spid="1001507"/>
                                        </p:tgtEl>
                                        <p:attrNameLst>
                                          <p:attrName>style.visibility</p:attrName>
                                        </p:attrNameLst>
                                      </p:cBhvr>
                                      <p:to>
                                        <p:strVal val="visible"/>
                                      </p:to>
                                    </p:set>
                                    <p:animEffect transition="in" filter="wipe(left)">
                                      <p:cBhvr>
                                        <p:cTn id="105" dur="500"/>
                                        <p:tgtEl>
                                          <p:spTgt spid="1001507"/>
                                        </p:tgtEl>
                                      </p:cBhvr>
                                    </p:animEffect>
                                  </p:childTnLst>
                                </p:cTn>
                              </p:par>
                            </p:childTnLst>
                          </p:cTn>
                        </p:par>
                        <p:par>
                          <p:cTn id="106" fill="hold" nodeType="afterGroup">
                            <p:stCondLst>
                              <p:cond delay="9100"/>
                            </p:stCondLst>
                            <p:childTnLst>
                              <p:par>
                                <p:cTn id="107" presetID="31" presetClass="entr" presetSubtype="0" fill="hold" grpId="0" nodeType="afterEffect">
                                  <p:stCondLst>
                                    <p:cond delay="0"/>
                                  </p:stCondLst>
                                  <p:childTnLst>
                                    <p:set>
                                      <p:cBhvr>
                                        <p:cTn id="108" dur="1" fill="hold">
                                          <p:stCondLst>
                                            <p:cond delay="0"/>
                                          </p:stCondLst>
                                        </p:cTn>
                                        <p:tgtEl>
                                          <p:spTgt spid="1001512"/>
                                        </p:tgtEl>
                                        <p:attrNameLst>
                                          <p:attrName>style.visibility</p:attrName>
                                        </p:attrNameLst>
                                      </p:cBhvr>
                                      <p:to>
                                        <p:strVal val="visible"/>
                                      </p:to>
                                    </p:set>
                                    <p:anim calcmode="lin" valueType="num">
                                      <p:cBhvr>
                                        <p:cTn id="109" dur="400" fill="hold"/>
                                        <p:tgtEl>
                                          <p:spTgt spid="1001512"/>
                                        </p:tgtEl>
                                        <p:attrNameLst>
                                          <p:attrName>ppt_w</p:attrName>
                                        </p:attrNameLst>
                                      </p:cBhvr>
                                      <p:tavLst>
                                        <p:tav tm="0">
                                          <p:val>
                                            <p:fltVal val="0"/>
                                          </p:val>
                                        </p:tav>
                                        <p:tav tm="100000">
                                          <p:val>
                                            <p:strVal val="#ppt_w"/>
                                          </p:val>
                                        </p:tav>
                                      </p:tavLst>
                                    </p:anim>
                                    <p:anim calcmode="lin" valueType="num">
                                      <p:cBhvr>
                                        <p:cTn id="110" dur="400" fill="hold"/>
                                        <p:tgtEl>
                                          <p:spTgt spid="1001512"/>
                                        </p:tgtEl>
                                        <p:attrNameLst>
                                          <p:attrName>ppt_h</p:attrName>
                                        </p:attrNameLst>
                                      </p:cBhvr>
                                      <p:tavLst>
                                        <p:tav tm="0">
                                          <p:val>
                                            <p:fltVal val="0"/>
                                          </p:val>
                                        </p:tav>
                                        <p:tav tm="100000">
                                          <p:val>
                                            <p:strVal val="#ppt_h"/>
                                          </p:val>
                                        </p:tav>
                                      </p:tavLst>
                                    </p:anim>
                                    <p:anim calcmode="lin" valueType="num">
                                      <p:cBhvr>
                                        <p:cTn id="111" dur="400" fill="hold"/>
                                        <p:tgtEl>
                                          <p:spTgt spid="1001512"/>
                                        </p:tgtEl>
                                        <p:attrNameLst>
                                          <p:attrName>style.rotation</p:attrName>
                                        </p:attrNameLst>
                                      </p:cBhvr>
                                      <p:tavLst>
                                        <p:tav tm="0">
                                          <p:val>
                                            <p:fltVal val="90"/>
                                          </p:val>
                                        </p:tav>
                                        <p:tav tm="100000">
                                          <p:val>
                                            <p:fltVal val="0"/>
                                          </p:val>
                                        </p:tav>
                                      </p:tavLst>
                                    </p:anim>
                                    <p:animEffect transition="in" filter="fade">
                                      <p:cBhvr>
                                        <p:cTn id="112" dur="400"/>
                                        <p:tgtEl>
                                          <p:spTgt spid="1001512"/>
                                        </p:tgtEl>
                                      </p:cBhvr>
                                    </p:animEffect>
                                  </p:childTnLst>
                                </p:cTn>
                              </p:par>
                            </p:childTnLst>
                          </p:cTn>
                        </p:par>
                        <p:par>
                          <p:cTn id="113" fill="hold" nodeType="afterGroup">
                            <p:stCondLst>
                              <p:cond delay="9500"/>
                            </p:stCondLst>
                            <p:childTnLst>
                              <p:par>
                                <p:cTn id="114" presetID="22" presetClass="entr" presetSubtype="8" fill="hold" grpId="0" nodeType="afterEffect">
                                  <p:stCondLst>
                                    <p:cond delay="0"/>
                                  </p:stCondLst>
                                  <p:childTnLst>
                                    <p:set>
                                      <p:cBhvr>
                                        <p:cTn id="115" dur="1" fill="hold">
                                          <p:stCondLst>
                                            <p:cond delay="0"/>
                                          </p:stCondLst>
                                        </p:cTn>
                                        <p:tgtEl>
                                          <p:spTgt spid="1001508"/>
                                        </p:tgtEl>
                                        <p:attrNameLst>
                                          <p:attrName>style.visibility</p:attrName>
                                        </p:attrNameLst>
                                      </p:cBhvr>
                                      <p:to>
                                        <p:strVal val="visible"/>
                                      </p:to>
                                    </p:set>
                                    <p:animEffect transition="in" filter="wipe(left)">
                                      <p:cBhvr>
                                        <p:cTn id="116" dur="500"/>
                                        <p:tgtEl>
                                          <p:spTgt spid="100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001493" grpId="0" animBg="1"/>
      <p:bldP spid="1001494" grpId="0" animBg="1"/>
      <p:bldP spid="1001495" grpId="0" animBg="1"/>
      <p:bldP spid="1001496" grpId="0" animBg="1"/>
      <p:bldP spid="1001497" grpId="0" animBg="1"/>
      <p:bldP spid="1001498" grpId="0" animBg="1"/>
      <p:bldP spid="1001499" grpId="0" animBg="1"/>
      <p:bldP spid="1001500" grpId="0" animBg="1"/>
      <p:bldP spid="1001501" grpId="0"/>
      <p:bldP spid="1001502" grpId="0"/>
      <p:bldP spid="1001503" grpId="0"/>
      <p:bldP spid="1001504" grpId="0"/>
      <p:bldP spid="1001505" grpId="0"/>
      <p:bldP spid="1001506" grpId="0"/>
      <p:bldP spid="1001507" grpId="0"/>
      <p:bldP spid="1001508" grpId="0"/>
      <p:bldP spid="1001509" grpId="0"/>
      <p:bldP spid="1001510" grpId="0"/>
      <p:bldP spid="1001511" grpId="0"/>
      <p:bldP spid="1001512" grpId="0"/>
      <p:bldP spid="10015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44463"/>
            <a:ext cx="2470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以学生为本</a:t>
            </a:r>
          </a:p>
        </p:txBody>
      </p:sp>
      <p:grpSp>
        <p:nvGrpSpPr>
          <p:cNvPr id="997421" name="Group 45"/>
          <p:cNvGrpSpPr>
            <a:grpSpLocks/>
          </p:cNvGrpSpPr>
          <p:nvPr/>
        </p:nvGrpSpPr>
        <p:grpSpPr bwMode="auto">
          <a:xfrm>
            <a:off x="1058863" y="119063"/>
            <a:ext cx="3527425" cy="622300"/>
            <a:chOff x="4522" y="2750"/>
            <a:chExt cx="4861" cy="552"/>
          </a:xfrm>
        </p:grpSpPr>
        <p:sp>
          <p:nvSpPr>
            <p:cNvPr id="2"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997472"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97424" name="圆角矩形 606"/>
          <p:cNvSpPr>
            <a:spLocks noChangeArrowheads="1"/>
          </p:cNvSpPr>
          <p:nvPr/>
        </p:nvSpPr>
        <p:spPr bwMode="auto">
          <a:xfrm>
            <a:off x="1274763"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grpSp>
        <p:nvGrpSpPr>
          <p:cNvPr id="3" name="组合 2"/>
          <p:cNvGrpSpPr>
            <a:grpSpLocks/>
          </p:cNvGrpSpPr>
          <p:nvPr/>
        </p:nvGrpSpPr>
        <p:grpSpPr bwMode="auto">
          <a:xfrm>
            <a:off x="1454150" y="1947863"/>
            <a:ext cx="3141663" cy="1106487"/>
            <a:chOff x="1064979" y="1968117"/>
            <a:chExt cx="3147691" cy="1081668"/>
          </a:xfrm>
        </p:grpSpPr>
        <p:grpSp>
          <p:nvGrpSpPr>
            <p:cNvPr id="4" name="任意多边形 3"/>
            <p:cNvGrpSpPr>
              <a:grpSpLocks/>
            </p:cNvGrpSpPr>
            <p:nvPr/>
          </p:nvGrpSpPr>
          <p:grpSpPr bwMode="auto">
            <a:xfrm>
              <a:off x="1056501" y="1959302"/>
              <a:ext cx="3161380" cy="1089403"/>
              <a:chOff x="792480" y="1469136"/>
              <a:chExt cx="2371344" cy="816864"/>
            </a:xfrm>
          </p:grpSpPr>
          <p:pic>
            <p:nvPicPr>
              <p:cNvPr id="997427" name="任意多边形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 y="1469136"/>
                <a:ext cx="2371344" cy="816864"/>
              </a:xfrm>
              <a:prstGeom prst="rect">
                <a:avLst/>
              </a:prstGeom>
              <a:noFill/>
              <a:extLst>
                <a:ext uri="{909E8E84-426E-40DD-AFC4-6F175D3DCCD1}">
                  <a14:hiddenFill xmlns:a14="http://schemas.microsoft.com/office/drawing/2010/main">
                    <a:solidFill>
                      <a:srgbClr val="FFFFFF"/>
                    </a:solidFill>
                  </a14:hiddenFill>
                </a:ext>
              </a:extLst>
            </p:spPr>
          </p:pic>
          <p:sp>
            <p:nvSpPr>
              <p:cNvPr id="997428" name="Text Box 52"/>
              <p:cNvSpPr txBox="1">
                <a:spLocks noChangeArrowheads="1"/>
              </p:cNvSpPr>
              <p:nvPr/>
            </p:nvSpPr>
            <p:spPr bwMode="auto">
              <a:xfrm rot="10800000">
                <a:off x="798839" y="1475746"/>
                <a:ext cx="2361075"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5" name="任意多边形 4"/>
            <p:cNvGrpSpPr>
              <a:grpSpLocks/>
            </p:cNvGrpSpPr>
            <p:nvPr/>
          </p:nvGrpSpPr>
          <p:grpSpPr bwMode="auto">
            <a:xfrm>
              <a:off x="1032121" y="1943042"/>
              <a:ext cx="3210142" cy="1138182"/>
              <a:chOff x="774192" y="1456944"/>
              <a:chExt cx="2407920" cy="853440"/>
            </a:xfrm>
          </p:grpSpPr>
          <p:pic>
            <p:nvPicPr>
              <p:cNvPr id="997430" name="任意多边形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192" y="1456944"/>
                <a:ext cx="2407920" cy="853440"/>
              </a:xfrm>
              <a:prstGeom prst="rect">
                <a:avLst/>
              </a:prstGeom>
              <a:noFill/>
              <a:extLst>
                <a:ext uri="{909E8E84-426E-40DD-AFC4-6F175D3DCCD1}">
                  <a14:hiddenFill xmlns:a14="http://schemas.microsoft.com/office/drawing/2010/main">
                    <a:solidFill>
                      <a:srgbClr val="FFFFFF"/>
                    </a:solidFill>
                  </a14:hiddenFill>
                </a:ext>
              </a:extLst>
            </p:spPr>
          </p:pic>
          <p:sp>
            <p:nvSpPr>
              <p:cNvPr id="997431" name="Text Box 55"/>
              <p:cNvSpPr txBox="1">
                <a:spLocks noChangeArrowheads="1"/>
              </p:cNvSpPr>
              <p:nvPr/>
            </p:nvSpPr>
            <p:spPr bwMode="auto">
              <a:xfrm rot="10800000">
                <a:off x="798839" y="1481440"/>
                <a:ext cx="2361076"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6" name="任意多边形 5"/>
            <p:cNvGrpSpPr>
              <a:grpSpLocks/>
            </p:cNvGrpSpPr>
            <p:nvPr/>
          </p:nvGrpSpPr>
          <p:grpSpPr bwMode="auto">
            <a:xfrm>
              <a:off x="1316564" y="2162548"/>
              <a:ext cx="2649383" cy="699169"/>
              <a:chOff x="987552" y="1621536"/>
              <a:chExt cx="1987296" cy="524256"/>
            </a:xfrm>
          </p:grpSpPr>
          <p:pic>
            <p:nvPicPr>
              <p:cNvPr id="997433" name="任意多边形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7552" y="1621536"/>
                <a:ext cx="1987296" cy="524256"/>
              </a:xfrm>
              <a:prstGeom prst="rect">
                <a:avLst/>
              </a:prstGeom>
              <a:noFill/>
              <a:extLst>
                <a:ext uri="{909E8E84-426E-40DD-AFC4-6F175D3DCCD1}">
                  <a14:hiddenFill xmlns:a14="http://schemas.microsoft.com/office/drawing/2010/main">
                    <a:solidFill>
                      <a:srgbClr val="FFFFFF"/>
                    </a:solidFill>
                  </a14:hiddenFill>
                </a:ext>
              </a:extLst>
            </p:spPr>
          </p:pic>
          <p:sp>
            <p:nvSpPr>
              <p:cNvPr id="997434" name="Text Box 58"/>
              <p:cNvSpPr txBox="1">
                <a:spLocks noChangeArrowheads="1"/>
              </p:cNvSpPr>
              <p:nvPr/>
            </p:nvSpPr>
            <p:spPr bwMode="auto">
              <a:xfrm rot="10800000">
                <a:off x="1011234" y="1647357"/>
                <a:ext cx="1936284" cy="47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7" name="组合 6"/>
          <p:cNvGrpSpPr>
            <a:grpSpLocks/>
          </p:cNvGrpSpPr>
          <p:nvPr/>
        </p:nvGrpSpPr>
        <p:grpSpPr bwMode="auto">
          <a:xfrm>
            <a:off x="2466975" y="1527175"/>
            <a:ext cx="2133600" cy="1949450"/>
            <a:chOff x="2077338" y="1557586"/>
            <a:chExt cx="2138277" cy="1907040"/>
          </a:xfrm>
        </p:grpSpPr>
        <p:sp>
          <p:nvSpPr>
            <p:cNvPr id="8" name="任意多边形 7"/>
            <p:cNvSpPr>
              <a:spLocks/>
            </p:cNvSpPr>
            <p:nvPr/>
          </p:nvSpPr>
          <p:spPr bwMode="auto">
            <a:xfrm rot="10800000">
              <a:off x="2082111" y="1557586"/>
              <a:ext cx="2123958" cy="1894616"/>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grpSp>
          <p:nvGrpSpPr>
            <p:cNvPr id="9" name="Freeform 5"/>
            <p:cNvGrpSpPr>
              <a:grpSpLocks/>
            </p:cNvGrpSpPr>
            <p:nvPr/>
          </p:nvGrpSpPr>
          <p:grpSpPr bwMode="auto">
            <a:xfrm>
              <a:off x="2056115" y="1536548"/>
              <a:ext cx="2186148" cy="1959301"/>
              <a:chOff x="1542288" y="1152144"/>
              <a:chExt cx="1639824" cy="1469136"/>
            </a:xfrm>
          </p:grpSpPr>
          <p:pic>
            <p:nvPicPr>
              <p:cNvPr id="997438" name="Freeform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2288" y="1152144"/>
                <a:ext cx="1639824" cy="1469136"/>
              </a:xfrm>
              <a:prstGeom prst="rect">
                <a:avLst/>
              </a:prstGeom>
              <a:noFill/>
              <a:extLst>
                <a:ext uri="{909E8E84-426E-40DD-AFC4-6F175D3DCCD1}">
                  <a14:hiddenFill xmlns:a14="http://schemas.microsoft.com/office/drawing/2010/main">
                    <a:solidFill>
                      <a:srgbClr val="FFFFFF"/>
                    </a:solidFill>
                  </a14:hiddenFill>
                </a:ext>
              </a:extLst>
            </p:spPr>
          </p:pic>
          <p:sp>
            <p:nvSpPr>
              <p:cNvPr id="997439" name="Text Box 63"/>
              <p:cNvSpPr txBox="1">
                <a:spLocks noChangeArrowheads="1"/>
              </p:cNvSpPr>
              <p:nvPr/>
            </p:nvSpPr>
            <p:spPr bwMode="auto">
              <a:xfrm rot="10800000">
                <a:off x="1558207" y="1176846"/>
                <a:ext cx="1603916" cy="142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10" name="Freeform 5"/>
            <p:cNvGrpSpPr>
              <a:grpSpLocks/>
            </p:cNvGrpSpPr>
            <p:nvPr/>
          </p:nvGrpSpPr>
          <p:grpSpPr bwMode="auto">
            <a:xfrm>
              <a:off x="2373066" y="1821094"/>
              <a:ext cx="1544119" cy="1390210"/>
              <a:chOff x="1780032" y="1365504"/>
              <a:chExt cx="1158240" cy="1042416"/>
            </a:xfrm>
          </p:grpSpPr>
          <p:pic>
            <p:nvPicPr>
              <p:cNvPr id="997441" name="Freeform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80032" y="1365504"/>
                <a:ext cx="1158240" cy="1042416"/>
              </a:xfrm>
              <a:prstGeom prst="rect">
                <a:avLst/>
              </a:prstGeom>
              <a:noFill/>
              <a:extLst>
                <a:ext uri="{909E8E84-426E-40DD-AFC4-6F175D3DCCD1}">
                  <a14:hiddenFill xmlns:a14="http://schemas.microsoft.com/office/drawing/2010/main">
                    <a:solidFill>
                      <a:srgbClr val="FFFFFF"/>
                    </a:solidFill>
                  </a14:hiddenFill>
                </a:ext>
              </a:extLst>
            </p:spPr>
          </p:pic>
          <p:sp>
            <p:nvSpPr>
              <p:cNvPr id="997442" name="Text Box 66"/>
              <p:cNvSpPr txBox="1">
                <a:spLocks noChangeArrowheads="1"/>
              </p:cNvSpPr>
              <p:nvPr/>
            </p:nvSpPr>
            <p:spPr bwMode="auto">
              <a:xfrm rot="10800000">
                <a:off x="1797220" y="1388824"/>
                <a:ext cx="1121760" cy="99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11" name="组合 10"/>
          <p:cNvGrpSpPr>
            <a:grpSpLocks/>
          </p:cNvGrpSpPr>
          <p:nvPr/>
        </p:nvGrpSpPr>
        <p:grpSpPr bwMode="auto">
          <a:xfrm>
            <a:off x="1444625" y="4565650"/>
            <a:ext cx="3143250" cy="1104900"/>
            <a:chOff x="1054646" y="4525573"/>
            <a:chExt cx="3147691" cy="1081668"/>
          </a:xfrm>
        </p:grpSpPr>
        <p:grpSp>
          <p:nvGrpSpPr>
            <p:cNvPr id="12" name="任意多边形 11"/>
            <p:cNvGrpSpPr>
              <a:grpSpLocks/>
            </p:cNvGrpSpPr>
            <p:nvPr/>
          </p:nvGrpSpPr>
          <p:grpSpPr bwMode="auto">
            <a:xfrm>
              <a:off x="1048375" y="4520214"/>
              <a:ext cx="3161380" cy="1089403"/>
              <a:chOff x="786384" y="3389376"/>
              <a:chExt cx="2371344" cy="816864"/>
            </a:xfrm>
          </p:grpSpPr>
          <p:pic>
            <p:nvPicPr>
              <p:cNvPr id="997445" name="任意多边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6384" y="3389376"/>
                <a:ext cx="2371344" cy="816864"/>
              </a:xfrm>
              <a:prstGeom prst="rect">
                <a:avLst/>
              </a:prstGeom>
              <a:noFill/>
              <a:extLst>
                <a:ext uri="{909E8E84-426E-40DD-AFC4-6F175D3DCCD1}">
                  <a14:hiddenFill xmlns:a14="http://schemas.microsoft.com/office/drawing/2010/main">
                    <a:solidFill>
                      <a:srgbClr val="FFFFFF"/>
                    </a:solidFill>
                  </a14:hiddenFill>
                </a:ext>
              </a:extLst>
            </p:spPr>
          </p:pic>
          <p:sp>
            <p:nvSpPr>
              <p:cNvPr id="997446" name="Text Box 70"/>
              <p:cNvSpPr txBox="1">
                <a:spLocks noChangeArrowheads="1"/>
              </p:cNvSpPr>
              <p:nvPr/>
            </p:nvSpPr>
            <p:spPr bwMode="auto">
              <a:xfrm rot="10800000">
                <a:off x="791088" y="3393394"/>
                <a:ext cx="2361075"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13" name="任意多边形 12"/>
            <p:cNvGrpSpPr>
              <a:grpSpLocks/>
            </p:cNvGrpSpPr>
            <p:nvPr/>
          </p:nvGrpSpPr>
          <p:grpSpPr bwMode="auto">
            <a:xfrm>
              <a:off x="1023994" y="4503955"/>
              <a:ext cx="3210142" cy="1138182"/>
              <a:chOff x="768096" y="3377184"/>
              <a:chExt cx="2407920" cy="853440"/>
            </a:xfrm>
          </p:grpSpPr>
          <p:pic>
            <p:nvPicPr>
              <p:cNvPr id="997448" name="任意多边形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096" y="3377184"/>
                <a:ext cx="2407920" cy="853440"/>
              </a:xfrm>
              <a:prstGeom prst="rect">
                <a:avLst/>
              </a:prstGeom>
              <a:noFill/>
              <a:extLst>
                <a:ext uri="{909E8E84-426E-40DD-AFC4-6F175D3DCCD1}">
                  <a14:hiddenFill xmlns:a14="http://schemas.microsoft.com/office/drawing/2010/main">
                    <a:solidFill>
                      <a:srgbClr val="FFFFFF"/>
                    </a:solidFill>
                  </a14:hiddenFill>
                </a:ext>
              </a:extLst>
            </p:spPr>
          </p:pic>
          <p:sp>
            <p:nvSpPr>
              <p:cNvPr id="997449" name="Text Box 73"/>
              <p:cNvSpPr txBox="1">
                <a:spLocks noChangeArrowheads="1"/>
              </p:cNvSpPr>
              <p:nvPr/>
            </p:nvSpPr>
            <p:spPr bwMode="auto">
              <a:xfrm rot="10800000">
                <a:off x="791088" y="3399088"/>
                <a:ext cx="2361076"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14" name="任意多边形 13"/>
            <p:cNvGrpSpPr>
              <a:grpSpLocks/>
            </p:cNvGrpSpPr>
            <p:nvPr/>
          </p:nvGrpSpPr>
          <p:grpSpPr bwMode="auto">
            <a:xfrm>
              <a:off x="1308437" y="4723461"/>
              <a:ext cx="2641256" cy="691039"/>
              <a:chOff x="981456" y="3541776"/>
              <a:chExt cx="1981200" cy="518160"/>
            </a:xfrm>
          </p:grpSpPr>
          <p:pic>
            <p:nvPicPr>
              <p:cNvPr id="997451" name="任意多边形 1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81456" y="3541776"/>
                <a:ext cx="1981200" cy="518160"/>
              </a:xfrm>
              <a:prstGeom prst="rect">
                <a:avLst/>
              </a:prstGeom>
              <a:noFill/>
              <a:extLst>
                <a:ext uri="{909E8E84-426E-40DD-AFC4-6F175D3DCCD1}">
                  <a14:hiddenFill xmlns:a14="http://schemas.microsoft.com/office/drawing/2010/main">
                    <a:solidFill>
                      <a:srgbClr val="FFFFFF"/>
                    </a:solidFill>
                  </a14:hiddenFill>
                </a:ext>
              </a:extLst>
            </p:spPr>
          </p:pic>
          <p:sp>
            <p:nvSpPr>
              <p:cNvPr id="997452" name="Text Box 76"/>
              <p:cNvSpPr txBox="1">
                <a:spLocks noChangeArrowheads="1"/>
              </p:cNvSpPr>
              <p:nvPr/>
            </p:nvSpPr>
            <p:spPr bwMode="auto">
              <a:xfrm rot="10800000">
                <a:off x="1003483" y="3565005"/>
                <a:ext cx="1936284" cy="47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15" name="组合 14"/>
          <p:cNvGrpSpPr>
            <a:grpSpLocks/>
          </p:cNvGrpSpPr>
          <p:nvPr/>
        </p:nvGrpSpPr>
        <p:grpSpPr bwMode="auto">
          <a:xfrm>
            <a:off x="2455863" y="4144963"/>
            <a:ext cx="2135187" cy="1949450"/>
            <a:chOff x="2067005" y="4115042"/>
            <a:chExt cx="2138277" cy="1907040"/>
          </a:xfrm>
        </p:grpSpPr>
        <p:sp>
          <p:nvSpPr>
            <p:cNvPr id="16" name="任意多边形 15"/>
            <p:cNvSpPr>
              <a:spLocks/>
            </p:cNvSpPr>
            <p:nvPr/>
          </p:nvSpPr>
          <p:spPr bwMode="auto">
            <a:xfrm rot="10800000">
              <a:off x="2071774" y="4115042"/>
              <a:ext cx="2123969" cy="1894616"/>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grpSp>
          <p:nvGrpSpPr>
            <p:cNvPr id="17" name="Freeform 5"/>
            <p:cNvGrpSpPr>
              <a:grpSpLocks/>
            </p:cNvGrpSpPr>
            <p:nvPr/>
          </p:nvGrpSpPr>
          <p:grpSpPr bwMode="auto">
            <a:xfrm>
              <a:off x="2039861" y="4097461"/>
              <a:ext cx="2186148" cy="1959301"/>
              <a:chOff x="1530096" y="3072384"/>
              <a:chExt cx="1639824" cy="1469136"/>
            </a:xfrm>
          </p:grpSpPr>
          <p:pic>
            <p:nvPicPr>
              <p:cNvPr id="997456" name="Freeform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0096" y="3072384"/>
                <a:ext cx="1639824" cy="1469136"/>
              </a:xfrm>
              <a:prstGeom prst="rect">
                <a:avLst/>
              </a:prstGeom>
              <a:noFill/>
              <a:extLst>
                <a:ext uri="{909E8E84-426E-40DD-AFC4-6F175D3DCCD1}">
                  <a14:hiddenFill xmlns:a14="http://schemas.microsoft.com/office/drawing/2010/main">
                    <a:solidFill>
                      <a:srgbClr val="FFFFFF"/>
                    </a:solidFill>
                  </a14:hiddenFill>
                </a:ext>
              </a:extLst>
            </p:spPr>
          </p:pic>
          <p:sp>
            <p:nvSpPr>
              <p:cNvPr id="997457" name="Text Box 81"/>
              <p:cNvSpPr txBox="1">
                <a:spLocks noChangeArrowheads="1"/>
              </p:cNvSpPr>
              <p:nvPr/>
            </p:nvSpPr>
            <p:spPr bwMode="auto">
              <a:xfrm rot="10800000">
                <a:off x="1550457" y="3094494"/>
                <a:ext cx="1603916" cy="142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18" name="Freeform 5"/>
            <p:cNvGrpSpPr>
              <a:grpSpLocks/>
            </p:cNvGrpSpPr>
            <p:nvPr/>
          </p:nvGrpSpPr>
          <p:grpSpPr bwMode="auto">
            <a:xfrm>
              <a:off x="2364938" y="4373877"/>
              <a:ext cx="1544119" cy="1390210"/>
              <a:chOff x="1773936" y="3279648"/>
              <a:chExt cx="1158240" cy="1042416"/>
            </a:xfrm>
          </p:grpSpPr>
          <p:pic>
            <p:nvPicPr>
              <p:cNvPr id="997459" name="Freeform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3936" y="3279648"/>
                <a:ext cx="1158240" cy="1042416"/>
              </a:xfrm>
              <a:prstGeom prst="rect">
                <a:avLst/>
              </a:prstGeom>
              <a:noFill/>
              <a:extLst>
                <a:ext uri="{909E8E84-426E-40DD-AFC4-6F175D3DCCD1}">
                  <a14:hiddenFill xmlns:a14="http://schemas.microsoft.com/office/drawing/2010/main">
                    <a:solidFill>
                      <a:srgbClr val="FFFFFF"/>
                    </a:solidFill>
                  </a14:hiddenFill>
                </a:ext>
              </a:extLst>
            </p:spPr>
          </p:pic>
          <p:sp>
            <p:nvSpPr>
              <p:cNvPr id="997460" name="Text Box 84"/>
              <p:cNvSpPr txBox="1">
                <a:spLocks noChangeArrowheads="1"/>
              </p:cNvSpPr>
              <p:nvPr/>
            </p:nvSpPr>
            <p:spPr bwMode="auto">
              <a:xfrm rot="10800000">
                <a:off x="1789470" y="3306470"/>
                <a:ext cx="1121760" cy="993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19" name="组合 18"/>
          <p:cNvGrpSpPr>
            <a:grpSpLocks/>
          </p:cNvGrpSpPr>
          <p:nvPr/>
        </p:nvGrpSpPr>
        <p:grpSpPr bwMode="auto">
          <a:xfrm>
            <a:off x="6630988" y="1947863"/>
            <a:ext cx="3141662" cy="1106487"/>
            <a:chOff x="6249554" y="1968118"/>
            <a:chExt cx="3147691" cy="1081668"/>
          </a:xfrm>
        </p:grpSpPr>
        <p:grpSp>
          <p:nvGrpSpPr>
            <p:cNvPr id="20" name="任意多边形 19"/>
            <p:cNvGrpSpPr>
              <a:grpSpLocks/>
            </p:cNvGrpSpPr>
            <p:nvPr/>
          </p:nvGrpSpPr>
          <p:grpSpPr bwMode="auto">
            <a:xfrm>
              <a:off x="6241491" y="1959303"/>
              <a:ext cx="3161380" cy="1089403"/>
              <a:chOff x="4681728" y="1469136"/>
              <a:chExt cx="2371344" cy="816864"/>
            </a:xfrm>
          </p:grpSpPr>
          <p:pic>
            <p:nvPicPr>
              <p:cNvPr id="997463" name="任意多边形 1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1728" y="1469136"/>
                <a:ext cx="2371344" cy="816864"/>
              </a:xfrm>
              <a:prstGeom prst="rect">
                <a:avLst/>
              </a:prstGeom>
              <a:noFill/>
              <a:extLst>
                <a:ext uri="{909E8E84-426E-40DD-AFC4-6F175D3DCCD1}">
                  <a14:hiddenFill xmlns:a14="http://schemas.microsoft.com/office/drawing/2010/main">
                    <a:solidFill>
                      <a:srgbClr val="FFFFFF"/>
                    </a:solidFill>
                  </a14:hiddenFill>
                </a:ext>
              </a:extLst>
            </p:spPr>
          </p:pic>
          <p:sp>
            <p:nvSpPr>
              <p:cNvPr id="997464" name="Text Box 88"/>
              <p:cNvSpPr txBox="1">
                <a:spLocks noChangeArrowheads="1"/>
              </p:cNvSpPr>
              <p:nvPr/>
            </p:nvSpPr>
            <p:spPr bwMode="auto">
              <a:xfrm rot="10800000">
                <a:off x="4687776" y="1475746"/>
                <a:ext cx="2361075"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21" name="任意多边形 20"/>
            <p:cNvGrpSpPr>
              <a:grpSpLocks/>
            </p:cNvGrpSpPr>
            <p:nvPr/>
          </p:nvGrpSpPr>
          <p:grpSpPr bwMode="auto">
            <a:xfrm>
              <a:off x="6217110" y="1943043"/>
              <a:ext cx="3210142" cy="1138182"/>
              <a:chOff x="4663440" y="1456944"/>
              <a:chExt cx="2407920" cy="853440"/>
            </a:xfrm>
          </p:grpSpPr>
          <p:pic>
            <p:nvPicPr>
              <p:cNvPr id="997466" name="任意多边形 2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3440" y="1456944"/>
                <a:ext cx="2407920" cy="853440"/>
              </a:xfrm>
              <a:prstGeom prst="rect">
                <a:avLst/>
              </a:prstGeom>
              <a:noFill/>
              <a:extLst>
                <a:ext uri="{909E8E84-426E-40DD-AFC4-6F175D3DCCD1}">
                  <a14:hiddenFill xmlns:a14="http://schemas.microsoft.com/office/drawing/2010/main">
                    <a:solidFill>
                      <a:srgbClr val="FFFFFF"/>
                    </a:solidFill>
                  </a14:hiddenFill>
                </a:ext>
              </a:extLst>
            </p:spPr>
          </p:pic>
          <p:sp>
            <p:nvSpPr>
              <p:cNvPr id="997467" name="Text Box 91"/>
              <p:cNvSpPr txBox="1">
                <a:spLocks noChangeArrowheads="1"/>
              </p:cNvSpPr>
              <p:nvPr/>
            </p:nvSpPr>
            <p:spPr bwMode="auto">
              <a:xfrm rot="10800000">
                <a:off x="4687776" y="1481440"/>
                <a:ext cx="2361076"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22" name="任意多边形 21"/>
            <p:cNvGrpSpPr>
              <a:grpSpLocks/>
            </p:cNvGrpSpPr>
            <p:nvPr/>
          </p:nvGrpSpPr>
          <p:grpSpPr bwMode="auto">
            <a:xfrm>
              <a:off x="6501553" y="2162549"/>
              <a:ext cx="2641256" cy="699169"/>
              <a:chOff x="4876800" y="1621536"/>
              <a:chExt cx="1981200" cy="524256"/>
            </a:xfrm>
          </p:grpSpPr>
          <p:pic>
            <p:nvPicPr>
              <p:cNvPr id="997469" name="任意多边形 2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6800" y="1621536"/>
                <a:ext cx="1981200" cy="524256"/>
              </a:xfrm>
              <a:prstGeom prst="rect">
                <a:avLst/>
              </a:prstGeom>
              <a:noFill/>
              <a:extLst>
                <a:ext uri="{909E8E84-426E-40DD-AFC4-6F175D3DCCD1}">
                  <a14:hiddenFill xmlns:a14="http://schemas.microsoft.com/office/drawing/2010/main">
                    <a:solidFill>
                      <a:srgbClr val="FFFFFF"/>
                    </a:solidFill>
                  </a14:hiddenFill>
                </a:ext>
              </a:extLst>
            </p:spPr>
          </p:pic>
          <p:sp>
            <p:nvSpPr>
              <p:cNvPr id="997470" name="Text Box 94"/>
              <p:cNvSpPr txBox="1">
                <a:spLocks noChangeArrowheads="1"/>
              </p:cNvSpPr>
              <p:nvPr/>
            </p:nvSpPr>
            <p:spPr bwMode="auto">
              <a:xfrm rot="10800000">
                <a:off x="4900171" y="1647357"/>
                <a:ext cx="1936284" cy="47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23" name="组合 22"/>
          <p:cNvGrpSpPr>
            <a:grpSpLocks/>
          </p:cNvGrpSpPr>
          <p:nvPr/>
        </p:nvGrpSpPr>
        <p:grpSpPr bwMode="auto">
          <a:xfrm>
            <a:off x="7640638" y="1527175"/>
            <a:ext cx="2136775" cy="1949450"/>
            <a:chOff x="7261913" y="1557587"/>
            <a:chExt cx="2138277" cy="1907040"/>
          </a:xfrm>
        </p:grpSpPr>
        <p:sp>
          <p:nvSpPr>
            <p:cNvPr id="24" name="任意多边形 23"/>
            <p:cNvSpPr>
              <a:spLocks/>
            </p:cNvSpPr>
            <p:nvPr/>
          </p:nvSpPr>
          <p:spPr bwMode="auto">
            <a:xfrm rot="10800000">
              <a:off x="7266678" y="1557587"/>
              <a:ext cx="2122391" cy="1894616"/>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grpSp>
          <p:nvGrpSpPr>
            <p:cNvPr id="25" name="Freeform 5"/>
            <p:cNvGrpSpPr>
              <a:grpSpLocks/>
            </p:cNvGrpSpPr>
            <p:nvPr/>
          </p:nvGrpSpPr>
          <p:grpSpPr bwMode="auto">
            <a:xfrm>
              <a:off x="7241104" y="1536547"/>
              <a:ext cx="2186148" cy="1959301"/>
              <a:chOff x="5431536" y="1152144"/>
              <a:chExt cx="1639824" cy="1469136"/>
            </a:xfrm>
          </p:grpSpPr>
          <p:pic>
            <p:nvPicPr>
              <p:cNvPr id="997474" name="Freeform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1536" y="1152144"/>
                <a:ext cx="1639824" cy="1469136"/>
              </a:xfrm>
              <a:prstGeom prst="rect">
                <a:avLst/>
              </a:prstGeom>
              <a:noFill/>
              <a:extLst>
                <a:ext uri="{909E8E84-426E-40DD-AFC4-6F175D3DCCD1}">
                  <a14:hiddenFill xmlns:a14="http://schemas.microsoft.com/office/drawing/2010/main">
                    <a:solidFill>
                      <a:srgbClr val="FFFFFF"/>
                    </a:solidFill>
                  </a14:hiddenFill>
                </a:ext>
              </a:extLst>
            </p:spPr>
          </p:pic>
          <p:sp>
            <p:nvSpPr>
              <p:cNvPr id="997475" name="Text Box 99"/>
              <p:cNvSpPr txBox="1">
                <a:spLocks noChangeArrowheads="1"/>
              </p:cNvSpPr>
              <p:nvPr/>
            </p:nvSpPr>
            <p:spPr bwMode="auto">
              <a:xfrm rot="10800000">
                <a:off x="5447145" y="1176847"/>
                <a:ext cx="1603916" cy="142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26" name="Freeform 5"/>
            <p:cNvGrpSpPr>
              <a:grpSpLocks/>
            </p:cNvGrpSpPr>
            <p:nvPr/>
          </p:nvGrpSpPr>
          <p:grpSpPr bwMode="auto">
            <a:xfrm>
              <a:off x="7558055" y="1821093"/>
              <a:ext cx="1544119" cy="1390210"/>
              <a:chOff x="5669280" y="1365504"/>
              <a:chExt cx="1158240" cy="1042416"/>
            </a:xfrm>
          </p:grpSpPr>
          <p:pic>
            <p:nvPicPr>
              <p:cNvPr id="997477" name="Freeform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9280" y="1365504"/>
                <a:ext cx="1158240" cy="1042416"/>
              </a:xfrm>
              <a:prstGeom prst="rect">
                <a:avLst/>
              </a:prstGeom>
              <a:noFill/>
              <a:extLst>
                <a:ext uri="{909E8E84-426E-40DD-AFC4-6F175D3DCCD1}">
                  <a14:hiddenFill xmlns:a14="http://schemas.microsoft.com/office/drawing/2010/main">
                    <a:solidFill>
                      <a:srgbClr val="FFFFFF"/>
                    </a:solidFill>
                  </a14:hiddenFill>
                </a:ext>
              </a:extLst>
            </p:spPr>
          </p:pic>
          <p:sp>
            <p:nvSpPr>
              <p:cNvPr id="997478" name="Text Box 102"/>
              <p:cNvSpPr txBox="1">
                <a:spLocks noChangeArrowheads="1"/>
              </p:cNvSpPr>
              <p:nvPr/>
            </p:nvSpPr>
            <p:spPr bwMode="auto">
              <a:xfrm rot="10800000">
                <a:off x="5686158" y="1388824"/>
                <a:ext cx="1121760" cy="993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27" name="组合 26"/>
          <p:cNvGrpSpPr>
            <a:grpSpLocks/>
          </p:cNvGrpSpPr>
          <p:nvPr/>
        </p:nvGrpSpPr>
        <p:grpSpPr bwMode="auto">
          <a:xfrm>
            <a:off x="6621463" y="4565650"/>
            <a:ext cx="3141662" cy="1104900"/>
            <a:chOff x="6239222" y="4525573"/>
            <a:chExt cx="3147691" cy="1081668"/>
          </a:xfrm>
        </p:grpSpPr>
        <p:grpSp>
          <p:nvGrpSpPr>
            <p:cNvPr id="28" name="任意多边形 27"/>
            <p:cNvGrpSpPr>
              <a:grpSpLocks/>
            </p:cNvGrpSpPr>
            <p:nvPr/>
          </p:nvGrpSpPr>
          <p:grpSpPr bwMode="auto">
            <a:xfrm>
              <a:off x="6233363" y="4520214"/>
              <a:ext cx="3161380" cy="1089403"/>
              <a:chOff x="4675632" y="3389376"/>
              <a:chExt cx="2371344" cy="816864"/>
            </a:xfrm>
          </p:grpSpPr>
          <p:pic>
            <p:nvPicPr>
              <p:cNvPr id="997481" name="任意多边形 27"/>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75632" y="3389376"/>
                <a:ext cx="2371344" cy="816864"/>
              </a:xfrm>
              <a:prstGeom prst="rect">
                <a:avLst/>
              </a:prstGeom>
              <a:noFill/>
              <a:extLst>
                <a:ext uri="{909E8E84-426E-40DD-AFC4-6F175D3DCCD1}">
                  <a14:hiddenFill xmlns:a14="http://schemas.microsoft.com/office/drawing/2010/main">
                    <a:solidFill>
                      <a:srgbClr val="FFFFFF"/>
                    </a:solidFill>
                  </a14:hiddenFill>
                </a:ext>
              </a:extLst>
            </p:spPr>
          </p:pic>
          <p:sp>
            <p:nvSpPr>
              <p:cNvPr id="997482" name="Text Box 106"/>
              <p:cNvSpPr txBox="1">
                <a:spLocks noChangeArrowheads="1"/>
              </p:cNvSpPr>
              <p:nvPr/>
            </p:nvSpPr>
            <p:spPr bwMode="auto">
              <a:xfrm rot="10800000">
                <a:off x="4680027" y="3393394"/>
                <a:ext cx="2361075"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29" name="任意多边形 28"/>
            <p:cNvGrpSpPr>
              <a:grpSpLocks/>
            </p:cNvGrpSpPr>
            <p:nvPr/>
          </p:nvGrpSpPr>
          <p:grpSpPr bwMode="auto">
            <a:xfrm>
              <a:off x="6208982" y="4503955"/>
              <a:ext cx="3210142" cy="1138182"/>
              <a:chOff x="4657344" y="3377184"/>
              <a:chExt cx="2407920" cy="853440"/>
            </a:xfrm>
          </p:grpSpPr>
          <p:pic>
            <p:nvPicPr>
              <p:cNvPr id="997484" name="任意多边形 2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7344" y="3377184"/>
                <a:ext cx="2407920" cy="853440"/>
              </a:xfrm>
              <a:prstGeom prst="rect">
                <a:avLst/>
              </a:prstGeom>
              <a:noFill/>
              <a:extLst>
                <a:ext uri="{909E8E84-426E-40DD-AFC4-6F175D3DCCD1}">
                  <a14:hiddenFill xmlns:a14="http://schemas.microsoft.com/office/drawing/2010/main">
                    <a:solidFill>
                      <a:srgbClr val="FFFFFF"/>
                    </a:solidFill>
                  </a14:hiddenFill>
                </a:ext>
              </a:extLst>
            </p:spPr>
          </p:pic>
          <p:sp>
            <p:nvSpPr>
              <p:cNvPr id="997485" name="Text Box 109"/>
              <p:cNvSpPr txBox="1">
                <a:spLocks noChangeArrowheads="1"/>
              </p:cNvSpPr>
              <p:nvPr/>
            </p:nvSpPr>
            <p:spPr bwMode="auto">
              <a:xfrm rot="10800000">
                <a:off x="4680027" y="3399088"/>
                <a:ext cx="2361076" cy="8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30" name="任意多边形 29"/>
            <p:cNvGrpSpPr>
              <a:grpSpLocks/>
            </p:cNvGrpSpPr>
            <p:nvPr/>
          </p:nvGrpSpPr>
          <p:grpSpPr bwMode="auto">
            <a:xfrm>
              <a:off x="6493425" y="4723461"/>
              <a:ext cx="2641256" cy="691039"/>
              <a:chOff x="4870704" y="3541776"/>
              <a:chExt cx="1981200" cy="518160"/>
            </a:xfrm>
          </p:grpSpPr>
          <p:pic>
            <p:nvPicPr>
              <p:cNvPr id="997487" name="任意多边形 2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0704" y="3541776"/>
                <a:ext cx="1981200" cy="518160"/>
              </a:xfrm>
              <a:prstGeom prst="rect">
                <a:avLst/>
              </a:prstGeom>
              <a:noFill/>
              <a:extLst>
                <a:ext uri="{909E8E84-426E-40DD-AFC4-6F175D3DCCD1}">
                  <a14:hiddenFill xmlns:a14="http://schemas.microsoft.com/office/drawing/2010/main">
                    <a:solidFill>
                      <a:srgbClr val="FFFFFF"/>
                    </a:solidFill>
                  </a14:hiddenFill>
                </a:ext>
              </a:extLst>
            </p:spPr>
          </p:pic>
          <p:sp>
            <p:nvSpPr>
              <p:cNvPr id="997488" name="Text Box 112"/>
              <p:cNvSpPr txBox="1">
                <a:spLocks noChangeArrowheads="1"/>
              </p:cNvSpPr>
              <p:nvPr/>
            </p:nvSpPr>
            <p:spPr bwMode="auto">
              <a:xfrm rot="10800000">
                <a:off x="4892422" y="3565005"/>
                <a:ext cx="1936284" cy="473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grpSp>
        <p:nvGrpSpPr>
          <p:cNvPr id="31" name="组合 30"/>
          <p:cNvGrpSpPr>
            <a:grpSpLocks/>
          </p:cNvGrpSpPr>
          <p:nvPr/>
        </p:nvGrpSpPr>
        <p:grpSpPr bwMode="auto">
          <a:xfrm>
            <a:off x="7631113" y="4144963"/>
            <a:ext cx="2135187" cy="1949450"/>
            <a:chOff x="7251581" y="4115042"/>
            <a:chExt cx="2138277" cy="1907040"/>
          </a:xfrm>
        </p:grpSpPr>
        <p:sp>
          <p:nvSpPr>
            <p:cNvPr id="32" name="任意多边形 31"/>
            <p:cNvSpPr>
              <a:spLocks/>
            </p:cNvSpPr>
            <p:nvPr/>
          </p:nvSpPr>
          <p:spPr bwMode="auto">
            <a:xfrm rot="10800000">
              <a:off x="7256350" y="4115042"/>
              <a:ext cx="2123969" cy="1894616"/>
            </a:xfrm>
            <a:custGeom>
              <a:avLst/>
              <a:gdLst>
                <a:gd name="connsiteX0" fmla="*/ 1795626 w 2791387"/>
                <a:gd name="connsiteY0" fmla="*/ 2117139 h 2491648"/>
                <a:gd name="connsiteX1" fmla="*/ 1950063 w 2791387"/>
                <a:gd name="connsiteY1" fmla="*/ 2028434 h 2491648"/>
                <a:gd name="connsiteX2" fmla="*/ 2350454 w 2791387"/>
                <a:gd name="connsiteY2" fmla="*/ 1334530 h 2491648"/>
                <a:gd name="connsiteX3" fmla="*/ 2350454 w 2791387"/>
                <a:gd name="connsiteY3" fmla="*/ 1157119 h 2491648"/>
                <a:gd name="connsiteX4" fmla="*/ 1950063 w 2791387"/>
                <a:gd name="connsiteY4" fmla="*/ 463215 h 2491648"/>
                <a:gd name="connsiteX5" fmla="*/ 1795626 w 2791387"/>
                <a:gd name="connsiteY5" fmla="*/ 374509 h 2491648"/>
                <a:gd name="connsiteX6" fmla="*/ 994844 w 2791387"/>
                <a:gd name="connsiteY6" fmla="*/ 374509 h 2491648"/>
                <a:gd name="connsiteX7" fmla="*/ 840408 w 2791387"/>
                <a:gd name="connsiteY7" fmla="*/ 463215 h 2491648"/>
                <a:gd name="connsiteX8" fmla="*/ 440017 w 2791387"/>
                <a:gd name="connsiteY8" fmla="*/ 1157119 h 2491648"/>
                <a:gd name="connsiteX9" fmla="*/ 440017 w 2791387"/>
                <a:gd name="connsiteY9" fmla="*/ 1334530 h 2491648"/>
                <a:gd name="connsiteX10" fmla="*/ 840408 w 2791387"/>
                <a:gd name="connsiteY10" fmla="*/ 2028434 h 2491648"/>
                <a:gd name="connsiteX11" fmla="*/ 994844 w 2791387"/>
                <a:gd name="connsiteY11" fmla="*/ 2117139 h 2491648"/>
                <a:gd name="connsiteX12" fmla="*/ 1967414 w 2791387"/>
                <a:gd name="connsiteY12" fmla="*/ 2491648 h 2491648"/>
                <a:gd name="connsiteX13" fmla="*/ 822440 w 2791387"/>
                <a:gd name="connsiteY13" fmla="*/ 2491648 h 2491648"/>
                <a:gd name="connsiteX14" fmla="*/ 601623 w 2791387"/>
                <a:gd name="connsiteY14" fmla="*/ 2364815 h 2491648"/>
                <a:gd name="connsiteX15" fmla="*/ 29136 w 2791387"/>
                <a:gd name="connsiteY15" fmla="*/ 1372657 h 2491648"/>
                <a:gd name="connsiteX16" fmla="*/ 29136 w 2791387"/>
                <a:gd name="connsiteY16" fmla="*/ 1118992 h 2491648"/>
                <a:gd name="connsiteX17" fmla="*/ 601623 w 2791387"/>
                <a:gd name="connsiteY17" fmla="*/ 126833 h 2491648"/>
                <a:gd name="connsiteX18" fmla="*/ 822440 w 2791387"/>
                <a:gd name="connsiteY18" fmla="*/ 0 h 2491648"/>
                <a:gd name="connsiteX19" fmla="*/ 1967414 w 2791387"/>
                <a:gd name="connsiteY19" fmla="*/ 0 h 2491648"/>
                <a:gd name="connsiteX20" fmla="*/ 2188231 w 2791387"/>
                <a:gd name="connsiteY20" fmla="*/ 126833 h 2491648"/>
                <a:gd name="connsiteX21" fmla="*/ 2760718 w 2791387"/>
                <a:gd name="connsiteY21" fmla="*/ 1118992 h 2491648"/>
                <a:gd name="connsiteX22" fmla="*/ 2760718 w 2791387"/>
                <a:gd name="connsiteY22" fmla="*/ 1372657 h 2491648"/>
                <a:gd name="connsiteX23" fmla="*/ 2188231 w 2791387"/>
                <a:gd name="connsiteY23" fmla="*/ 2364815 h 2491648"/>
                <a:gd name="connsiteX24" fmla="*/ 1967414 w 2791387"/>
                <a:gd name="connsiteY24" fmla="*/ 2491648 h 249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91387" h="2491648">
                  <a:moveTo>
                    <a:pt x="1795626" y="2117139"/>
                  </a:moveTo>
                  <a:cubicBezTo>
                    <a:pt x="1852825" y="2117139"/>
                    <a:pt x="1921463" y="2077079"/>
                    <a:pt x="1950063" y="2028434"/>
                  </a:cubicBezTo>
                  <a:cubicBezTo>
                    <a:pt x="1950063" y="2028434"/>
                    <a:pt x="1950063" y="2028434"/>
                    <a:pt x="2350454" y="1334530"/>
                  </a:cubicBezTo>
                  <a:cubicBezTo>
                    <a:pt x="2379053" y="1285885"/>
                    <a:pt x="2379053" y="1205764"/>
                    <a:pt x="2350454" y="1157119"/>
                  </a:cubicBezTo>
                  <a:cubicBezTo>
                    <a:pt x="2350454" y="1157119"/>
                    <a:pt x="2350454" y="1157119"/>
                    <a:pt x="1950063" y="463215"/>
                  </a:cubicBezTo>
                  <a:cubicBezTo>
                    <a:pt x="1921463" y="414570"/>
                    <a:pt x="1852825" y="374509"/>
                    <a:pt x="1795626" y="374509"/>
                  </a:cubicBezTo>
                  <a:cubicBezTo>
                    <a:pt x="1795626" y="374509"/>
                    <a:pt x="1795626" y="374509"/>
                    <a:pt x="994844" y="374509"/>
                  </a:cubicBezTo>
                  <a:cubicBezTo>
                    <a:pt x="939075" y="374509"/>
                    <a:pt x="869007" y="414570"/>
                    <a:pt x="840408" y="463215"/>
                  </a:cubicBezTo>
                  <a:cubicBezTo>
                    <a:pt x="840408" y="463215"/>
                    <a:pt x="840408" y="463215"/>
                    <a:pt x="440017" y="1157119"/>
                  </a:cubicBezTo>
                  <a:cubicBezTo>
                    <a:pt x="412847" y="1205764"/>
                    <a:pt x="412847" y="1285885"/>
                    <a:pt x="440017" y="1334530"/>
                  </a:cubicBezTo>
                  <a:cubicBezTo>
                    <a:pt x="440017" y="1334530"/>
                    <a:pt x="440017" y="1334530"/>
                    <a:pt x="840408" y="2028434"/>
                  </a:cubicBezTo>
                  <a:cubicBezTo>
                    <a:pt x="869007" y="2077079"/>
                    <a:pt x="939075" y="2117139"/>
                    <a:pt x="994844" y="2117139"/>
                  </a:cubicBezTo>
                  <a:close/>
                  <a:moveTo>
                    <a:pt x="1967414" y="2491648"/>
                  </a:moveTo>
                  <a:lnTo>
                    <a:pt x="822440" y="2491648"/>
                  </a:lnTo>
                  <a:cubicBezTo>
                    <a:pt x="742700" y="2491648"/>
                    <a:pt x="642515" y="2434369"/>
                    <a:pt x="601623" y="2364815"/>
                  </a:cubicBezTo>
                  <a:cubicBezTo>
                    <a:pt x="29136" y="1372657"/>
                    <a:pt x="29136" y="1372657"/>
                    <a:pt x="29136" y="1372657"/>
                  </a:cubicBezTo>
                  <a:cubicBezTo>
                    <a:pt x="-9712" y="1303103"/>
                    <a:pt x="-9712" y="1188545"/>
                    <a:pt x="29136" y="1118992"/>
                  </a:cubicBezTo>
                  <a:cubicBezTo>
                    <a:pt x="601623" y="126833"/>
                    <a:pt x="601623" y="126833"/>
                    <a:pt x="601623" y="126833"/>
                  </a:cubicBezTo>
                  <a:cubicBezTo>
                    <a:pt x="642515" y="57280"/>
                    <a:pt x="742700" y="0"/>
                    <a:pt x="822440" y="0"/>
                  </a:cubicBezTo>
                  <a:cubicBezTo>
                    <a:pt x="1967414" y="0"/>
                    <a:pt x="1967414" y="0"/>
                    <a:pt x="1967414" y="0"/>
                  </a:cubicBezTo>
                  <a:cubicBezTo>
                    <a:pt x="2049198" y="0"/>
                    <a:pt x="2147339" y="57280"/>
                    <a:pt x="2188231" y="126833"/>
                  </a:cubicBezTo>
                  <a:cubicBezTo>
                    <a:pt x="2760718" y="1118992"/>
                    <a:pt x="2760718" y="1118992"/>
                    <a:pt x="2760718" y="1118992"/>
                  </a:cubicBezTo>
                  <a:cubicBezTo>
                    <a:pt x="2801610" y="1188545"/>
                    <a:pt x="2801610" y="1303103"/>
                    <a:pt x="2760718" y="1372657"/>
                  </a:cubicBezTo>
                  <a:cubicBezTo>
                    <a:pt x="2188231" y="2364815"/>
                    <a:pt x="2188231" y="2364815"/>
                    <a:pt x="2188231" y="2364815"/>
                  </a:cubicBezTo>
                  <a:cubicBezTo>
                    <a:pt x="2147339" y="2434369"/>
                    <a:pt x="2049198" y="2491648"/>
                    <a:pt x="1967414" y="2491648"/>
                  </a:cubicBezTo>
                  <a:close/>
                </a:path>
              </a:pathLst>
            </a:custGeom>
            <a:gradFill>
              <a:gsLst>
                <a:gs pos="100000">
                  <a:schemeClr val="bg1">
                    <a:lumMod val="95000"/>
                  </a:schemeClr>
                </a:gs>
                <a:gs pos="0">
                  <a:schemeClr val="bg1">
                    <a:lumMod val="85000"/>
                  </a:schemeClr>
                </a:gs>
              </a:gsLst>
              <a:lin ang="2700000" scaled="1"/>
            </a:gradFill>
            <a:ln w="19050">
              <a:noFill/>
            </a:ln>
            <a:effectLst>
              <a:outerShdw blurRad="152400" dist="88900" dir="2700000" algn="tl" rotWithShape="0">
                <a:prstClr val="black">
                  <a:alpha val="40000"/>
                </a:prstClr>
              </a:outerShdw>
            </a:effectLst>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grpSp>
          <p:nvGrpSpPr>
            <p:cNvPr id="33" name="Freeform 5"/>
            <p:cNvGrpSpPr>
              <a:grpSpLocks/>
            </p:cNvGrpSpPr>
            <p:nvPr/>
          </p:nvGrpSpPr>
          <p:grpSpPr bwMode="auto">
            <a:xfrm>
              <a:off x="7224850" y="4097461"/>
              <a:ext cx="2186148" cy="1959301"/>
              <a:chOff x="5419344" y="3072384"/>
              <a:chExt cx="1639824" cy="1469136"/>
            </a:xfrm>
          </p:grpSpPr>
          <p:pic>
            <p:nvPicPr>
              <p:cNvPr id="997492" name="Freeform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19344" y="3072384"/>
                <a:ext cx="1639824" cy="1469136"/>
              </a:xfrm>
              <a:prstGeom prst="rect">
                <a:avLst/>
              </a:prstGeom>
              <a:noFill/>
              <a:extLst>
                <a:ext uri="{909E8E84-426E-40DD-AFC4-6F175D3DCCD1}">
                  <a14:hiddenFill xmlns:a14="http://schemas.microsoft.com/office/drawing/2010/main">
                    <a:solidFill>
                      <a:srgbClr val="FFFFFF"/>
                    </a:solidFill>
                  </a14:hiddenFill>
                </a:ext>
              </a:extLst>
            </p:spPr>
          </p:pic>
          <p:sp>
            <p:nvSpPr>
              <p:cNvPr id="997493" name="Text Box 117"/>
              <p:cNvSpPr txBox="1">
                <a:spLocks noChangeArrowheads="1"/>
              </p:cNvSpPr>
              <p:nvPr/>
            </p:nvSpPr>
            <p:spPr bwMode="auto">
              <a:xfrm rot="10800000">
                <a:off x="5439395" y="3094494"/>
                <a:ext cx="1603916" cy="142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nvGrpSpPr>
            <p:cNvPr id="34" name="Freeform 5"/>
            <p:cNvGrpSpPr>
              <a:grpSpLocks/>
            </p:cNvGrpSpPr>
            <p:nvPr/>
          </p:nvGrpSpPr>
          <p:grpSpPr bwMode="auto">
            <a:xfrm>
              <a:off x="7541801" y="4373877"/>
              <a:ext cx="1552246" cy="1390210"/>
              <a:chOff x="5657088" y="3279648"/>
              <a:chExt cx="1164336" cy="1042416"/>
            </a:xfrm>
          </p:grpSpPr>
          <p:pic>
            <p:nvPicPr>
              <p:cNvPr id="997495" name="Freeform 5"/>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57088" y="3279648"/>
                <a:ext cx="1164336" cy="1042416"/>
              </a:xfrm>
              <a:prstGeom prst="rect">
                <a:avLst/>
              </a:prstGeom>
              <a:noFill/>
              <a:extLst>
                <a:ext uri="{909E8E84-426E-40DD-AFC4-6F175D3DCCD1}">
                  <a14:hiddenFill xmlns:a14="http://schemas.microsoft.com/office/drawing/2010/main">
                    <a:solidFill>
                      <a:srgbClr val="FFFFFF"/>
                    </a:solidFill>
                  </a14:hiddenFill>
                </a:ext>
              </a:extLst>
            </p:spPr>
          </p:pic>
          <p:sp>
            <p:nvSpPr>
              <p:cNvPr id="997496" name="Text Box 120"/>
              <p:cNvSpPr txBox="1">
                <a:spLocks noChangeArrowheads="1"/>
              </p:cNvSpPr>
              <p:nvPr/>
            </p:nvSpPr>
            <p:spPr bwMode="auto">
              <a:xfrm rot="10800000">
                <a:off x="5678408" y="3306471"/>
                <a:ext cx="1121760" cy="993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300">
                  <a:solidFill>
                    <a:srgbClr val="000000"/>
                  </a:solidFill>
                  <a:latin typeface="Calibri" pitchFamily="34" charset="0"/>
                </a:endParaRPr>
              </a:p>
            </p:txBody>
          </p:sp>
        </p:grpSp>
      </p:grpSp>
      <p:pic>
        <p:nvPicPr>
          <p:cNvPr id="997497" name="文本框 26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14500" y="2152650"/>
            <a:ext cx="876300" cy="700088"/>
          </a:xfrm>
          <a:prstGeom prst="rect">
            <a:avLst/>
          </a:prstGeom>
          <a:noFill/>
          <a:extLst>
            <a:ext uri="{909E8E84-426E-40DD-AFC4-6F175D3DCCD1}">
              <a14:hiddenFill xmlns:a14="http://schemas.microsoft.com/office/drawing/2010/main">
                <a:solidFill>
                  <a:srgbClr val="FFFFFF"/>
                </a:solidFill>
              </a14:hiddenFill>
            </a:ext>
          </a:extLst>
        </p:spPr>
      </p:pic>
      <p:pic>
        <p:nvPicPr>
          <p:cNvPr id="997498" name="文本框 270"/>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08800" y="2152650"/>
            <a:ext cx="922338" cy="700088"/>
          </a:xfrm>
          <a:prstGeom prst="rect">
            <a:avLst/>
          </a:prstGeom>
          <a:noFill/>
          <a:extLst>
            <a:ext uri="{909E8E84-426E-40DD-AFC4-6F175D3DCCD1}">
              <a14:hiddenFill xmlns:a14="http://schemas.microsoft.com/office/drawing/2010/main">
                <a:solidFill>
                  <a:srgbClr val="FFFFFF"/>
                </a:solidFill>
              </a14:hiddenFill>
            </a:ext>
          </a:extLst>
        </p:spPr>
      </p:pic>
      <p:pic>
        <p:nvPicPr>
          <p:cNvPr id="997499" name="文本框 271"/>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74813" y="4767263"/>
            <a:ext cx="939800" cy="706437"/>
          </a:xfrm>
          <a:prstGeom prst="rect">
            <a:avLst/>
          </a:prstGeom>
          <a:noFill/>
          <a:extLst>
            <a:ext uri="{909E8E84-426E-40DD-AFC4-6F175D3DCCD1}">
              <a14:hiddenFill xmlns:a14="http://schemas.microsoft.com/office/drawing/2010/main">
                <a:solidFill>
                  <a:srgbClr val="FFFFFF"/>
                </a:solidFill>
              </a14:hiddenFill>
            </a:ext>
          </a:extLst>
        </p:spPr>
      </p:pic>
      <p:pic>
        <p:nvPicPr>
          <p:cNvPr id="997500" name="文本框 272"/>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73875" y="4767263"/>
            <a:ext cx="925513" cy="706437"/>
          </a:xfrm>
          <a:prstGeom prst="rect">
            <a:avLst/>
          </a:prstGeom>
          <a:noFill/>
          <a:extLst>
            <a:ext uri="{909E8E84-426E-40DD-AFC4-6F175D3DCCD1}">
              <a14:hiddenFill xmlns:a14="http://schemas.microsoft.com/office/drawing/2010/main">
                <a:solidFill>
                  <a:srgbClr val="FFFFFF"/>
                </a:solidFill>
              </a14:hiddenFill>
            </a:ext>
          </a:extLst>
        </p:spPr>
      </p:pic>
      <p:sp>
        <p:nvSpPr>
          <p:cNvPr id="997501" name="文本框 273"/>
          <p:cNvSpPr txBox="1">
            <a:spLocks noChangeArrowheads="1"/>
          </p:cNvSpPr>
          <p:nvPr/>
        </p:nvSpPr>
        <p:spPr bwMode="auto">
          <a:xfrm>
            <a:off x="2790825" y="2246313"/>
            <a:ext cx="1487488"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a:solidFill>
                  <a:srgbClr val="7F7F7F"/>
                </a:solidFill>
                <a:latin typeface="微软雅黑" pitchFamily="34" charset="-122"/>
                <a:ea typeface="微软雅黑" pitchFamily="34" charset="-122"/>
              </a:rPr>
              <a:t>添加标题</a:t>
            </a:r>
          </a:p>
        </p:txBody>
      </p:sp>
      <p:sp>
        <p:nvSpPr>
          <p:cNvPr id="997502" name="文本框 274"/>
          <p:cNvSpPr txBox="1">
            <a:spLocks noChangeArrowheads="1"/>
          </p:cNvSpPr>
          <p:nvPr/>
        </p:nvSpPr>
        <p:spPr bwMode="auto">
          <a:xfrm>
            <a:off x="8007350" y="2246313"/>
            <a:ext cx="14843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a:solidFill>
                  <a:srgbClr val="7F7F7F"/>
                </a:solidFill>
                <a:latin typeface="微软雅黑" pitchFamily="34" charset="-122"/>
                <a:ea typeface="微软雅黑" pitchFamily="34" charset="-122"/>
              </a:rPr>
              <a:t>添加标题</a:t>
            </a:r>
          </a:p>
        </p:txBody>
      </p:sp>
      <p:sp>
        <p:nvSpPr>
          <p:cNvPr id="997503" name="文本框 275"/>
          <p:cNvSpPr txBox="1">
            <a:spLocks noChangeArrowheads="1"/>
          </p:cNvSpPr>
          <p:nvPr/>
        </p:nvSpPr>
        <p:spPr bwMode="auto">
          <a:xfrm>
            <a:off x="2790825" y="4857750"/>
            <a:ext cx="1487488"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a:solidFill>
                  <a:srgbClr val="7F7F7F"/>
                </a:solidFill>
                <a:latin typeface="微软雅黑" pitchFamily="34" charset="-122"/>
                <a:ea typeface="微软雅黑" pitchFamily="34" charset="-122"/>
              </a:rPr>
              <a:t>添加标题</a:t>
            </a:r>
          </a:p>
        </p:txBody>
      </p:sp>
      <p:sp>
        <p:nvSpPr>
          <p:cNvPr id="997504" name="文本框 276"/>
          <p:cNvSpPr txBox="1">
            <a:spLocks noChangeArrowheads="1"/>
          </p:cNvSpPr>
          <p:nvPr/>
        </p:nvSpPr>
        <p:spPr bwMode="auto">
          <a:xfrm>
            <a:off x="8007350" y="4857750"/>
            <a:ext cx="14843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20000"/>
              </a:lnSpc>
            </a:pPr>
            <a:r>
              <a:rPr lang="zh-CN" altLang="en-US">
                <a:solidFill>
                  <a:srgbClr val="7F7F7F"/>
                </a:solidFill>
                <a:latin typeface="微软雅黑" pitchFamily="34" charset="-122"/>
                <a:ea typeface="微软雅黑" pitchFamily="34" charset="-122"/>
              </a:rPr>
              <a:t>添加标题</a:t>
            </a:r>
          </a:p>
        </p:txBody>
      </p:sp>
      <p:sp>
        <p:nvSpPr>
          <p:cNvPr id="997505" name="文本框 113"/>
          <p:cNvSpPr txBox="1">
            <a:spLocks noChangeArrowheads="1"/>
          </p:cNvSpPr>
          <p:nvPr/>
        </p:nvSpPr>
        <p:spPr bwMode="auto">
          <a:xfrm>
            <a:off x="4687888" y="1820863"/>
            <a:ext cx="1717675"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1200">
                <a:solidFill>
                  <a:srgbClr val="7F7F7F"/>
                </a:solidFill>
                <a:latin typeface="微软雅黑" pitchFamily="34" charset="-122"/>
                <a:ea typeface="微软雅黑" pitchFamily="34" charset="-122"/>
              </a:rPr>
              <a:t>      单击添加详细文字说明，或复制文本黏贴自此右键只保留文字单击添加详细文字说明</a:t>
            </a:r>
          </a:p>
        </p:txBody>
      </p:sp>
      <p:sp>
        <p:nvSpPr>
          <p:cNvPr id="997506" name="文本框 113"/>
          <p:cNvSpPr txBox="1">
            <a:spLocks noChangeArrowheads="1"/>
          </p:cNvSpPr>
          <p:nvPr/>
        </p:nvSpPr>
        <p:spPr bwMode="auto">
          <a:xfrm>
            <a:off x="4687888" y="4518025"/>
            <a:ext cx="1717675"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1200">
                <a:solidFill>
                  <a:srgbClr val="7F7F7F"/>
                </a:solidFill>
                <a:latin typeface="微软雅黑" pitchFamily="34" charset="-122"/>
                <a:ea typeface="微软雅黑" pitchFamily="34" charset="-122"/>
              </a:rPr>
              <a:t>      单击添加详细文字说明，或复制文本黏贴自此右键只保留文字单击添加详细文字说明</a:t>
            </a:r>
          </a:p>
        </p:txBody>
      </p:sp>
      <p:sp>
        <p:nvSpPr>
          <p:cNvPr id="997507" name="文本框 113"/>
          <p:cNvSpPr txBox="1">
            <a:spLocks noChangeArrowheads="1"/>
          </p:cNvSpPr>
          <p:nvPr/>
        </p:nvSpPr>
        <p:spPr bwMode="auto">
          <a:xfrm>
            <a:off x="9926638" y="1827213"/>
            <a:ext cx="1717675"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1200">
                <a:solidFill>
                  <a:srgbClr val="7F7F7F"/>
                </a:solidFill>
                <a:latin typeface="微软雅黑" pitchFamily="34" charset="-122"/>
                <a:ea typeface="微软雅黑" pitchFamily="34" charset="-122"/>
              </a:rPr>
              <a:t>      单击添加详细文字说明，或复制文本黏贴自此右键只保留文字单击添加详细文字说明</a:t>
            </a:r>
          </a:p>
        </p:txBody>
      </p:sp>
      <p:sp>
        <p:nvSpPr>
          <p:cNvPr id="997508" name="文本框 113"/>
          <p:cNvSpPr txBox="1">
            <a:spLocks noChangeArrowheads="1"/>
          </p:cNvSpPr>
          <p:nvPr/>
        </p:nvSpPr>
        <p:spPr bwMode="auto">
          <a:xfrm>
            <a:off x="9926638" y="4524375"/>
            <a:ext cx="1717675"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1200">
                <a:solidFill>
                  <a:srgbClr val="7F7F7F"/>
                </a:solidFill>
                <a:latin typeface="微软雅黑" pitchFamily="34" charset="-122"/>
                <a:ea typeface="微软雅黑" pitchFamily="34" charset="-122"/>
              </a:rPr>
              <a:t>      单击添加详细文字说明，或复制文本黏贴自此右键只保留文字单击添加详细文字说明</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97421"/>
                                        </p:tgtEl>
                                        <p:attrNameLst>
                                          <p:attrName>style.visibility</p:attrName>
                                        </p:attrNameLst>
                                      </p:cBhvr>
                                      <p:to>
                                        <p:strVal val="visible"/>
                                      </p:to>
                                    </p:set>
                                    <p:anim calcmode="lin" valueType="num">
                                      <p:cBhvr>
                                        <p:cTn id="7" dur="2000" fill="hold"/>
                                        <p:tgtEl>
                                          <p:spTgt spid="997421"/>
                                        </p:tgtEl>
                                        <p:attrNameLst>
                                          <p:attrName>ppt_w</p:attrName>
                                        </p:attrNameLst>
                                      </p:cBhvr>
                                      <p:tavLst>
                                        <p:tav tm="0">
                                          <p:val>
                                            <p:fltVal val="0"/>
                                          </p:val>
                                        </p:tav>
                                        <p:tav tm="100000">
                                          <p:val>
                                            <p:strVal val="#ppt_w"/>
                                          </p:val>
                                        </p:tav>
                                      </p:tavLst>
                                    </p:anim>
                                    <p:anim calcmode="lin" valueType="num">
                                      <p:cBhvr>
                                        <p:cTn id="8" dur="2000" fill="hold"/>
                                        <p:tgtEl>
                                          <p:spTgt spid="997421"/>
                                        </p:tgtEl>
                                        <p:attrNameLst>
                                          <p:attrName>ppt_h</p:attrName>
                                        </p:attrNameLst>
                                      </p:cBhvr>
                                      <p:tavLst>
                                        <p:tav tm="0">
                                          <p:val>
                                            <p:fltVal val="0"/>
                                          </p:val>
                                        </p:tav>
                                        <p:tav tm="100000">
                                          <p:val>
                                            <p:strVal val="#ppt_h"/>
                                          </p:val>
                                        </p:tav>
                                      </p:tavLst>
                                    </p:anim>
                                    <p:anim calcmode="lin" valueType="num">
                                      <p:cBhvr>
                                        <p:cTn id="9" dur="2000" fill="hold"/>
                                        <p:tgtEl>
                                          <p:spTgt spid="99742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9742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97424"/>
                                        </p:tgtEl>
                                        <p:attrNameLst>
                                          <p:attrName>style.visibility</p:attrName>
                                        </p:attrNameLst>
                                      </p:cBhvr>
                                      <p:to>
                                        <p:strVal val="visible"/>
                                      </p:to>
                                    </p:set>
                                    <p:animEffect transition="in" filter="wipe(left)">
                                      <p:cBhvr>
                                        <p:cTn id="14" dur="1000"/>
                                        <p:tgtEl>
                                          <p:spTgt spid="997424"/>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nodeType="afterGroup">
                            <p:stCondLst>
                              <p:cond delay="4500"/>
                            </p:stCondLst>
                            <p:childTnLst>
                              <p:par>
                                <p:cTn id="26" presetID="53" presetClass="entr" presetSubtype="16"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nodeType="afterGroup">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nodeType="afterGroup">
                            <p:stCondLst>
                              <p:cond delay="5500"/>
                            </p:stCondLst>
                            <p:childTnLst>
                              <p:par>
                                <p:cTn id="38" presetID="53" presetClass="entr" presetSubtype="16"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childTnLst>
                          </p:cTn>
                        </p:par>
                        <p:par>
                          <p:cTn id="43" fill="hold" nodeType="afterGroup">
                            <p:stCondLst>
                              <p:cond delay="6000"/>
                            </p:stCondLst>
                            <p:childTnLst>
                              <p:par>
                                <p:cTn id="44" presetID="12" presetClass="entr" presetSubtype="2"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p:tgtEl>
                                          <p:spTgt spid="3"/>
                                        </p:tgtEl>
                                        <p:attrNameLst>
                                          <p:attrName>ppt_x</p:attrName>
                                        </p:attrNameLst>
                                      </p:cBhvr>
                                      <p:tavLst>
                                        <p:tav tm="0">
                                          <p:val>
                                            <p:strVal val="#ppt_x+#ppt_w*1.125000"/>
                                          </p:val>
                                        </p:tav>
                                        <p:tav tm="100000">
                                          <p:val>
                                            <p:strVal val="#ppt_x"/>
                                          </p:val>
                                        </p:tav>
                                      </p:tavLst>
                                    </p:anim>
                                    <p:animEffect transition="in" filter="wipe(left)">
                                      <p:cBhvr>
                                        <p:cTn id="47" dur="500"/>
                                        <p:tgtEl>
                                          <p:spTgt spid="3"/>
                                        </p:tgtEl>
                                      </p:cBhvr>
                                    </p:animEffect>
                                  </p:childTnLst>
                                </p:cTn>
                              </p:par>
                            </p:childTnLst>
                          </p:cTn>
                        </p:par>
                        <p:par>
                          <p:cTn id="48" fill="hold" nodeType="afterGroup">
                            <p:stCondLst>
                              <p:cond delay="6500"/>
                            </p:stCondLst>
                            <p:childTnLst>
                              <p:par>
                                <p:cTn id="49" presetID="12" presetClass="entr" presetSubtype="2"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ppt_x</p:attrName>
                                        </p:attrNameLst>
                                      </p:cBhvr>
                                      <p:tavLst>
                                        <p:tav tm="0">
                                          <p:val>
                                            <p:strVal val="#ppt_x+#ppt_w*1.125000"/>
                                          </p:val>
                                        </p:tav>
                                        <p:tav tm="100000">
                                          <p:val>
                                            <p:strVal val="#ppt_x"/>
                                          </p:val>
                                        </p:tav>
                                      </p:tavLst>
                                    </p:anim>
                                    <p:animEffect transition="in" filter="wipe(left)">
                                      <p:cBhvr>
                                        <p:cTn id="52" dur="500"/>
                                        <p:tgtEl>
                                          <p:spTgt spid="19"/>
                                        </p:tgtEl>
                                      </p:cBhvr>
                                    </p:animEffect>
                                  </p:childTnLst>
                                </p:cTn>
                              </p:par>
                            </p:childTnLst>
                          </p:cTn>
                        </p:par>
                        <p:par>
                          <p:cTn id="53" fill="hold" nodeType="afterGroup">
                            <p:stCondLst>
                              <p:cond delay="7000"/>
                            </p:stCondLst>
                            <p:childTnLst>
                              <p:par>
                                <p:cTn id="54" presetID="12" presetClass="entr" presetSubtype="2"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left)">
                                      <p:cBhvr>
                                        <p:cTn id="57" dur="500"/>
                                        <p:tgtEl>
                                          <p:spTgt spid="11"/>
                                        </p:tgtEl>
                                      </p:cBhvr>
                                    </p:animEffect>
                                  </p:childTnLst>
                                </p:cTn>
                              </p:par>
                            </p:childTnLst>
                          </p:cTn>
                        </p:par>
                        <p:par>
                          <p:cTn id="58" fill="hold" nodeType="afterGroup">
                            <p:stCondLst>
                              <p:cond delay="7500"/>
                            </p:stCondLst>
                            <p:childTnLst>
                              <p:par>
                                <p:cTn id="59" presetID="12" presetClass="entr" presetSubtype="2"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p:tgtEl>
                                          <p:spTgt spid="27"/>
                                        </p:tgtEl>
                                        <p:attrNameLst>
                                          <p:attrName>ppt_x</p:attrName>
                                        </p:attrNameLst>
                                      </p:cBhvr>
                                      <p:tavLst>
                                        <p:tav tm="0">
                                          <p:val>
                                            <p:strVal val="#ppt_x+#ppt_w*1.125000"/>
                                          </p:val>
                                        </p:tav>
                                        <p:tav tm="100000">
                                          <p:val>
                                            <p:strVal val="#ppt_x"/>
                                          </p:val>
                                        </p:tav>
                                      </p:tavLst>
                                    </p:anim>
                                    <p:animEffect transition="in" filter="wipe(left)">
                                      <p:cBhvr>
                                        <p:cTn id="62" dur="500"/>
                                        <p:tgtEl>
                                          <p:spTgt spid="27"/>
                                        </p:tgtEl>
                                      </p:cBhvr>
                                    </p:animEffect>
                                  </p:childTnLst>
                                </p:cTn>
                              </p:par>
                            </p:childTnLst>
                          </p:cTn>
                        </p:par>
                        <p:par>
                          <p:cTn id="63" fill="hold" nodeType="afterGroup">
                            <p:stCondLst>
                              <p:cond delay="8000"/>
                            </p:stCondLst>
                            <p:childTnLst>
                              <p:par>
                                <p:cTn id="64" presetID="14" presetClass="entr" presetSubtype="10" fill="hold" nodeType="afterEffect">
                                  <p:stCondLst>
                                    <p:cond delay="0"/>
                                  </p:stCondLst>
                                  <p:childTnLst>
                                    <p:set>
                                      <p:cBhvr>
                                        <p:cTn id="65" dur="1" fill="hold">
                                          <p:stCondLst>
                                            <p:cond delay="0"/>
                                          </p:stCondLst>
                                        </p:cTn>
                                        <p:tgtEl>
                                          <p:spTgt spid="997497"/>
                                        </p:tgtEl>
                                        <p:attrNameLst>
                                          <p:attrName>style.visibility</p:attrName>
                                        </p:attrNameLst>
                                      </p:cBhvr>
                                      <p:to>
                                        <p:strVal val="visible"/>
                                      </p:to>
                                    </p:set>
                                    <p:animEffect transition="in" filter="randombar(horizontal)">
                                      <p:cBhvr>
                                        <p:cTn id="66" dur="500"/>
                                        <p:tgtEl>
                                          <p:spTgt spid="997497"/>
                                        </p:tgtEl>
                                      </p:cBhvr>
                                    </p:animEffect>
                                  </p:childTnLst>
                                </p:cTn>
                              </p:par>
                              <p:par>
                                <p:cTn id="67" presetID="14" presetClass="entr" presetSubtype="10" fill="hold" nodeType="withEffect">
                                  <p:stCondLst>
                                    <p:cond delay="0"/>
                                  </p:stCondLst>
                                  <p:childTnLst>
                                    <p:set>
                                      <p:cBhvr>
                                        <p:cTn id="68" dur="1" fill="hold">
                                          <p:stCondLst>
                                            <p:cond delay="0"/>
                                          </p:stCondLst>
                                        </p:cTn>
                                        <p:tgtEl>
                                          <p:spTgt spid="997498"/>
                                        </p:tgtEl>
                                        <p:attrNameLst>
                                          <p:attrName>style.visibility</p:attrName>
                                        </p:attrNameLst>
                                      </p:cBhvr>
                                      <p:to>
                                        <p:strVal val="visible"/>
                                      </p:to>
                                    </p:set>
                                    <p:animEffect transition="in" filter="randombar(horizontal)">
                                      <p:cBhvr>
                                        <p:cTn id="69" dur="500"/>
                                        <p:tgtEl>
                                          <p:spTgt spid="997498"/>
                                        </p:tgtEl>
                                      </p:cBhvr>
                                    </p:animEffect>
                                  </p:childTnLst>
                                </p:cTn>
                              </p:par>
                              <p:par>
                                <p:cTn id="70" presetID="14" presetClass="entr" presetSubtype="10" fill="hold" nodeType="withEffect">
                                  <p:stCondLst>
                                    <p:cond delay="0"/>
                                  </p:stCondLst>
                                  <p:childTnLst>
                                    <p:set>
                                      <p:cBhvr>
                                        <p:cTn id="71" dur="1" fill="hold">
                                          <p:stCondLst>
                                            <p:cond delay="0"/>
                                          </p:stCondLst>
                                        </p:cTn>
                                        <p:tgtEl>
                                          <p:spTgt spid="997500"/>
                                        </p:tgtEl>
                                        <p:attrNameLst>
                                          <p:attrName>style.visibility</p:attrName>
                                        </p:attrNameLst>
                                      </p:cBhvr>
                                      <p:to>
                                        <p:strVal val="visible"/>
                                      </p:to>
                                    </p:set>
                                    <p:animEffect transition="in" filter="randombar(horizontal)">
                                      <p:cBhvr>
                                        <p:cTn id="72" dur="500"/>
                                        <p:tgtEl>
                                          <p:spTgt spid="997500"/>
                                        </p:tgtEl>
                                      </p:cBhvr>
                                    </p:animEffect>
                                  </p:childTnLst>
                                </p:cTn>
                              </p:par>
                              <p:par>
                                <p:cTn id="73" presetID="14" presetClass="entr" presetSubtype="10" fill="hold" nodeType="withEffect">
                                  <p:stCondLst>
                                    <p:cond delay="0"/>
                                  </p:stCondLst>
                                  <p:childTnLst>
                                    <p:set>
                                      <p:cBhvr>
                                        <p:cTn id="74" dur="1" fill="hold">
                                          <p:stCondLst>
                                            <p:cond delay="0"/>
                                          </p:stCondLst>
                                        </p:cTn>
                                        <p:tgtEl>
                                          <p:spTgt spid="997499"/>
                                        </p:tgtEl>
                                        <p:attrNameLst>
                                          <p:attrName>style.visibility</p:attrName>
                                        </p:attrNameLst>
                                      </p:cBhvr>
                                      <p:to>
                                        <p:strVal val="visible"/>
                                      </p:to>
                                    </p:set>
                                    <p:animEffect transition="in" filter="randombar(horizontal)">
                                      <p:cBhvr>
                                        <p:cTn id="75" dur="500"/>
                                        <p:tgtEl>
                                          <p:spTgt spid="997499"/>
                                        </p:tgtEl>
                                      </p:cBhvr>
                                    </p:animEffect>
                                  </p:childTnLst>
                                </p:cTn>
                              </p:par>
                            </p:childTnLst>
                          </p:cTn>
                        </p:par>
                        <p:par>
                          <p:cTn id="76" fill="hold" nodeType="afterGroup">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997501"/>
                                        </p:tgtEl>
                                        <p:attrNameLst>
                                          <p:attrName>style.visibility</p:attrName>
                                        </p:attrNameLst>
                                      </p:cBhvr>
                                      <p:to>
                                        <p:strVal val="visible"/>
                                      </p:to>
                                    </p:set>
                                    <p:animEffect transition="in" filter="wipe(left)">
                                      <p:cBhvr>
                                        <p:cTn id="79" dur="500"/>
                                        <p:tgtEl>
                                          <p:spTgt spid="99750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97502"/>
                                        </p:tgtEl>
                                        <p:attrNameLst>
                                          <p:attrName>style.visibility</p:attrName>
                                        </p:attrNameLst>
                                      </p:cBhvr>
                                      <p:to>
                                        <p:strVal val="visible"/>
                                      </p:to>
                                    </p:set>
                                    <p:animEffect transition="in" filter="wipe(left)">
                                      <p:cBhvr>
                                        <p:cTn id="82" dur="500"/>
                                        <p:tgtEl>
                                          <p:spTgt spid="99750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97503"/>
                                        </p:tgtEl>
                                        <p:attrNameLst>
                                          <p:attrName>style.visibility</p:attrName>
                                        </p:attrNameLst>
                                      </p:cBhvr>
                                      <p:to>
                                        <p:strVal val="visible"/>
                                      </p:to>
                                    </p:set>
                                    <p:animEffect transition="in" filter="wipe(left)">
                                      <p:cBhvr>
                                        <p:cTn id="85" dur="500"/>
                                        <p:tgtEl>
                                          <p:spTgt spid="99750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97504"/>
                                        </p:tgtEl>
                                        <p:attrNameLst>
                                          <p:attrName>style.visibility</p:attrName>
                                        </p:attrNameLst>
                                      </p:cBhvr>
                                      <p:to>
                                        <p:strVal val="visible"/>
                                      </p:to>
                                    </p:set>
                                    <p:animEffect transition="in" filter="wipe(left)">
                                      <p:cBhvr>
                                        <p:cTn id="88" dur="500"/>
                                        <p:tgtEl>
                                          <p:spTgt spid="997504"/>
                                        </p:tgtEl>
                                      </p:cBhvr>
                                    </p:animEffect>
                                  </p:childTnLst>
                                </p:cTn>
                              </p:par>
                            </p:childTnLst>
                          </p:cTn>
                        </p:par>
                        <p:par>
                          <p:cTn id="89" fill="hold" nodeType="afterGroup">
                            <p:stCondLst>
                              <p:cond delay="9000"/>
                            </p:stCondLst>
                            <p:childTnLst>
                              <p:par>
                                <p:cTn id="90" presetID="14" presetClass="entr" presetSubtype="10" fill="hold" grpId="0" nodeType="afterEffect">
                                  <p:stCondLst>
                                    <p:cond delay="0"/>
                                  </p:stCondLst>
                                  <p:childTnLst>
                                    <p:set>
                                      <p:cBhvr>
                                        <p:cTn id="91" dur="1" fill="hold">
                                          <p:stCondLst>
                                            <p:cond delay="0"/>
                                          </p:stCondLst>
                                        </p:cTn>
                                        <p:tgtEl>
                                          <p:spTgt spid="997505"/>
                                        </p:tgtEl>
                                        <p:attrNameLst>
                                          <p:attrName>style.visibility</p:attrName>
                                        </p:attrNameLst>
                                      </p:cBhvr>
                                      <p:to>
                                        <p:strVal val="visible"/>
                                      </p:to>
                                    </p:set>
                                    <p:animEffect transition="in" filter="randombar(horizontal)">
                                      <p:cBhvr>
                                        <p:cTn id="92" dur="500"/>
                                        <p:tgtEl>
                                          <p:spTgt spid="997505"/>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997507"/>
                                        </p:tgtEl>
                                        <p:attrNameLst>
                                          <p:attrName>style.visibility</p:attrName>
                                        </p:attrNameLst>
                                      </p:cBhvr>
                                      <p:to>
                                        <p:strVal val="visible"/>
                                      </p:to>
                                    </p:set>
                                    <p:animEffect transition="in" filter="randombar(horizontal)">
                                      <p:cBhvr>
                                        <p:cTn id="95" dur="500"/>
                                        <p:tgtEl>
                                          <p:spTgt spid="997507"/>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997506"/>
                                        </p:tgtEl>
                                        <p:attrNameLst>
                                          <p:attrName>style.visibility</p:attrName>
                                        </p:attrNameLst>
                                      </p:cBhvr>
                                      <p:to>
                                        <p:strVal val="visible"/>
                                      </p:to>
                                    </p:set>
                                    <p:animEffect transition="in" filter="randombar(horizontal)">
                                      <p:cBhvr>
                                        <p:cTn id="98" dur="500"/>
                                        <p:tgtEl>
                                          <p:spTgt spid="997506"/>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997508"/>
                                        </p:tgtEl>
                                        <p:attrNameLst>
                                          <p:attrName>style.visibility</p:attrName>
                                        </p:attrNameLst>
                                      </p:cBhvr>
                                      <p:to>
                                        <p:strVal val="visible"/>
                                      </p:to>
                                    </p:set>
                                    <p:animEffect transition="in" filter="randombar(horizontal)">
                                      <p:cBhvr>
                                        <p:cTn id="101" dur="500"/>
                                        <p:tgtEl>
                                          <p:spTgt spid="997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97424" grpId="0"/>
      <p:bldP spid="997501" grpId="0"/>
      <p:bldP spid="997502" grpId="0"/>
      <p:bldP spid="997503" grpId="0"/>
      <p:bldP spid="997504" grpId="0"/>
      <p:bldP spid="997505" grpId="0"/>
      <p:bldP spid="997506" grpId="0"/>
      <p:bldP spid="997507" grpId="0"/>
      <p:bldP spid="99750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443413" y="144463"/>
            <a:ext cx="2851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提升课堂效果</a:t>
            </a:r>
          </a:p>
        </p:txBody>
      </p:sp>
      <p:grpSp>
        <p:nvGrpSpPr>
          <p:cNvPr id="999466" name="Group 42"/>
          <p:cNvGrpSpPr>
            <a:grpSpLocks/>
          </p:cNvGrpSpPr>
          <p:nvPr/>
        </p:nvGrpSpPr>
        <p:grpSpPr bwMode="auto">
          <a:xfrm>
            <a:off x="985838" y="119063"/>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99469" name="圆角矩形 606"/>
          <p:cNvSpPr>
            <a:spLocks noChangeArrowheads="1"/>
          </p:cNvSpPr>
          <p:nvPr/>
        </p:nvSpPr>
        <p:spPr bwMode="auto">
          <a:xfrm>
            <a:off x="1201738"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zh-CN" sz="3200">
                <a:latin typeface="微软雅黑" pitchFamily="34" charset="-122"/>
                <a:ea typeface="微软雅黑" pitchFamily="34" charset="-122"/>
              </a:rPr>
              <a:t>教学反思</a:t>
            </a:r>
          </a:p>
        </p:txBody>
      </p:sp>
      <p:grpSp>
        <p:nvGrpSpPr>
          <p:cNvPr id="3" name="组合 2"/>
          <p:cNvGrpSpPr>
            <a:grpSpLocks/>
          </p:cNvGrpSpPr>
          <p:nvPr/>
        </p:nvGrpSpPr>
        <p:grpSpPr bwMode="auto">
          <a:xfrm>
            <a:off x="1203325" y="1270000"/>
            <a:ext cx="10064750" cy="5140325"/>
            <a:chOff x="982640" y="1286614"/>
            <a:chExt cx="10081118" cy="5023499"/>
          </a:xfrm>
        </p:grpSpPr>
        <p:grpSp>
          <p:nvGrpSpPr>
            <p:cNvPr id="4" name="圆角矩形 3"/>
            <p:cNvGrpSpPr>
              <a:grpSpLocks/>
            </p:cNvGrpSpPr>
            <p:nvPr/>
          </p:nvGrpSpPr>
          <p:grpSpPr bwMode="auto">
            <a:xfrm>
              <a:off x="950852" y="1146312"/>
              <a:ext cx="10394359" cy="5447021"/>
              <a:chOff x="713232" y="859536"/>
              <a:chExt cx="7796784" cy="4084320"/>
            </a:xfrm>
          </p:grpSpPr>
          <p:pic>
            <p:nvPicPr>
              <p:cNvPr id="999472" name="圆角矩形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232" y="859536"/>
                <a:ext cx="7796784" cy="4084320"/>
              </a:xfrm>
              <a:prstGeom prst="rect">
                <a:avLst/>
              </a:prstGeom>
              <a:noFill/>
              <a:extLst>
                <a:ext uri="{909E8E84-426E-40DD-AFC4-6F175D3DCCD1}">
                  <a14:hiddenFill xmlns:a14="http://schemas.microsoft.com/office/drawing/2010/main">
                    <a:solidFill>
                      <a:srgbClr val="FFFFFF"/>
                    </a:solidFill>
                  </a14:hiddenFill>
                </a:ext>
              </a:extLst>
            </p:spPr>
          </p:pic>
          <p:sp>
            <p:nvSpPr>
              <p:cNvPr id="999473" name="Text Box 49"/>
              <p:cNvSpPr txBox="1">
                <a:spLocks noChangeArrowheads="1"/>
              </p:cNvSpPr>
              <p:nvPr/>
            </p:nvSpPr>
            <p:spPr bwMode="auto">
              <a:xfrm rot="16200000">
                <a:off x="2725205" y="-842204"/>
                <a:ext cx="3663710" cy="738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999474" name="圆角矩形 4"/>
            <p:cNvSpPr>
              <a:spLocks noChangeArrowheads="1"/>
            </p:cNvSpPr>
            <p:nvPr/>
          </p:nvSpPr>
          <p:spPr bwMode="auto">
            <a:xfrm rot="-5400000">
              <a:off x="3788070" y="-980490"/>
              <a:ext cx="4628185" cy="9557712"/>
            </a:xfrm>
            <a:prstGeom prst="roundRect">
              <a:avLst>
                <a:gd name="adj" fmla="val 0"/>
              </a:avLst>
            </a:prstGeom>
            <a:solidFill>
              <a:srgbClr val="F2F2F2"/>
            </a:solidFill>
            <a:ln>
              <a:noFill/>
            </a:ln>
            <a:effectLst>
              <a:outerShdw dist="88900" dir="2700000" algn="tl" rotWithShape="0">
                <a:srgbClr val="000000">
                  <a:alpha val="50000"/>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999475" name="组合 5"/>
            <p:cNvGrpSpPr>
              <a:grpSpLocks/>
            </p:cNvGrpSpPr>
            <p:nvPr/>
          </p:nvGrpSpPr>
          <p:grpSpPr bwMode="auto">
            <a:xfrm>
              <a:off x="982640" y="1596963"/>
              <a:ext cx="751226" cy="4402810"/>
              <a:chOff x="982640" y="1596963"/>
              <a:chExt cx="751226" cy="4402810"/>
            </a:xfrm>
          </p:grpSpPr>
          <p:grpSp>
            <p:nvGrpSpPr>
              <p:cNvPr id="999476" name="组合 6"/>
              <p:cNvGrpSpPr>
                <a:grpSpLocks/>
              </p:cNvGrpSpPr>
              <p:nvPr/>
            </p:nvGrpSpPr>
            <p:grpSpPr bwMode="auto">
              <a:xfrm rot="-5400000">
                <a:off x="-615716" y="3650191"/>
                <a:ext cx="4402810" cy="296354"/>
                <a:chOff x="2149635" y="1165383"/>
                <a:chExt cx="3485831" cy="234634"/>
              </a:xfrm>
            </p:grpSpPr>
            <p:grpSp>
              <p:nvGrpSpPr>
                <p:cNvPr id="999477" name="组合 37"/>
                <p:cNvGrpSpPr>
                  <a:grpSpLocks/>
                </p:cNvGrpSpPr>
                <p:nvPr/>
              </p:nvGrpSpPr>
              <p:grpSpPr bwMode="auto">
                <a:xfrm>
                  <a:off x="2149635" y="1165385"/>
                  <a:ext cx="234632" cy="234632"/>
                  <a:chOff x="2483014" y="1114427"/>
                  <a:chExt cx="209550" cy="209550"/>
                </a:xfrm>
              </p:grpSpPr>
              <p:sp>
                <p:nvSpPr>
                  <p:cNvPr id="999478" name="椭圆 65"/>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67" name="椭圆 66"/>
                  <p:cNvGrpSpPr>
                    <a:grpSpLocks/>
                  </p:cNvGrpSpPr>
                  <p:nvPr/>
                </p:nvGrpSpPr>
                <p:grpSpPr bwMode="auto">
                  <a:xfrm rot="5400000">
                    <a:off x="2494487" y="1126563"/>
                    <a:ext cx="183890" cy="183955"/>
                    <a:chOff x="1091184" y="4291584"/>
                    <a:chExt cx="195072" cy="195072"/>
                  </a:xfrm>
                </p:grpSpPr>
                <p:pic>
                  <p:nvPicPr>
                    <p:cNvPr id="999480" name="椭圆 6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4291584"/>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481" name="Text Box 57"/>
                    <p:cNvSpPr txBox="1">
                      <a:spLocks noChangeArrowheads="1"/>
                    </p:cNvSpPr>
                    <p:nvPr/>
                  </p:nvSpPr>
                  <p:spPr bwMode="auto">
                    <a:xfrm rot="16200000">
                      <a:off x="1125140" y="4323383"/>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482" name="组合 38"/>
                <p:cNvGrpSpPr>
                  <a:grpSpLocks/>
                </p:cNvGrpSpPr>
                <p:nvPr/>
              </p:nvGrpSpPr>
              <p:grpSpPr bwMode="auto">
                <a:xfrm>
                  <a:off x="2510880" y="1165385"/>
                  <a:ext cx="234632" cy="234632"/>
                  <a:chOff x="2483014" y="1114427"/>
                  <a:chExt cx="209550" cy="209550"/>
                </a:xfrm>
              </p:grpSpPr>
              <p:sp>
                <p:nvSpPr>
                  <p:cNvPr id="999483" name="椭圆 63"/>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65" name="椭圆 64"/>
                  <p:cNvGrpSpPr>
                    <a:grpSpLocks/>
                  </p:cNvGrpSpPr>
                  <p:nvPr/>
                </p:nvGrpSpPr>
                <p:grpSpPr bwMode="auto">
                  <a:xfrm rot="5400000">
                    <a:off x="2493780" y="1126563"/>
                    <a:ext cx="183890" cy="183955"/>
                    <a:chOff x="1091184" y="3950208"/>
                    <a:chExt cx="195072" cy="195072"/>
                  </a:xfrm>
                </p:grpSpPr>
                <p:pic>
                  <p:nvPicPr>
                    <p:cNvPr id="999485" name="椭圆 6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3950208"/>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486" name="Text Box 62"/>
                    <p:cNvSpPr txBox="1">
                      <a:spLocks noChangeArrowheads="1"/>
                    </p:cNvSpPr>
                    <p:nvPr/>
                  </p:nvSpPr>
                  <p:spPr bwMode="auto">
                    <a:xfrm rot="16200000">
                      <a:off x="1125140" y="3981257"/>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487" name="组合 39"/>
                <p:cNvGrpSpPr>
                  <a:grpSpLocks/>
                </p:cNvGrpSpPr>
                <p:nvPr/>
              </p:nvGrpSpPr>
              <p:grpSpPr bwMode="auto">
                <a:xfrm>
                  <a:off x="2872124" y="1165385"/>
                  <a:ext cx="234632" cy="234632"/>
                  <a:chOff x="2483014" y="1114427"/>
                  <a:chExt cx="209550" cy="209550"/>
                </a:xfrm>
              </p:grpSpPr>
              <p:sp>
                <p:nvSpPr>
                  <p:cNvPr id="999488" name="椭圆 61"/>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63" name="椭圆 62"/>
                  <p:cNvGrpSpPr>
                    <a:grpSpLocks/>
                  </p:cNvGrpSpPr>
                  <p:nvPr/>
                </p:nvGrpSpPr>
                <p:grpSpPr bwMode="auto">
                  <a:xfrm rot="5400000">
                    <a:off x="2495948" y="1129437"/>
                    <a:ext cx="183890" cy="178206"/>
                    <a:chOff x="1091184" y="3608832"/>
                    <a:chExt cx="195072" cy="188976"/>
                  </a:xfrm>
                </p:grpSpPr>
                <p:pic>
                  <p:nvPicPr>
                    <p:cNvPr id="999490" name="椭圆 6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184" y="3608832"/>
                      <a:ext cx="195072" cy="188976"/>
                    </a:xfrm>
                    <a:prstGeom prst="rect">
                      <a:avLst/>
                    </a:prstGeom>
                    <a:noFill/>
                    <a:extLst>
                      <a:ext uri="{909E8E84-426E-40DD-AFC4-6F175D3DCCD1}">
                        <a14:hiddenFill xmlns:a14="http://schemas.microsoft.com/office/drawing/2010/main">
                          <a:solidFill>
                            <a:srgbClr val="FFFFFF"/>
                          </a:solidFill>
                        </a14:hiddenFill>
                      </a:ext>
                    </a:extLst>
                  </p:spPr>
                </p:pic>
                <p:sp>
                  <p:nvSpPr>
                    <p:cNvPr id="999491" name="Text Box 67"/>
                    <p:cNvSpPr txBox="1">
                      <a:spLocks noChangeArrowheads="1"/>
                    </p:cNvSpPr>
                    <p:nvPr/>
                  </p:nvSpPr>
                  <p:spPr bwMode="auto">
                    <a:xfrm rot="16200000">
                      <a:off x="1125140" y="3639132"/>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492" name="组合 40"/>
                <p:cNvGrpSpPr>
                  <a:grpSpLocks/>
                </p:cNvGrpSpPr>
                <p:nvPr/>
              </p:nvGrpSpPr>
              <p:grpSpPr bwMode="auto">
                <a:xfrm>
                  <a:off x="3233369" y="1165385"/>
                  <a:ext cx="234632" cy="234632"/>
                  <a:chOff x="2483014" y="1114427"/>
                  <a:chExt cx="209550" cy="209550"/>
                </a:xfrm>
              </p:grpSpPr>
              <p:sp>
                <p:nvSpPr>
                  <p:cNvPr id="999493" name="椭圆 59"/>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61" name="椭圆 60"/>
                  <p:cNvGrpSpPr>
                    <a:grpSpLocks/>
                  </p:cNvGrpSpPr>
                  <p:nvPr/>
                </p:nvGrpSpPr>
                <p:grpSpPr bwMode="auto">
                  <a:xfrm rot="5400000">
                    <a:off x="2498115" y="1126563"/>
                    <a:ext cx="183890" cy="183955"/>
                    <a:chOff x="1091184" y="3261360"/>
                    <a:chExt cx="195072" cy="195072"/>
                  </a:xfrm>
                </p:grpSpPr>
                <p:pic>
                  <p:nvPicPr>
                    <p:cNvPr id="999495" name="椭圆 6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3261360"/>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496" name="Text Box 72"/>
                    <p:cNvSpPr txBox="1">
                      <a:spLocks noChangeArrowheads="1"/>
                    </p:cNvSpPr>
                    <p:nvPr/>
                  </p:nvSpPr>
                  <p:spPr bwMode="auto">
                    <a:xfrm rot="16200000">
                      <a:off x="1125140" y="3297006"/>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497" name="组合 41"/>
                <p:cNvGrpSpPr>
                  <a:grpSpLocks/>
                </p:cNvGrpSpPr>
                <p:nvPr/>
              </p:nvGrpSpPr>
              <p:grpSpPr bwMode="auto">
                <a:xfrm>
                  <a:off x="3594615" y="1165383"/>
                  <a:ext cx="234632" cy="234632"/>
                  <a:chOff x="2483014" y="1114427"/>
                  <a:chExt cx="209550" cy="209550"/>
                </a:xfrm>
              </p:grpSpPr>
              <p:sp>
                <p:nvSpPr>
                  <p:cNvPr id="999498" name="椭圆 57"/>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59" name="椭圆 58"/>
                  <p:cNvGrpSpPr>
                    <a:grpSpLocks/>
                  </p:cNvGrpSpPr>
                  <p:nvPr/>
                </p:nvGrpSpPr>
                <p:grpSpPr bwMode="auto">
                  <a:xfrm rot="5400000">
                    <a:off x="2497406" y="1126564"/>
                    <a:ext cx="183890" cy="183955"/>
                    <a:chOff x="1091184" y="2919984"/>
                    <a:chExt cx="195072" cy="195072"/>
                  </a:xfrm>
                </p:grpSpPr>
                <p:pic>
                  <p:nvPicPr>
                    <p:cNvPr id="999500" name="椭圆 5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2919984"/>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01" name="Text Box 77"/>
                    <p:cNvSpPr txBox="1">
                      <a:spLocks noChangeArrowheads="1"/>
                    </p:cNvSpPr>
                    <p:nvPr/>
                  </p:nvSpPr>
                  <p:spPr bwMode="auto">
                    <a:xfrm rot="16200000">
                      <a:off x="1125139" y="2954879"/>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02" name="组合 42"/>
                <p:cNvGrpSpPr>
                  <a:grpSpLocks/>
                </p:cNvGrpSpPr>
                <p:nvPr/>
              </p:nvGrpSpPr>
              <p:grpSpPr bwMode="auto">
                <a:xfrm>
                  <a:off x="3955858" y="1165384"/>
                  <a:ext cx="234632" cy="234632"/>
                  <a:chOff x="2483014" y="1114427"/>
                  <a:chExt cx="209550" cy="209550"/>
                </a:xfrm>
              </p:grpSpPr>
              <p:sp>
                <p:nvSpPr>
                  <p:cNvPr id="999503" name="椭圆 55"/>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57" name="椭圆 56"/>
                  <p:cNvGrpSpPr>
                    <a:grpSpLocks/>
                  </p:cNvGrpSpPr>
                  <p:nvPr/>
                </p:nvGrpSpPr>
                <p:grpSpPr bwMode="auto">
                  <a:xfrm rot="5400000">
                    <a:off x="2496701" y="1126564"/>
                    <a:ext cx="183890" cy="183955"/>
                    <a:chOff x="1091184" y="2578608"/>
                    <a:chExt cx="195072" cy="195072"/>
                  </a:xfrm>
                </p:grpSpPr>
                <p:pic>
                  <p:nvPicPr>
                    <p:cNvPr id="999505" name="椭圆 5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2578608"/>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06" name="Text Box 82"/>
                    <p:cNvSpPr txBox="1">
                      <a:spLocks noChangeArrowheads="1"/>
                    </p:cNvSpPr>
                    <p:nvPr/>
                  </p:nvSpPr>
                  <p:spPr bwMode="auto">
                    <a:xfrm rot="16200000">
                      <a:off x="1125139" y="2612755"/>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07" name="组合 43"/>
                <p:cNvGrpSpPr>
                  <a:grpSpLocks/>
                </p:cNvGrpSpPr>
                <p:nvPr/>
              </p:nvGrpSpPr>
              <p:grpSpPr bwMode="auto">
                <a:xfrm>
                  <a:off x="4317103" y="1165384"/>
                  <a:ext cx="234632" cy="234632"/>
                  <a:chOff x="2483014" y="1114427"/>
                  <a:chExt cx="209550" cy="209550"/>
                </a:xfrm>
              </p:grpSpPr>
              <p:sp>
                <p:nvSpPr>
                  <p:cNvPr id="999508" name="椭圆 53"/>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55" name="椭圆 54"/>
                  <p:cNvGrpSpPr>
                    <a:grpSpLocks/>
                  </p:cNvGrpSpPr>
                  <p:nvPr/>
                </p:nvGrpSpPr>
                <p:grpSpPr bwMode="auto">
                  <a:xfrm rot="5400000">
                    <a:off x="2495994" y="1126564"/>
                    <a:ext cx="183890" cy="183955"/>
                    <a:chOff x="1091184" y="2237232"/>
                    <a:chExt cx="195072" cy="195072"/>
                  </a:xfrm>
                </p:grpSpPr>
                <p:pic>
                  <p:nvPicPr>
                    <p:cNvPr id="999510" name="椭圆 5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2237232"/>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11" name="Text Box 87"/>
                    <p:cNvSpPr txBox="1">
                      <a:spLocks noChangeArrowheads="1"/>
                    </p:cNvSpPr>
                    <p:nvPr/>
                  </p:nvSpPr>
                  <p:spPr bwMode="auto">
                    <a:xfrm rot="16200000">
                      <a:off x="1125139" y="2270629"/>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12" name="组合 44"/>
                <p:cNvGrpSpPr>
                  <a:grpSpLocks/>
                </p:cNvGrpSpPr>
                <p:nvPr/>
              </p:nvGrpSpPr>
              <p:grpSpPr bwMode="auto">
                <a:xfrm>
                  <a:off x="4678347" y="1165384"/>
                  <a:ext cx="234632" cy="234632"/>
                  <a:chOff x="2483014" y="1114427"/>
                  <a:chExt cx="209550" cy="209550"/>
                </a:xfrm>
              </p:grpSpPr>
              <p:sp>
                <p:nvSpPr>
                  <p:cNvPr id="999513" name="椭圆 51"/>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53" name="椭圆 52"/>
                  <p:cNvGrpSpPr>
                    <a:grpSpLocks/>
                  </p:cNvGrpSpPr>
                  <p:nvPr/>
                </p:nvGrpSpPr>
                <p:grpSpPr bwMode="auto">
                  <a:xfrm rot="5400000">
                    <a:off x="2495287" y="1126564"/>
                    <a:ext cx="183890" cy="183955"/>
                    <a:chOff x="1091184" y="1895856"/>
                    <a:chExt cx="195072" cy="195072"/>
                  </a:xfrm>
                </p:grpSpPr>
                <p:pic>
                  <p:nvPicPr>
                    <p:cNvPr id="999515" name="椭圆 5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1895856"/>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16" name="Text Box 92"/>
                    <p:cNvSpPr txBox="1">
                      <a:spLocks noChangeArrowheads="1"/>
                    </p:cNvSpPr>
                    <p:nvPr/>
                  </p:nvSpPr>
                  <p:spPr bwMode="auto">
                    <a:xfrm rot="16200000">
                      <a:off x="1125139" y="1928504"/>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17" name="组合 45"/>
                <p:cNvGrpSpPr>
                  <a:grpSpLocks/>
                </p:cNvGrpSpPr>
                <p:nvPr/>
              </p:nvGrpSpPr>
              <p:grpSpPr bwMode="auto">
                <a:xfrm>
                  <a:off x="5039590" y="1165384"/>
                  <a:ext cx="234632" cy="234632"/>
                  <a:chOff x="2483014" y="1114427"/>
                  <a:chExt cx="209550" cy="209550"/>
                </a:xfrm>
              </p:grpSpPr>
              <p:sp>
                <p:nvSpPr>
                  <p:cNvPr id="999518" name="椭圆 49"/>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51" name="椭圆 50"/>
                  <p:cNvGrpSpPr>
                    <a:grpSpLocks/>
                  </p:cNvGrpSpPr>
                  <p:nvPr/>
                </p:nvGrpSpPr>
                <p:grpSpPr bwMode="auto">
                  <a:xfrm rot="5400000">
                    <a:off x="2494582" y="1126564"/>
                    <a:ext cx="183890" cy="183955"/>
                    <a:chOff x="1091184" y="1554480"/>
                    <a:chExt cx="195072" cy="195072"/>
                  </a:xfrm>
                </p:grpSpPr>
                <p:pic>
                  <p:nvPicPr>
                    <p:cNvPr id="999520" name="椭圆 5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1554480"/>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21" name="Text Box 97"/>
                    <p:cNvSpPr txBox="1">
                      <a:spLocks noChangeArrowheads="1"/>
                    </p:cNvSpPr>
                    <p:nvPr/>
                  </p:nvSpPr>
                  <p:spPr bwMode="auto">
                    <a:xfrm rot="16200000">
                      <a:off x="1125139" y="1586380"/>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22" name="组合 46"/>
                <p:cNvGrpSpPr>
                  <a:grpSpLocks/>
                </p:cNvGrpSpPr>
                <p:nvPr/>
              </p:nvGrpSpPr>
              <p:grpSpPr bwMode="auto">
                <a:xfrm>
                  <a:off x="5400834" y="1165384"/>
                  <a:ext cx="234632" cy="234632"/>
                  <a:chOff x="2483014" y="1114427"/>
                  <a:chExt cx="209550" cy="209550"/>
                </a:xfrm>
              </p:grpSpPr>
              <p:sp>
                <p:nvSpPr>
                  <p:cNvPr id="999523" name="椭圆 47"/>
                  <p:cNvSpPr>
                    <a:spLocks noChangeArrowheads="1"/>
                  </p:cNvSpPr>
                  <p:nvPr/>
                </p:nvSpPr>
                <p:spPr bwMode="auto">
                  <a:xfrm>
                    <a:off x="2483014" y="1114427"/>
                    <a:ext cx="209550" cy="20955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dist="12700" dir="2700000" algn="tl" rotWithShape="0">
                      <a:srgbClr val="000000">
                        <a:alpha val="39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vert="eaVert" lIns="122822" tIns="61411" rIns="122822" bIns="61411" anchor="ctr"/>
                  <a:lstStyle/>
                  <a:p>
                    <a:pPr algn="ctr" defTabSz="920750"/>
                    <a:endParaRPr lang="zh-CN" altLang="en-US" sz="1300">
                      <a:solidFill>
                        <a:srgbClr val="FFFFFF"/>
                      </a:solidFill>
                      <a:latin typeface="Calibri" pitchFamily="34" charset="0"/>
                    </a:endParaRPr>
                  </a:p>
                </p:txBody>
              </p:sp>
              <p:grpSp>
                <p:nvGrpSpPr>
                  <p:cNvPr id="49" name="椭圆 48"/>
                  <p:cNvGrpSpPr>
                    <a:grpSpLocks/>
                  </p:cNvGrpSpPr>
                  <p:nvPr/>
                </p:nvGrpSpPr>
                <p:grpSpPr bwMode="auto">
                  <a:xfrm rot="5400000">
                    <a:off x="2493875" y="1126564"/>
                    <a:ext cx="183890" cy="183955"/>
                    <a:chOff x="1091184" y="1213104"/>
                    <a:chExt cx="195072" cy="195072"/>
                  </a:xfrm>
                </p:grpSpPr>
                <p:pic>
                  <p:nvPicPr>
                    <p:cNvPr id="999525" name="椭圆 4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184" y="1213104"/>
                      <a:ext cx="195072" cy="195072"/>
                    </a:xfrm>
                    <a:prstGeom prst="rect">
                      <a:avLst/>
                    </a:prstGeom>
                    <a:noFill/>
                    <a:extLst>
                      <a:ext uri="{909E8E84-426E-40DD-AFC4-6F175D3DCCD1}">
                        <a14:hiddenFill xmlns:a14="http://schemas.microsoft.com/office/drawing/2010/main">
                          <a:solidFill>
                            <a:srgbClr val="FFFFFF"/>
                          </a:solidFill>
                        </a14:hiddenFill>
                      </a:ext>
                    </a:extLst>
                  </p:spPr>
                </p:pic>
                <p:sp>
                  <p:nvSpPr>
                    <p:cNvPr id="999526" name="Text Box 102"/>
                    <p:cNvSpPr txBox="1">
                      <a:spLocks noChangeArrowheads="1"/>
                    </p:cNvSpPr>
                    <p:nvPr/>
                  </p:nvSpPr>
                  <p:spPr bwMode="auto">
                    <a:xfrm rot="16200000">
                      <a:off x="1125139" y="1244254"/>
                      <a:ext cx="128559" cy="12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grpSp>
            <p:nvGrpSpPr>
              <p:cNvPr id="999527" name="组合 7"/>
              <p:cNvGrpSpPr>
                <a:grpSpLocks/>
              </p:cNvGrpSpPr>
              <p:nvPr/>
            </p:nvGrpSpPr>
            <p:grpSpPr bwMode="auto">
              <a:xfrm rot="-5400000">
                <a:off x="1229146" y="5557333"/>
                <a:ext cx="119575" cy="612586"/>
                <a:chOff x="2244455" y="772894"/>
                <a:chExt cx="94658" cy="485003"/>
              </a:xfrm>
            </p:grpSpPr>
            <p:grpSp>
              <p:nvGrpSpPr>
                <p:cNvPr id="36" name="圆角矩形 35"/>
                <p:cNvGrpSpPr>
                  <a:grpSpLocks/>
                </p:cNvGrpSpPr>
                <p:nvPr/>
              </p:nvGrpSpPr>
              <p:grpSpPr bwMode="auto">
                <a:xfrm rot="5400000">
                  <a:off x="1955540" y="956829"/>
                  <a:ext cx="591960" cy="122280"/>
                  <a:chOff x="688848" y="4376928"/>
                  <a:chExt cx="560832" cy="115824"/>
                </a:xfrm>
              </p:grpSpPr>
              <p:pic>
                <p:nvPicPr>
                  <p:cNvPr id="999529" name="圆角矩形 3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4376928"/>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30" name="Text Box 106"/>
                  <p:cNvSpPr txBox="1">
                    <a:spLocks noChangeArrowheads="1"/>
                  </p:cNvSpPr>
                  <p:nvPr/>
                </p:nvSpPr>
                <p:spPr bwMode="auto">
                  <a:xfrm rot="16200000">
                    <a:off x="958217" y="4203175"/>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6" name="圆角矩形 36"/>
                <p:cNvGrpSpPr>
                  <a:grpSpLocks/>
                </p:cNvGrpSpPr>
                <p:nvPr/>
              </p:nvGrpSpPr>
              <p:grpSpPr bwMode="auto">
                <a:xfrm rot="5400000">
                  <a:off x="2026334" y="956829"/>
                  <a:ext cx="591960" cy="122280"/>
                  <a:chOff x="688848" y="4309872"/>
                  <a:chExt cx="560832" cy="115824"/>
                </a:xfrm>
              </p:grpSpPr>
              <p:pic>
                <p:nvPicPr>
                  <p:cNvPr id="999532" name="圆角矩形 3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4309872"/>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33" name="Text Box 109"/>
                  <p:cNvSpPr txBox="1">
                    <a:spLocks noChangeArrowheads="1"/>
                  </p:cNvSpPr>
                  <p:nvPr/>
                </p:nvSpPr>
                <p:spPr bwMode="auto">
                  <a:xfrm rot="16200000">
                    <a:off x="958218" y="4137864"/>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34" name="组合 8"/>
              <p:cNvGrpSpPr>
                <a:grpSpLocks/>
              </p:cNvGrpSpPr>
              <p:nvPr/>
            </p:nvGrpSpPr>
            <p:grpSpPr bwMode="auto">
              <a:xfrm rot="-5400000">
                <a:off x="1229146" y="5099277"/>
                <a:ext cx="119575" cy="612586"/>
                <a:chOff x="2244455" y="772894"/>
                <a:chExt cx="94658" cy="485003"/>
              </a:xfrm>
            </p:grpSpPr>
            <p:grpSp>
              <p:nvGrpSpPr>
                <p:cNvPr id="34" name="圆角矩形 33"/>
                <p:cNvGrpSpPr>
                  <a:grpSpLocks/>
                </p:cNvGrpSpPr>
                <p:nvPr/>
              </p:nvGrpSpPr>
              <p:grpSpPr bwMode="auto">
                <a:xfrm rot="5400000">
                  <a:off x="1959773" y="956829"/>
                  <a:ext cx="591960" cy="122280"/>
                  <a:chOff x="688848" y="4029456"/>
                  <a:chExt cx="560832" cy="115824"/>
                </a:xfrm>
              </p:grpSpPr>
              <p:pic>
                <p:nvPicPr>
                  <p:cNvPr id="999536" name="圆角矩形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4029456"/>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37" name="Text Box 113"/>
                  <p:cNvSpPr txBox="1">
                    <a:spLocks noChangeArrowheads="1"/>
                  </p:cNvSpPr>
                  <p:nvPr/>
                </p:nvSpPr>
                <p:spPr bwMode="auto">
                  <a:xfrm rot="16200000">
                    <a:off x="958217" y="3859712"/>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35" name="圆角矩形 34"/>
                <p:cNvGrpSpPr>
                  <a:grpSpLocks/>
                </p:cNvGrpSpPr>
                <p:nvPr/>
              </p:nvGrpSpPr>
              <p:grpSpPr bwMode="auto">
                <a:xfrm rot="5400000">
                  <a:off x="2024131" y="956829"/>
                  <a:ext cx="591960" cy="122280"/>
                  <a:chOff x="688848" y="3968496"/>
                  <a:chExt cx="560832" cy="115824"/>
                </a:xfrm>
              </p:grpSpPr>
              <p:pic>
                <p:nvPicPr>
                  <p:cNvPr id="999539" name="圆角矩形 3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3968496"/>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40" name="Text Box 116"/>
                  <p:cNvSpPr txBox="1">
                    <a:spLocks noChangeArrowheads="1"/>
                  </p:cNvSpPr>
                  <p:nvPr/>
                </p:nvSpPr>
                <p:spPr bwMode="auto">
                  <a:xfrm rot="16200000">
                    <a:off x="958218" y="3794401"/>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41" name="组合 9"/>
              <p:cNvGrpSpPr>
                <a:grpSpLocks/>
              </p:cNvGrpSpPr>
              <p:nvPr/>
            </p:nvGrpSpPr>
            <p:grpSpPr bwMode="auto">
              <a:xfrm rot="-5400000">
                <a:off x="1229146" y="4641222"/>
                <a:ext cx="119575" cy="612586"/>
                <a:chOff x="2244455" y="772894"/>
                <a:chExt cx="94658" cy="485003"/>
              </a:xfrm>
            </p:grpSpPr>
            <p:grpSp>
              <p:nvGrpSpPr>
                <p:cNvPr id="32" name="圆角矩形 31"/>
                <p:cNvGrpSpPr>
                  <a:grpSpLocks/>
                </p:cNvGrpSpPr>
                <p:nvPr/>
              </p:nvGrpSpPr>
              <p:grpSpPr bwMode="auto">
                <a:xfrm rot="5400000">
                  <a:off x="1957571" y="956829"/>
                  <a:ext cx="591960" cy="122280"/>
                  <a:chOff x="688848" y="3688080"/>
                  <a:chExt cx="560832" cy="115824"/>
                </a:xfrm>
              </p:grpSpPr>
              <p:pic>
                <p:nvPicPr>
                  <p:cNvPr id="999543" name="圆角矩形 3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3688080"/>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44" name="Text Box 120"/>
                  <p:cNvSpPr txBox="1">
                    <a:spLocks noChangeArrowheads="1"/>
                  </p:cNvSpPr>
                  <p:nvPr/>
                </p:nvSpPr>
                <p:spPr bwMode="auto">
                  <a:xfrm rot="16200000">
                    <a:off x="958217" y="3516250"/>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33" name="圆角矩形 32"/>
                <p:cNvGrpSpPr>
                  <a:grpSpLocks/>
                </p:cNvGrpSpPr>
                <p:nvPr/>
              </p:nvGrpSpPr>
              <p:grpSpPr bwMode="auto">
                <a:xfrm rot="5400000">
                  <a:off x="2028365" y="956829"/>
                  <a:ext cx="591960" cy="122280"/>
                  <a:chOff x="688848" y="3621024"/>
                  <a:chExt cx="560832" cy="115824"/>
                </a:xfrm>
              </p:grpSpPr>
              <p:pic>
                <p:nvPicPr>
                  <p:cNvPr id="999546" name="圆角矩形 3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3621024"/>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47" name="Text Box 123"/>
                  <p:cNvSpPr txBox="1">
                    <a:spLocks noChangeArrowheads="1"/>
                  </p:cNvSpPr>
                  <p:nvPr/>
                </p:nvSpPr>
                <p:spPr bwMode="auto">
                  <a:xfrm rot="16200000">
                    <a:off x="958218" y="3450939"/>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48" name="组合 10"/>
              <p:cNvGrpSpPr>
                <a:grpSpLocks/>
              </p:cNvGrpSpPr>
              <p:nvPr/>
            </p:nvGrpSpPr>
            <p:grpSpPr bwMode="auto">
              <a:xfrm rot="-5400000">
                <a:off x="1229146" y="4183167"/>
                <a:ext cx="119575" cy="612586"/>
                <a:chOff x="2244455" y="772894"/>
                <a:chExt cx="94658" cy="485003"/>
              </a:xfrm>
            </p:grpSpPr>
            <p:grpSp>
              <p:nvGrpSpPr>
                <p:cNvPr id="7" name="圆角矩形 29"/>
                <p:cNvGrpSpPr>
                  <a:grpSpLocks/>
                </p:cNvGrpSpPr>
                <p:nvPr/>
              </p:nvGrpSpPr>
              <p:grpSpPr bwMode="auto">
                <a:xfrm rot="5400000">
                  <a:off x="1955369" y="956829"/>
                  <a:ext cx="591960" cy="122280"/>
                  <a:chOff x="688848" y="3346704"/>
                  <a:chExt cx="560832" cy="115824"/>
                </a:xfrm>
              </p:grpSpPr>
              <p:pic>
                <p:nvPicPr>
                  <p:cNvPr id="999550" name="圆角矩形 2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3346704"/>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51" name="Text Box 127"/>
                  <p:cNvSpPr txBox="1">
                    <a:spLocks noChangeArrowheads="1"/>
                  </p:cNvSpPr>
                  <p:nvPr/>
                </p:nvSpPr>
                <p:spPr bwMode="auto">
                  <a:xfrm rot="16200000">
                    <a:off x="958217" y="3172789"/>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31" name="圆角矩形 30"/>
                <p:cNvGrpSpPr>
                  <a:grpSpLocks/>
                </p:cNvGrpSpPr>
                <p:nvPr/>
              </p:nvGrpSpPr>
              <p:grpSpPr bwMode="auto">
                <a:xfrm rot="5400000">
                  <a:off x="2026163" y="956829"/>
                  <a:ext cx="591960" cy="122280"/>
                  <a:chOff x="688848" y="3279648"/>
                  <a:chExt cx="560832" cy="115824"/>
                </a:xfrm>
              </p:grpSpPr>
              <p:pic>
                <p:nvPicPr>
                  <p:cNvPr id="999553" name="圆角矩形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3279648"/>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54" name="Text Box 130"/>
                  <p:cNvSpPr txBox="1">
                    <a:spLocks noChangeArrowheads="1"/>
                  </p:cNvSpPr>
                  <p:nvPr/>
                </p:nvSpPr>
                <p:spPr bwMode="auto">
                  <a:xfrm rot="16200000">
                    <a:off x="958218" y="3107478"/>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55" name="组合 11"/>
              <p:cNvGrpSpPr>
                <a:grpSpLocks/>
              </p:cNvGrpSpPr>
              <p:nvPr/>
            </p:nvGrpSpPr>
            <p:grpSpPr bwMode="auto">
              <a:xfrm rot="-5400000">
                <a:off x="1229146" y="3725113"/>
                <a:ext cx="119575" cy="612586"/>
                <a:chOff x="2244455" y="772894"/>
                <a:chExt cx="94658" cy="485003"/>
              </a:xfrm>
            </p:grpSpPr>
            <p:grpSp>
              <p:nvGrpSpPr>
                <p:cNvPr id="28" name="圆角矩形 27"/>
                <p:cNvGrpSpPr>
                  <a:grpSpLocks/>
                </p:cNvGrpSpPr>
                <p:nvPr/>
              </p:nvGrpSpPr>
              <p:grpSpPr bwMode="auto">
                <a:xfrm rot="5400000">
                  <a:off x="1959604" y="956829"/>
                  <a:ext cx="591960" cy="122280"/>
                  <a:chOff x="688848" y="2999232"/>
                  <a:chExt cx="560832" cy="115824"/>
                </a:xfrm>
              </p:grpSpPr>
              <p:pic>
                <p:nvPicPr>
                  <p:cNvPr id="999557" name="圆角矩形 2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2999232"/>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58" name="Text Box 134"/>
                  <p:cNvSpPr txBox="1">
                    <a:spLocks noChangeArrowheads="1"/>
                  </p:cNvSpPr>
                  <p:nvPr/>
                </p:nvSpPr>
                <p:spPr bwMode="auto">
                  <a:xfrm rot="16200000">
                    <a:off x="958217" y="2829328"/>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29" name="圆角矩形 28"/>
                <p:cNvGrpSpPr>
                  <a:grpSpLocks/>
                </p:cNvGrpSpPr>
                <p:nvPr/>
              </p:nvGrpSpPr>
              <p:grpSpPr bwMode="auto">
                <a:xfrm rot="5400000">
                  <a:off x="2023962" y="956829"/>
                  <a:ext cx="591960" cy="122280"/>
                  <a:chOff x="688848" y="2938272"/>
                  <a:chExt cx="560832" cy="115824"/>
                </a:xfrm>
              </p:grpSpPr>
              <p:pic>
                <p:nvPicPr>
                  <p:cNvPr id="999560" name="圆角矩形 2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2938272"/>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61" name="Text Box 137"/>
                  <p:cNvSpPr txBox="1">
                    <a:spLocks noChangeArrowheads="1"/>
                  </p:cNvSpPr>
                  <p:nvPr/>
                </p:nvSpPr>
                <p:spPr bwMode="auto">
                  <a:xfrm rot="16200000">
                    <a:off x="958218" y="2764017"/>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62" name="组合 12"/>
              <p:cNvGrpSpPr>
                <a:grpSpLocks/>
              </p:cNvGrpSpPr>
              <p:nvPr/>
            </p:nvGrpSpPr>
            <p:grpSpPr bwMode="auto">
              <a:xfrm rot="-5400000">
                <a:off x="1229146" y="3267055"/>
                <a:ext cx="119575" cy="612586"/>
                <a:chOff x="2244455" y="772894"/>
                <a:chExt cx="94658" cy="485003"/>
              </a:xfrm>
            </p:grpSpPr>
            <p:grpSp>
              <p:nvGrpSpPr>
                <p:cNvPr id="26" name="圆角矩形 25"/>
                <p:cNvGrpSpPr>
                  <a:grpSpLocks/>
                </p:cNvGrpSpPr>
                <p:nvPr/>
              </p:nvGrpSpPr>
              <p:grpSpPr bwMode="auto">
                <a:xfrm rot="5400000">
                  <a:off x="1957400" y="956829"/>
                  <a:ext cx="591960" cy="122280"/>
                  <a:chOff x="688848" y="2657856"/>
                  <a:chExt cx="560832" cy="115824"/>
                </a:xfrm>
              </p:grpSpPr>
              <p:pic>
                <p:nvPicPr>
                  <p:cNvPr id="999564" name="圆角矩形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2657856"/>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65" name="Text Box 141"/>
                  <p:cNvSpPr txBox="1">
                    <a:spLocks noChangeArrowheads="1"/>
                  </p:cNvSpPr>
                  <p:nvPr/>
                </p:nvSpPr>
                <p:spPr bwMode="auto">
                  <a:xfrm rot="16200000">
                    <a:off x="958217" y="2485864"/>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27" name="圆角矩形 26"/>
                <p:cNvGrpSpPr>
                  <a:grpSpLocks/>
                </p:cNvGrpSpPr>
                <p:nvPr/>
              </p:nvGrpSpPr>
              <p:grpSpPr bwMode="auto">
                <a:xfrm rot="5400000">
                  <a:off x="2028194" y="956829"/>
                  <a:ext cx="591960" cy="122280"/>
                  <a:chOff x="688848" y="2590800"/>
                  <a:chExt cx="560832" cy="115824"/>
                </a:xfrm>
              </p:grpSpPr>
              <p:pic>
                <p:nvPicPr>
                  <p:cNvPr id="999567" name="圆角矩形 2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2590800"/>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68" name="Text Box 144"/>
                  <p:cNvSpPr txBox="1">
                    <a:spLocks noChangeArrowheads="1"/>
                  </p:cNvSpPr>
                  <p:nvPr/>
                </p:nvSpPr>
                <p:spPr bwMode="auto">
                  <a:xfrm rot="16200000">
                    <a:off x="958218" y="2420553"/>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69" name="组合 13"/>
              <p:cNvGrpSpPr>
                <a:grpSpLocks/>
              </p:cNvGrpSpPr>
              <p:nvPr/>
            </p:nvGrpSpPr>
            <p:grpSpPr bwMode="auto">
              <a:xfrm rot="-5400000">
                <a:off x="1229145" y="2808999"/>
                <a:ext cx="119575" cy="612586"/>
                <a:chOff x="2244455" y="772894"/>
                <a:chExt cx="94658" cy="485003"/>
              </a:xfrm>
            </p:grpSpPr>
            <p:grpSp>
              <p:nvGrpSpPr>
                <p:cNvPr id="24" name="圆角矩形 23"/>
                <p:cNvGrpSpPr>
                  <a:grpSpLocks/>
                </p:cNvGrpSpPr>
                <p:nvPr/>
              </p:nvGrpSpPr>
              <p:grpSpPr bwMode="auto">
                <a:xfrm rot="5400000">
                  <a:off x="1955196" y="956830"/>
                  <a:ext cx="591960" cy="122280"/>
                  <a:chOff x="688848" y="2316480"/>
                  <a:chExt cx="560832" cy="115824"/>
                </a:xfrm>
              </p:grpSpPr>
              <p:pic>
                <p:nvPicPr>
                  <p:cNvPr id="999571" name="圆角矩形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2316480"/>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72" name="Text Box 148"/>
                  <p:cNvSpPr txBox="1">
                    <a:spLocks noChangeArrowheads="1"/>
                  </p:cNvSpPr>
                  <p:nvPr/>
                </p:nvSpPr>
                <p:spPr bwMode="auto">
                  <a:xfrm rot="16200000">
                    <a:off x="958216" y="2142401"/>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25" name="圆角矩形 24"/>
                <p:cNvGrpSpPr>
                  <a:grpSpLocks/>
                </p:cNvGrpSpPr>
                <p:nvPr/>
              </p:nvGrpSpPr>
              <p:grpSpPr bwMode="auto">
                <a:xfrm rot="5400000">
                  <a:off x="2025990" y="956830"/>
                  <a:ext cx="591960" cy="122280"/>
                  <a:chOff x="688848" y="2249424"/>
                  <a:chExt cx="560832" cy="115824"/>
                </a:xfrm>
              </p:grpSpPr>
              <p:pic>
                <p:nvPicPr>
                  <p:cNvPr id="999574" name="圆角矩形 2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2249424"/>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75" name="Text Box 151"/>
                  <p:cNvSpPr txBox="1">
                    <a:spLocks noChangeArrowheads="1"/>
                  </p:cNvSpPr>
                  <p:nvPr/>
                </p:nvSpPr>
                <p:spPr bwMode="auto">
                  <a:xfrm rot="16200000">
                    <a:off x="958217" y="2077090"/>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76" name="组合 14"/>
              <p:cNvGrpSpPr>
                <a:grpSpLocks/>
              </p:cNvGrpSpPr>
              <p:nvPr/>
            </p:nvGrpSpPr>
            <p:grpSpPr bwMode="auto">
              <a:xfrm rot="-5400000">
                <a:off x="1229146" y="2350946"/>
                <a:ext cx="119575" cy="612586"/>
                <a:chOff x="2244455" y="772894"/>
                <a:chExt cx="94658" cy="485003"/>
              </a:xfrm>
            </p:grpSpPr>
            <p:grpSp>
              <p:nvGrpSpPr>
                <p:cNvPr id="22" name="圆角矩形 21"/>
                <p:cNvGrpSpPr>
                  <a:grpSpLocks/>
                </p:cNvGrpSpPr>
                <p:nvPr/>
              </p:nvGrpSpPr>
              <p:grpSpPr bwMode="auto">
                <a:xfrm rot="5400000">
                  <a:off x="1959432" y="956829"/>
                  <a:ext cx="591960" cy="122280"/>
                  <a:chOff x="688848" y="1969008"/>
                  <a:chExt cx="560832" cy="115824"/>
                </a:xfrm>
              </p:grpSpPr>
              <p:pic>
                <p:nvPicPr>
                  <p:cNvPr id="999578" name="圆角矩形 2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1969008"/>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79" name="Text Box 155"/>
                  <p:cNvSpPr txBox="1">
                    <a:spLocks noChangeArrowheads="1"/>
                  </p:cNvSpPr>
                  <p:nvPr/>
                </p:nvSpPr>
                <p:spPr bwMode="auto">
                  <a:xfrm rot="16200000">
                    <a:off x="958217" y="1798941"/>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23" name="圆角矩形 22"/>
                <p:cNvGrpSpPr>
                  <a:grpSpLocks/>
                </p:cNvGrpSpPr>
                <p:nvPr/>
              </p:nvGrpSpPr>
              <p:grpSpPr bwMode="auto">
                <a:xfrm rot="5400000">
                  <a:off x="2030226" y="956829"/>
                  <a:ext cx="591960" cy="122280"/>
                  <a:chOff x="688848" y="1901952"/>
                  <a:chExt cx="560832" cy="115824"/>
                </a:xfrm>
              </p:grpSpPr>
              <p:pic>
                <p:nvPicPr>
                  <p:cNvPr id="999581" name="圆角矩形 2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1901952"/>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82" name="Text Box 158"/>
                  <p:cNvSpPr txBox="1">
                    <a:spLocks noChangeArrowheads="1"/>
                  </p:cNvSpPr>
                  <p:nvPr/>
                </p:nvSpPr>
                <p:spPr bwMode="auto">
                  <a:xfrm rot="16200000">
                    <a:off x="958218" y="1733630"/>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83" name="组合 15"/>
              <p:cNvGrpSpPr>
                <a:grpSpLocks/>
              </p:cNvGrpSpPr>
              <p:nvPr/>
            </p:nvGrpSpPr>
            <p:grpSpPr bwMode="auto">
              <a:xfrm rot="-5400000">
                <a:off x="1229146" y="1892893"/>
                <a:ext cx="119575" cy="612586"/>
                <a:chOff x="2244455" y="772894"/>
                <a:chExt cx="94658" cy="485003"/>
              </a:xfrm>
            </p:grpSpPr>
            <p:grpSp>
              <p:nvGrpSpPr>
                <p:cNvPr id="20" name="圆角矩形 19"/>
                <p:cNvGrpSpPr>
                  <a:grpSpLocks/>
                </p:cNvGrpSpPr>
                <p:nvPr/>
              </p:nvGrpSpPr>
              <p:grpSpPr bwMode="auto">
                <a:xfrm rot="5400000">
                  <a:off x="1957232" y="956829"/>
                  <a:ext cx="591960" cy="122280"/>
                  <a:chOff x="688848" y="1627632"/>
                  <a:chExt cx="560832" cy="115824"/>
                </a:xfrm>
              </p:grpSpPr>
              <p:pic>
                <p:nvPicPr>
                  <p:cNvPr id="999585" name="圆角矩形 1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1627632"/>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86" name="Text Box 162"/>
                  <p:cNvSpPr txBox="1">
                    <a:spLocks noChangeArrowheads="1"/>
                  </p:cNvSpPr>
                  <p:nvPr/>
                </p:nvSpPr>
                <p:spPr bwMode="auto">
                  <a:xfrm rot="16200000">
                    <a:off x="958217" y="1455481"/>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8" name="圆角矩形 20"/>
                <p:cNvGrpSpPr>
                  <a:grpSpLocks/>
                </p:cNvGrpSpPr>
                <p:nvPr/>
              </p:nvGrpSpPr>
              <p:grpSpPr bwMode="auto">
                <a:xfrm rot="5400000">
                  <a:off x="2028026" y="956829"/>
                  <a:ext cx="591960" cy="122280"/>
                  <a:chOff x="688848" y="1560576"/>
                  <a:chExt cx="560832" cy="115824"/>
                </a:xfrm>
              </p:grpSpPr>
              <p:pic>
                <p:nvPicPr>
                  <p:cNvPr id="999588" name="圆角矩形 2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1560576"/>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89" name="Text Box 165"/>
                  <p:cNvSpPr txBox="1">
                    <a:spLocks noChangeArrowheads="1"/>
                  </p:cNvSpPr>
                  <p:nvPr/>
                </p:nvSpPr>
                <p:spPr bwMode="auto">
                  <a:xfrm rot="16200000">
                    <a:off x="958218" y="1390170"/>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99590" name="组合 16"/>
              <p:cNvGrpSpPr>
                <a:grpSpLocks/>
              </p:cNvGrpSpPr>
              <p:nvPr/>
            </p:nvGrpSpPr>
            <p:grpSpPr bwMode="auto">
              <a:xfrm rot="-5400000">
                <a:off x="1229146" y="1434840"/>
                <a:ext cx="119575" cy="612586"/>
                <a:chOff x="2244455" y="772894"/>
                <a:chExt cx="94658" cy="485003"/>
              </a:xfrm>
            </p:grpSpPr>
            <p:grpSp>
              <p:nvGrpSpPr>
                <p:cNvPr id="18" name="圆角矩形 17"/>
                <p:cNvGrpSpPr>
                  <a:grpSpLocks/>
                </p:cNvGrpSpPr>
                <p:nvPr/>
              </p:nvGrpSpPr>
              <p:grpSpPr bwMode="auto">
                <a:xfrm rot="5400000">
                  <a:off x="1955032" y="956829"/>
                  <a:ext cx="591960" cy="122280"/>
                  <a:chOff x="688848" y="1286256"/>
                  <a:chExt cx="560832" cy="115824"/>
                </a:xfrm>
              </p:grpSpPr>
              <p:pic>
                <p:nvPicPr>
                  <p:cNvPr id="999592" name="圆角矩形 1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48" y="1286256"/>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93" name="Text Box 169"/>
                  <p:cNvSpPr txBox="1">
                    <a:spLocks noChangeArrowheads="1"/>
                  </p:cNvSpPr>
                  <p:nvPr/>
                </p:nvSpPr>
                <p:spPr bwMode="auto">
                  <a:xfrm rot="16200000">
                    <a:off x="958217" y="1112021"/>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19" name="圆角矩形 18"/>
                <p:cNvGrpSpPr>
                  <a:grpSpLocks/>
                </p:cNvGrpSpPr>
                <p:nvPr/>
              </p:nvGrpSpPr>
              <p:grpSpPr bwMode="auto">
                <a:xfrm rot="5400000">
                  <a:off x="2025825" y="956829"/>
                  <a:ext cx="591960" cy="122280"/>
                  <a:chOff x="688848" y="1219200"/>
                  <a:chExt cx="560832" cy="115824"/>
                </a:xfrm>
              </p:grpSpPr>
              <p:pic>
                <p:nvPicPr>
                  <p:cNvPr id="999595" name="圆角矩形 1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848" y="1219200"/>
                    <a:ext cx="560832" cy="115824"/>
                  </a:xfrm>
                  <a:prstGeom prst="rect">
                    <a:avLst/>
                  </a:prstGeom>
                  <a:noFill/>
                  <a:extLst>
                    <a:ext uri="{909E8E84-426E-40DD-AFC4-6F175D3DCCD1}">
                      <a14:hiddenFill xmlns:a14="http://schemas.microsoft.com/office/drawing/2010/main">
                        <a:solidFill>
                          <a:srgbClr val="FFFFFF"/>
                        </a:solidFill>
                      </a14:hiddenFill>
                    </a:ext>
                  </a:extLst>
                </p:spPr>
              </p:pic>
              <p:sp>
                <p:nvSpPr>
                  <p:cNvPr id="999596" name="Text Box 172"/>
                  <p:cNvSpPr txBox="1">
                    <a:spLocks noChangeArrowheads="1"/>
                  </p:cNvSpPr>
                  <p:nvPr/>
                </p:nvSpPr>
                <p:spPr bwMode="auto">
                  <a:xfrm rot="16200000">
                    <a:off x="958218" y="1046710"/>
                    <a:ext cx="17217" cy="45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grpSp>
      <p:sp>
        <p:nvSpPr>
          <p:cNvPr id="2" name="矩形 1"/>
          <p:cNvSpPr/>
          <p:nvPr/>
        </p:nvSpPr>
        <p:spPr>
          <a:xfrm>
            <a:off x="8676714" y="2526380"/>
            <a:ext cx="1971318" cy="2565429"/>
          </a:xfrm>
          <a:prstGeom prst="rect">
            <a:avLst/>
          </a:prstGeom>
          <a:solidFill>
            <a:srgbClr val="009E9F">
              <a:alpha val="99000"/>
            </a:srgbClr>
          </a:solidFill>
          <a:ln>
            <a:noFill/>
          </a:ln>
          <a:effectLst>
            <a:outerShdw blurRad="50800" dist="38100" dir="5400000" algn="t" rotWithShape="0">
              <a:prstClr val="black">
                <a:alpha val="40000"/>
              </a:prstClr>
            </a:outerShdw>
          </a:effectLst>
          <a:scene3d>
            <a:camera prst="orthographicFront"/>
            <a:lightRig rig="threePt" dir="t"/>
          </a:scene3d>
          <a:sp3d extrusionH="76200" contourW="127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ea typeface="微软雅黑"/>
            </a:endParaRPr>
          </a:p>
        </p:txBody>
      </p:sp>
      <p:sp>
        <p:nvSpPr>
          <p:cNvPr id="9" name="矩形 2"/>
          <p:cNvSpPr/>
          <p:nvPr/>
        </p:nvSpPr>
        <p:spPr>
          <a:xfrm>
            <a:off x="6523190" y="2605755"/>
            <a:ext cx="1971317" cy="2565429"/>
          </a:xfrm>
          <a:prstGeom prst="rect">
            <a:avLst/>
          </a:prstGeom>
          <a:solidFill>
            <a:srgbClr val="A23C82">
              <a:alpha val="99000"/>
            </a:srgbClr>
          </a:solidFill>
          <a:ln>
            <a:noFill/>
          </a:ln>
          <a:effectLst>
            <a:outerShdw blurRad="50800" dist="38100" dir="16200000" rotWithShape="0">
              <a:prstClr val="black">
                <a:alpha val="40000"/>
              </a:prstClr>
            </a:outerShdw>
          </a:effectLst>
          <a:scene3d>
            <a:camera prst="orthographicFront"/>
            <a:lightRig rig="threePt" dir="t"/>
          </a:scene3d>
          <a:sp3d extrusionH="76200" contourW="127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ea typeface="微软雅黑"/>
            </a:endParaRPr>
          </a:p>
        </p:txBody>
      </p:sp>
      <p:sp>
        <p:nvSpPr>
          <p:cNvPr id="21" name="矩形 20"/>
          <p:cNvSpPr/>
          <p:nvPr/>
        </p:nvSpPr>
        <p:spPr>
          <a:xfrm>
            <a:off x="2331119" y="2561305"/>
            <a:ext cx="1971316" cy="2565429"/>
          </a:xfrm>
          <a:prstGeom prst="rect">
            <a:avLst/>
          </a:prstGeom>
          <a:solidFill>
            <a:srgbClr val="D22828">
              <a:alpha val="99000"/>
            </a:srgbClr>
          </a:solidFill>
          <a:ln>
            <a:noFill/>
          </a:ln>
          <a:effectLst>
            <a:outerShdw blurRad="50800" dist="38100" dir="16200000" rotWithShape="0">
              <a:prstClr val="black">
                <a:alpha val="40000"/>
              </a:prstClr>
            </a:outerShdw>
          </a:effectLst>
          <a:scene3d>
            <a:camera prst="orthographicFront"/>
            <a:lightRig rig="threePt" dir="t"/>
          </a:scene3d>
          <a:sp3d extrusionH="76200" contourW="127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ea typeface="微软雅黑"/>
            </a:endParaRPr>
          </a:p>
        </p:txBody>
      </p:sp>
      <p:sp>
        <p:nvSpPr>
          <p:cNvPr id="30" name="矩形 29"/>
          <p:cNvSpPr/>
          <p:nvPr/>
        </p:nvSpPr>
        <p:spPr>
          <a:xfrm>
            <a:off x="4412072" y="2561305"/>
            <a:ext cx="1971318" cy="2565429"/>
          </a:xfrm>
          <a:prstGeom prst="rect">
            <a:avLst/>
          </a:prstGeom>
          <a:solidFill>
            <a:srgbClr val="F39E02">
              <a:alpha val="99000"/>
            </a:srgbClr>
          </a:solidFill>
          <a:ln>
            <a:noFill/>
          </a:ln>
          <a:effectLst>
            <a:outerShdw blurRad="50800" dist="38100" dir="5400000" algn="t" rotWithShape="0">
              <a:prstClr val="black">
                <a:alpha val="40000"/>
              </a:prstClr>
            </a:outerShdw>
          </a:effectLst>
          <a:scene3d>
            <a:camera prst="orthographicFront"/>
            <a:lightRig rig="threePt" dir="t"/>
          </a:scene3d>
          <a:sp3d extrusionH="76200" contourW="12700">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ea typeface="微软雅黑"/>
            </a:endParaRPr>
          </a:p>
        </p:txBody>
      </p:sp>
      <p:grpSp>
        <p:nvGrpSpPr>
          <p:cNvPr id="39" name="组合 38"/>
          <p:cNvGrpSpPr>
            <a:grpSpLocks/>
          </p:cNvGrpSpPr>
          <p:nvPr/>
        </p:nvGrpSpPr>
        <p:grpSpPr bwMode="auto">
          <a:xfrm>
            <a:off x="2354263" y="2854325"/>
            <a:ext cx="1976437" cy="2017125"/>
            <a:chOff x="617389" y="2586406"/>
            <a:chExt cx="2636442" cy="2689168"/>
          </a:xfrm>
        </p:grpSpPr>
        <p:sp>
          <p:nvSpPr>
            <p:cNvPr id="999610" name="文本框 71"/>
            <p:cNvSpPr txBox="1">
              <a:spLocks noChangeArrowheads="1"/>
            </p:cNvSpPr>
            <p:nvPr/>
          </p:nvSpPr>
          <p:spPr bwMode="auto">
            <a:xfrm>
              <a:off x="617389" y="3141179"/>
              <a:ext cx="2636442" cy="213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0000"/>
                </a:lnSpc>
              </a:pPr>
              <a:r>
                <a:rPr lang="zh-CN" altLang="en-US" sz="1800">
                  <a:solidFill>
                    <a:schemeClr val="bg1"/>
                  </a:solidFill>
                  <a:latin typeface="微软雅黑" pitchFamily="34" charset="-122"/>
                  <a:ea typeface="微软雅黑" pitchFamily="34" charset="-122"/>
                </a:rPr>
                <a:t>您的内容打在这里，或通过复制您的文本后在此框中选择粘贴并选择只保留文字</a:t>
              </a:r>
              <a:endParaRPr lang="en-US" altLang="zh-CN" sz="1800">
                <a:solidFill>
                  <a:schemeClr val="bg1"/>
                </a:solidFill>
                <a:latin typeface="微软雅黑" pitchFamily="34" charset="-122"/>
                <a:ea typeface="微软雅黑" pitchFamily="34" charset="-122"/>
              </a:endParaRPr>
            </a:p>
          </p:txBody>
        </p:sp>
        <p:sp>
          <p:nvSpPr>
            <p:cNvPr id="999611" name="文本框 75"/>
            <p:cNvSpPr txBox="1">
              <a:spLocks noChangeArrowheads="1"/>
            </p:cNvSpPr>
            <p:nvPr/>
          </p:nvSpPr>
          <p:spPr bwMode="auto">
            <a:xfrm>
              <a:off x="617389" y="2586406"/>
              <a:ext cx="2636442" cy="60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rPr>
                <a:t>输入标题</a:t>
              </a:r>
              <a:endParaRPr lang="en-US" altLang="zh-CN">
                <a:solidFill>
                  <a:schemeClr val="bg1"/>
                </a:solidFill>
                <a:latin typeface="微软雅黑" pitchFamily="34" charset="-122"/>
                <a:ea typeface="微软雅黑" pitchFamily="34" charset="-122"/>
              </a:endParaRPr>
            </a:p>
          </p:txBody>
        </p:sp>
      </p:grpSp>
      <p:grpSp>
        <p:nvGrpSpPr>
          <p:cNvPr id="11" name="组合 38"/>
          <p:cNvGrpSpPr>
            <a:grpSpLocks/>
          </p:cNvGrpSpPr>
          <p:nvPr/>
        </p:nvGrpSpPr>
        <p:grpSpPr bwMode="auto">
          <a:xfrm>
            <a:off x="4410075" y="2854325"/>
            <a:ext cx="1976438" cy="2017125"/>
            <a:chOff x="617389" y="2586406"/>
            <a:chExt cx="2636442" cy="2689168"/>
          </a:xfrm>
        </p:grpSpPr>
        <p:sp>
          <p:nvSpPr>
            <p:cNvPr id="999613" name="文本框 71"/>
            <p:cNvSpPr txBox="1">
              <a:spLocks noChangeArrowheads="1"/>
            </p:cNvSpPr>
            <p:nvPr/>
          </p:nvSpPr>
          <p:spPr bwMode="auto">
            <a:xfrm>
              <a:off x="617389" y="3141179"/>
              <a:ext cx="2636442" cy="213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0000"/>
                </a:lnSpc>
              </a:pPr>
              <a:r>
                <a:rPr lang="zh-CN" altLang="en-US" sz="1800">
                  <a:solidFill>
                    <a:schemeClr val="bg1"/>
                  </a:solidFill>
                  <a:latin typeface="微软雅黑" pitchFamily="34" charset="-122"/>
                  <a:ea typeface="微软雅黑" pitchFamily="34" charset="-122"/>
                </a:rPr>
                <a:t>您的内容打在这里，或通过复制您的文本后在此框中选择粘贴并选择只保留文字</a:t>
              </a:r>
              <a:endParaRPr lang="en-US" altLang="zh-CN" sz="1800">
                <a:solidFill>
                  <a:schemeClr val="bg1"/>
                </a:solidFill>
                <a:latin typeface="微软雅黑" pitchFamily="34" charset="-122"/>
                <a:ea typeface="微软雅黑" pitchFamily="34" charset="-122"/>
              </a:endParaRPr>
            </a:p>
          </p:txBody>
        </p:sp>
        <p:sp>
          <p:nvSpPr>
            <p:cNvPr id="999614" name="文本框 75"/>
            <p:cNvSpPr txBox="1">
              <a:spLocks noChangeArrowheads="1"/>
            </p:cNvSpPr>
            <p:nvPr/>
          </p:nvSpPr>
          <p:spPr bwMode="auto">
            <a:xfrm>
              <a:off x="617389" y="2586406"/>
              <a:ext cx="2636442" cy="60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rPr>
                <a:t>输入标题</a:t>
              </a:r>
              <a:endParaRPr lang="en-US" altLang="zh-CN">
                <a:solidFill>
                  <a:schemeClr val="bg1"/>
                </a:solidFill>
                <a:latin typeface="微软雅黑" pitchFamily="34" charset="-122"/>
                <a:ea typeface="微软雅黑" pitchFamily="34" charset="-122"/>
              </a:endParaRPr>
            </a:p>
          </p:txBody>
        </p:sp>
      </p:grpSp>
      <p:grpSp>
        <p:nvGrpSpPr>
          <p:cNvPr id="12" name="组合 38"/>
          <p:cNvGrpSpPr>
            <a:grpSpLocks/>
          </p:cNvGrpSpPr>
          <p:nvPr/>
        </p:nvGrpSpPr>
        <p:grpSpPr bwMode="auto">
          <a:xfrm>
            <a:off x="6499225" y="2854325"/>
            <a:ext cx="1976438" cy="2017125"/>
            <a:chOff x="617389" y="2586406"/>
            <a:chExt cx="2636442" cy="2689168"/>
          </a:xfrm>
        </p:grpSpPr>
        <p:sp>
          <p:nvSpPr>
            <p:cNvPr id="999616" name="文本框 71"/>
            <p:cNvSpPr txBox="1">
              <a:spLocks noChangeArrowheads="1"/>
            </p:cNvSpPr>
            <p:nvPr/>
          </p:nvSpPr>
          <p:spPr bwMode="auto">
            <a:xfrm>
              <a:off x="617389" y="3141179"/>
              <a:ext cx="2636442" cy="213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0000"/>
                </a:lnSpc>
              </a:pPr>
              <a:r>
                <a:rPr lang="zh-CN" altLang="en-US" sz="1800">
                  <a:solidFill>
                    <a:schemeClr val="bg1"/>
                  </a:solidFill>
                  <a:latin typeface="微软雅黑" pitchFamily="34" charset="-122"/>
                  <a:ea typeface="微软雅黑" pitchFamily="34" charset="-122"/>
                </a:rPr>
                <a:t>您的内容打在这里，或通过复制您的文本后在此框中选择粘贴并选择只保留文字</a:t>
              </a:r>
              <a:endParaRPr lang="en-US" altLang="zh-CN" sz="1800">
                <a:solidFill>
                  <a:schemeClr val="bg1"/>
                </a:solidFill>
                <a:latin typeface="微软雅黑" pitchFamily="34" charset="-122"/>
                <a:ea typeface="微软雅黑" pitchFamily="34" charset="-122"/>
              </a:endParaRPr>
            </a:p>
          </p:txBody>
        </p:sp>
        <p:sp>
          <p:nvSpPr>
            <p:cNvPr id="999617" name="文本框 75"/>
            <p:cNvSpPr txBox="1">
              <a:spLocks noChangeArrowheads="1"/>
            </p:cNvSpPr>
            <p:nvPr/>
          </p:nvSpPr>
          <p:spPr bwMode="auto">
            <a:xfrm>
              <a:off x="617389" y="2586406"/>
              <a:ext cx="2636442" cy="60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rPr>
                <a:t>输入标题</a:t>
              </a:r>
              <a:endParaRPr lang="en-US" altLang="zh-CN">
                <a:solidFill>
                  <a:schemeClr val="bg1"/>
                </a:solidFill>
                <a:latin typeface="微软雅黑" pitchFamily="34" charset="-122"/>
                <a:ea typeface="微软雅黑" pitchFamily="34" charset="-122"/>
              </a:endParaRPr>
            </a:p>
          </p:txBody>
        </p:sp>
      </p:grpSp>
      <p:grpSp>
        <p:nvGrpSpPr>
          <p:cNvPr id="13" name="组合 38"/>
          <p:cNvGrpSpPr>
            <a:grpSpLocks/>
          </p:cNvGrpSpPr>
          <p:nvPr/>
        </p:nvGrpSpPr>
        <p:grpSpPr bwMode="auto">
          <a:xfrm>
            <a:off x="8691563" y="2781300"/>
            <a:ext cx="1976437" cy="2017125"/>
            <a:chOff x="617389" y="2586406"/>
            <a:chExt cx="2636442" cy="2689168"/>
          </a:xfrm>
        </p:grpSpPr>
        <p:sp>
          <p:nvSpPr>
            <p:cNvPr id="999619" name="文本框 71"/>
            <p:cNvSpPr txBox="1">
              <a:spLocks noChangeArrowheads="1"/>
            </p:cNvSpPr>
            <p:nvPr/>
          </p:nvSpPr>
          <p:spPr bwMode="auto">
            <a:xfrm>
              <a:off x="617389" y="3141179"/>
              <a:ext cx="2636442" cy="213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ct val="110000"/>
                </a:lnSpc>
              </a:pPr>
              <a:r>
                <a:rPr lang="zh-CN" altLang="en-US" sz="1800">
                  <a:solidFill>
                    <a:schemeClr val="bg1"/>
                  </a:solidFill>
                  <a:latin typeface="微软雅黑" pitchFamily="34" charset="-122"/>
                  <a:ea typeface="微软雅黑" pitchFamily="34" charset="-122"/>
                </a:rPr>
                <a:t>您的内容打在这里，或通过复制您的文本后在此框中选择粘贴并选择只保留文字</a:t>
              </a:r>
              <a:endParaRPr lang="en-US" altLang="zh-CN" sz="1800">
                <a:solidFill>
                  <a:schemeClr val="bg1"/>
                </a:solidFill>
                <a:latin typeface="微软雅黑" pitchFamily="34" charset="-122"/>
                <a:ea typeface="微软雅黑" pitchFamily="34" charset="-122"/>
              </a:endParaRPr>
            </a:p>
          </p:txBody>
        </p:sp>
        <p:sp>
          <p:nvSpPr>
            <p:cNvPr id="999620" name="文本框 75"/>
            <p:cNvSpPr txBox="1">
              <a:spLocks noChangeArrowheads="1"/>
            </p:cNvSpPr>
            <p:nvPr/>
          </p:nvSpPr>
          <p:spPr bwMode="auto">
            <a:xfrm>
              <a:off x="617389" y="2586406"/>
              <a:ext cx="2636442" cy="60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a:solidFill>
                    <a:schemeClr val="bg1"/>
                  </a:solidFill>
                  <a:latin typeface="微软雅黑" pitchFamily="34" charset="-122"/>
                  <a:ea typeface="微软雅黑" pitchFamily="34" charset="-122"/>
                </a:rPr>
                <a:t>输入标题</a:t>
              </a:r>
              <a:endParaRPr lang="en-US" altLang="zh-CN">
                <a:solidFill>
                  <a:schemeClr val="bg1"/>
                </a:solidFill>
                <a:latin typeface="微软雅黑" pitchFamily="34" charset="-122"/>
                <a:ea typeface="微软雅黑"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99466"/>
                                        </p:tgtEl>
                                        <p:attrNameLst>
                                          <p:attrName>style.visibility</p:attrName>
                                        </p:attrNameLst>
                                      </p:cBhvr>
                                      <p:to>
                                        <p:strVal val="visible"/>
                                      </p:to>
                                    </p:set>
                                    <p:anim calcmode="lin" valueType="num">
                                      <p:cBhvr>
                                        <p:cTn id="7" dur="2000" fill="hold"/>
                                        <p:tgtEl>
                                          <p:spTgt spid="999466"/>
                                        </p:tgtEl>
                                        <p:attrNameLst>
                                          <p:attrName>ppt_w</p:attrName>
                                        </p:attrNameLst>
                                      </p:cBhvr>
                                      <p:tavLst>
                                        <p:tav tm="0">
                                          <p:val>
                                            <p:fltVal val="0"/>
                                          </p:val>
                                        </p:tav>
                                        <p:tav tm="100000">
                                          <p:val>
                                            <p:strVal val="#ppt_w"/>
                                          </p:val>
                                        </p:tav>
                                      </p:tavLst>
                                    </p:anim>
                                    <p:anim calcmode="lin" valueType="num">
                                      <p:cBhvr>
                                        <p:cTn id="8" dur="2000" fill="hold"/>
                                        <p:tgtEl>
                                          <p:spTgt spid="999466"/>
                                        </p:tgtEl>
                                        <p:attrNameLst>
                                          <p:attrName>ppt_h</p:attrName>
                                        </p:attrNameLst>
                                      </p:cBhvr>
                                      <p:tavLst>
                                        <p:tav tm="0">
                                          <p:val>
                                            <p:fltVal val="0"/>
                                          </p:val>
                                        </p:tav>
                                        <p:tav tm="100000">
                                          <p:val>
                                            <p:strVal val="#ppt_h"/>
                                          </p:val>
                                        </p:tav>
                                      </p:tavLst>
                                    </p:anim>
                                    <p:anim calcmode="lin" valueType="num">
                                      <p:cBhvr>
                                        <p:cTn id="9" dur="2000" fill="hold"/>
                                        <p:tgtEl>
                                          <p:spTgt spid="999466"/>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99466"/>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99469"/>
                                        </p:tgtEl>
                                        <p:attrNameLst>
                                          <p:attrName>style.visibility</p:attrName>
                                        </p:attrNameLst>
                                      </p:cBhvr>
                                      <p:to>
                                        <p:strVal val="visible"/>
                                      </p:to>
                                    </p:set>
                                    <p:animEffect transition="in" filter="wipe(left)">
                                      <p:cBhvr>
                                        <p:cTn id="14" dur="1000"/>
                                        <p:tgtEl>
                                          <p:spTgt spid="999469"/>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5000"/>
                            </p:stCondLst>
                            <p:childTnLst>
                              <p:par>
                                <p:cTn id="26" presetID="2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nodeType="afterGroup">
                            <p:stCondLst>
                              <p:cond delay="5500"/>
                            </p:stCondLst>
                            <p:childTnLst>
                              <p:par>
                                <p:cTn id="30" presetID="47" presetClass="entr" presetSubtype="0"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6500"/>
                            </p:stCondLst>
                            <p:childTnLst>
                              <p:par>
                                <p:cTn id="36" presetID="22" presetClass="entr" presetSubtype="4"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par>
                          <p:cTn id="39" fill="hold" nodeType="afterGroup">
                            <p:stCondLst>
                              <p:cond delay="7000"/>
                            </p:stCondLst>
                            <p:childTnLst>
                              <p:par>
                                <p:cTn id="40" presetID="22" presetClass="entr" presetSubtype="1"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nodeType="afterGroup">
                            <p:stCondLst>
                              <p:cond delay="7500"/>
                            </p:stCondLst>
                            <p:childTnLst>
                              <p:par>
                                <p:cTn id="44" presetID="22" presetClass="entr" presetSubtype="4"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childTnLst>
                          </p:cTn>
                        </p:par>
                        <p:par>
                          <p:cTn id="47" fill="hold" nodeType="afterGroup">
                            <p:stCondLst>
                              <p:cond delay="8000"/>
                            </p:stCondLst>
                            <p:childTnLst>
                              <p:par>
                                <p:cTn id="48" presetID="47"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9000"/>
                            </p:stCondLst>
                            <p:childTnLst>
                              <p:par>
                                <p:cTn id="54" presetID="47" presetClass="entr" presetSubtype="0"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10000"/>
                            </p:stCondLst>
                            <p:childTnLst>
                              <p:par>
                                <p:cTn id="60" presetID="47" presetClass="entr" presetSubtype="0"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994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68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6835"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6836"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6837"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6838"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6839"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3319328" y="1358700"/>
            <a:ext cx="1400714" cy="1400715"/>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2" name="组合 73"/>
          <p:cNvGrpSpPr/>
          <p:nvPr/>
        </p:nvGrpSpPr>
        <p:grpSpPr>
          <a:xfrm>
            <a:off x="4759190" y="1357112"/>
            <a:ext cx="1400714" cy="1400715"/>
            <a:chOff x="304800" y="673100"/>
            <a:chExt cx="4000500" cy="4000500"/>
          </a:xfrm>
          <a:effectLst>
            <a:outerShdw blurRad="317500" dist="190500" dir="8100000" algn="tr" rotWithShape="0">
              <a:prstClr val="black">
                <a:alpha val="50000"/>
              </a:prstClr>
            </a:outerShdw>
          </a:effectLst>
        </p:grpSpPr>
        <p:sp>
          <p:nvSpPr>
            <p:cNvPr id="3"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4"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5" name="组合 73"/>
          <p:cNvGrpSpPr/>
          <p:nvPr/>
        </p:nvGrpSpPr>
        <p:grpSpPr>
          <a:xfrm>
            <a:off x="6270490" y="1357112"/>
            <a:ext cx="1400714" cy="1400715"/>
            <a:chOff x="304800" y="673100"/>
            <a:chExt cx="4000500" cy="4000500"/>
          </a:xfrm>
          <a:effectLst>
            <a:outerShdw blurRad="317500" dist="190500" dir="8100000" algn="tr" rotWithShape="0">
              <a:prstClr val="black">
                <a:alpha val="50000"/>
              </a:prstClr>
            </a:outerShdw>
          </a:effectLst>
        </p:grpSpPr>
        <p:sp>
          <p:nvSpPr>
            <p:cNvPr id="6"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grpSp>
        <p:nvGrpSpPr>
          <p:cNvPr id="8" name="组合 73"/>
          <p:cNvGrpSpPr/>
          <p:nvPr/>
        </p:nvGrpSpPr>
        <p:grpSpPr>
          <a:xfrm>
            <a:off x="7711940" y="1357112"/>
            <a:ext cx="1400714" cy="1400715"/>
            <a:chOff x="304800" y="673100"/>
            <a:chExt cx="4000500" cy="4000500"/>
          </a:xfrm>
          <a:effectLst>
            <a:outerShdw blurRad="317500" dist="190500" dir="8100000" algn="tr" rotWithShape="0">
              <a:prstClr val="black">
                <a:alpha val="50000"/>
              </a:prstClr>
            </a:outerShdw>
          </a:effectLst>
        </p:grpSpPr>
        <p:sp>
          <p:nvSpPr>
            <p:cNvPr id="9"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10"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16844" name="TextBox 22"/>
          <p:cNvSpPr txBox="1">
            <a:spLocks noChangeArrowheads="1"/>
          </p:cNvSpPr>
          <p:nvPr/>
        </p:nvSpPr>
        <p:spPr bwMode="auto">
          <a:xfrm>
            <a:off x="3435350" y="1417638"/>
            <a:ext cx="1158875"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谢</a:t>
            </a:r>
          </a:p>
        </p:txBody>
      </p:sp>
      <p:sp>
        <p:nvSpPr>
          <p:cNvPr id="1016845" name="TextBox 22"/>
          <p:cNvSpPr txBox="1">
            <a:spLocks noChangeArrowheads="1"/>
          </p:cNvSpPr>
          <p:nvPr/>
        </p:nvSpPr>
        <p:spPr bwMode="auto">
          <a:xfrm>
            <a:off x="4875213" y="1417638"/>
            <a:ext cx="1158875" cy="122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谢</a:t>
            </a:r>
          </a:p>
        </p:txBody>
      </p:sp>
      <p:sp>
        <p:nvSpPr>
          <p:cNvPr id="1016846" name="TextBox 22"/>
          <p:cNvSpPr txBox="1">
            <a:spLocks noChangeArrowheads="1"/>
          </p:cNvSpPr>
          <p:nvPr/>
        </p:nvSpPr>
        <p:spPr bwMode="auto">
          <a:xfrm>
            <a:off x="6386513" y="1485900"/>
            <a:ext cx="11588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聆</a:t>
            </a:r>
          </a:p>
        </p:txBody>
      </p:sp>
      <p:sp>
        <p:nvSpPr>
          <p:cNvPr id="1016847" name="TextBox 22"/>
          <p:cNvSpPr txBox="1">
            <a:spLocks noChangeArrowheads="1"/>
          </p:cNvSpPr>
          <p:nvPr/>
        </p:nvSpPr>
        <p:spPr bwMode="auto">
          <a:xfrm>
            <a:off x="7827963" y="1485900"/>
            <a:ext cx="11588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7200" b="1">
                <a:latin typeface="微软雅黑" pitchFamily="34" charset="-122"/>
                <a:ea typeface="微软雅黑" pitchFamily="34" charset="-122"/>
              </a:rPr>
              <a:t>听</a:t>
            </a:r>
          </a:p>
        </p:txBody>
      </p:sp>
      <p:sp>
        <p:nvSpPr>
          <p:cNvPr id="1016853" name="TextBox 7"/>
          <p:cNvSpPr>
            <a:spLocks noChangeArrowheads="1"/>
          </p:cNvSpPr>
          <p:nvPr/>
        </p:nvSpPr>
        <p:spPr bwMode="auto">
          <a:xfrm>
            <a:off x="4370388" y="2874963"/>
            <a:ext cx="38195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6000">
                <a:solidFill>
                  <a:schemeClr val="bg1"/>
                </a:solidFill>
                <a:latin typeface="微软雅黑" pitchFamily="34" charset="-122"/>
                <a:ea typeface="微软雅黑" pitchFamily="34" charset="-122"/>
                <a:sym typeface="微软雅黑" pitchFamily="34" charset="-122"/>
              </a:rPr>
              <a:t>THANKS!</a:t>
            </a:r>
          </a:p>
        </p:txBody>
      </p:sp>
      <p:sp>
        <p:nvSpPr>
          <p:cNvPr id="1016854" name="圆角矩形 606"/>
          <p:cNvSpPr>
            <a:spLocks noChangeArrowheads="1"/>
          </p:cNvSpPr>
          <p:nvPr/>
        </p:nvSpPr>
        <p:spPr bwMode="auto">
          <a:xfrm>
            <a:off x="3868738" y="3646488"/>
            <a:ext cx="4175125" cy="792162"/>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anchor="ctr"/>
          <a:lstStyle/>
          <a:p>
            <a:pPr algn="ctr"/>
            <a:r>
              <a:rPr lang="zh-CN" altLang="en-US" sz="3600">
                <a:solidFill>
                  <a:schemeClr val="bg1"/>
                </a:solidFill>
                <a:latin typeface="微软雅黑" pitchFamily="34" charset="-122"/>
                <a:ea typeface="微软雅黑" pitchFamily="34" charset="-122"/>
              </a:rPr>
              <a:t>演讲人：熊猫</a:t>
            </a:r>
            <a:endParaRPr lang="zh-CN" altLang="zh-CN" sz="3600">
              <a:solidFill>
                <a:schemeClr val="bg1"/>
              </a:solidFill>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1000" fill="hold"/>
                                        <p:tgtEl>
                                          <p:spTgt spid="74"/>
                                        </p:tgtEl>
                                        <p:attrNameLst>
                                          <p:attrName>ppt_w</p:attrName>
                                        </p:attrNameLst>
                                      </p:cBhvr>
                                      <p:tavLst>
                                        <p:tav tm="0">
                                          <p:val>
                                            <p:fltVal val="0"/>
                                          </p:val>
                                        </p:tav>
                                        <p:tav tm="100000">
                                          <p:val>
                                            <p:strVal val="#ppt_w"/>
                                          </p:val>
                                        </p:tav>
                                      </p:tavLst>
                                    </p:anim>
                                    <p:anim calcmode="lin" valueType="num">
                                      <p:cBhvr>
                                        <p:cTn id="8" dur="1000" fill="hold"/>
                                        <p:tgtEl>
                                          <p:spTgt spid="74"/>
                                        </p:tgtEl>
                                        <p:attrNameLst>
                                          <p:attrName>ppt_h</p:attrName>
                                        </p:attrNameLst>
                                      </p:cBhvr>
                                      <p:tavLst>
                                        <p:tav tm="0">
                                          <p:val>
                                            <p:fltVal val="0"/>
                                          </p:val>
                                        </p:tav>
                                        <p:tav tm="100000">
                                          <p:val>
                                            <p:strVal val="#ppt_h"/>
                                          </p:val>
                                        </p:tav>
                                      </p:tavLst>
                                    </p:anim>
                                    <p:anim calcmode="lin" valueType="num">
                                      <p:cBhvr>
                                        <p:cTn id="9" dur="1000" fill="hold"/>
                                        <p:tgtEl>
                                          <p:spTgt spid="7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4"/>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15"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8" fill="hold" nodeType="afterGroup">
                            <p:stCondLst>
                              <p:cond delay="2000"/>
                            </p:stCondLst>
                            <p:childTnLst>
                              <p:par>
                                <p:cTn id="19" presetID="1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5" fill="hold" nodeType="afterGroup">
                            <p:stCondLst>
                              <p:cond delay="3000"/>
                            </p:stCondLst>
                            <p:childTnLst>
                              <p:par>
                                <p:cTn id="26" presetID="1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nodeType="afterGroup">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1016844"/>
                                        </p:tgtEl>
                                        <p:attrNameLst>
                                          <p:attrName>style.visibility</p:attrName>
                                        </p:attrNameLst>
                                      </p:cBhvr>
                                      <p:to>
                                        <p:strVal val="visible"/>
                                      </p:to>
                                    </p:set>
                                    <p:animEffect transition="in" filter="fade">
                                      <p:cBhvr>
                                        <p:cTn id="35" dur="1000"/>
                                        <p:tgtEl>
                                          <p:spTgt spid="1016844"/>
                                        </p:tgtEl>
                                      </p:cBhvr>
                                    </p:animEffect>
                                    <p:anim calcmode="lin" valueType="num">
                                      <p:cBhvr>
                                        <p:cTn id="36" dur="1000" fill="hold"/>
                                        <p:tgtEl>
                                          <p:spTgt spid="1016844"/>
                                        </p:tgtEl>
                                        <p:attrNameLst>
                                          <p:attrName>ppt_x</p:attrName>
                                        </p:attrNameLst>
                                      </p:cBhvr>
                                      <p:tavLst>
                                        <p:tav tm="0">
                                          <p:val>
                                            <p:strVal val="#ppt_x"/>
                                          </p:val>
                                        </p:tav>
                                        <p:tav tm="100000">
                                          <p:val>
                                            <p:strVal val="#ppt_x"/>
                                          </p:val>
                                        </p:tav>
                                      </p:tavLst>
                                    </p:anim>
                                    <p:anim calcmode="lin" valueType="num">
                                      <p:cBhvr>
                                        <p:cTn id="37" dur="1000" fill="hold"/>
                                        <p:tgtEl>
                                          <p:spTgt spid="1016844"/>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016845"/>
                                        </p:tgtEl>
                                        <p:attrNameLst>
                                          <p:attrName>style.visibility</p:attrName>
                                        </p:attrNameLst>
                                      </p:cBhvr>
                                      <p:to>
                                        <p:strVal val="visible"/>
                                      </p:to>
                                    </p:set>
                                    <p:animEffect transition="in" filter="fade">
                                      <p:cBhvr>
                                        <p:cTn id="41" dur="1000"/>
                                        <p:tgtEl>
                                          <p:spTgt spid="1016845"/>
                                        </p:tgtEl>
                                      </p:cBhvr>
                                    </p:animEffect>
                                    <p:anim calcmode="lin" valueType="num">
                                      <p:cBhvr>
                                        <p:cTn id="42" dur="1000" fill="hold"/>
                                        <p:tgtEl>
                                          <p:spTgt spid="1016845"/>
                                        </p:tgtEl>
                                        <p:attrNameLst>
                                          <p:attrName>ppt_x</p:attrName>
                                        </p:attrNameLst>
                                      </p:cBhvr>
                                      <p:tavLst>
                                        <p:tav tm="0">
                                          <p:val>
                                            <p:strVal val="#ppt_x"/>
                                          </p:val>
                                        </p:tav>
                                        <p:tav tm="100000">
                                          <p:val>
                                            <p:strVal val="#ppt_x"/>
                                          </p:val>
                                        </p:tav>
                                      </p:tavLst>
                                    </p:anim>
                                    <p:anim calcmode="lin" valueType="num">
                                      <p:cBhvr>
                                        <p:cTn id="43" dur="1000" fill="hold"/>
                                        <p:tgtEl>
                                          <p:spTgt spid="1016845"/>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016846"/>
                                        </p:tgtEl>
                                        <p:attrNameLst>
                                          <p:attrName>style.visibility</p:attrName>
                                        </p:attrNameLst>
                                      </p:cBhvr>
                                      <p:to>
                                        <p:strVal val="visible"/>
                                      </p:to>
                                    </p:set>
                                    <p:animEffect transition="in" filter="fade">
                                      <p:cBhvr>
                                        <p:cTn id="47" dur="1000"/>
                                        <p:tgtEl>
                                          <p:spTgt spid="1016846"/>
                                        </p:tgtEl>
                                      </p:cBhvr>
                                    </p:animEffect>
                                    <p:anim calcmode="lin" valueType="num">
                                      <p:cBhvr>
                                        <p:cTn id="48" dur="1000" fill="hold"/>
                                        <p:tgtEl>
                                          <p:spTgt spid="1016846"/>
                                        </p:tgtEl>
                                        <p:attrNameLst>
                                          <p:attrName>ppt_x</p:attrName>
                                        </p:attrNameLst>
                                      </p:cBhvr>
                                      <p:tavLst>
                                        <p:tav tm="0">
                                          <p:val>
                                            <p:strVal val="#ppt_x"/>
                                          </p:val>
                                        </p:tav>
                                        <p:tav tm="100000">
                                          <p:val>
                                            <p:strVal val="#ppt_x"/>
                                          </p:val>
                                        </p:tav>
                                      </p:tavLst>
                                    </p:anim>
                                    <p:anim calcmode="lin" valueType="num">
                                      <p:cBhvr>
                                        <p:cTn id="49" dur="1000" fill="hold"/>
                                        <p:tgtEl>
                                          <p:spTgt spid="1016846"/>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016847"/>
                                        </p:tgtEl>
                                        <p:attrNameLst>
                                          <p:attrName>style.visibility</p:attrName>
                                        </p:attrNameLst>
                                      </p:cBhvr>
                                      <p:to>
                                        <p:strVal val="visible"/>
                                      </p:to>
                                    </p:set>
                                    <p:animEffect transition="in" filter="fade">
                                      <p:cBhvr>
                                        <p:cTn id="53" dur="1000"/>
                                        <p:tgtEl>
                                          <p:spTgt spid="1016847"/>
                                        </p:tgtEl>
                                      </p:cBhvr>
                                    </p:animEffect>
                                    <p:anim calcmode="lin" valueType="num">
                                      <p:cBhvr>
                                        <p:cTn id="54" dur="1000" fill="hold"/>
                                        <p:tgtEl>
                                          <p:spTgt spid="1016847"/>
                                        </p:tgtEl>
                                        <p:attrNameLst>
                                          <p:attrName>ppt_x</p:attrName>
                                        </p:attrNameLst>
                                      </p:cBhvr>
                                      <p:tavLst>
                                        <p:tav tm="0">
                                          <p:val>
                                            <p:strVal val="#ppt_x"/>
                                          </p:val>
                                        </p:tav>
                                        <p:tav tm="100000">
                                          <p:val>
                                            <p:strVal val="#ppt_x"/>
                                          </p:val>
                                        </p:tav>
                                      </p:tavLst>
                                    </p:anim>
                                    <p:anim calcmode="lin" valueType="num">
                                      <p:cBhvr>
                                        <p:cTn id="55" dur="1000" fill="hold"/>
                                        <p:tgtEl>
                                          <p:spTgt spid="1016847"/>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8000"/>
                            </p:stCondLst>
                            <p:childTnLst>
                              <p:par>
                                <p:cTn id="57" presetID="45" presetClass="entr" presetSubtype="0" fill="hold" grpId="0" nodeType="afterEffect">
                                  <p:stCondLst>
                                    <p:cond delay="0"/>
                                  </p:stCondLst>
                                  <p:iterate type="lt">
                                    <p:tmPct val="10000"/>
                                  </p:iterate>
                                  <p:childTnLst>
                                    <p:set>
                                      <p:cBhvr>
                                        <p:cTn id="58" dur="1" fill="hold">
                                          <p:stCondLst>
                                            <p:cond delay="0"/>
                                          </p:stCondLst>
                                        </p:cTn>
                                        <p:tgtEl>
                                          <p:spTgt spid="1016853"/>
                                        </p:tgtEl>
                                        <p:attrNameLst>
                                          <p:attrName>style.visibility</p:attrName>
                                        </p:attrNameLst>
                                      </p:cBhvr>
                                      <p:to>
                                        <p:strVal val="visible"/>
                                      </p:to>
                                    </p:set>
                                    <p:animEffect transition="in" filter="fade">
                                      <p:cBhvr>
                                        <p:cTn id="59" dur="2000"/>
                                        <p:tgtEl>
                                          <p:spTgt spid="1016853"/>
                                        </p:tgtEl>
                                      </p:cBhvr>
                                    </p:animEffect>
                                    <p:anim calcmode="lin" valueType="num">
                                      <p:cBhvr>
                                        <p:cTn id="60" dur="2000" fill="hold"/>
                                        <p:tgtEl>
                                          <p:spTgt spid="1016853"/>
                                        </p:tgtEl>
                                        <p:attrNameLst>
                                          <p:attrName>ppt_w</p:attrName>
                                        </p:attrNameLst>
                                      </p:cBhvr>
                                      <p:tavLst>
                                        <p:tav tm="0" fmla="#ppt_w*sin(2.5*pi*$)">
                                          <p:val>
                                            <p:fltVal val="0"/>
                                          </p:val>
                                        </p:tav>
                                        <p:tav tm="100000">
                                          <p:val>
                                            <p:fltVal val="1"/>
                                          </p:val>
                                        </p:tav>
                                      </p:tavLst>
                                    </p:anim>
                                    <p:anim calcmode="lin" valueType="num">
                                      <p:cBhvr>
                                        <p:cTn id="61" dur="2000" fill="hold"/>
                                        <p:tgtEl>
                                          <p:spTgt spid="1016853"/>
                                        </p:tgtEl>
                                        <p:attrNameLst>
                                          <p:attrName>ppt_h</p:attrName>
                                        </p:attrNameLst>
                                      </p:cBhvr>
                                      <p:tavLst>
                                        <p:tav tm="0">
                                          <p:val>
                                            <p:strVal val="#ppt_h"/>
                                          </p:val>
                                        </p:tav>
                                        <p:tav tm="100000">
                                          <p:val>
                                            <p:strVal val="#ppt_h"/>
                                          </p:val>
                                        </p:tav>
                                      </p:tavLst>
                                    </p:anim>
                                  </p:childTnLst>
                                </p:cTn>
                              </p:par>
                            </p:childTnLst>
                          </p:cTn>
                        </p:par>
                        <p:par>
                          <p:cTn id="62" fill="hold" nodeType="afterGroup">
                            <p:stCondLst>
                              <p:cond delay="11200"/>
                            </p:stCondLst>
                            <p:childTnLst>
                              <p:par>
                                <p:cTn id="63" presetID="22" presetClass="entr" presetSubtype="8" fill="hold" grpId="0" nodeType="afterEffect">
                                  <p:stCondLst>
                                    <p:cond delay="0"/>
                                  </p:stCondLst>
                                  <p:childTnLst>
                                    <p:set>
                                      <p:cBhvr>
                                        <p:cTn id="64" dur="1" fill="hold">
                                          <p:stCondLst>
                                            <p:cond delay="0"/>
                                          </p:stCondLst>
                                        </p:cTn>
                                        <p:tgtEl>
                                          <p:spTgt spid="1016854"/>
                                        </p:tgtEl>
                                        <p:attrNameLst>
                                          <p:attrName>style.visibility</p:attrName>
                                        </p:attrNameLst>
                                      </p:cBhvr>
                                      <p:to>
                                        <p:strVal val="visible"/>
                                      </p:to>
                                    </p:set>
                                    <p:animEffect transition="in" filter="wipe(left)">
                                      <p:cBhvr>
                                        <p:cTn id="65" dur="3000"/>
                                        <p:tgtEl>
                                          <p:spTgt spid="1016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6844" grpId="0"/>
      <p:bldP spid="1016845" grpId="0"/>
      <p:bldP spid="1016846" grpId="0"/>
      <p:bldP spid="1016847" grpId="0"/>
      <p:bldP spid="1016853" grpId="0"/>
      <p:bldP spid="10168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76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5400"/>
            <a:ext cx="12190413" cy="688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7619" name="Picture 3"/>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00" y="5805488"/>
            <a:ext cx="11571288"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7620"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6200" y="261938"/>
            <a:ext cx="9791700"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7621" name="Picture 5"/>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99625" y="4294188"/>
            <a:ext cx="1636713" cy="154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7622"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5213" y="5394325"/>
            <a:ext cx="2592387"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7623"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938" y="4365625"/>
            <a:ext cx="116363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 name="组合 73"/>
          <p:cNvGrpSpPr/>
          <p:nvPr/>
        </p:nvGrpSpPr>
        <p:grpSpPr>
          <a:xfrm>
            <a:off x="5240228" y="833308"/>
            <a:ext cx="1590203" cy="1590203"/>
            <a:chOff x="304800" y="673100"/>
            <a:chExt cx="4000500" cy="4000500"/>
          </a:xfrm>
          <a:effectLst>
            <a:outerShdw blurRad="317500" dist="1905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black"/>
                </a:solidFill>
                <a:latin typeface="Calibri"/>
                <a:ea typeface="宋体"/>
              </a:endParaRPr>
            </a:p>
          </p:txBody>
        </p:sp>
        <p:sp>
          <p:nvSpPr>
            <p:cNvPr id="76" name="椭圆 7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algn="ctr" fontAlgn="auto">
                <a:spcBef>
                  <a:spcPts val="0"/>
                </a:spcBef>
                <a:spcAft>
                  <a:spcPts val="0"/>
                </a:spcAft>
                <a:defRPr/>
              </a:pPr>
              <a:endParaRPr lang="zh-CN" altLang="en-US" sz="1800" kern="0">
                <a:solidFill>
                  <a:prstClr val="white"/>
                </a:solidFill>
                <a:latin typeface="Calibri"/>
                <a:ea typeface="宋体"/>
              </a:endParaRPr>
            </a:p>
          </p:txBody>
        </p:sp>
      </p:grpSp>
      <p:sp>
        <p:nvSpPr>
          <p:cNvPr id="1007628" name="TextBox 22"/>
          <p:cNvSpPr txBox="1">
            <a:spLocks noChangeArrowheads="1"/>
          </p:cNvSpPr>
          <p:nvPr/>
        </p:nvSpPr>
        <p:spPr bwMode="auto">
          <a:xfrm>
            <a:off x="5497513" y="693738"/>
            <a:ext cx="11064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1000" b="1">
                <a:latin typeface="微软雅黑" pitchFamily="34" charset="-122"/>
                <a:ea typeface="微软雅黑" pitchFamily="34" charset="-122"/>
              </a:rPr>
              <a:t>1</a:t>
            </a:r>
          </a:p>
        </p:txBody>
      </p:sp>
      <p:sp>
        <p:nvSpPr>
          <p:cNvPr id="1007637" name="文本框 33"/>
          <p:cNvSpPr txBox="1">
            <a:spLocks noChangeArrowheads="1"/>
          </p:cNvSpPr>
          <p:nvPr/>
        </p:nvSpPr>
        <p:spPr bwMode="auto">
          <a:xfrm>
            <a:off x="4370388" y="2420938"/>
            <a:ext cx="3576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4400">
                <a:solidFill>
                  <a:schemeClr val="bg1"/>
                </a:solidFill>
                <a:latin typeface="Impact" pitchFamily="34" charset="0"/>
                <a:ea typeface="方正大黑简体" pitchFamily="65" charset="-122"/>
              </a:rPr>
              <a:t>第一部分</a:t>
            </a:r>
          </a:p>
        </p:txBody>
      </p:sp>
      <p:sp>
        <p:nvSpPr>
          <p:cNvPr id="1007638" name="文本框 45"/>
          <p:cNvSpPr txBox="1">
            <a:spLocks noChangeArrowheads="1"/>
          </p:cNvSpPr>
          <p:nvPr/>
        </p:nvSpPr>
        <p:spPr bwMode="auto">
          <a:xfrm>
            <a:off x="3028950" y="3397250"/>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a:solidFill>
                <a:srgbClr val="FEB54F"/>
              </a:solidFill>
              <a:latin typeface="微软雅黑" pitchFamily="34" charset="-122"/>
              <a:ea typeface="微软雅黑" pitchFamily="34" charset="-122"/>
            </a:endParaRPr>
          </a:p>
        </p:txBody>
      </p:sp>
      <p:grpSp>
        <p:nvGrpSpPr>
          <p:cNvPr id="1007639" name="Group 23"/>
          <p:cNvGrpSpPr>
            <a:grpSpLocks/>
          </p:cNvGrpSpPr>
          <p:nvPr/>
        </p:nvGrpSpPr>
        <p:grpSpPr bwMode="auto">
          <a:xfrm>
            <a:off x="4514850" y="3213100"/>
            <a:ext cx="3240088" cy="504825"/>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49"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1007642" name="圆角矩形 606"/>
          <p:cNvSpPr>
            <a:spLocks noChangeArrowheads="1"/>
          </p:cNvSpPr>
          <p:nvPr/>
        </p:nvSpPr>
        <p:spPr bwMode="auto">
          <a:xfrm>
            <a:off x="3795713" y="3078163"/>
            <a:ext cx="4537075"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sp>
        <p:nvSpPr>
          <p:cNvPr id="1007643" name="圆角矩形 606"/>
          <p:cNvSpPr>
            <a:spLocks noChangeArrowheads="1"/>
          </p:cNvSpPr>
          <p:nvPr/>
        </p:nvSpPr>
        <p:spPr bwMode="auto">
          <a:xfrm>
            <a:off x="2138363" y="3646488"/>
            <a:ext cx="8208962"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r>
              <a:rPr lang="zh-CN" altLang="en-US" sz="2100">
                <a:solidFill>
                  <a:schemeClr val="bg1"/>
                </a:solidFill>
                <a:latin typeface="微软雅黑" pitchFamily="34" charset="-122"/>
                <a:ea typeface="微软雅黑" pitchFamily="34" charset="-122"/>
              </a:rPr>
              <a:t>课程性质丨教学内容</a:t>
            </a:r>
            <a:r>
              <a:rPr lang="zh-CN" altLang="zh-CN" sz="2100">
                <a:solidFill>
                  <a:schemeClr val="bg1"/>
                </a:solidFill>
                <a:latin typeface="微软雅黑" pitchFamily="34" charset="-122"/>
                <a:ea typeface="微软雅黑" pitchFamily="34" charset="-122"/>
              </a:rPr>
              <a:t>丨</a:t>
            </a:r>
            <a:r>
              <a:rPr lang="zh-CN" altLang="en-US" sz="2100">
                <a:solidFill>
                  <a:schemeClr val="bg1"/>
                </a:solidFill>
                <a:latin typeface="微软雅黑" pitchFamily="34" charset="-122"/>
                <a:ea typeface="微软雅黑" pitchFamily="34" charset="-122"/>
              </a:rPr>
              <a:t>教学目标</a:t>
            </a:r>
            <a:r>
              <a:rPr lang="zh-CN" altLang="zh-CN" sz="2100">
                <a:solidFill>
                  <a:schemeClr val="bg1"/>
                </a:solidFill>
                <a:latin typeface="微软雅黑" pitchFamily="34" charset="-122"/>
                <a:ea typeface="微软雅黑" pitchFamily="34" charset="-122"/>
              </a:rPr>
              <a:t>丨</a:t>
            </a:r>
            <a:r>
              <a:rPr lang="zh-CN" altLang="en-US" sz="2100">
                <a:solidFill>
                  <a:schemeClr val="bg1"/>
                </a:solidFill>
                <a:latin typeface="微软雅黑" pitchFamily="34" charset="-122"/>
                <a:ea typeface="微软雅黑" pitchFamily="34" charset="-122"/>
              </a:rPr>
              <a:t>学情分析</a:t>
            </a:r>
            <a:r>
              <a:rPr lang="zh-CN" altLang="zh-CN" sz="2100">
                <a:solidFill>
                  <a:schemeClr val="bg1"/>
                </a:solidFill>
                <a:latin typeface="微软雅黑" pitchFamily="34" charset="-122"/>
                <a:ea typeface="微软雅黑" pitchFamily="34" charset="-122"/>
              </a:rPr>
              <a:t>丨教学</a:t>
            </a:r>
            <a:r>
              <a:rPr lang="zh-CN" altLang="en-US" sz="2100">
                <a:solidFill>
                  <a:schemeClr val="bg1"/>
                </a:solidFill>
                <a:latin typeface="微软雅黑" pitchFamily="34" charset="-122"/>
                <a:ea typeface="微软雅黑" pitchFamily="34" charset="-122"/>
              </a:rPr>
              <a:t>重点</a:t>
            </a:r>
            <a:r>
              <a:rPr lang="zh-CN" altLang="zh-CN" sz="2100">
                <a:solidFill>
                  <a:schemeClr val="bg1"/>
                </a:solidFill>
                <a:latin typeface="微软雅黑" pitchFamily="34" charset="-122"/>
                <a:ea typeface="微软雅黑" pitchFamily="34" charset="-122"/>
              </a:rPr>
              <a:t>丨教学</a:t>
            </a:r>
            <a:r>
              <a:rPr lang="zh-CN" altLang="en-US" sz="2100">
                <a:solidFill>
                  <a:schemeClr val="bg1"/>
                </a:solidFill>
                <a:latin typeface="微软雅黑" pitchFamily="34" charset="-122"/>
                <a:ea typeface="微软雅黑" pitchFamily="34" charset="-122"/>
              </a:rPr>
              <a:t>难点</a:t>
            </a:r>
            <a:endParaRPr lang="zh-CN" altLang="zh-CN" sz="2100">
              <a:solidFill>
                <a:schemeClr val="bg1"/>
              </a:solidFill>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grpId="0" nodeType="afterEffect">
                                  <p:stCondLst>
                                    <p:cond delay="0"/>
                                  </p:stCondLst>
                                  <p:iterate type="lt">
                                    <p:tmPct val="18000"/>
                                  </p:iterate>
                                  <p:childTnLst>
                                    <p:set>
                                      <p:cBhvr>
                                        <p:cTn id="6" dur="1" fill="hold">
                                          <p:stCondLst>
                                            <p:cond delay="0"/>
                                          </p:stCondLst>
                                        </p:cTn>
                                        <p:tgtEl>
                                          <p:spTgt spid="1007637"/>
                                        </p:tgtEl>
                                        <p:attrNameLst>
                                          <p:attrName>style.visibility</p:attrName>
                                        </p:attrNameLst>
                                      </p:cBhvr>
                                      <p:to>
                                        <p:strVal val="visible"/>
                                      </p:to>
                                    </p:set>
                                    <p:animEffect transition="in" filter="fade">
                                      <p:cBhvr>
                                        <p:cTn id="7" dur="750"/>
                                        <p:tgtEl>
                                          <p:spTgt spid="1007637"/>
                                        </p:tgtEl>
                                      </p:cBhvr>
                                    </p:animEffect>
                                    <p:anim calcmode="lin" valueType="num">
                                      <p:cBhvr>
                                        <p:cTn id="8" dur="750" fill="hold"/>
                                        <p:tgtEl>
                                          <p:spTgt spid="1007637"/>
                                        </p:tgtEl>
                                        <p:attrNameLst>
                                          <p:attrName>ppt_w</p:attrName>
                                        </p:attrNameLst>
                                      </p:cBhvr>
                                      <p:tavLst>
                                        <p:tav tm="0" fmla="#ppt_w*sin(2.5*pi*$)">
                                          <p:val>
                                            <p:fltVal val="0"/>
                                          </p:val>
                                        </p:tav>
                                        <p:tav tm="100000">
                                          <p:val>
                                            <p:fltVal val="1"/>
                                          </p:val>
                                        </p:tav>
                                      </p:tavLst>
                                    </p:anim>
                                    <p:anim calcmode="lin" valueType="num">
                                      <p:cBhvr>
                                        <p:cTn id="9" dur="750" fill="hold"/>
                                        <p:tgtEl>
                                          <p:spTgt spid="1007637"/>
                                        </p:tgtEl>
                                        <p:attrNameLst>
                                          <p:attrName>ppt_h</p:attrName>
                                        </p:attrNameLst>
                                      </p:cBhvr>
                                      <p:tavLst>
                                        <p:tav tm="0">
                                          <p:val>
                                            <p:strVal val="#ppt_h"/>
                                          </p:val>
                                        </p:tav>
                                        <p:tav tm="100000">
                                          <p:val>
                                            <p:strVal val="#ppt_h"/>
                                          </p:val>
                                        </p:tav>
                                      </p:tavLst>
                                    </p:anim>
                                  </p:childTnLst>
                                </p:cTn>
                              </p:par>
                            </p:childTnLst>
                          </p:cTn>
                        </p:par>
                        <p:par>
                          <p:cTn id="10" fill="hold" nodeType="afterGroup">
                            <p:stCondLst>
                              <p:cond delay="1155"/>
                            </p:stCondLst>
                            <p:childTnLst>
                              <p:par>
                                <p:cTn id="11" presetID="15" presetClass="entr" presetSubtype="0" fill="hold" nodeType="afterEffect">
                                  <p:stCondLst>
                                    <p:cond delay="0"/>
                                  </p:stCondLst>
                                  <p:childTnLst>
                                    <p:set>
                                      <p:cBhvr>
                                        <p:cTn id="12" dur="1" fill="hold">
                                          <p:stCondLst>
                                            <p:cond delay="0"/>
                                          </p:stCondLst>
                                        </p:cTn>
                                        <p:tgtEl>
                                          <p:spTgt spid="1007639"/>
                                        </p:tgtEl>
                                        <p:attrNameLst>
                                          <p:attrName>style.visibility</p:attrName>
                                        </p:attrNameLst>
                                      </p:cBhvr>
                                      <p:to>
                                        <p:strVal val="visible"/>
                                      </p:to>
                                    </p:set>
                                    <p:anim calcmode="lin" valueType="num">
                                      <p:cBhvr>
                                        <p:cTn id="13" dur="2000" fill="hold"/>
                                        <p:tgtEl>
                                          <p:spTgt spid="1007639"/>
                                        </p:tgtEl>
                                        <p:attrNameLst>
                                          <p:attrName>ppt_w</p:attrName>
                                        </p:attrNameLst>
                                      </p:cBhvr>
                                      <p:tavLst>
                                        <p:tav tm="0">
                                          <p:val>
                                            <p:fltVal val="0"/>
                                          </p:val>
                                        </p:tav>
                                        <p:tav tm="100000">
                                          <p:val>
                                            <p:strVal val="#ppt_w"/>
                                          </p:val>
                                        </p:tav>
                                      </p:tavLst>
                                    </p:anim>
                                    <p:anim calcmode="lin" valueType="num">
                                      <p:cBhvr>
                                        <p:cTn id="14" dur="2000" fill="hold"/>
                                        <p:tgtEl>
                                          <p:spTgt spid="1007639"/>
                                        </p:tgtEl>
                                        <p:attrNameLst>
                                          <p:attrName>ppt_h</p:attrName>
                                        </p:attrNameLst>
                                      </p:cBhvr>
                                      <p:tavLst>
                                        <p:tav tm="0">
                                          <p:val>
                                            <p:fltVal val="0"/>
                                          </p:val>
                                        </p:tav>
                                        <p:tav tm="100000">
                                          <p:val>
                                            <p:strVal val="#ppt_h"/>
                                          </p:val>
                                        </p:tav>
                                      </p:tavLst>
                                    </p:anim>
                                    <p:anim calcmode="lin" valueType="num">
                                      <p:cBhvr>
                                        <p:cTn id="15" dur="2000" fill="hold"/>
                                        <p:tgtEl>
                                          <p:spTgt spid="1007639"/>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1007639"/>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3155"/>
                            </p:stCondLst>
                            <p:childTnLst>
                              <p:par>
                                <p:cTn id="18" presetID="22" presetClass="entr" presetSubtype="8" fill="hold" grpId="0" nodeType="afterEffect">
                                  <p:stCondLst>
                                    <p:cond delay="0"/>
                                  </p:stCondLst>
                                  <p:childTnLst>
                                    <p:set>
                                      <p:cBhvr>
                                        <p:cTn id="19" dur="1" fill="hold">
                                          <p:stCondLst>
                                            <p:cond delay="0"/>
                                          </p:stCondLst>
                                        </p:cTn>
                                        <p:tgtEl>
                                          <p:spTgt spid="1007642"/>
                                        </p:tgtEl>
                                        <p:attrNameLst>
                                          <p:attrName>style.visibility</p:attrName>
                                        </p:attrNameLst>
                                      </p:cBhvr>
                                      <p:to>
                                        <p:strVal val="visible"/>
                                      </p:to>
                                    </p:set>
                                    <p:animEffect transition="in" filter="wipe(left)">
                                      <p:cBhvr>
                                        <p:cTn id="20" dur="3000"/>
                                        <p:tgtEl>
                                          <p:spTgt spid="1007642"/>
                                        </p:tgtEl>
                                      </p:cBhvr>
                                    </p:animEffect>
                                  </p:childTnLst>
                                </p:cTn>
                              </p:par>
                            </p:childTnLst>
                          </p:cTn>
                        </p:par>
                        <p:par>
                          <p:cTn id="21" fill="hold" nodeType="afterGroup">
                            <p:stCondLst>
                              <p:cond delay="6155"/>
                            </p:stCondLst>
                            <p:childTnLst>
                              <p:par>
                                <p:cTn id="22" presetID="22" presetClass="entr" presetSubtype="8" fill="hold" grpId="0" nodeType="afterEffect">
                                  <p:stCondLst>
                                    <p:cond delay="0"/>
                                  </p:stCondLst>
                                  <p:childTnLst>
                                    <p:set>
                                      <p:cBhvr>
                                        <p:cTn id="23" dur="1" fill="hold">
                                          <p:stCondLst>
                                            <p:cond delay="0"/>
                                          </p:stCondLst>
                                        </p:cTn>
                                        <p:tgtEl>
                                          <p:spTgt spid="1007643"/>
                                        </p:tgtEl>
                                        <p:attrNameLst>
                                          <p:attrName>style.visibility</p:attrName>
                                        </p:attrNameLst>
                                      </p:cBhvr>
                                      <p:to>
                                        <p:strVal val="visible"/>
                                      </p:to>
                                    </p:set>
                                    <p:animEffect transition="in" filter="wipe(left)">
                                      <p:cBhvr>
                                        <p:cTn id="24" dur="5000"/>
                                        <p:tgtEl>
                                          <p:spTgt spid="1007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7637" grpId="0"/>
      <p:bldP spid="1007642" grpId="0"/>
      <p:bldP spid="10076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课程性质</a:t>
            </a:r>
          </a:p>
        </p:txBody>
      </p:sp>
      <p:grpSp>
        <p:nvGrpSpPr>
          <p:cNvPr id="944287" name="Group 159"/>
          <p:cNvGrpSpPr>
            <a:grpSpLocks/>
          </p:cNvGrpSpPr>
          <p:nvPr/>
        </p:nvGrpSpPr>
        <p:grpSpPr bwMode="auto">
          <a:xfrm>
            <a:off x="985838" y="117475"/>
            <a:ext cx="3527425" cy="622300"/>
            <a:chOff x="4522" y="2750"/>
            <a:chExt cx="4861" cy="552"/>
          </a:xfrm>
        </p:grpSpPr>
        <p:sp>
          <p:nvSpPr>
            <p:cNvPr id="20"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21"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44290" name="圆角矩形 606"/>
          <p:cNvSpPr>
            <a:spLocks noChangeArrowheads="1"/>
          </p:cNvSpPr>
          <p:nvPr/>
        </p:nvSpPr>
        <p:spPr bwMode="auto">
          <a:xfrm>
            <a:off x="1130300"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grpSp>
        <p:nvGrpSpPr>
          <p:cNvPr id="2" name="组合 1"/>
          <p:cNvGrpSpPr>
            <a:grpSpLocks/>
          </p:cNvGrpSpPr>
          <p:nvPr/>
        </p:nvGrpSpPr>
        <p:grpSpPr bwMode="auto">
          <a:xfrm>
            <a:off x="7816850" y="2266950"/>
            <a:ext cx="2962275" cy="3584575"/>
            <a:chOff x="4832531" y="1500201"/>
            <a:chExt cx="2966869" cy="3501947"/>
          </a:xfrm>
        </p:grpSpPr>
        <p:grpSp>
          <p:nvGrpSpPr>
            <p:cNvPr id="3" name="等腰三角形 16"/>
            <p:cNvGrpSpPr>
              <a:grpSpLocks/>
            </p:cNvGrpSpPr>
            <p:nvPr/>
          </p:nvGrpSpPr>
          <p:grpSpPr bwMode="auto">
            <a:xfrm>
              <a:off x="4855307" y="4427500"/>
              <a:ext cx="2852557" cy="682910"/>
              <a:chOff x="5998464" y="3803904"/>
              <a:chExt cx="2139696" cy="512064"/>
            </a:xfrm>
          </p:grpSpPr>
          <p:pic>
            <p:nvPicPr>
              <p:cNvPr id="944293" name="等腰三角形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8464" y="3803904"/>
                <a:ext cx="2139696" cy="512064"/>
              </a:xfrm>
              <a:prstGeom prst="rect">
                <a:avLst/>
              </a:prstGeom>
              <a:noFill/>
              <a:extLst>
                <a:ext uri="{909E8E84-426E-40DD-AFC4-6F175D3DCCD1}">
                  <a14:hiddenFill xmlns:a14="http://schemas.microsoft.com/office/drawing/2010/main">
                    <a:solidFill>
                      <a:srgbClr val="FFFFFF"/>
                    </a:solidFill>
                  </a14:hiddenFill>
                </a:ext>
              </a:extLst>
            </p:spPr>
          </p:pic>
          <p:sp>
            <p:nvSpPr>
              <p:cNvPr id="944294" name="Text Box 166"/>
              <p:cNvSpPr txBox="1">
                <a:spLocks noChangeArrowheads="1"/>
              </p:cNvSpPr>
              <p:nvPr/>
            </p:nvSpPr>
            <p:spPr bwMode="auto">
              <a:xfrm rot="11220000">
                <a:off x="5981380" y="3941286"/>
                <a:ext cx="2142746" cy="29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4" name="任意多边形 3"/>
            <p:cNvGrpSpPr>
              <a:grpSpLocks/>
            </p:cNvGrpSpPr>
            <p:nvPr/>
          </p:nvGrpSpPr>
          <p:grpSpPr bwMode="auto">
            <a:xfrm>
              <a:off x="5789905" y="1476353"/>
              <a:ext cx="2039863" cy="3398291"/>
              <a:chOff x="6699504" y="1591056"/>
              <a:chExt cx="1530096" cy="2548128"/>
            </a:xfrm>
          </p:grpSpPr>
          <p:pic>
            <p:nvPicPr>
              <p:cNvPr id="944296" name="任意多边形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9504" y="1591056"/>
                <a:ext cx="1530096" cy="2548128"/>
              </a:xfrm>
              <a:prstGeom prst="rect">
                <a:avLst/>
              </a:prstGeom>
              <a:noFill/>
              <a:extLst>
                <a:ext uri="{909E8E84-426E-40DD-AFC4-6F175D3DCCD1}">
                  <a14:hiddenFill xmlns:a14="http://schemas.microsoft.com/office/drawing/2010/main">
                    <a:solidFill>
                      <a:srgbClr val="FFFFFF"/>
                    </a:solidFill>
                  </a14:hiddenFill>
                </a:ext>
              </a:extLst>
            </p:spPr>
          </p:pic>
          <p:sp>
            <p:nvSpPr>
              <p:cNvPr id="944297" name="Text Box 169"/>
              <p:cNvSpPr txBox="1">
                <a:spLocks noChangeArrowheads="1"/>
              </p:cNvSpPr>
              <p:nvPr/>
            </p:nvSpPr>
            <p:spPr bwMode="auto">
              <a:xfrm>
                <a:off x="6719527" y="1608938"/>
                <a:ext cx="1487294" cy="250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5" name="椭圆 4"/>
          <p:cNvGrpSpPr>
            <a:grpSpLocks/>
          </p:cNvGrpSpPr>
          <p:nvPr/>
        </p:nvGrpSpPr>
        <p:grpSpPr bwMode="auto">
          <a:xfrm>
            <a:off x="1098550" y="1843088"/>
            <a:ext cx="4144963" cy="4251325"/>
            <a:chOff x="588" y="818"/>
            <a:chExt cx="1962" cy="1962"/>
          </a:xfrm>
        </p:grpSpPr>
        <p:pic>
          <p:nvPicPr>
            <p:cNvPr id="944299" name="椭圆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 y="818"/>
              <a:ext cx="1962" cy="1962"/>
            </a:xfrm>
            <a:prstGeom prst="rect">
              <a:avLst/>
            </a:prstGeom>
            <a:noFill/>
            <a:extLst>
              <a:ext uri="{909E8E84-426E-40DD-AFC4-6F175D3DCCD1}">
                <a14:hiddenFill xmlns:a14="http://schemas.microsoft.com/office/drawing/2010/main">
                  <a:solidFill>
                    <a:srgbClr val="FFFFFF"/>
                  </a:solidFill>
                </a14:hiddenFill>
              </a:ext>
            </a:extLst>
          </p:spPr>
        </p:pic>
        <p:sp>
          <p:nvSpPr>
            <p:cNvPr id="944300" name="Text Box 172"/>
            <p:cNvSpPr txBox="1">
              <a:spLocks noChangeArrowheads="1"/>
            </p:cNvSpPr>
            <p:nvPr/>
          </p:nvSpPr>
          <p:spPr bwMode="auto">
            <a:xfrm>
              <a:off x="877" y="1109"/>
              <a:ext cx="1382" cy="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6" name="组合 5"/>
          <p:cNvGrpSpPr>
            <a:grpSpLocks/>
          </p:cNvGrpSpPr>
          <p:nvPr/>
        </p:nvGrpSpPr>
        <p:grpSpPr bwMode="auto">
          <a:xfrm>
            <a:off x="6208713" y="2266950"/>
            <a:ext cx="2962275" cy="3584575"/>
            <a:chOff x="4832531" y="1500201"/>
            <a:chExt cx="2966869" cy="3501947"/>
          </a:xfrm>
        </p:grpSpPr>
        <p:grpSp>
          <p:nvGrpSpPr>
            <p:cNvPr id="7" name="等腰三角形 16"/>
            <p:cNvGrpSpPr>
              <a:grpSpLocks/>
            </p:cNvGrpSpPr>
            <p:nvPr/>
          </p:nvGrpSpPr>
          <p:grpSpPr bwMode="auto">
            <a:xfrm>
              <a:off x="4855675" y="4427500"/>
              <a:ext cx="2852557" cy="682910"/>
              <a:chOff x="4791456" y="3803904"/>
              <a:chExt cx="2139696" cy="512064"/>
            </a:xfrm>
          </p:grpSpPr>
          <p:pic>
            <p:nvPicPr>
              <p:cNvPr id="944303" name="等腰三角形 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1456" y="3803904"/>
                <a:ext cx="2139696" cy="512064"/>
              </a:xfrm>
              <a:prstGeom prst="rect">
                <a:avLst/>
              </a:prstGeom>
              <a:noFill/>
              <a:extLst>
                <a:ext uri="{909E8E84-426E-40DD-AFC4-6F175D3DCCD1}">
                  <a14:hiddenFill xmlns:a14="http://schemas.microsoft.com/office/drawing/2010/main">
                    <a:solidFill>
                      <a:srgbClr val="FFFFFF"/>
                    </a:solidFill>
                  </a14:hiddenFill>
                </a:ext>
              </a:extLst>
            </p:spPr>
          </p:pic>
          <p:sp>
            <p:nvSpPr>
              <p:cNvPr id="944304" name="Text Box 176"/>
              <p:cNvSpPr txBox="1">
                <a:spLocks noChangeArrowheads="1"/>
              </p:cNvSpPr>
              <p:nvPr/>
            </p:nvSpPr>
            <p:spPr bwMode="auto">
              <a:xfrm rot="11220000">
                <a:off x="4774096" y="3941286"/>
                <a:ext cx="2142746" cy="29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8" name="任意多边形 7"/>
            <p:cNvGrpSpPr>
              <a:grpSpLocks/>
            </p:cNvGrpSpPr>
            <p:nvPr/>
          </p:nvGrpSpPr>
          <p:grpSpPr bwMode="auto">
            <a:xfrm>
              <a:off x="5790273" y="1476353"/>
              <a:ext cx="2039863" cy="3398291"/>
              <a:chOff x="5492496" y="1591056"/>
              <a:chExt cx="1530096" cy="2548128"/>
            </a:xfrm>
          </p:grpSpPr>
          <p:pic>
            <p:nvPicPr>
              <p:cNvPr id="944306" name="任意多边形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2496" y="1591056"/>
                <a:ext cx="1530096" cy="2548128"/>
              </a:xfrm>
              <a:prstGeom prst="rect">
                <a:avLst/>
              </a:prstGeom>
              <a:noFill/>
              <a:extLst>
                <a:ext uri="{909E8E84-426E-40DD-AFC4-6F175D3DCCD1}">
                  <a14:hiddenFill xmlns:a14="http://schemas.microsoft.com/office/drawing/2010/main">
                    <a:solidFill>
                      <a:srgbClr val="FFFFFF"/>
                    </a:solidFill>
                  </a14:hiddenFill>
                </a:ext>
              </a:extLst>
            </p:spPr>
          </p:pic>
          <p:sp>
            <p:nvSpPr>
              <p:cNvPr id="944307" name="Text Box 179"/>
              <p:cNvSpPr txBox="1">
                <a:spLocks noChangeArrowheads="1"/>
              </p:cNvSpPr>
              <p:nvPr/>
            </p:nvSpPr>
            <p:spPr bwMode="auto">
              <a:xfrm>
                <a:off x="5512243" y="1608938"/>
                <a:ext cx="1487294" cy="250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9" name="组合 8"/>
          <p:cNvGrpSpPr>
            <a:grpSpLocks/>
          </p:cNvGrpSpPr>
          <p:nvPr/>
        </p:nvGrpSpPr>
        <p:grpSpPr bwMode="auto">
          <a:xfrm>
            <a:off x="4630738" y="2266950"/>
            <a:ext cx="2962275" cy="3584575"/>
            <a:chOff x="4832531" y="1500201"/>
            <a:chExt cx="2966869" cy="3501947"/>
          </a:xfrm>
        </p:grpSpPr>
        <p:grpSp>
          <p:nvGrpSpPr>
            <p:cNvPr id="10" name="等腰三角形 16"/>
            <p:cNvGrpSpPr>
              <a:grpSpLocks/>
            </p:cNvGrpSpPr>
            <p:nvPr/>
          </p:nvGrpSpPr>
          <p:grpSpPr bwMode="auto">
            <a:xfrm>
              <a:off x="4861134" y="4427500"/>
              <a:ext cx="2852557" cy="682910"/>
              <a:chOff x="3608832" y="3803904"/>
              <a:chExt cx="2139696" cy="512064"/>
            </a:xfrm>
          </p:grpSpPr>
          <p:pic>
            <p:nvPicPr>
              <p:cNvPr id="944310" name="等腰三角形 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8832" y="3803904"/>
                <a:ext cx="2139696" cy="512064"/>
              </a:xfrm>
              <a:prstGeom prst="rect">
                <a:avLst/>
              </a:prstGeom>
              <a:noFill/>
              <a:extLst>
                <a:ext uri="{909E8E84-426E-40DD-AFC4-6F175D3DCCD1}">
                  <a14:hiddenFill xmlns:a14="http://schemas.microsoft.com/office/drawing/2010/main">
                    <a:solidFill>
                      <a:srgbClr val="FFFFFF"/>
                    </a:solidFill>
                  </a14:hiddenFill>
                </a:ext>
              </a:extLst>
            </p:spPr>
          </p:pic>
          <p:sp>
            <p:nvSpPr>
              <p:cNvPr id="944311" name="Text Box 183"/>
              <p:cNvSpPr txBox="1">
                <a:spLocks noChangeArrowheads="1"/>
              </p:cNvSpPr>
              <p:nvPr/>
            </p:nvSpPr>
            <p:spPr bwMode="auto">
              <a:xfrm rot="11220000">
                <a:off x="3587377" y="3941286"/>
                <a:ext cx="2142746" cy="29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11" name="任意多边形 10"/>
            <p:cNvGrpSpPr>
              <a:grpSpLocks/>
            </p:cNvGrpSpPr>
            <p:nvPr/>
          </p:nvGrpSpPr>
          <p:grpSpPr bwMode="auto">
            <a:xfrm>
              <a:off x="5795732" y="1476353"/>
              <a:ext cx="2039863" cy="3398291"/>
              <a:chOff x="4309872" y="1591056"/>
              <a:chExt cx="1530096" cy="2548128"/>
            </a:xfrm>
          </p:grpSpPr>
          <p:pic>
            <p:nvPicPr>
              <p:cNvPr id="944313" name="任意多边形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9872" y="1591056"/>
                <a:ext cx="1530096" cy="2548128"/>
              </a:xfrm>
              <a:prstGeom prst="rect">
                <a:avLst/>
              </a:prstGeom>
              <a:noFill/>
              <a:extLst>
                <a:ext uri="{909E8E84-426E-40DD-AFC4-6F175D3DCCD1}">
                  <a14:hiddenFill xmlns:a14="http://schemas.microsoft.com/office/drawing/2010/main">
                    <a:solidFill>
                      <a:srgbClr val="FFFFFF"/>
                    </a:solidFill>
                  </a14:hiddenFill>
                </a:ext>
              </a:extLst>
            </p:spPr>
          </p:pic>
          <p:sp>
            <p:nvSpPr>
              <p:cNvPr id="944314" name="Text Box 186"/>
              <p:cNvSpPr txBox="1">
                <a:spLocks noChangeArrowheads="1"/>
              </p:cNvSpPr>
              <p:nvPr/>
            </p:nvSpPr>
            <p:spPr bwMode="auto">
              <a:xfrm>
                <a:off x="4325524" y="1608938"/>
                <a:ext cx="1487294" cy="250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12" name="组合 11"/>
          <p:cNvGrpSpPr>
            <a:grpSpLocks/>
          </p:cNvGrpSpPr>
          <p:nvPr/>
        </p:nvGrpSpPr>
        <p:grpSpPr bwMode="auto">
          <a:xfrm>
            <a:off x="3011488" y="2266950"/>
            <a:ext cx="2962275" cy="3584575"/>
            <a:chOff x="4832531" y="1500201"/>
            <a:chExt cx="2966869" cy="3501947"/>
          </a:xfrm>
        </p:grpSpPr>
        <p:grpSp>
          <p:nvGrpSpPr>
            <p:cNvPr id="13" name="等腰三角形 16"/>
            <p:cNvGrpSpPr>
              <a:grpSpLocks/>
            </p:cNvGrpSpPr>
            <p:nvPr/>
          </p:nvGrpSpPr>
          <p:grpSpPr bwMode="auto">
            <a:xfrm>
              <a:off x="4856143" y="4427500"/>
              <a:ext cx="2852557" cy="682910"/>
              <a:chOff x="2389632" y="3803904"/>
              <a:chExt cx="2139696" cy="512064"/>
            </a:xfrm>
          </p:grpSpPr>
          <p:pic>
            <p:nvPicPr>
              <p:cNvPr id="944317" name="等腰三角形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9632" y="3803904"/>
                <a:ext cx="2139696" cy="512064"/>
              </a:xfrm>
              <a:prstGeom prst="rect">
                <a:avLst/>
              </a:prstGeom>
              <a:noFill/>
              <a:extLst>
                <a:ext uri="{909E8E84-426E-40DD-AFC4-6F175D3DCCD1}">
                  <a14:hiddenFill xmlns:a14="http://schemas.microsoft.com/office/drawing/2010/main">
                    <a:solidFill>
                      <a:srgbClr val="FFFFFF"/>
                    </a:solidFill>
                  </a14:hiddenFill>
                </a:ext>
              </a:extLst>
            </p:spPr>
          </p:pic>
          <p:sp>
            <p:nvSpPr>
              <p:cNvPr id="944318" name="Text Box 190"/>
              <p:cNvSpPr txBox="1">
                <a:spLocks noChangeArrowheads="1"/>
              </p:cNvSpPr>
              <p:nvPr/>
            </p:nvSpPr>
            <p:spPr bwMode="auto">
              <a:xfrm rot="11220000">
                <a:off x="2371921" y="3941286"/>
                <a:ext cx="2142746" cy="29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14" name="任意多边形 13"/>
            <p:cNvGrpSpPr>
              <a:grpSpLocks/>
            </p:cNvGrpSpPr>
            <p:nvPr/>
          </p:nvGrpSpPr>
          <p:grpSpPr bwMode="auto">
            <a:xfrm>
              <a:off x="5790741" y="1476353"/>
              <a:ext cx="2039863" cy="3398291"/>
              <a:chOff x="3090672" y="1591056"/>
              <a:chExt cx="1530096" cy="2548128"/>
            </a:xfrm>
          </p:grpSpPr>
          <p:pic>
            <p:nvPicPr>
              <p:cNvPr id="944320" name="任意多边形 1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90672" y="1591056"/>
                <a:ext cx="1530096" cy="2548128"/>
              </a:xfrm>
              <a:prstGeom prst="rect">
                <a:avLst/>
              </a:prstGeom>
              <a:noFill/>
              <a:extLst>
                <a:ext uri="{909E8E84-426E-40DD-AFC4-6F175D3DCCD1}">
                  <a14:hiddenFill xmlns:a14="http://schemas.microsoft.com/office/drawing/2010/main">
                    <a:solidFill>
                      <a:srgbClr val="FFFFFF"/>
                    </a:solidFill>
                  </a14:hiddenFill>
                </a:ext>
              </a:extLst>
            </p:spPr>
          </p:pic>
          <p:sp>
            <p:nvSpPr>
              <p:cNvPr id="944321" name="Text Box 193"/>
              <p:cNvSpPr txBox="1">
                <a:spLocks noChangeArrowheads="1"/>
              </p:cNvSpPr>
              <p:nvPr/>
            </p:nvSpPr>
            <p:spPr bwMode="auto">
              <a:xfrm>
                <a:off x="3110068" y="1608938"/>
                <a:ext cx="1487294" cy="250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15" name="组合 14"/>
          <p:cNvGrpSpPr>
            <a:grpSpLocks/>
          </p:cNvGrpSpPr>
          <p:nvPr/>
        </p:nvGrpSpPr>
        <p:grpSpPr bwMode="auto">
          <a:xfrm>
            <a:off x="1392238" y="2266950"/>
            <a:ext cx="2960687" cy="3584575"/>
            <a:chOff x="1538516" y="1764413"/>
            <a:chExt cx="2966869" cy="3501947"/>
          </a:xfrm>
        </p:grpSpPr>
        <p:grpSp>
          <p:nvGrpSpPr>
            <p:cNvPr id="16" name="等腰三角形 16"/>
            <p:cNvGrpSpPr>
              <a:grpSpLocks/>
            </p:cNvGrpSpPr>
            <p:nvPr/>
          </p:nvGrpSpPr>
          <p:grpSpPr bwMode="auto">
            <a:xfrm>
              <a:off x="1568499" y="4691712"/>
              <a:ext cx="2844430" cy="682910"/>
              <a:chOff x="1176528" y="3803904"/>
              <a:chExt cx="2133600" cy="512064"/>
            </a:xfrm>
          </p:grpSpPr>
          <p:pic>
            <p:nvPicPr>
              <p:cNvPr id="944324" name="等腰三角形 1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76528" y="3803904"/>
                <a:ext cx="2133600" cy="512064"/>
              </a:xfrm>
              <a:prstGeom prst="rect">
                <a:avLst/>
              </a:prstGeom>
              <a:noFill/>
              <a:extLst>
                <a:ext uri="{909E8E84-426E-40DD-AFC4-6F175D3DCCD1}">
                  <a14:hiddenFill xmlns:a14="http://schemas.microsoft.com/office/drawing/2010/main">
                    <a:solidFill>
                      <a:srgbClr val="FFFFFF"/>
                    </a:solidFill>
                  </a14:hiddenFill>
                </a:ext>
              </a:extLst>
            </p:spPr>
          </p:pic>
          <p:sp>
            <p:nvSpPr>
              <p:cNvPr id="944325" name="Text Box 197"/>
              <p:cNvSpPr txBox="1">
                <a:spLocks noChangeArrowheads="1"/>
              </p:cNvSpPr>
              <p:nvPr/>
            </p:nvSpPr>
            <p:spPr bwMode="auto">
              <a:xfrm rot="11220000">
                <a:off x="1154038" y="3941286"/>
                <a:ext cx="2142746" cy="29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17" name="任意多边形 16"/>
            <p:cNvGrpSpPr>
              <a:grpSpLocks/>
            </p:cNvGrpSpPr>
            <p:nvPr/>
          </p:nvGrpSpPr>
          <p:grpSpPr bwMode="auto">
            <a:xfrm>
              <a:off x="2494970" y="1740565"/>
              <a:ext cx="2039863" cy="3398291"/>
              <a:chOff x="1871472" y="1591056"/>
              <a:chExt cx="1530096" cy="2548128"/>
            </a:xfrm>
          </p:grpSpPr>
          <p:pic>
            <p:nvPicPr>
              <p:cNvPr id="944327" name="任意多边形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1472" y="1591056"/>
                <a:ext cx="1530096" cy="2548128"/>
              </a:xfrm>
              <a:prstGeom prst="rect">
                <a:avLst/>
              </a:prstGeom>
              <a:noFill/>
              <a:extLst>
                <a:ext uri="{909E8E84-426E-40DD-AFC4-6F175D3DCCD1}">
                  <a14:hiddenFill xmlns:a14="http://schemas.microsoft.com/office/drawing/2010/main">
                    <a:solidFill>
                      <a:srgbClr val="FFFFFF"/>
                    </a:solidFill>
                  </a14:hiddenFill>
                </a:ext>
              </a:extLst>
            </p:spPr>
          </p:pic>
          <p:sp>
            <p:nvSpPr>
              <p:cNvPr id="944328" name="Text Box 200"/>
              <p:cNvSpPr txBox="1">
                <a:spLocks noChangeArrowheads="1"/>
              </p:cNvSpPr>
              <p:nvPr/>
            </p:nvSpPr>
            <p:spPr bwMode="auto">
              <a:xfrm>
                <a:off x="1892185" y="1608938"/>
                <a:ext cx="1487294" cy="250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grpSp>
        <p:nvGrpSpPr>
          <p:cNvPr id="18" name="组合 17"/>
          <p:cNvGrpSpPr>
            <a:grpSpLocks/>
          </p:cNvGrpSpPr>
          <p:nvPr/>
        </p:nvGrpSpPr>
        <p:grpSpPr bwMode="auto">
          <a:xfrm>
            <a:off x="1096963" y="2327275"/>
            <a:ext cx="1281112" cy="3284538"/>
            <a:chOff x="1243422" y="1821863"/>
            <a:chExt cx="1284056" cy="3211303"/>
          </a:xfrm>
        </p:grpSpPr>
        <p:grpSp>
          <p:nvGrpSpPr>
            <p:cNvPr id="19" name="任意多边形 18"/>
            <p:cNvGrpSpPr>
              <a:grpSpLocks/>
            </p:cNvGrpSpPr>
            <p:nvPr/>
          </p:nvGrpSpPr>
          <p:grpSpPr bwMode="auto">
            <a:xfrm>
              <a:off x="1243422" y="1821863"/>
              <a:ext cx="1284056" cy="3211303"/>
              <a:chOff x="932688" y="1652017"/>
              <a:chExt cx="963168" cy="2407920"/>
            </a:xfrm>
          </p:grpSpPr>
          <p:pic>
            <p:nvPicPr>
              <p:cNvPr id="944331" name="任意多边形 1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2688" y="1652017"/>
                <a:ext cx="963168" cy="2407920"/>
              </a:xfrm>
              <a:prstGeom prst="rect">
                <a:avLst/>
              </a:prstGeom>
              <a:noFill/>
              <a:extLst>
                <a:ext uri="{909E8E84-426E-40DD-AFC4-6F175D3DCCD1}">
                  <a14:hiddenFill xmlns:a14="http://schemas.microsoft.com/office/drawing/2010/main">
                    <a:solidFill>
                      <a:srgbClr val="FFFFFF"/>
                    </a:solidFill>
                  </a14:hiddenFill>
                </a:ext>
              </a:extLst>
            </p:spPr>
          </p:pic>
          <p:sp>
            <p:nvSpPr>
              <p:cNvPr id="944332" name="Text Box 204"/>
              <p:cNvSpPr txBox="1">
                <a:spLocks noChangeArrowheads="1"/>
              </p:cNvSpPr>
              <p:nvPr/>
            </p:nvSpPr>
            <p:spPr bwMode="auto">
              <a:xfrm>
                <a:off x="938371" y="1658294"/>
                <a:ext cx="953815" cy="2397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sp>
          <p:nvSpPr>
            <p:cNvPr id="944333" name="文本框 3"/>
            <p:cNvSpPr txBox="1">
              <a:spLocks noChangeArrowheads="1"/>
            </p:cNvSpPr>
            <p:nvPr/>
          </p:nvSpPr>
          <p:spPr bwMode="auto">
            <a:xfrm>
              <a:off x="1570027" y="2455469"/>
              <a:ext cx="795124" cy="192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600">
                  <a:solidFill>
                    <a:srgbClr val="FFFFFF"/>
                  </a:solidFill>
                </a:rPr>
                <a:t>添加标题</a:t>
              </a:r>
            </a:p>
          </p:txBody>
        </p:sp>
      </p:grpSp>
      <p:pic>
        <p:nvPicPr>
          <p:cNvPr id="944334" name="文本框 4"/>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95650" y="2608263"/>
            <a:ext cx="947738" cy="749300"/>
          </a:xfrm>
          <a:prstGeom prst="rect">
            <a:avLst/>
          </a:prstGeom>
          <a:noFill/>
          <a:extLst>
            <a:ext uri="{909E8E84-426E-40DD-AFC4-6F175D3DCCD1}">
              <a14:hiddenFill xmlns:a14="http://schemas.microsoft.com/office/drawing/2010/main">
                <a:solidFill>
                  <a:srgbClr val="FFFFFF"/>
                </a:solidFill>
              </a14:hiddenFill>
            </a:ext>
          </a:extLst>
        </p:spPr>
      </p:pic>
      <p:pic>
        <p:nvPicPr>
          <p:cNvPr id="944335" name="矩形 21"/>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25825" y="2647950"/>
            <a:ext cx="639763" cy="134938"/>
          </a:xfrm>
          <a:prstGeom prst="rect">
            <a:avLst/>
          </a:prstGeom>
          <a:noFill/>
          <a:extLst>
            <a:ext uri="{909E8E84-426E-40DD-AFC4-6F175D3DCCD1}">
              <a14:hiddenFill xmlns:a14="http://schemas.microsoft.com/office/drawing/2010/main">
                <a:solidFill>
                  <a:srgbClr val="FFFFFF"/>
                </a:solidFill>
              </a14:hiddenFill>
            </a:ext>
          </a:extLst>
        </p:spPr>
      </p:pic>
      <p:pic>
        <p:nvPicPr>
          <p:cNvPr id="944336" name="文本框 2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7113" y="2608263"/>
            <a:ext cx="949325" cy="749300"/>
          </a:xfrm>
          <a:prstGeom prst="rect">
            <a:avLst/>
          </a:prstGeom>
          <a:noFill/>
          <a:extLst>
            <a:ext uri="{909E8E84-426E-40DD-AFC4-6F175D3DCCD1}">
              <a14:hiddenFill xmlns:a14="http://schemas.microsoft.com/office/drawing/2010/main">
                <a:solidFill>
                  <a:srgbClr val="FFFFFF"/>
                </a:solidFill>
              </a14:hiddenFill>
            </a:ext>
          </a:extLst>
        </p:spPr>
      </p:pic>
      <p:pic>
        <p:nvPicPr>
          <p:cNvPr id="944337" name="矩形 23"/>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91100" y="2647950"/>
            <a:ext cx="649288" cy="134938"/>
          </a:xfrm>
          <a:prstGeom prst="rect">
            <a:avLst/>
          </a:prstGeom>
          <a:noFill/>
          <a:extLst>
            <a:ext uri="{909E8E84-426E-40DD-AFC4-6F175D3DCCD1}">
              <a14:hiddenFill xmlns:a14="http://schemas.microsoft.com/office/drawing/2010/main">
                <a:solidFill>
                  <a:srgbClr val="FFFFFF"/>
                </a:solidFill>
              </a14:hiddenFill>
            </a:ext>
          </a:extLst>
        </p:spPr>
      </p:pic>
      <p:pic>
        <p:nvPicPr>
          <p:cNvPr id="944338" name="文本框 31"/>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91288" y="2608263"/>
            <a:ext cx="949325" cy="749300"/>
          </a:xfrm>
          <a:prstGeom prst="rect">
            <a:avLst/>
          </a:prstGeom>
          <a:noFill/>
          <a:extLst>
            <a:ext uri="{909E8E84-426E-40DD-AFC4-6F175D3DCCD1}">
              <a14:hiddenFill xmlns:a14="http://schemas.microsoft.com/office/drawing/2010/main">
                <a:solidFill>
                  <a:srgbClr val="FFFFFF"/>
                </a:solidFill>
              </a14:hiddenFill>
            </a:ext>
          </a:extLst>
        </p:spPr>
      </p:pic>
      <p:pic>
        <p:nvPicPr>
          <p:cNvPr id="944339" name="矩形 25"/>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46863" y="2647950"/>
            <a:ext cx="639762" cy="134938"/>
          </a:xfrm>
          <a:prstGeom prst="rect">
            <a:avLst/>
          </a:prstGeom>
          <a:noFill/>
          <a:extLst>
            <a:ext uri="{909E8E84-426E-40DD-AFC4-6F175D3DCCD1}">
              <a14:hiddenFill xmlns:a14="http://schemas.microsoft.com/office/drawing/2010/main">
                <a:solidFill>
                  <a:srgbClr val="FFFFFF"/>
                </a:solidFill>
              </a14:hiddenFill>
            </a:ext>
          </a:extLst>
        </p:spPr>
      </p:pic>
      <p:pic>
        <p:nvPicPr>
          <p:cNvPr id="944340" name="文本框 33"/>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05775" y="2608263"/>
            <a:ext cx="950913" cy="749300"/>
          </a:xfrm>
          <a:prstGeom prst="rect">
            <a:avLst/>
          </a:prstGeom>
          <a:noFill/>
          <a:extLst>
            <a:ext uri="{909E8E84-426E-40DD-AFC4-6F175D3DCCD1}">
              <a14:hiddenFill xmlns:a14="http://schemas.microsoft.com/office/drawing/2010/main">
                <a:solidFill>
                  <a:srgbClr val="FFFFFF"/>
                </a:solidFill>
              </a14:hiddenFill>
            </a:ext>
          </a:extLst>
        </p:spPr>
      </p:pic>
      <p:pic>
        <p:nvPicPr>
          <p:cNvPr id="944341" name="矩形 27"/>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259763" y="2647950"/>
            <a:ext cx="649287" cy="134938"/>
          </a:xfrm>
          <a:prstGeom prst="rect">
            <a:avLst/>
          </a:prstGeom>
          <a:noFill/>
          <a:extLst>
            <a:ext uri="{909E8E84-426E-40DD-AFC4-6F175D3DCCD1}">
              <a14:hiddenFill xmlns:a14="http://schemas.microsoft.com/office/drawing/2010/main">
                <a:solidFill>
                  <a:srgbClr val="FFFFFF"/>
                </a:solidFill>
              </a14:hiddenFill>
            </a:ext>
          </a:extLst>
        </p:spPr>
      </p:pic>
      <p:pic>
        <p:nvPicPr>
          <p:cNvPr id="944342" name="文本框 35"/>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56763" y="2608263"/>
            <a:ext cx="949325" cy="749300"/>
          </a:xfrm>
          <a:prstGeom prst="rect">
            <a:avLst/>
          </a:prstGeom>
          <a:noFill/>
          <a:extLst>
            <a:ext uri="{909E8E84-426E-40DD-AFC4-6F175D3DCCD1}">
              <a14:hiddenFill xmlns:a14="http://schemas.microsoft.com/office/drawing/2010/main">
                <a:solidFill>
                  <a:srgbClr val="FFFFFF"/>
                </a:solidFill>
              </a14:hiddenFill>
            </a:ext>
          </a:extLst>
        </p:spPr>
      </p:pic>
      <p:pic>
        <p:nvPicPr>
          <p:cNvPr id="944343" name="矩形 29"/>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810750" y="2647950"/>
            <a:ext cx="649288" cy="134938"/>
          </a:xfrm>
          <a:prstGeom prst="rect">
            <a:avLst/>
          </a:prstGeom>
          <a:noFill/>
          <a:extLst>
            <a:ext uri="{909E8E84-426E-40DD-AFC4-6F175D3DCCD1}">
              <a14:hiddenFill xmlns:a14="http://schemas.microsoft.com/office/drawing/2010/main">
                <a:solidFill>
                  <a:srgbClr val="FFFFFF"/>
                </a:solidFill>
              </a14:hiddenFill>
            </a:ext>
          </a:extLst>
        </p:spPr>
      </p:pic>
      <p:pic>
        <p:nvPicPr>
          <p:cNvPr id="944344" name="Group 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89250" y="3732213"/>
            <a:ext cx="414338" cy="390525"/>
          </a:xfrm>
          <a:prstGeom prst="rect">
            <a:avLst/>
          </a:prstGeom>
          <a:noFill/>
          <a:extLst>
            <a:ext uri="{909E8E84-426E-40DD-AFC4-6F175D3DCCD1}">
              <a14:hiddenFill xmlns:a14="http://schemas.microsoft.com/office/drawing/2010/main">
                <a:solidFill>
                  <a:srgbClr val="FFFFFF"/>
                </a:solidFill>
              </a14:hiddenFill>
            </a:ext>
          </a:extLst>
        </p:spPr>
      </p:pic>
      <p:pic>
        <p:nvPicPr>
          <p:cNvPr id="944345" name="Group 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89450" y="3697288"/>
            <a:ext cx="357188" cy="392112"/>
          </a:xfrm>
          <a:prstGeom prst="rect">
            <a:avLst/>
          </a:prstGeom>
          <a:noFill/>
          <a:extLst>
            <a:ext uri="{909E8E84-426E-40DD-AFC4-6F175D3DCCD1}">
              <a14:hiddenFill xmlns:a14="http://schemas.microsoft.com/office/drawing/2010/main">
                <a:solidFill>
                  <a:srgbClr val="FFFFFF"/>
                </a:solidFill>
              </a14:hiddenFill>
            </a:ext>
          </a:extLst>
        </p:spPr>
      </p:pic>
      <p:pic>
        <p:nvPicPr>
          <p:cNvPr id="944346" name="Freeform 16"/>
          <p:cNvPicPr>
            <a:picLocks noEditPoints="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11875" y="3706813"/>
            <a:ext cx="428625" cy="423862"/>
          </a:xfrm>
          <a:prstGeom prst="rect">
            <a:avLst/>
          </a:prstGeom>
          <a:noFill/>
          <a:extLst>
            <a:ext uri="{909E8E84-426E-40DD-AFC4-6F175D3DCCD1}">
              <a14:hiddenFill xmlns:a14="http://schemas.microsoft.com/office/drawing/2010/main">
                <a:solidFill>
                  <a:srgbClr val="FFFFFF"/>
                </a:solidFill>
              </a14:hiddenFill>
            </a:ext>
          </a:extLst>
        </p:spPr>
      </p:pic>
      <p:pic>
        <p:nvPicPr>
          <p:cNvPr id="944347" name="Group 1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734300" y="3738563"/>
            <a:ext cx="428625" cy="392112"/>
          </a:xfrm>
          <a:prstGeom prst="rect">
            <a:avLst/>
          </a:prstGeom>
          <a:noFill/>
          <a:extLst>
            <a:ext uri="{909E8E84-426E-40DD-AFC4-6F175D3DCCD1}">
              <a14:hiddenFill xmlns:a14="http://schemas.microsoft.com/office/drawing/2010/main">
                <a:solidFill>
                  <a:srgbClr val="FFFFFF"/>
                </a:solidFill>
              </a14:hiddenFill>
            </a:ext>
          </a:extLst>
        </p:spPr>
      </p:pic>
      <p:pic>
        <p:nvPicPr>
          <p:cNvPr id="944348" name="Group 2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282113" y="3714750"/>
            <a:ext cx="431800" cy="390525"/>
          </a:xfrm>
          <a:prstGeom prst="rect">
            <a:avLst/>
          </a:prstGeom>
          <a:noFill/>
          <a:extLst>
            <a:ext uri="{909E8E84-426E-40DD-AFC4-6F175D3DCCD1}">
              <a14:hiddenFill xmlns:a14="http://schemas.microsoft.com/office/drawing/2010/main">
                <a:solidFill>
                  <a:srgbClr val="FFFFFF"/>
                </a:solidFill>
              </a14:hiddenFill>
            </a:ext>
          </a:extLst>
        </p:spPr>
      </p:pic>
      <p:pic>
        <p:nvPicPr>
          <p:cNvPr id="944349" name="文本框 53"/>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784475" y="4064000"/>
            <a:ext cx="1565275" cy="433388"/>
          </a:xfrm>
          <a:prstGeom prst="rect">
            <a:avLst/>
          </a:prstGeom>
          <a:noFill/>
          <a:extLst>
            <a:ext uri="{909E8E84-426E-40DD-AFC4-6F175D3DCCD1}">
              <a14:hiddenFill xmlns:a14="http://schemas.microsoft.com/office/drawing/2010/main">
                <a:solidFill>
                  <a:srgbClr val="FFFFFF"/>
                </a:solidFill>
              </a14:hiddenFill>
            </a:ext>
          </a:extLst>
        </p:spPr>
      </p:pic>
      <p:pic>
        <p:nvPicPr>
          <p:cNvPr id="944350" name="文本框 55"/>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375150" y="4064000"/>
            <a:ext cx="1565275" cy="433388"/>
          </a:xfrm>
          <a:prstGeom prst="rect">
            <a:avLst/>
          </a:prstGeom>
          <a:noFill/>
          <a:extLst>
            <a:ext uri="{909E8E84-426E-40DD-AFC4-6F175D3DCCD1}">
              <a14:hiddenFill xmlns:a14="http://schemas.microsoft.com/office/drawing/2010/main">
                <a:solidFill>
                  <a:srgbClr val="FFFFFF"/>
                </a:solidFill>
              </a14:hiddenFill>
            </a:ext>
          </a:extLst>
        </p:spPr>
      </p:pic>
      <p:pic>
        <p:nvPicPr>
          <p:cNvPr id="944351" name="文本框 57"/>
          <p:cNvPicPr>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021388" y="4064000"/>
            <a:ext cx="1566862" cy="433388"/>
          </a:xfrm>
          <a:prstGeom prst="rect">
            <a:avLst/>
          </a:prstGeom>
          <a:noFill/>
          <a:extLst>
            <a:ext uri="{909E8E84-426E-40DD-AFC4-6F175D3DCCD1}">
              <a14:hiddenFill xmlns:a14="http://schemas.microsoft.com/office/drawing/2010/main">
                <a:solidFill>
                  <a:srgbClr val="FFFFFF"/>
                </a:solidFill>
              </a14:hiddenFill>
            </a:ext>
          </a:extLst>
        </p:spPr>
      </p:pic>
      <p:pic>
        <p:nvPicPr>
          <p:cNvPr id="944352" name="文本框 59"/>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627938" y="4064000"/>
            <a:ext cx="1566862" cy="433388"/>
          </a:xfrm>
          <a:prstGeom prst="rect">
            <a:avLst/>
          </a:prstGeom>
          <a:noFill/>
          <a:extLst>
            <a:ext uri="{909E8E84-426E-40DD-AFC4-6F175D3DCCD1}">
              <a14:hiddenFill xmlns:a14="http://schemas.microsoft.com/office/drawing/2010/main">
                <a:solidFill>
                  <a:srgbClr val="FFFFFF"/>
                </a:solidFill>
              </a14:hiddenFill>
            </a:ext>
          </a:extLst>
        </p:spPr>
      </p:pic>
      <p:pic>
        <p:nvPicPr>
          <p:cNvPr id="944353" name="文本框 66"/>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194800" y="4064000"/>
            <a:ext cx="1565275" cy="433388"/>
          </a:xfrm>
          <a:prstGeom prst="rect">
            <a:avLst/>
          </a:prstGeom>
          <a:noFill/>
          <a:extLst>
            <a:ext uri="{909E8E84-426E-40DD-AFC4-6F175D3DCCD1}">
              <a14:hiddenFill xmlns:a14="http://schemas.microsoft.com/office/drawing/2010/main">
                <a:solidFill>
                  <a:srgbClr val="FFFFFF"/>
                </a:solidFill>
              </a14:hiddenFill>
            </a:ext>
          </a:extLst>
        </p:spPr>
      </p:pic>
      <p:sp>
        <p:nvSpPr>
          <p:cNvPr id="944354" name="文本框 113"/>
          <p:cNvSpPr txBox="1">
            <a:spLocks noChangeArrowheads="1"/>
          </p:cNvSpPr>
          <p:nvPr/>
        </p:nvSpPr>
        <p:spPr bwMode="auto">
          <a:xfrm>
            <a:off x="2828925" y="4413250"/>
            <a:ext cx="11652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7F7F7F"/>
                </a:solidFill>
                <a:latin typeface="微软雅黑" pitchFamily="34" charset="-122"/>
                <a:ea typeface="微软雅黑" pitchFamily="34" charset="-122"/>
              </a:rPr>
              <a:t>单击添加详细文字说明，或复制文本黏贴自此右键只保留文字</a:t>
            </a:r>
          </a:p>
        </p:txBody>
      </p:sp>
      <p:sp>
        <p:nvSpPr>
          <p:cNvPr id="944355" name="文本框 113"/>
          <p:cNvSpPr txBox="1">
            <a:spLocks noChangeArrowheads="1"/>
          </p:cNvSpPr>
          <p:nvPr/>
        </p:nvSpPr>
        <p:spPr bwMode="auto">
          <a:xfrm>
            <a:off x="4429125" y="4416425"/>
            <a:ext cx="116681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7F7F7F"/>
                </a:solidFill>
                <a:latin typeface="微软雅黑" pitchFamily="34" charset="-122"/>
                <a:ea typeface="微软雅黑" pitchFamily="34" charset="-122"/>
              </a:rPr>
              <a:t>单击添加详细文字说明，或复制文本黏贴自此右键只保留文字</a:t>
            </a:r>
          </a:p>
        </p:txBody>
      </p:sp>
      <p:sp>
        <p:nvSpPr>
          <p:cNvPr id="944356" name="文本框 113"/>
          <p:cNvSpPr txBox="1">
            <a:spLocks noChangeArrowheads="1"/>
          </p:cNvSpPr>
          <p:nvPr/>
        </p:nvSpPr>
        <p:spPr bwMode="auto">
          <a:xfrm>
            <a:off x="6081713" y="4416425"/>
            <a:ext cx="1166812"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7F7F7F"/>
                </a:solidFill>
                <a:latin typeface="微软雅黑" pitchFamily="34" charset="-122"/>
                <a:ea typeface="微软雅黑" pitchFamily="34" charset="-122"/>
              </a:rPr>
              <a:t>单击添加详细文字说明，或复制文本黏贴自此右键只保留文字</a:t>
            </a:r>
          </a:p>
        </p:txBody>
      </p:sp>
      <p:sp>
        <p:nvSpPr>
          <p:cNvPr id="944357" name="文本框 113"/>
          <p:cNvSpPr txBox="1">
            <a:spLocks noChangeArrowheads="1"/>
          </p:cNvSpPr>
          <p:nvPr/>
        </p:nvSpPr>
        <p:spPr bwMode="auto">
          <a:xfrm>
            <a:off x="7777163" y="4433888"/>
            <a:ext cx="11652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7F7F7F"/>
                </a:solidFill>
                <a:latin typeface="微软雅黑" pitchFamily="34" charset="-122"/>
                <a:ea typeface="微软雅黑" pitchFamily="34" charset="-122"/>
              </a:rPr>
              <a:t>单击添加详细文字说明，或复制文本黏贴自此右键只保留文字</a:t>
            </a:r>
          </a:p>
        </p:txBody>
      </p:sp>
      <p:sp>
        <p:nvSpPr>
          <p:cNvPr id="944358" name="文本框 113"/>
          <p:cNvSpPr txBox="1">
            <a:spLocks noChangeArrowheads="1"/>
          </p:cNvSpPr>
          <p:nvPr/>
        </p:nvSpPr>
        <p:spPr bwMode="auto">
          <a:xfrm>
            <a:off x="9261475" y="4416425"/>
            <a:ext cx="116681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7F7F7F"/>
                </a:solidFill>
                <a:latin typeface="微软雅黑" pitchFamily="34" charset="-122"/>
                <a:ea typeface="微软雅黑" pitchFamily="34" charset="-122"/>
              </a:rPr>
              <a:t>单击添加详细文字说明，或复制文本黏贴自此右键只保留文字</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44287"/>
                                        </p:tgtEl>
                                        <p:attrNameLst>
                                          <p:attrName>style.visibility</p:attrName>
                                        </p:attrNameLst>
                                      </p:cBhvr>
                                      <p:to>
                                        <p:strVal val="visible"/>
                                      </p:to>
                                    </p:set>
                                    <p:anim calcmode="lin" valueType="num">
                                      <p:cBhvr>
                                        <p:cTn id="7" dur="2000" fill="hold"/>
                                        <p:tgtEl>
                                          <p:spTgt spid="944287"/>
                                        </p:tgtEl>
                                        <p:attrNameLst>
                                          <p:attrName>ppt_w</p:attrName>
                                        </p:attrNameLst>
                                      </p:cBhvr>
                                      <p:tavLst>
                                        <p:tav tm="0">
                                          <p:val>
                                            <p:fltVal val="0"/>
                                          </p:val>
                                        </p:tav>
                                        <p:tav tm="100000">
                                          <p:val>
                                            <p:strVal val="#ppt_w"/>
                                          </p:val>
                                        </p:tav>
                                      </p:tavLst>
                                    </p:anim>
                                    <p:anim calcmode="lin" valueType="num">
                                      <p:cBhvr>
                                        <p:cTn id="8" dur="2000" fill="hold"/>
                                        <p:tgtEl>
                                          <p:spTgt spid="944287"/>
                                        </p:tgtEl>
                                        <p:attrNameLst>
                                          <p:attrName>ppt_h</p:attrName>
                                        </p:attrNameLst>
                                      </p:cBhvr>
                                      <p:tavLst>
                                        <p:tav tm="0">
                                          <p:val>
                                            <p:fltVal val="0"/>
                                          </p:val>
                                        </p:tav>
                                        <p:tav tm="100000">
                                          <p:val>
                                            <p:strVal val="#ppt_h"/>
                                          </p:val>
                                        </p:tav>
                                      </p:tavLst>
                                    </p:anim>
                                    <p:anim calcmode="lin" valueType="num">
                                      <p:cBhvr>
                                        <p:cTn id="9" dur="2000" fill="hold"/>
                                        <p:tgtEl>
                                          <p:spTgt spid="944287"/>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44287"/>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44290"/>
                                        </p:tgtEl>
                                        <p:attrNameLst>
                                          <p:attrName>style.visibility</p:attrName>
                                        </p:attrNameLst>
                                      </p:cBhvr>
                                      <p:to>
                                        <p:strVal val="visible"/>
                                      </p:to>
                                    </p:set>
                                    <p:animEffect transition="in" filter="wipe(left)">
                                      <p:cBhvr>
                                        <p:cTn id="14" dur="1000"/>
                                        <p:tgtEl>
                                          <p:spTgt spid="944290"/>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nodeType="afterGroup">
                            <p:stCondLst>
                              <p:cond delay="4500"/>
                            </p:stCondLst>
                            <p:childTnLst>
                              <p:par>
                                <p:cTn id="26" presetID="2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nodeType="afterGroup">
                            <p:stCondLst>
                              <p:cond delay="5000"/>
                            </p:stCondLst>
                            <p:childTnLst>
                              <p:par>
                                <p:cTn id="30" presetID="2" presetClass="entr" presetSubtype="8" accel="4000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1500" fill="hold"/>
                                        <p:tgtEl>
                                          <p:spTgt spid="2"/>
                                        </p:tgtEl>
                                        <p:attrNameLst>
                                          <p:attrName>ppt_x</p:attrName>
                                        </p:attrNameLst>
                                      </p:cBhvr>
                                      <p:tavLst>
                                        <p:tav tm="0">
                                          <p:val>
                                            <p:strVal val="0-#ppt_w/2"/>
                                          </p:val>
                                        </p:tav>
                                        <p:tav tm="100000">
                                          <p:val>
                                            <p:strVal val="#ppt_x"/>
                                          </p:val>
                                        </p:tav>
                                      </p:tavLst>
                                    </p:anim>
                                    <p:anim calcmode="lin" valueType="num">
                                      <p:cBhvr additive="base">
                                        <p:cTn id="33" dur="1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accel="40000" fill="hold" nodeType="withEffect">
                                  <p:stCondLst>
                                    <p:cond delay="25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1500" fill="hold"/>
                                        <p:tgtEl>
                                          <p:spTgt spid="6"/>
                                        </p:tgtEl>
                                        <p:attrNameLst>
                                          <p:attrName>ppt_x</p:attrName>
                                        </p:attrNameLst>
                                      </p:cBhvr>
                                      <p:tavLst>
                                        <p:tav tm="0">
                                          <p:val>
                                            <p:strVal val="0-#ppt_w/2"/>
                                          </p:val>
                                        </p:tav>
                                        <p:tav tm="100000">
                                          <p:val>
                                            <p:strVal val="#ppt_x"/>
                                          </p:val>
                                        </p:tav>
                                      </p:tavLst>
                                    </p:anim>
                                    <p:anim calcmode="lin" valueType="num">
                                      <p:cBhvr additive="base">
                                        <p:cTn id="37" dur="1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8" accel="40000" fill="hold" nodeType="withEffect">
                                  <p:stCondLst>
                                    <p:cond delay="5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1500" fill="hold"/>
                                        <p:tgtEl>
                                          <p:spTgt spid="9"/>
                                        </p:tgtEl>
                                        <p:attrNameLst>
                                          <p:attrName>ppt_x</p:attrName>
                                        </p:attrNameLst>
                                      </p:cBhvr>
                                      <p:tavLst>
                                        <p:tav tm="0">
                                          <p:val>
                                            <p:strVal val="0-#ppt_w/2"/>
                                          </p:val>
                                        </p:tav>
                                        <p:tav tm="100000">
                                          <p:val>
                                            <p:strVal val="#ppt_x"/>
                                          </p:val>
                                        </p:tav>
                                      </p:tavLst>
                                    </p:anim>
                                    <p:anim calcmode="lin" valueType="num">
                                      <p:cBhvr additive="base">
                                        <p:cTn id="41" dur="1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accel="40000" fill="hold" nodeType="withEffect">
                                  <p:stCondLst>
                                    <p:cond delay="75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500" fill="hold"/>
                                        <p:tgtEl>
                                          <p:spTgt spid="12"/>
                                        </p:tgtEl>
                                        <p:attrNameLst>
                                          <p:attrName>ppt_x</p:attrName>
                                        </p:attrNameLst>
                                      </p:cBhvr>
                                      <p:tavLst>
                                        <p:tav tm="0">
                                          <p:val>
                                            <p:strVal val="0-#ppt_w/2"/>
                                          </p:val>
                                        </p:tav>
                                        <p:tav tm="100000">
                                          <p:val>
                                            <p:strVal val="#ppt_x"/>
                                          </p:val>
                                        </p:tav>
                                      </p:tavLst>
                                    </p:anim>
                                    <p:anim calcmode="lin" valueType="num">
                                      <p:cBhvr additive="base">
                                        <p:cTn id="45" dur="1500" fill="hold"/>
                                        <p:tgtEl>
                                          <p:spTgt spid="12"/>
                                        </p:tgtEl>
                                        <p:attrNameLst>
                                          <p:attrName>ppt_y</p:attrName>
                                        </p:attrNameLst>
                                      </p:cBhvr>
                                      <p:tavLst>
                                        <p:tav tm="0">
                                          <p:val>
                                            <p:strVal val="#ppt_y"/>
                                          </p:val>
                                        </p:tav>
                                        <p:tav tm="100000">
                                          <p:val>
                                            <p:strVal val="#ppt_y"/>
                                          </p:val>
                                        </p:tav>
                                      </p:tavLst>
                                    </p:anim>
                                  </p:childTnLst>
                                </p:cTn>
                              </p:par>
                              <p:par>
                                <p:cTn id="46" presetID="2" presetClass="entr" presetSubtype="8" accel="40000" fill="hold" nodeType="withEffect">
                                  <p:stCondLst>
                                    <p:cond delay="100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1500" fill="hold"/>
                                        <p:tgtEl>
                                          <p:spTgt spid="15"/>
                                        </p:tgtEl>
                                        <p:attrNameLst>
                                          <p:attrName>ppt_x</p:attrName>
                                        </p:attrNameLst>
                                      </p:cBhvr>
                                      <p:tavLst>
                                        <p:tav tm="0">
                                          <p:val>
                                            <p:strVal val="0-#ppt_w/2"/>
                                          </p:val>
                                        </p:tav>
                                        <p:tav tm="100000">
                                          <p:val>
                                            <p:strVal val="#ppt_x"/>
                                          </p:val>
                                        </p:tav>
                                      </p:tavLst>
                                    </p:anim>
                                    <p:anim calcmode="lin" valueType="num">
                                      <p:cBhvr additive="base">
                                        <p:cTn id="49" dur="1500" fill="hold"/>
                                        <p:tgtEl>
                                          <p:spTgt spid="15"/>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7500"/>
                            </p:stCondLst>
                            <p:childTnLst>
                              <p:par>
                                <p:cTn id="51" presetID="22" presetClass="entr" presetSubtype="8" fill="hold" nodeType="afterEffect">
                                  <p:stCondLst>
                                    <p:cond delay="0"/>
                                  </p:stCondLst>
                                  <p:childTnLst>
                                    <p:set>
                                      <p:cBhvr>
                                        <p:cTn id="52" dur="1" fill="hold">
                                          <p:stCondLst>
                                            <p:cond delay="0"/>
                                          </p:stCondLst>
                                        </p:cTn>
                                        <p:tgtEl>
                                          <p:spTgt spid="944334"/>
                                        </p:tgtEl>
                                        <p:attrNameLst>
                                          <p:attrName>style.visibility</p:attrName>
                                        </p:attrNameLst>
                                      </p:cBhvr>
                                      <p:to>
                                        <p:strVal val="visible"/>
                                      </p:to>
                                    </p:set>
                                    <p:animEffect transition="in" filter="wipe(left)">
                                      <p:cBhvr>
                                        <p:cTn id="53" dur="500"/>
                                        <p:tgtEl>
                                          <p:spTgt spid="944334"/>
                                        </p:tgtEl>
                                      </p:cBhvr>
                                    </p:animEffect>
                                  </p:childTnLst>
                                </p:cTn>
                              </p:par>
                              <p:par>
                                <p:cTn id="54" presetID="22" presetClass="entr" presetSubtype="8" fill="hold" nodeType="withEffect">
                                  <p:stCondLst>
                                    <p:cond delay="0"/>
                                  </p:stCondLst>
                                  <p:childTnLst>
                                    <p:set>
                                      <p:cBhvr>
                                        <p:cTn id="55" dur="1" fill="hold">
                                          <p:stCondLst>
                                            <p:cond delay="0"/>
                                          </p:stCondLst>
                                        </p:cTn>
                                        <p:tgtEl>
                                          <p:spTgt spid="944335"/>
                                        </p:tgtEl>
                                        <p:attrNameLst>
                                          <p:attrName>style.visibility</p:attrName>
                                        </p:attrNameLst>
                                      </p:cBhvr>
                                      <p:to>
                                        <p:strVal val="visible"/>
                                      </p:to>
                                    </p:set>
                                    <p:animEffect transition="in" filter="wipe(left)">
                                      <p:cBhvr>
                                        <p:cTn id="56" dur="500"/>
                                        <p:tgtEl>
                                          <p:spTgt spid="944335"/>
                                        </p:tgtEl>
                                      </p:cBhvr>
                                    </p:animEffect>
                                  </p:childTnLst>
                                </p:cTn>
                              </p:par>
                              <p:par>
                                <p:cTn id="57" presetID="22" presetClass="entr" presetSubtype="8" fill="hold" nodeType="withEffect">
                                  <p:stCondLst>
                                    <p:cond delay="0"/>
                                  </p:stCondLst>
                                  <p:childTnLst>
                                    <p:set>
                                      <p:cBhvr>
                                        <p:cTn id="58" dur="1" fill="hold">
                                          <p:stCondLst>
                                            <p:cond delay="0"/>
                                          </p:stCondLst>
                                        </p:cTn>
                                        <p:tgtEl>
                                          <p:spTgt spid="944336"/>
                                        </p:tgtEl>
                                        <p:attrNameLst>
                                          <p:attrName>style.visibility</p:attrName>
                                        </p:attrNameLst>
                                      </p:cBhvr>
                                      <p:to>
                                        <p:strVal val="visible"/>
                                      </p:to>
                                    </p:set>
                                    <p:animEffect transition="in" filter="wipe(left)">
                                      <p:cBhvr>
                                        <p:cTn id="59" dur="500"/>
                                        <p:tgtEl>
                                          <p:spTgt spid="944336"/>
                                        </p:tgtEl>
                                      </p:cBhvr>
                                    </p:animEffect>
                                  </p:childTnLst>
                                </p:cTn>
                              </p:par>
                              <p:par>
                                <p:cTn id="60" presetID="22" presetClass="entr" presetSubtype="8" fill="hold" nodeType="withEffect">
                                  <p:stCondLst>
                                    <p:cond delay="0"/>
                                  </p:stCondLst>
                                  <p:childTnLst>
                                    <p:set>
                                      <p:cBhvr>
                                        <p:cTn id="61" dur="1" fill="hold">
                                          <p:stCondLst>
                                            <p:cond delay="0"/>
                                          </p:stCondLst>
                                        </p:cTn>
                                        <p:tgtEl>
                                          <p:spTgt spid="944337"/>
                                        </p:tgtEl>
                                        <p:attrNameLst>
                                          <p:attrName>style.visibility</p:attrName>
                                        </p:attrNameLst>
                                      </p:cBhvr>
                                      <p:to>
                                        <p:strVal val="visible"/>
                                      </p:to>
                                    </p:set>
                                    <p:animEffect transition="in" filter="wipe(left)">
                                      <p:cBhvr>
                                        <p:cTn id="62" dur="500"/>
                                        <p:tgtEl>
                                          <p:spTgt spid="944337"/>
                                        </p:tgtEl>
                                      </p:cBhvr>
                                    </p:animEffect>
                                  </p:childTnLst>
                                </p:cTn>
                              </p:par>
                              <p:par>
                                <p:cTn id="63" presetID="22" presetClass="entr" presetSubtype="8" fill="hold" nodeType="withEffect">
                                  <p:stCondLst>
                                    <p:cond delay="0"/>
                                  </p:stCondLst>
                                  <p:childTnLst>
                                    <p:set>
                                      <p:cBhvr>
                                        <p:cTn id="64" dur="1" fill="hold">
                                          <p:stCondLst>
                                            <p:cond delay="0"/>
                                          </p:stCondLst>
                                        </p:cTn>
                                        <p:tgtEl>
                                          <p:spTgt spid="944338"/>
                                        </p:tgtEl>
                                        <p:attrNameLst>
                                          <p:attrName>style.visibility</p:attrName>
                                        </p:attrNameLst>
                                      </p:cBhvr>
                                      <p:to>
                                        <p:strVal val="visible"/>
                                      </p:to>
                                    </p:set>
                                    <p:animEffect transition="in" filter="wipe(left)">
                                      <p:cBhvr>
                                        <p:cTn id="65" dur="500"/>
                                        <p:tgtEl>
                                          <p:spTgt spid="944338"/>
                                        </p:tgtEl>
                                      </p:cBhvr>
                                    </p:animEffect>
                                  </p:childTnLst>
                                </p:cTn>
                              </p:par>
                              <p:par>
                                <p:cTn id="66" presetID="22" presetClass="entr" presetSubtype="8" fill="hold" nodeType="withEffect">
                                  <p:stCondLst>
                                    <p:cond delay="0"/>
                                  </p:stCondLst>
                                  <p:childTnLst>
                                    <p:set>
                                      <p:cBhvr>
                                        <p:cTn id="67" dur="1" fill="hold">
                                          <p:stCondLst>
                                            <p:cond delay="0"/>
                                          </p:stCondLst>
                                        </p:cTn>
                                        <p:tgtEl>
                                          <p:spTgt spid="944339"/>
                                        </p:tgtEl>
                                        <p:attrNameLst>
                                          <p:attrName>style.visibility</p:attrName>
                                        </p:attrNameLst>
                                      </p:cBhvr>
                                      <p:to>
                                        <p:strVal val="visible"/>
                                      </p:to>
                                    </p:set>
                                    <p:animEffect transition="in" filter="wipe(left)">
                                      <p:cBhvr>
                                        <p:cTn id="68" dur="500"/>
                                        <p:tgtEl>
                                          <p:spTgt spid="944339"/>
                                        </p:tgtEl>
                                      </p:cBhvr>
                                    </p:animEffect>
                                  </p:childTnLst>
                                </p:cTn>
                              </p:par>
                              <p:par>
                                <p:cTn id="69" presetID="22" presetClass="entr" presetSubtype="8" fill="hold" nodeType="withEffect">
                                  <p:stCondLst>
                                    <p:cond delay="0"/>
                                  </p:stCondLst>
                                  <p:childTnLst>
                                    <p:set>
                                      <p:cBhvr>
                                        <p:cTn id="70" dur="1" fill="hold">
                                          <p:stCondLst>
                                            <p:cond delay="0"/>
                                          </p:stCondLst>
                                        </p:cTn>
                                        <p:tgtEl>
                                          <p:spTgt spid="944340"/>
                                        </p:tgtEl>
                                        <p:attrNameLst>
                                          <p:attrName>style.visibility</p:attrName>
                                        </p:attrNameLst>
                                      </p:cBhvr>
                                      <p:to>
                                        <p:strVal val="visible"/>
                                      </p:to>
                                    </p:set>
                                    <p:animEffect transition="in" filter="wipe(left)">
                                      <p:cBhvr>
                                        <p:cTn id="71" dur="500"/>
                                        <p:tgtEl>
                                          <p:spTgt spid="944340"/>
                                        </p:tgtEl>
                                      </p:cBhvr>
                                    </p:animEffect>
                                  </p:childTnLst>
                                </p:cTn>
                              </p:par>
                              <p:par>
                                <p:cTn id="72" presetID="22" presetClass="entr" presetSubtype="8" fill="hold" nodeType="withEffect">
                                  <p:stCondLst>
                                    <p:cond delay="0"/>
                                  </p:stCondLst>
                                  <p:childTnLst>
                                    <p:set>
                                      <p:cBhvr>
                                        <p:cTn id="73" dur="1" fill="hold">
                                          <p:stCondLst>
                                            <p:cond delay="0"/>
                                          </p:stCondLst>
                                        </p:cTn>
                                        <p:tgtEl>
                                          <p:spTgt spid="944341"/>
                                        </p:tgtEl>
                                        <p:attrNameLst>
                                          <p:attrName>style.visibility</p:attrName>
                                        </p:attrNameLst>
                                      </p:cBhvr>
                                      <p:to>
                                        <p:strVal val="visible"/>
                                      </p:to>
                                    </p:set>
                                    <p:animEffect transition="in" filter="wipe(left)">
                                      <p:cBhvr>
                                        <p:cTn id="74" dur="500"/>
                                        <p:tgtEl>
                                          <p:spTgt spid="944341"/>
                                        </p:tgtEl>
                                      </p:cBhvr>
                                    </p:animEffect>
                                  </p:childTnLst>
                                </p:cTn>
                              </p:par>
                              <p:par>
                                <p:cTn id="75" presetID="22" presetClass="entr" presetSubtype="8" fill="hold" nodeType="withEffect">
                                  <p:stCondLst>
                                    <p:cond delay="0"/>
                                  </p:stCondLst>
                                  <p:childTnLst>
                                    <p:set>
                                      <p:cBhvr>
                                        <p:cTn id="76" dur="1" fill="hold">
                                          <p:stCondLst>
                                            <p:cond delay="0"/>
                                          </p:stCondLst>
                                        </p:cTn>
                                        <p:tgtEl>
                                          <p:spTgt spid="944342"/>
                                        </p:tgtEl>
                                        <p:attrNameLst>
                                          <p:attrName>style.visibility</p:attrName>
                                        </p:attrNameLst>
                                      </p:cBhvr>
                                      <p:to>
                                        <p:strVal val="visible"/>
                                      </p:to>
                                    </p:set>
                                    <p:animEffect transition="in" filter="wipe(left)">
                                      <p:cBhvr>
                                        <p:cTn id="77" dur="500"/>
                                        <p:tgtEl>
                                          <p:spTgt spid="944342"/>
                                        </p:tgtEl>
                                      </p:cBhvr>
                                    </p:animEffect>
                                  </p:childTnLst>
                                </p:cTn>
                              </p:par>
                              <p:par>
                                <p:cTn id="78" presetID="22" presetClass="entr" presetSubtype="8" fill="hold" nodeType="withEffect">
                                  <p:stCondLst>
                                    <p:cond delay="0"/>
                                  </p:stCondLst>
                                  <p:childTnLst>
                                    <p:set>
                                      <p:cBhvr>
                                        <p:cTn id="79" dur="1" fill="hold">
                                          <p:stCondLst>
                                            <p:cond delay="0"/>
                                          </p:stCondLst>
                                        </p:cTn>
                                        <p:tgtEl>
                                          <p:spTgt spid="944343"/>
                                        </p:tgtEl>
                                        <p:attrNameLst>
                                          <p:attrName>style.visibility</p:attrName>
                                        </p:attrNameLst>
                                      </p:cBhvr>
                                      <p:to>
                                        <p:strVal val="visible"/>
                                      </p:to>
                                    </p:set>
                                    <p:animEffect transition="in" filter="wipe(left)">
                                      <p:cBhvr>
                                        <p:cTn id="80" dur="500"/>
                                        <p:tgtEl>
                                          <p:spTgt spid="944343"/>
                                        </p:tgtEl>
                                      </p:cBhvr>
                                    </p:animEffect>
                                  </p:childTnLst>
                                </p:cTn>
                              </p:par>
                            </p:childTnLst>
                          </p:cTn>
                        </p:par>
                        <p:par>
                          <p:cTn id="81" fill="hold" nodeType="afterGroup">
                            <p:stCondLst>
                              <p:cond delay="8000"/>
                            </p:stCondLst>
                            <p:childTnLst>
                              <p:par>
                                <p:cTn id="82" presetID="10" presetClass="entr" presetSubtype="0" fill="hold" nodeType="afterEffect">
                                  <p:stCondLst>
                                    <p:cond delay="0"/>
                                  </p:stCondLst>
                                  <p:childTnLst>
                                    <p:set>
                                      <p:cBhvr>
                                        <p:cTn id="83" dur="1" fill="hold">
                                          <p:stCondLst>
                                            <p:cond delay="0"/>
                                          </p:stCondLst>
                                        </p:cTn>
                                        <p:tgtEl>
                                          <p:spTgt spid="944344"/>
                                        </p:tgtEl>
                                        <p:attrNameLst>
                                          <p:attrName>style.visibility</p:attrName>
                                        </p:attrNameLst>
                                      </p:cBhvr>
                                      <p:to>
                                        <p:strVal val="visible"/>
                                      </p:to>
                                    </p:set>
                                    <p:animEffect transition="in" filter="fade">
                                      <p:cBhvr>
                                        <p:cTn id="84" dur="500"/>
                                        <p:tgtEl>
                                          <p:spTgt spid="944344"/>
                                        </p:tgtEl>
                                      </p:cBhvr>
                                    </p:animEffect>
                                  </p:childTnLst>
                                </p:cTn>
                              </p:par>
                              <p:par>
                                <p:cTn id="85" presetID="10" presetClass="entr" presetSubtype="0" fill="hold" nodeType="withEffect">
                                  <p:stCondLst>
                                    <p:cond delay="0"/>
                                  </p:stCondLst>
                                  <p:childTnLst>
                                    <p:set>
                                      <p:cBhvr>
                                        <p:cTn id="86" dur="1" fill="hold">
                                          <p:stCondLst>
                                            <p:cond delay="0"/>
                                          </p:stCondLst>
                                        </p:cTn>
                                        <p:tgtEl>
                                          <p:spTgt spid="944345"/>
                                        </p:tgtEl>
                                        <p:attrNameLst>
                                          <p:attrName>style.visibility</p:attrName>
                                        </p:attrNameLst>
                                      </p:cBhvr>
                                      <p:to>
                                        <p:strVal val="visible"/>
                                      </p:to>
                                    </p:set>
                                    <p:animEffect transition="in" filter="fade">
                                      <p:cBhvr>
                                        <p:cTn id="87" dur="500"/>
                                        <p:tgtEl>
                                          <p:spTgt spid="944345"/>
                                        </p:tgtEl>
                                      </p:cBhvr>
                                    </p:animEffect>
                                  </p:childTnLst>
                                </p:cTn>
                              </p:par>
                              <p:par>
                                <p:cTn id="88" presetID="10" presetClass="entr" presetSubtype="0" fill="hold" nodeType="withEffect">
                                  <p:stCondLst>
                                    <p:cond delay="0"/>
                                  </p:stCondLst>
                                  <p:childTnLst>
                                    <p:set>
                                      <p:cBhvr>
                                        <p:cTn id="89" dur="1" fill="hold">
                                          <p:stCondLst>
                                            <p:cond delay="0"/>
                                          </p:stCondLst>
                                        </p:cTn>
                                        <p:tgtEl>
                                          <p:spTgt spid="944346"/>
                                        </p:tgtEl>
                                        <p:attrNameLst>
                                          <p:attrName>style.visibility</p:attrName>
                                        </p:attrNameLst>
                                      </p:cBhvr>
                                      <p:to>
                                        <p:strVal val="visible"/>
                                      </p:to>
                                    </p:set>
                                    <p:animEffect transition="in" filter="fade">
                                      <p:cBhvr>
                                        <p:cTn id="90" dur="500"/>
                                        <p:tgtEl>
                                          <p:spTgt spid="944346"/>
                                        </p:tgtEl>
                                      </p:cBhvr>
                                    </p:animEffect>
                                  </p:childTnLst>
                                </p:cTn>
                              </p:par>
                              <p:par>
                                <p:cTn id="91" presetID="10" presetClass="entr" presetSubtype="0" fill="hold" nodeType="withEffect">
                                  <p:stCondLst>
                                    <p:cond delay="0"/>
                                  </p:stCondLst>
                                  <p:childTnLst>
                                    <p:set>
                                      <p:cBhvr>
                                        <p:cTn id="92" dur="1" fill="hold">
                                          <p:stCondLst>
                                            <p:cond delay="0"/>
                                          </p:stCondLst>
                                        </p:cTn>
                                        <p:tgtEl>
                                          <p:spTgt spid="944347"/>
                                        </p:tgtEl>
                                        <p:attrNameLst>
                                          <p:attrName>style.visibility</p:attrName>
                                        </p:attrNameLst>
                                      </p:cBhvr>
                                      <p:to>
                                        <p:strVal val="visible"/>
                                      </p:to>
                                    </p:set>
                                    <p:animEffect transition="in" filter="fade">
                                      <p:cBhvr>
                                        <p:cTn id="93" dur="500"/>
                                        <p:tgtEl>
                                          <p:spTgt spid="944347"/>
                                        </p:tgtEl>
                                      </p:cBhvr>
                                    </p:animEffect>
                                  </p:childTnLst>
                                </p:cTn>
                              </p:par>
                              <p:par>
                                <p:cTn id="94" presetID="10" presetClass="entr" presetSubtype="0" fill="hold" nodeType="withEffect">
                                  <p:stCondLst>
                                    <p:cond delay="0"/>
                                  </p:stCondLst>
                                  <p:childTnLst>
                                    <p:set>
                                      <p:cBhvr>
                                        <p:cTn id="95" dur="1" fill="hold">
                                          <p:stCondLst>
                                            <p:cond delay="0"/>
                                          </p:stCondLst>
                                        </p:cTn>
                                        <p:tgtEl>
                                          <p:spTgt spid="944348"/>
                                        </p:tgtEl>
                                        <p:attrNameLst>
                                          <p:attrName>style.visibility</p:attrName>
                                        </p:attrNameLst>
                                      </p:cBhvr>
                                      <p:to>
                                        <p:strVal val="visible"/>
                                      </p:to>
                                    </p:set>
                                    <p:animEffect transition="in" filter="fade">
                                      <p:cBhvr>
                                        <p:cTn id="96" dur="500"/>
                                        <p:tgtEl>
                                          <p:spTgt spid="944348"/>
                                        </p:tgtEl>
                                      </p:cBhvr>
                                    </p:animEffect>
                                  </p:childTnLst>
                                </p:cTn>
                              </p:par>
                            </p:childTnLst>
                          </p:cTn>
                        </p:par>
                        <p:par>
                          <p:cTn id="97" fill="hold" nodeType="afterGroup">
                            <p:stCondLst>
                              <p:cond delay="8500"/>
                            </p:stCondLst>
                            <p:childTnLst>
                              <p:par>
                                <p:cTn id="98" presetID="22" presetClass="entr" presetSubtype="8" fill="hold" nodeType="afterEffect">
                                  <p:stCondLst>
                                    <p:cond delay="0"/>
                                  </p:stCondLst>
                                  <p:childTnLst>
                                    <p:set>
                                      <p:cBhvr>
                                        <p:cTn id="99" dur="1" fill="hold">
                                          <p:stCondLst>
                                            <p:cond delay="0"/>
                                          </p:stCondLst>
                                        </p:cTn>
                                        <p:tgtEl>
                                          <p:spTgt spid="944349"/>
                                        </p:tgtEl>
                                        <p:attrNameLst>
                                          <p:attrName>style.visibility</p:attrName>
                                        </p:attrNameLst>
                                      </p:cBhvr>
                                      <p:to>
                                        <p:strVal val="visible"/>
                                      </p:to>
                                    </p:set>
                                    <p:animEffect transition="in" filter="wipe(left)">
                                      <p:cBhvr>
                                        <p:cTn id="100" dur="500"/>
                                        <p:tgtEl>
                                          <p:spTgt spid="944349"/>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944354"/>
                                        </p:tgtEl>
                                        <p:attrNameLst>
                                          <p:attrName>style.visibility</p:attrName>
                                        </p:attrNameLst>
                                      </p:cBhvr>
                                      <p:to>
                                        <p:strVal val="visible"/>
                                      </p:to>
                                    </p:set>
                                    <p:animEffect transition="in" filter="wipe(left)">
                                      <p:cBhvr>
                                        <p:cTn id="103" dur="500"/>
                                        <p:tgtEl>
                                          <p:spTgt spid="944354"/>
                                        </p:tgtEl>
                                      </p:cBhvr>
                                    </p:animEffect>
                                  </p:childTnLst>
                                </p:cTn>
                              </p:par>
                              <p:par>
                                <p:cTn id="104" presetID="22" presetClass="entr" presetSubtype="8" fill="hold" nodeType="withEffect">
                                  <p:stCondLst>
                                    <p:cond delay="0"/>
                                  </p:stCondLst>
                                  <p:childTnLst>
                                    <p:set>
                                      <p:cBhvr>
                                        <p:cTn id="105" dur="1" fill="hold">
                                          <p:stCondLst>
                                            <p:cond delay="0"/>
                                          </p:stCondLst>
                                        </p:cTn>
                                        <p:tgtEl>
                                          <p:spTgt spid="944350"/>
                                        </p:tgtEl>
                                        <p:attrNameLst>
                                          <p:attrName>style.visibility</p:attrName>
                                        </p:attrNameLst>
                                      </p:cBhvr>
                                      <p:to>
                                        <p:strVal val="visible"/>
                                      </p:to>
                                    </p:set>
                                    <p:animEffect transition="in" filter="wipe(left)">
                                      <p:cBhvr>
                                        <p:cTn id="106" dur="500"/>
                                        <p:tgtEl>
                                          <p:spTgt spid="944350"/>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44355"/>
                                        </p:tgtEl>
                                        <p:attrNameLst>
                                          <p:attrName>style.visibility</p:attrName>
                                        </p:attrNameLst>
                                      </p:cBhvr>
                                      <p:to>
                                        <p:strVal val="visible"/>
                                      </p:to>
                                    </p:set>
                                    <p:animEffect transition="in" filter="wipe(left)">
                                      <p:cBhvr>
                                        <p:cTn id="109" dur="500"/>
                                        <p:tgtEl>
                                          <p:spTgt spid="944355"/>
                                        </p:tgtEl>
                                      </p:cBhvr>
                                    </p:animEffect>
                                  </p:childTnLst>
                                </p:cTn>
                              </p:par>
                              <p:par>
                                <p:cTn id="110" presetID="22" presetClass="entr" presetSubtype="8" fill="hold" nodeType="withEffect">
                                  <p:stCondLst>
                                    <p:cond delay="0"/>
                                  </p:stCondLst>
                                  <p:childTnLst>
                                    <p:set>
                                      <p:cBhvr>
                                        <p:cTn id="111" dur="1" fill="hold">
                                          <p:stCondLst>
                                            <p:cond delay="0"/>
                                          </p:stCondLst>
                                        </p:cTn>
                                        <p:tgtEl>
                                          <p:spTgt spid="944351"/>
                                        </p:tgtEl>
                                        <p:attrNameLst>
                                          <p:attrName>style.visibility</p:attrName>
                                        </p:attrNameLst>
                                      </p:cBhvr>
                                      <p:to>
                                        <p:strVal val="visible"/>
                                      </p:to>
                                    </p:set>
                                    <p:animEffect transition="in" filter="wipe(left)">
                                      <p:cBhvr>
                                        <p:cTn id="112" dur="500"/>
                                        <p:tgtEl>
                                          <p:spTgt spid="94435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944356"/>
                                        </p:tgtEl>
                                        <p:attrNameLst>
                                          <p:attrName>style.visibility</p:attrName>
                                        </p:attrNameLst>
                                      </p:cBhvr>
                                      <p:to>
                                        <p:strVal val="visible"/>
                                      </p:to>
                                    </p:set>
                                    <p:animEffect transition="in" filter="wipe(left)">
                                      <p:cBhvr>
                                        <p:cTn id="115" dur="500"/>
                                        <p:tgtEl>
                                          <p:spTgt spid="944356"/>
                                        </p:tgtEl>
                                      </p:cBhvr>
                                    </p:animEffect>
                                  </p:childTnLst>
                                </p:cTn>
                              </p:par>
                              <p:par>
                                <p:cTn id="116" presetID="22" presetClass="entr" presetSubtype="8" fill="hold" nodeType="withEffect">
                                  <p:stCondLst>
                                    <p:cond delay="0"/>
                                  </p:stCondLst>
                                  <p:childTnLst>
                                    <p:set>
                                      <p:cBhvr>
                                        <p:cTn id="117" dur="1" fill="hold">
                                          <p:stCondLst>
                                            <p:cond delay="0"/>
                                          </p:stCondLst>
                                        </p:cTn>
                                        <p:tgtEl>
                                          <p:spTgt spid="944352"/>
                                        </p:tgtEl>
                                        <p:attrNameLst>
                                          <p:attrName>style.visibility</p:attrName>
                                        </p:attrNameLst>
                                      </p:cBhvr>
                                      <p:to>
                                        <p:strVal val="visible"/>
                                      </p:to>
                                    </p:set>
                                    <p:animEffect transition="in" filter="wipe(left)">
                                      <p:cBhvr>
                                        <p:cTn id="118" dur="500"/>
                                        <p:tgtEl>
                                          <p:spTgt spid="94435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944357"/>
                                        </p:tgtEl>
                                        <p:attrNameLst>
                                          <p:attrName>style.visibility</p:attrName>
                                        </p:attrNameLst>
                                      </p:cBhvr>
                                      <p:to>
                                        <p:strVal val="visible"/>
                                      </p:to>
                                    </p:set>
                                    <p:animEffect transition="in" filter="wipe(left)">
                                      <p:cBhvr>
                                        <p:cTn id="121" dur="500"/>
                                        <p:tgtEl>
                                          <p:spTgt spid="944357"/>
                                        </p:tgtEl>
                                      </p:cBhvr>
                                    </p:animEffect>
                                  </p:childTnLst>
                                </p:cTn>
                              </p:par>
                              <p:par>
                                <p:cTn id="122" presetID="22" presetClass="entr" presetSubtype="8" fill="hold" nodeType="withEffect">
                                  <p:stCondLst>
                                    <p:cond delay="0"/>
                                  </p:stCondLst>
                                  <p:childTnLst>
                                    <p:set>
                                      <p:cBhvr>
                                        <p:cTn id="123" dur="1" fill="hold">
                                          <p:stCondLst>
                                            <p:cond delay="0"/>
                                          </p:stCondLst>
                                        </p:cTn>
                                        <p:tgtEl>
                                          <p:spTgt spid="944353"/>
                                        </p:tgtEl>
                                        <p:attrNameLst>
                                          <p:attrName>style.visibility</p:attrName>
                                        </p:attrNameLst>
                                      </p:cBhvr>
                                      <p:to>
                                        <p:strVal val="visible"/>
                                      </p:to>
                                    </p:set>
                                    <p:animEffect transition="in" filter="wipe(left)">
                                      <p:cBhvr>
                                        <p:cTn id="124" dur="500"/>
                                        <p:tgtEl>
                                          <p:spTgt spid="944353"/>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944358"/>
                                        </p:tgtEl>
                                        <p:attrNameLst>
                                          <p:attrName>style.visibility</p:attrName>
                                        </p:attrNameLst>
                                      </p:cBhvr>
                                      <p:to>
                                        <p:strVal val="visible"/>
                                      </p:to>
                                    </p:set>
                                    <p:animEffect transition="in" filter="wipe(left)">
                                      <p:cBhvr>
                                        <p:cTn id="127" dur="500"/>
                                        <p:tgtEl>
                                          <p:spTgt spid="94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44290" grpId="0"/>
      <p:bldP spid="944354" grpId="0"/>
      <p:bldP spid="944355" grpId="0"/>
      <p:bldP spid="944356" grpId="0"/>
      <p:bldP spid="944357" grpId="0"/>
      <p:bldP spid="9443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659313"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教学内容</a:t>
            </a:r>
          </a:p>
        </p:txBody>
      </p:sp>
      <p:grpSp>
        <p:nvGrpSpPr>
          <p:cNvPr id="950445" name="Group 173"/>
          <p:cNvGrpSpPr>
            <a:grpSpLocks/>
          </p:cNvGrpSpPr>
          <p:nvPr/>
        </p:nvGrpSpPr>
        <p:grpSpPr bwMode="auto">
          <a:xfrm>
            <a:off x="985838" y="142875"/>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0448" name="圆角矩形 606"/>
          <p:cNvSpPr>
            <a:spLocks noChangeArrowheads="1"/>
          </p:cNvSpPr>
          <p:nvPr/>
        </p:nvSpPr>
        <p:spPr bwMode="auto">
          <a:xfrm>
            <a:off x="1203325"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grpSp>
        <p:nvGrpSpPr>
          <p:cNvPr id="2" name="组合 1"/>
          <p:cNvGrpSpPr>
            <a:grpSpLocks/>
          </p:cNvGrpSpPr>
          <p:nvPr/>
        </p:nvGrpSpPr>
        <p:grpSpPr bwMode="auto">
          <a:xfrm>
            <a:off x="554038" y="1150938"/>
            <a:ext cx="10936287" cy="5089525"/>
            <a:chOff x="448056" y="843558"/>
            <a:chExt cx="8216928" cy="3727336"/>
          </a:xfrm>
        </p:grpSpPr>
        <p:grpSp>
          <p:nvGrpSpPr>
            <p:cNvPr id="27" name="空心弧 26"/>
            <p:cNvGrpSpPr>
              <a:grpSpLocks/>
            </p:cNvGrpSpPr>
            <p:nvPr/>
          </p:nvGrpSpPr>
          <p:grpSpPr bwMode="auto">
            <a:xfrm>
              <a:off x="4974336" y="2529840"/>
              <a:ext cx="1834896" cy="920496"/>
              <a:chOff x="4974336" y="2529840"/>
              <a:chExt cx="1834896" cy="920496"/>
            </a:xfrm>
          </p:grpSpPr>
          <p:pic>
            <p:nvPicPr>
              <p:cNvPr id="950451" name="空心弧 2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4336" y="2529840"/>
                <a:ext cx="1834896" cy="920496"/>
              </a:xfrm>
              <a:prstGeom prst="rect">
                <a:avLst/>
              </a:prstGeom>
              <a:noFill/>
              <a:extLst>
                <a:ext uri="{909E8E84-426E-40DD-AFC4-6F175D3DCCD1}">
                  <a14:hiddenFill xmlns:a14="http://schemas.microsoft.com/office/drawing/2010/main">
                    <a:solidFill>
                      <a:srgbClr val="FFFFFF"/>
                    </a:solidFill>
                  </a14:hiddenFill>
                </a:ext>
              </a:extLst>
            </p:spPr>
          </p:pic>
          <p:sp>
            <p:nvSpPr>
              <p:cNvPr id="950452" name="Text Box 180"/>
              <p:cNvSpPr txBox="1">
                <a:spLocks noChangeArrowheads="1"/>
              </p:cNvSpPr>
              <p:nvPr/>
            </p:nvSpPr>
            <p:spPr bwMode="auto">
              <a:xfrm rot="10800000">
                <a:off x="4981361" y="2534582"/>
                <a:ext cx="1819656" cy="90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latin typeface="Calibri" pitchFamily="34" charset="0"/>
                  <a:ea typeface="微软雅黑" pitchFamily="34" charset="-122"/>
                </a:endParaRPr>
              </a:p>
            </p:txBody>
          </p:sp>
        </p:grpSp>
        <p:grpSp>
          <p:nvGrpSpPr>
            <p:cNvPr id="950453" name="组合 4"/>
            <p:cNvGrpSpPr>
              <a:grpSpLocks/>
            </p:cNvGrpSpPr>
            <p:nvPr/>
          </p:nvGrpSpPr>
          <p:grpSpPr bwMode="auto">
            <a:xfrm flipV="1">
              <a:off x="448056" y="1920951"/>
              <a:ext cx="1392696" cy="808276"/>
              <a:chOff x="837732" y="1756273"/>
              <a:chExt cx="4394668" cy="1710028"/>
            </a:xfrm>
          </p:grpSpPr>
          <p:grpSp>
            <p:nvGrpSpPr>
              <p:cNvPr id="6" name="椭圆 5"/>
              <p:cNvGrpSpPr>
                <a:grpSpLocks/>
              </p:cNvGrpSpPr>
              <p:nvPr/>
            </p:nvGrpSpPr>
            <p:grpSpPr bwMode="auto">
              <a:xfrm flipV="1">
                <a:off x="828114" y="1739608"/>
                <a:ext cx="4424279" cy="1134935"/>
                <a:chOff x="445008" y="2200656"/>
                <a:chExt cx="1402080" cy="536448"/>
              </a:xfrm>
            </p:grpSpPr>
            <p:pic>
              <p:nvPicPr>
                <p:cNvPr id="950455" name="椭圆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008" y="2200656"/>
                  <a:ext cx="1402080"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56" name="Text Box 184"/>
                <p:cNvSpPr txBox="1">
                  <a:spLocks noChangeArrowheads="1"/>
                </p:cNvSpPr>
                <p:nvPr/>
              </p:nvSpPr>
              <p:spPr bwMode="auto">
                <a:xfrm rot="10800000">
                  <a:off x="652012"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57" name="矩形 6"/>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11" name="空心弧 10"/>
            <p:cNvGrpSpPr>
              <a:grpSpLocks/>
            </p:cNvGrpSpPr>
            <p:nvPr/>
          </p:nvGrpSpPr>
          <p:grpSpPr bwMode="auto">
            <a:xfrm>
              <a:off x="2249424" y="2529840"/>
              <a:ext cx="1828800" cy="920496"/>
              <a:chOff x="2249424" y="2529840"/>
              <a:chExt cx="1828800" cy="920496"/>
            </a:xfrm>
          </p:grpSpPr>
          <p:pic>
            <p:nvPicPr>
              <p:cNvPr id="950459" name="空心弧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9424" y="2529840"/>
                <a:ext cx="1828800" cy="920496"/>
              </a:xfrm>
              <a:prstGeom prst="rect">
                <a:avLst/>
              </a:prstGeom>
              <a:noFill/>
              <a:extLst>
                <a:ext uri="{909E8E84-426E-40DD-AFC4-6F175D3DCCD1}">
                  <a14:hiddenFill xmlns:a14="http://schemas.microsoft.com/office/drawing/2010/main">
                    <a:solidFill>
                      <a:srgbClr val="FFFFFF"/>
                    </a:solidFill>
                  </a14:hiddenFill>
                </a:ext>
              </a:extLst>
            </p:spPr>
          </p:pic>
          <p:sp>
            <p:nvSpPr>
              <p:cNvPr id="950460" name="Text Box 188"/>
              <p:cNvSpPr txBox="1">
                <a:spLocks noChangeArrowheads="1"/>
              </p:cNvSpPr>
              <p:nvPr/>
            </p:nvSpPr>
            <p:spPr bwMode="auto">
              <a:xfrm rot="10800000">
                <a:off x="2252663" y="2534582"/>
                <a:ext cx="1819656" cy="90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latin typeface="Calibri" pitchFamily="34" charset="0"/>
                  <a:ea typeface="微软雅黑" pitchFamily="34" charset="-122"/>
                </a:endParaRPr>
              </a:p>
            </p:txBody>
          </p:sp>
        </p:grpSp>
        <p:grpSp>
          <p:nvGrpSpPr>
            <p:cNvPr id="950461" name="组合 7"/>
            <p:cNvGrpSpPr>
              <a:grpSpLocks/>
            </p:cNvGrpSpPr>
            <p:nvPr/>
          </p:nvGrpSpPr>
          <p:grpSpPr bwMode="auto">
            <a:xfrm flipV="1">
              <a:off x="1796796" y="1920951"/>
              <a:ext cx="1392696" cy="808276"/>
              <a:chOff x="837732" y="1756273"/>
              <a:chExt cx="4394668" cy="1710028"/>
            </a:xfrm>
          </p:grpSpPr>
          <p:grpSp>
            <p:nvGrpSpPr>
              <p:cNvPr id="9" name="椭圆 8"/>
              <p:cNvGrpSpPr>
                <a:grpSpLocks/>
              </p:cNvGrpSpPr>
              <p:nvPr/>
            </p:nvGrpSpPr>
            <p:grpSpPr bwMode="auto">
              <a:xfrm flipV="1">
                <a:off x="823305" y="1739608"/>
                <a:ext cx="4424279" cy="1134935"/>
                <a:chOff x="1792224" y="2200656"/>
                <a:chExt cx="1402080" cy="536448"/>
              </a:xfrm>
            </p:grpSpPr>
            <p:pic>
              <p:nvPicPr>
                <p:cNvPr id="950463" name="椭圆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2224" y="2200656"/>
                  <a:ext cx="1402080"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64" name="Text Box 192"/>
                <p:cNvSpPr txBox="1">
                  <a:spLocks noChangeArrowheads="1"/>
                </p:cNvSpPr>
                <p:nvPr/>
              </p:nvSpPr>
              <p:spPr bwMode="auto">
                <a:xfrm rot="10800000">
                  <a:off x="2000752"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65" name="矩形 9"/>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3" name="空心弧 2"/>
            <p:cNvGrpSpPr>
              <a:grpSpLocks/>
            </p:cNvGrpSpPr>
            <p:nvPr/>
          </p:nvGrpSpPr>
          <p:grpSpPr bwMode="auto">
            <a:xfrm>
              <a:off x="883920" y="1621536"/>
              <a:ext cx="1828800" cy="926592"/>
              <a:chOff x="883920" y="1621536"/>
              <a:chExt cx="1828800" cy="926592"/>
            </a:xfrm>
          </p:grpSpPr>
          <p:pic>
            <p:nvPicPr>
              <p:cNvPr id="950467" name="空心弧 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3920" y="1621536"/>
                <a:ext cx="1828800" cy="926592"/>
              </a:xfrm>
              <a:prstGeom prst="rect">
                <a:avLst/>
              </a:prstGeom>
              <a:noFill/>
              <a:extLst>
                <a:ext uri="{909E8E84-426E-40DD-AFC4-6F175D3DCCD1}">
                  <a14:hiddenFill xmlns:a14="http://schemas.microsoft.com/office/drawing/2010/main">
                    <a:solidFill>
                      <a:srgbClr val="FFFFFF"/>
                    </a:solidFill>
                  </a14:hiddenFill>
                </a:ext>
              </a:extLst>
            </p:spPr>
          </p:pic>
          <p:sp>
            <p:nvSpPr>
              <p:cNvPr id="950468" name="Text Box 196"/>
              <p:cNvSpPr txBox="1">
                <a:spLocks noChangeArrowheads="1"/>
              </p:cNvSpPr>
              <p:nvPr/>
            </p:nvSpPr>
            <p:spPr bwMode="auto">
              <a:xfrm>
                <a:off x="886968" y="1627632"/>
                <a:ext cx="1819656" cy="90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latin typeface="Calibri" pitchFamily="34" charset="0"/>
                  <a:ea typeface="微软雅黑" pitchFamily="34" charset="-122"/>
                </a:endParaRPr>
              </a:p>
            </p:txBody>
          </p:sp>
        </p:grpSp>
        <p:grpSp>
          <p:nvGrpSpPr>
            <p:cNvPr id="950469" name="组合 12"/>
            <p:cNvGrpSpPr>
              <a:grpSpLocks/>
            </p:cNvGrpSpPr>
            <p:nvPr/>
          </p:nvGrpSpPr>
          <p:grpSpPr bwMode="auto">
            <a:xfrm flipV="1">
              <a:off x="3163824" y="1920951"/>
              <a:ext cx="1392696" cy="808276"/>
              <a:chOff x="837732" y="1756273"/>
              <a:chExt cx="4394668" cy="1710028"/>
            </a:xfrm>
          </p:grpSpPr>
          <p:grpSp>
            <p:nvGrpSpPr>
              <p:cNvPr id="14" name="椭圆 13"/>
              <p:cNvGrpSpPr>
                <a:grpSpLocks/>
              </p:cNvGrpSpPr>
              <p:nvPr/>
            </p:nvGrpSpPr>
            <p:grpSpPr bwMode="auto">
              <a:xfrm flipV="1">
                <a:off x="818496" y="1739608"/>
                <a:ext cx="4424279" cy="1134935"/>
                <a:chOff x="3157728" y="2200656"/>
                <a:chExt cx="1402080" cy="536448"/>
              </a:xfrm>
            </p:grpSpPr>
            <p:pic>
              <p:nvPicPr>
                <p:cNvPr id="950471" name="椭圆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728" y="2200656"/>
                  <a:ext cx="1402080"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72" name="Text Box 200"/>
                <p:cNvSpPr txBox="1">
                  <a:spLocks noChangeArrowheads="1"/>
                </p:cNvSpPr>
                <p:nvPr/>
              </p:nvSpPr>
              <p:spPr bwMode="auto">
                <a:xfrm rot="10800000">
                  <a:off x="3367780"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73" name="矩形 14"/>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950474" name="组合 15"/>
            <p:cNvGrpSpPr>
              <a:grpSpLocks/>
            </p:cNvGrpSpPr>
            <p:nvPr/>
          </p:nvGrpSpPr>
          <p:grpSpPr bwMode="auto">
            <a:xfrm flipV="1">
              <a:off x="4512564" y="1920951"/>
              <a:ext cx="1392696" cy="808276"/>
              <a:chOff x="837732" y="1756273"/>
              <a:chExt cx="4394668" cy="1710028"/>
            </a:xfrm>
          </p:grpSpPr>
          <p:grpSp>
            <p:nvGrpSpPr>
              <p:cNvPr id="17" name="椭圆 16"/>
              <p:cNvGrpSpPr>
                <a:grpSpLocks/>
              </p:cNvGrpSpPr>
              <p:nvPr/>
            </p:nvGrpSpPr>
            <p:grpSpPr bwMode="auto">
              <a:xfrm flipV="1">
                <a:off x="813687" y="1739608"/>
                <a:ext cx="4443515" cy="1134935"/>
                <a:chOff x="4504944" y="2200656"/>
                <a:chExt cx="1408176" cy="536448"/>
              </a:xfrm>
            </p:grpSpPr>
            <p:pic>
              <p:nvPicPr>
                <p:cNvPr id="950476" name="椭圆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4944" y="2200656"/>
                  <a:ext cx="1408176"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77" name="Text Box 205"/>
                <p:cNvSpPr txBox="1">
                  <a:spLocks noChangeArrowheads="1"/>
                </p:cNvSpPr>
                <p:nvPr/>
              </p:nvSpPr>
              <p:spPr bwMode="auto">
                <a:xfrm rot="10800000">
                  <a:off x="4716520"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78" name="矩形 17"/>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950479" name="组合 18"/>
            <p:cNvGrpSpPr>
              <a:grpSpLocks/>
            </p:cNvGrpSpPr>
            <p:nvPr/>
          </p:nvGrpSpPr>
          <p:grpSpPr bwMode="auto">
            <a:xfrm flipV="1">
              <a:off x="5923548" y="1920951"/>
              <a:ext cx="1392696" cy="808276"/>
              <a:chOff x="837732" y="1756273"/>
              <a:chExt cx="4394668" cy="1710028"/>
            </a:xfrm>
          </p:grpSpPr>
          <p:grpSp>
            <p:nvGrpSpPr>
              <p:cNvPr id="20" name="椭圆 19"/>
              <p:cNvGrpSpPr>
                <a:grpSpLocks/>
              </p:cNvGrpSpPr>
              <p:nvPr/>
            </p:nvGrpSpPr>
            <p:grpSpPr bwMode="auto">
              <a:xfrm flipV="1">
                <a:off x="824062" y="1739608"/>
                <a:ext cx="4424279" cy="1134935"/>
                <a:chOff x="5919216" y="2200656"/>
                <a:chExt cx="1402080" cy="536448"/>
              </a:xfrm>
            </p:grpSpPr>
            <p:pic>
              <p:nvPicPr>
                <p:cNvPr id="950481" name="椭圆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9216" y="2200656"/>
                  <a:ext cx="1402080"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82" name="Text Box 210"/>
                <p:cNvSpPr txBox="1">
                  <a:spLocks noChangeArrowheads="1"/>
                </p:cNvSpPr>
                <p:nvPr/>
              </p:nvSpPr>
              <p:spPr bwMode="auto">
                <a:xfrm rot="10800000">
                  <a:off x="6127504"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83" name="矩形 20"/>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950484" name="组合 21"/>
            <p:cNvGrpSpPr>
              <a:grpSpLocks/>
            </p:cNvGrpSpPr>
            <p:nvPr/>
          </p:nvGrpSpPr>
          <p:grpSpPr bwMode="auto">
            <a:xfrm flipV="1">
              <a:off x="7272288" y="1920951"/>
              <a:ext cx="1392696" cy="808276"/>
              <a:chOff x="837732" y="1756273"/>
              <a:chExt cx="4394668" cy="1710028"/>
            </a:xfrm>
          </p:grpSpPr>
          <p:grpSp>
            <p:nvGrpSpPr>
              <p:cNvPr id="23" name="椭圆 22"/>
              <p:cNvGrpSpPr>
                <a:grpSpLocks/>
              </p:cNvGrpSpPr>
              <p:nvPr/>
            </p:nvGrpSpPr>
            <p:grpSpPr bwMode="auto">
              <a:xfrm flipV="1">
                <a:off x="819253" y="1739608"/>
                <a:ext cx="4424279" cy="1134935"/>
                <a:chOff x="7266432" y="2200656"/>
                <a:chExt cx="1402080" cy="536448"/>
              </a:xfrm>
            </p:grpSpPr>
            <p:pic>
              <p:nvPicPr>
                <p:cNvPr id="950486" name="椭圆 2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6432" y="2200656"/>
                  <a:ext cx="1402080" cy="536448"/>
                </a:xfrm>
                <a:prstGeom prst="rect">
                  <a:avLst/>
                </a:prstGeom>
                <a:noFill/>
                <a:extLst>
                  <a:ext uri="{909E8E84-426E-40DD-AFC4-6F175D3DCCD1}">
                    <a14:hiddenFill xmlns:a14="http://schemas.microsoft.com/office/drawing/2010/main">
                      <a:solidFill>
                        <a:srgbClr val="FFFFFF"/>
                      </a:solidFill>
                    </a14:hiddenFill>
                  </a:ext>
                </a:extLst>
              </p:spPr>
            </p:pic>
            <p:sp>
              <p:nvSpPr>
                <p:cNvPr id="950487" name="Text Box 215"/>
                <p:cNvSpPr txBox="1">
                  <a:spLocks noChangeArrowheads="1"/>
                </p:cNvSpPr>
                <p:nvPr/>
              </p:nvSpPr>
              <p:spPr bwMode="auto">
                <a:xfrm rot="10800000">
                  <a:off x="7476244" y="2281065"/>
                  <a:ext cx="984784" cy="37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595959"/>
                    </a:solidFill>
                    <a:latin typeface="Calibri" pitchFamily="34" charset="0"/>
                    <a:ea typeface="微软雅黑" pitchFamily="34" charset="-122"/>
                  </a:endParaRPr>
                </a:p>
              </p:txBody>
            </p:sp>
          </p:grpSp>
          <p:sp useBgFill="1">
            <p:nvSpPr>
              <p:cNvPr id="950488" name="矩形 23"/>
              <p:cNvSpPr>
                <a:spLocks noChangeArrowheads="1"/>
              </p:cNvSpPr>
              <p:nvPr/>
            </p:nvSpPr>
            <p:spPr bwMode="auto">
              <a:xfrm>
                <a:off x="837732" y="2165054"/>
                <a:ext cx="4394668" cy="1301247"/>
              </a:xfrm>
              <a:prstGeom prst="rect">
                <a:avLst/>
              </a:prstGeom>
              <a:ln>
                <a:noFill/>
              </a:ln>
              <a:extLst>
                <a:ext uri="{91240B29-F687-4F45-9708-019B960494DF}">
                  <a14:hiddenLine xmlns:a14="http://schemas.microsoft.com/office/drawing/2010/main" w="25400" algn="ctr">
                    <a:solidFill>
                      <a:srgbClr val="000000"/>
                    </a:solidFill>
                    <a:miter lim="800000"/>
                    <a:headEnd/>
                    <a:tailEnd/>
                  </a14:hiddenLine>
                </a:ext>
              </a:extLst>
            </p:spPr>
            <p:txBody>
              <a:bodyPr rot="10800000" lIns="122822" tIns="61411" rIns="122822" bIns="61411" anchor="ctr"/>
              <a:lstStyle/>
              <a:p>
                <a:pPr algn="ctr" defTabSz="1228725"/>
                <a:endParaRPr lang="zh-CN" altLang="en-US">
                  <a:solidFill>
                    <a:srgbClr val="595959"/>
                  </a:solidFill>
                  <a:latin typeface="Calibri" pitchFamily="34" charset="0"/>
                  <a:ea typeface="微软雅黑" pitchFamily="34" charset="-122"/>
                </a:endParaRPr>
              </a:p>
            </p:txBody>
          </p:sp>
        </p:grpSp>
        <p:grpSp>
          <p:nvGrpSpPr>
            <p:cNvPr id="25" name="空心弧 24"/>
            <p:cNvGrpSpPr>
              <a:grpSpLocks/>
            </p:cNvGrpSpPr>
            <p:nvPr/>
          </p:nvGrpSpPr>
          <p:grpSpPr bwMode="auto">
            <a:xfrm>
              <a:off x="3608832" y="1621536"/>
              <a:ext cx="1834896" cy="926592"/>
              <a:chOff x="3608832" y="1621536"/>
              <a:chExt cx="1834896" cy="926592"/>
            </a:xfrm>
          </p:grpSpPr>
          <p:pic>
            <p:nvPicPr>
              <p:cNvPr id="950490" name="空心弧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08832" y="1621536"/>
                <a:ext cx="1834896" cy="926592"/>
              </a:xfrm>
              <a:prstGeom prst="rect">
                <a:avLst/>
              </a:prstGeom>
              <a:noFill/>
              <a:extLst>
                <a:ext uri="{909E8E84-426E-40DD-AFC4-6F175D3DCCD1}">
                  <a14:hiddenFill xmlns:a14="http://schemas.microsoft.com/office/drawing/2010/main">
                    <a:solidFill>
                      <a:srgbClr val="FFFFFF"/>
                    </a:solidFill>
                  </a14:hiddenFill>
                </a:ext>
              </a:extLst>
            </p:spPr>
          </p:pic>
          <p:sp>
            <p:nvSpPr>
              <p:cNvPr id="950491" name="Text Box 219"/>
              <p:cNvSpPr txBox="1">
                <a:spLocks noChangeArrowheads="1"/>
              </p:cNvSpPr>
              <p:nvPr/>
            </p:nvSpPr>
            <p:spPr bwMode="auto">
              <a:xfrm>
                <a:off x="3617905" y="1627632"/>
                <a:ext cx="1819656" cy="90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latin typeface="Calibri" pitchFamily="34" charset="0"/>
                  <a:ea typeface="微软雅黑" pitchFamily="34" charset="-122"/>
                </a:endParaRPr>
              </a:p>
            </p:txBody>
          </p:sp>
        </p:grpSp>
        <p:grpSp>
          <p:nvGrpSpPr>
            <p:cNvPr id="26" name="空心弧 25"/>
            <p:cNvGrpSpPr>
              <a:grpSpLocks/>
            </p:cNvGrpSpPr>
            <p:nvPr/>
          </p:nvGrpSpPr>
          <p:grpSpPr bwMode="auto">
            <a:xfrm>
              <a:off x="6333744" y="1621536"/>
              <a:ext cx="1834896" cy="926592"/>
              <a:chOff x="6333744" y="1621536"/>
              <a:chExt cx="1834896" cy="926592"/>
            </a:xfrm>
          </p:grpSpPr>
          <p:pic>
            <p:nvPicPr>
              <p:cNvPr id="950493" name="空心弧 2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33744" y="1621536"/>
                <a:ext cx="1834896" cy="926592"/>
              </a:xfrm>
              <a:prstGeom prst="rect">
                <a:avLst/>
              </a:prstGeom>
              <a:noFill/>
              <a:extLst>
                <a:ext uri="{909E8E84-426E-40DD-AFC4-6F175D3DCCD1}">
                  <a14:hiddenFill xmlns:a14="http://schemas.microsoft.com/office/drawing/2010/main">
                    <a:solidFill>
                      <a:srgbClr val="FFFFFF"/>
                    </a:solidFill>
                  </a14:hiddenFill>
                </a:ext>
              </a:extLst>
            </p:spPr>
          </p:pic>
          <p:sp>
            <p:nvSpPr>
              <p:cNvPr id="950494" name="Text Box 222"/>
              <p:cNvSpPr txBox="1">
                <a:spLocks noChangeArrowheads="1"/>
              </p:cNvSpPr>
              <p:nvPr/>
            </p:nvSpPr>
            <p:spPr bwMode="auto">
              <a:xfrm>
                <a:off x="6342817" y="1627632"/>
                <a:ext cx="1819656" cy="909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latin typeface="Calibri" pitchFamily="34" charset="0"/>
                  <a:ea typeface="微软雅黑" pitchFamily="34" charset="-122"/>
                </a:endParaRPr>
              </a:p>
            </p:txBody>
          </p:sp>
        </p:grpSp>
        <p:sp>
          <p:nvSpPr>
            <p:cNvPr id="28" name="文本框 27"/>
            <p:cNvSpPr txBox="1">
              <a:spLocks noChangeArrowheads="1"/>
            </p:cNvSpPr>
            <p:nvPr/>
          </p:nvSpPr>
          <p:spPr bwMode="auto">
            <a:xfrm>
              <a:off x="1535854" y="2114294"/>
              <a:ext cx="486646" cy="469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600" b="1">
                  <a:solidFill>
                    <a:srgbClr val="595959"/>
                  </a:solidFill>
                  <a:latin typeface="Calibri" pitchFamily="34" charset="0"/>
                  <a:ea typeface="微软雅黑" pitchFamily="34" charset="-122"/>
                </a:rPr>
                <a:t>01</a:t>
              </a:r>
              <a:endParaRPr lang="zh-CN" altLang="en-US" sz="3600" b="1">
                <a:solidFill>
                  <a:srgbClr val="595959"/>
                </a:solidFill>
                <a:latin typeface="Calibri" pitchFamily="34" charset="0"/>
                <a:ea typeface="微软雅黑" pitchFamily="34" charset="-122"/>
              </a:endParaRPr>
            </a:p>
          </p:txBody>
        </p:sp>
        <p:sp>
          <p:nvSpPr>
            <p:cNvPr id="29" name="文本框 28"/>
            <p:cNvSpPr txBox="1">
              <a:spLocks noChangeArrowheads="1"/>
            </p:cNvSpPr>
            <p:nvPr/>
          </p:nvSpPr>
          <p:spPr bwMode="auto">
            <a:xfrm>
              <a:off x="4280396" y="2114294"/>
              <a:ext cx="486646" cy="469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600" b="1">
                  <a:solidFill>
                    <a:srgbClr val="595959"/>
                  </a:solidFill>
                  <a:latin typeface="Calibri" pitchFamily="34" charset="0"/>
                  <a:ea typeface="微软雅黑" pitchFamily="34" charset="-122"/>
                </a:rPr>
                <a:t>03</a:t>
              </a:r>
              <a:endParaRPr lang="zh-CN" altLang="en-US" sz="3600" b="1">
                <a:solidFill>
                  <a:srgbClr val="595959"/>
                </a:solidFill>
                <a:latin typeface="Calibri" pitchFamily="34" charset="0"/>
                <a:ea typeface="微软雅黑" pitchFamily="34" charset="-122"/>
              </a:endParaRPr>
            </a:p>
          </p:txBody>
        </p:sp>
        <p:sp>
          <p:nvSpPr>
            <p:cNvPr id="30" name="文本框 29"/>
            <p:cNvSpPr txBox="1">
              <a:spLocks noChangeArrowheads="1"/>
            </p:cNvSpPr>
            <p:nvPr/>
          </p:nvSpPr>
          <p:spPr bwMode="auto">
            <a:xfrm>
              <a:off x="7034480" y="2114294"/>
              <a:ext cx="486647" cy="469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600" b="1">
                  <a:solidFill>
                    <a:srgbClr val="595959"/>
                  </a:solidFill>
                  <a:latin typeface="Calibri" pitchFamily="34" charset="0"/>
                  <a:ea typeface="微软雅黑" pitchFamily="34" charset="-122"/>
                </a:rPr>
                <a:t>05</a:t>
              </a:r>
              <a:endParaRPr lang="zh-CN" altLang="en-US" sz="3600" b="1">
                <a:solidFill>
                  <a:srgbClr val="595959"/>
                </a:solidFill>
                <a:latin typeface="Calibri" pitchFamily="34" charset="0"/>
                <a:ea typeface="微软雅黑" pitchFamily="34" charset="-122"/>
              </a:endParaRPr>
            </a:p>
          </p:txBody>
        </p:sp>
        <p:sp>
          <p:nvSpPr>
            <p:cNvPr id="31" name="文本框 30"/>
            <p:cNvSpPr txBox="1">
              <a:spLocks noChangeArrowheads="1"/>
            </p:cNvSpPr>
            <p:nvPr/>
          </p:nvSpPr>
          <p:spPr bwMode="auto">
            <a:xfrm>
              <a:off x="2925420" y="2520045"/>
              <a:ext cx="486646" cy="46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600" b="1">
                  <a:solidFill>
                    <a:srgbClr val="595959"/>
                  </a:solidFill>
                  <a:latin typeface="Calibri" pitchFamily="34" charset="0"/>
                  <a:ea typeface="微软雅黑" pitchFamily="34" charset="-122"/>
                </a:rPr>
                <a:t>02</a:t>
              </a:r>
              <a:endParaRPr lang="zh-CN" altLang="en-US" sz="3600" b="1">
                <a:solidFill>
                  <a:srgbClr val="595959"/>
                </a:solidFill>
                <a:latin typeface="Calibri" pitchFamily="34" charset="0"/>
                <a:ea typeface="微软雅黑" pitchFamily="34" charset="-122"/>
              </a:endParaRPr>
            </a:p>
          </p:txBody>
        </p:sp>
        <p:sp>
          <p:nvSpPr>
            <p:cNvPr id="32" name="文本框 31"/>
            <p:cNvSpPr txBox="1">
              <a:spLocks noChangeArrowheads="1"/>
            </p:cNvSpPr>
            <p:nvPr/>
          </p:nvSpPr>
          <p:spPr bwMode="auto">
            <a:xfrm>
              <a:off x="5640143" y="2520045"/>
              <a:ext cx="486646" cy="46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600" b="1">
                  <a:solidFill>
                    <a:srgbClr val="595959"/>
                  </a:solidFill>
                  <a:latin typeface="Calibri" pitchFamily="34" charset="0"/>
                  <a:ea typeface="微软雅黑" pitchFamily="34" charset="-122"/>
                </a:rPr>
                <a:t>04</a:t>
              </a:r>
              <a:endParaRPr lang="zh-CN" altLang="en-US" sz="3600" b="1">
                <a:solidFill>
                  <a:srgbClr val="595959"/>
                </a:solidFill>
                <a:latin typeface="Calibri" pitchFamily="34" charset="0"/>
                <a:ea typeface="微软雅黑" pitchFamily="34" charset="-122"/>
              </a:endParaRPr>
            </a:p>
          </p:txBody>
        </p:sp>
        <p:grpSp>
          <p:nvGrpSpPr>
            <p:cNvPr id="39" name="组合 38"/>
            <p:cNvGrpSpPr/>
            <p:nvPr/>
          </p:nvGrpSpPr>
          <p:grpSpPr>
            <a:xfrm>
              <a:off x="4239299" y="2750765"/>
              <a:ext cx="571295" cy="336053"/>
              <a:chOff x="5687624" y="1413289"/>
              <a:chExt cx="761726" cy="448071"/>
            </a:xfrm>
            <a:solidFill>
              <a:srgbClr val="623770"/>
            </a:solidFill>
          </p:grpSpPr>
          <p:sp>
            <p:nvSpPr>
              <p:cNvPr id="33" name="任意多边形 32"/>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4" name="任意多边形 33"/>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5" name="任意多边形 34"/>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6" name="任意多边形 35"/>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A23C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0501" name="文本框 36"/>
            <p:cNvSpPr txBox="1">
              <a:spLocks noChangeArrowheads="1"/>
            </p:cNvSpPr>
            <p:nvPr/>
          </p:nvSpPr>
          <p:spPr bwMode="auto">
            <a:xfrm>
              <a:off x="4074048" y="3147856"/>
              <a:ext cx="901727" cy="29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3A3A3A"/>
                  </a:solidFill>
                  <a:latin typeface="Calibri" pitchFamily="34" charset="0"/>
                  <a:ea typeface="微软雅黑" pitchFamily="34" charset="-122"/>
                </a:rPr>
                <a:t>您的内容</a:t>
              </a:r>
            </a:p>
          </p:txBody>
        </p:sp>
        <p:sp>
          <p:nvSpPr>
            <p:cNvPr id="950502" name="文本框 37"/>
            <p:cNvSpPr txBox="1">
              <a:spLocks noChangeArrowheads="1"/>
            </p:cNvSpPr>
            <p:nvPr/>
          </p:nvSpPr>
          <p:spPr bwMode="auto">
            <a:xfrm>
              <a:off x="3849809" y="3428046"/>
              <a:ext cx="1350205" cy="11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600">
                  <a:solidFill>
                    <a:srgbClr val="3A3A3A"/>
                  </a:solidFill>
                  <a:latin typeface="微软雅黑" pitchFamily="34" charset="-122"/>
                  <a:ea typeface="微软雅黑" pitchFamily="34" charset="-122"/>
                </a:rPr>
                <a:t>您的内容打在这里，或通过复制您的文本后在此框中选择粘贴并选择只保留文字</a:t>
              </a:r>
            </a:p>
          </p:txBody>
        </p:sp>
        <p:grpSp>
          <p:nvGrpSpPr>
            <p:cNvPr id="43" name="组合 42"/>
            <p:cNvGrpSpPr/>
            <p:nvPr/>
          </p:nvGrpSpPr>
          <p:grpSpPr>
            <a:xfrm>
              <a:off x="1596303" y="2664851"/>
              <a:ext cx="356807" cy="355760"/>
              <a:chOff x="7150101" y="3190875"/>
              <a:chExt cx="541338" cy="539750"/>
            </a:xfrm>
            <a:solidFill>
              <a:srgbClr val="E47071"/>
            </a:solidFill>
          </p:grpSpPr>
          <p:sp>
            <p:nvSpPr>
              <p:cNvPr id="40"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41"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sp>
            <p:nvSpPr>
              <p:cNvPr id="42"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a:extLst/>
            </p:spPr>
            <p:txBody>
              <a:bodyPr/>
              <a:lstStyle/>
              <a:p>
                <a:pPr fontAlgn="auto">
                  <a:spcBef>
                    <a:spcPts val="0"/>
                  </a:spcBef>
                  <a:spcAft>
                    <a:spcPts val="0"/>
                  </a:spcAft>
                  <a:defRPr/>
                </a:pPr>
                <a:endParaRPr lang="zh-CN" altLang="en-US" sz="1800">
                  <a:latin typeface="+mn-lt"/>
                  <a:ea typeface="+mn-ea"/>
                </a:endParaRPr>
              </a:p>
            </p:txBody>
          </p:sp>
        </p:grpSp>
        <p:sp>
          <p:nvSpPr>
            <p:cNvPr id="950504" name="文本框 43"/>
            <p:cNvSpPr txBox="1">
              <a:spLocks noChangeArrowheads="1"/>
            </p:cNvSpPr>
            <p:nvPr/>
          </p:nvSpPr>
          <p:spPr bwMode="auto">
            <a:xfrm>
              <a:off x="1329506" y="3147856"/>
              <a:ext cx="901727" cy="29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3A3A3A"/>
                  </a:solidFill>
                  <a:latin typeface="Calibri" pitchFamily="34" charset="0"/>
                  <a:ea typeface="微软雅黑" pitchFamily="34" charset="-122"/>
                </a:rPr>
                <a:t>您的内容</a:t>
              </a:r>
            </a:p>
          </p:txBody>
        </p:sp>
        <p:sp>
          <p:nvSpPr>
            <p:cNvPr id="950505" name="文本框 44"/>
            <p:cNvSpPr txBox="1">
              <a:spLocks noChangeArrowheads="1"/>
            </p:cNvSpPr>
            <p:nvPr/>
          </p:nvSpPr>
          <p:spPr bwMode="auto">
            <a:xfrm>
              <a:off x="1106460" y="3428046"/>
              <a:ext cx="1350205" cy="11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600">
                  <a:solidFill>
                    <a:srgbClr val="3A3A3A"/>
                  </a:solidFill>
                  <a:latin typeface="微软雅黑" pitchFamily="34" charset="-122"/>
                  <a:ea typeface="微软雅黑" pitchFamily="34" charset="-122"/>
                </a:rPr>
                <a:t>您的内容打在这里，或通过复制您的文本后在此框中选择粘贴并选择只保留文字</a:t>
              </a:r>
            </a:p>
          </p:txBody>
        </p:sp>
        <p:sp>
          <p:nvSpPr>
            <p:cNvPr id="950506" name="Freeform 155"/>
            <p:cNvSpPr>
              <a:spLocks noEditPoints="1"/>
            </p:cNvSpPr>
            <p:nvPr/>
          </p:nvSpPr>
          <p:spPr bwMode="auto">
            <a:xfrm>
              <a:off x="7114748" y="2789647"/>
              <a:ext cx="366997" cy="311304"/>
            </a:xfrm>
            <a:custGeom>
              <a:avLst/>
              <a:gdLst>
                <a:gd name="T0" fmla="*/ 167402 w 342"/>
                <a:gd name="T1" fmla="*/ 200737 h 290"/>
                <a:gd name="T2" fmla="*/ 177060 w 342"/>
                <a:gd name="T3" fmla="*/ 231868 h 290"/>
                <a:gd name="T4" fmla="*/ 197449 w 342"/>
                <a:gd name="T5" fmla="*/ 236162 h 290"/>
                <a:gd name="T6" fmla="*/ 214618 w 342"/>
                <a:gd name="T7" fmla="*/ 196444 h 290"/>
                <a:gd name="T8" fmla="*/ 197449 w 342"/>
                <a:gd name="T9" fmla="*/ 176048 h 290"/>
                <a:gd name="T10" fmla="*/ 218910 w 342"/>
                <a:gd name="T11" fmla="*/ 172827 h 290"/>
                <a:gd name="T12" fmla="*/ 223203 w 342"/>
                <a:gd name="T13" fmla="*/ 171754 h 290"/>
                <a:gd name="T14" fmla="*/ 245738 w 342"/>
                <a:gd name="T15" fmla="*/ 177121 h 290"/>
                <a:gd name="T16" fmla="*/ 259688 w 342"/>
                <a:gd name="T17" fmla="*/ 176048 h 290"/>
                <a:gd name="T18" fmla="*/ 268273 w 342"/>
                <a:gd name="T19" fmla="*/ 183562 h 290"/>
                <a:gd name="T20" fmla="*/ 277931 w 342"/>
                <a:gd name="T21" fmla="*/ 155652 h 290"/>
                <a:gd name="T22" fmla="*/ 283296 w 342"/>
                <a:gd name="T23" fmla="*/ 143844 h 290"/>
                <a:gd name="T24" fmla="*/ 296173 w 342"/>
                <a:gd name="T25" fmla="*/ 142770 h 290"/>
                <a:gd name="T26" fmla="*/ 262907 w 342"/>
                <a:gd name="T27" fmla="*/ 120228 h 290"/>
                <a:gd name="T28" fmla="*/ 230714 w 342"/>
                <a:gd name="T29" fmla="*/ 118081 h 290"/>
                <a:gd name="T30" fmla="*/ 199595 w 342"/>
                <a:gd name="T31" fmla="*/ 133109 h 290"/>
                <a:gd name="T32" fmla="*/ 186718 w 342"/>
                <a:gd name="T33" fmla="*/ 133109 h 290"/>
                <a:gd name="T34" fmla="*/ 180279 w 342"/>
                <a:gd name="T35" fmla="*/ 145991 h 290"/>
                <a:gd name="T36" fmla="*/ 177060 w 342"/>
                <a:gd name="T37" fmla="*/ 152432 h 290"/>
                <a:gd name="T38" fmla="*/ 164183 w 342"/>
                <a:gd name="T39" fmla="*/ 158872 h 290"/>
                <a:gd name="T40" fmla="*/ 173841 w 342"/>
                <a:gd name="T41" fmla="*/ 162093 h 290"/>
                <a:gd name="T42" fmla="*/ 184572 w 342"/>
                <a:gd name="T43" fmla="*/ 167460 h 290"/>
                <a:gd name="T44" fmla="*/ 189937 w 342"/>
                <a:gd name="T45" fmla="*/ 167460 h 290"/>
                <a:gd name="T46" fmla="*/ 183499 w 342"/>
                <a:gd name="T47" fmla="*/ 176048 h 290"/>
                <a:gd name="T48" fmla="*/ 159891 w 342"/>
                <a:gd name="T49" fmla="*/ 167460 h 290"/>
                <a:gd name="T50" fmla="*/ 151306 w 342"/>
                <a:gd name="T51" fmla="*/ 196444 h 290"/>
                <a:gd name="T52" fmla="*/ 286515 w 342"/>
                <a:gd name="T53" fmla="*/ 202884 h 290"/>
                <a:gd name="T54" fmla="*/ 160964 w 342"/>
                <a:gd name="T55" fmla="*/ 143844 h 290"/>
                <a:gd name="T56" fmla="*/ 263980 w 342"/>
                <a:gd name="T57" fmla="*/ 194297 h 290"/>
                <a:gd name="T58" fmla="*/ 211399 w 342"/>
                <a:gd name="T59" fmla="*/ 122375 h 290"/>
                <a:gd name="T60" fmla="*/ 319781 w 342"/>
                <a:gd name="T61" fmla="*/ 218986 h 290"/>
                <a:gd name="T62" fmla="*/ 177060 w 342"/>
                <a:gd name="T63" fmla="*/ 132036 h 290"/>
                <a:gd name="T64" fmla="*/ 177060 w 342"/>
                <a:gd name="T65" fmla="*/ 127742 h 290"/>
                <a:gd name="T66" fmla="*/ 154525 w 342"/>
                <a:gd name="T67" fmla="*/ 137403 h 290"/>
                <a:gd name="T68" fmla="*/ 200668 w 342"/>
                <a:gd name="T69" fmla="*/ 265145 h 290"/>
                <a:gd name="T70" fmla="*/ 110528 w 342"/>
                <a:gd name="T71" fmla="*/ 254410 h 290"/>
                <a:gd name="T72" fmla="*/ 47216 w 342"/>
                <a:gd name="T73" fmla="*/ 279100 h 290"/>
                <a:gd name="T74" fmla="*/ 289735 w 342"/>
                <a:gd name="T75" fmla="*/ 268365 h 290"/>
                <a:gd name="T76" fmla="*/ 292954 w 342"/>
                <a:gd name="T77" fmla="*/ 195370 h 290"/>
                <a:gd name="T78" fmla="*/ 299392 w 342"/>
                <a:gd name="T79" fmla="*/ 214692 h 290"/>
                <a:gd name="T80" fmla="*/ 283296 w 342"/>
                <a:gd name="T81" fmla="*/ 234015 h 290"/>
                <a:gd name="T82" fmla="*/ 366997 w 342"/>
                <a:gd name="T83" fmla="*/ 311304 h 290"/>
                <a:gd name="T84" fmla="*/ 13950 w 342"/>
                <a:gd name="T85" fmla="*/ 60114 h 290"/>
                <a:gd name="T86" fmla="*/ 366997 w 342"/>
                <a:gd name="T87" fmla="*/ 311304 h 290"/>
                <a:gd name="T88" fmla="*/ 324073 w 342"/>
                <a:gd name="T89" fmla="*/ 118081 h 290"/>
                <a:gd name="T90" fmla="*/ 155598 w 342"/>
                <a:gd name="T91" fmla="*/ 121301 h 290"/>
                <a:gd name="T92" fmla="*/ 124479 w 342"/>
                <a:gd name="T93" fmla="*/ 118081 h 290"/>
                <a:gd name="T94" fmla="*/ 113748 w 342"/>
                <a:gd name="T95" fmla="*/ 126669 h 290"/>
                <a:gd name="T96" fmla="*/ 94432 w 342"/>
                <a:gd name="T97" fmla="*/ 134183 h 290"/>
                <a:gd name="T98" fmla="*/ 116967 w 342"/>
                <a:gd name="T99" fmla="*/ 147064 h 290"/>
                <a:gd name="T100" fmla="*/ 74043 w 342"/>
                <a:gd name="T101" fmla="*/ 178195 h 290"/>
                <a:gd name="T102" fmla="*/ 53655 w 342"/>
                <a:gd name="T103" fmla="*/ 140624 h 290"/>
                <a:gd name="T104" fmla="*/ 183499 w 342"/>
                <a:gd name="T105" fmla="*/ 296276 h 290"/>
                <a:gd name="T106" fmla="*/ 319781 w 342"/>
                <a:gd name="T107" fmla="*/ 259778 h 290"/>
                <a:gd name="T108" fmla="*/ 98724 w 342"/>
                <a:gd name="T109" fmla="*/ 247970 h 290"/>
                <a:gd name="T110" fmla="*/ 127698 w 342"/>
                <a:gd name="T111" fmla="*/ 202884 h 290"/>
                <a:gd name="T112" fmla="*/ 81555 w 342"/>
                <a:gd name="T113" fmla="*/ 209325 h 290"/>
                <a:gd name="T114" fmla="*/ 283296 w 342"/>
                <a:gd name="T115" fmla="*/ 142770 h 290"/>
                <a:gd name="T116" fmla="*/ 296173 w 342"/>
                <a:gd name="T117" fmla="*/ 157799 h 290"/>
                <a:gd name="T118" fmla="*/ 294027 w 342"/>
                <a:gd name="T119" fmla="*/ 166387 h 290"/>
                <a:gd name="T120" fmla="*/ 74043 w 342"/>
                <a:gd name="T121" fmla="*/ 118081 h 29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2"/>
                <a:gd name="T184" fmla="*/ 0 h 290"/>
                <a:gd name="T185" fmla="*/ 342 w 342"/>
                <a:gd name="T186" fmla="*/ 290 h 29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E7291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50507" name="文本框 46"/>
            <p:cNvSpPr txBox="1">
              <a:spLocks noChangeArrowheads="1"/>
            </p:cNvSpPr>
            <p:nvPr/>
          </p:nvSpPr>
          <p:spPr bwMode="auto">
            <a:xfrm>
              <a:off x="6865108" y="3147856"/>
              <a:ext cx="901727" cy="29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b="1">
                  <a:solidFill>
                    <a:srgbClr val="3A3A3A"/>
                  </a:solidFill>
                  <a:latin typeface="Calibri" pitchFamily="34" charset="0"/>
                  <a:ea typeface="微软雅黑" pitchFamily="34" charset="-122"/>
                </a:rPr>
                <a:t>您的内容</a:t>
              </a:r>
            </a:p>
          </p:txBody>
        </p:sp>
        <p:sp>
          <p:nvSpPr>
            <p:cNvPr id="950508" name="文本框 47"/>
            <p:cNvSpPr txBox="1">
              <a:spLocks noChangeArrowheads="1"/>
            </p:cNvSpPr>
            <p:nvPr/>
          </p:nvSpPr>
          <p:spPr bwMode="auto">
            <a:xfrm>
              <a:off x="6640869" y="3428046"/>
              <a:ext cx="1350205" cy="11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600">
                  <a:solidFill>
                    <a:srgbClr val="3A3A3A"/>
                  </a:solidFill>
                  <a:latin typeface="微软雅黑" pitchFamily="34" charset="-122"/>
                  <a:ea typeface="微软雅黑" pitchFamily="34" charset="-122"/>
                </a:rPr>
                <a:t>您的内容打在这里，或通过复制您的文本后在此框中选择粘贴并选择只保留文字</a:t>
              </a:r>
            </a:p>
          </p:txBody>
        </p:sp>
        <p:sp>
          <p:nvSpPr>
            <p:cNvPr id="950509" name="燕尾形 48"/>
            <p:cNvSpPr>
              <a:spLocks noChangeArrowheads="1"/>
            </p:cNvSpPr>
            <p:nvPr/>
          </p:nvSpPr>
          <p:spPr bwMode="auto">
            <a:xfrm rot="-5400000">
              <a:off x="3026976" y="2145562"/>
              <a:ext cx="261257" cy="261257"/>
            </a:xfrm>
            <a:prstGeom prst="chevron">
              <a:avLst>
                <a:gd name="adj" fmla="val 50000"/>
              </a:avLst>
            </a:prstGeom>
            <a:solidFill>
              <a:srgbClr val="009E9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92117" tIns="46058" rIns="92117" bIns="46058" anchor="ctr"/>
            <a:lstStyle/>
            <a:p>
              <a:pPr algn="ctr" defTabSz="1228725"/>
              <a:endParaRPr lang="zh-CN" altLang="en-US">
                <a:solidFill>
                  <a:srgbClr val="009E9F"/>
                </a:solidFill>
                <a:latin typeface="Calibri" pitchFamily="34" charset="0"/>
                <a:ea typeface="微软雅黑" pitchFamily="34" charset="-122"/>
              </a:endParaRPr>
            </a:p>
          </p:txBody>
        </p:sp>
        <p:sp>
          <p:nvSpPr>
            <p:cNvPr id="950510" name="燕尾形 49"/>
            <p:cNvSpPr>
              <a:spLocks noChangeArrowheads="1"/>
            </p:cNvSpPr>
            <p:nvPr/>
          </p:nvSpPr>
          <p:spPr bwMode="auto">
            <a:xfrm rot="-5400000">
              <a:off x="5770988" y="2145562"/>
              <a:ext cx="261257" cy="261257"/>
            </a:xfrm>
            <a:prstGeom prst="chevron">
              <a:avLst>
                <a:gd name="adj" fmla="val 50000"/>
              </a:avLst>
            </a:prstGeom>
            <a:solidFill>
              <a:srgbClr val="F39E02"/>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92117" tIns="46058" rIns="92117" bIns="46058" anchor="ctr"/>
            <a:lstStyle/>
            <a:p>
              <a:pPr algn="ctr" defTabSz="1228725"/>
              <a:endParaRPr lang="zh-CN" altLang="en-US">
                <a:latin typeface="Calibri" pitchFamily="34" charset="0"/>
                <a:ea typeface="微软雅黑" pitchFamily="34" charset="-122"/>
              </a:endParaRPr>
            </a:p>
          </p:txBody>
        </p:sp>
        <p:sp>
          <p:nvSpPr>
            <p:cNvPr id="950511" name="文本框 50"/>
            <p:cNvSpPr txBox="1">
              <a:spLocks noChangeArrowheads="1"/>
            </p:cNvSpPr>
            <p:nvPr/>
          </p:nvSpPr>
          <p:spPr bwMode="auto">
            <a:xfrm>
              <a:off x="2487677" y="843558"/>
              <a:ext cx="1350205" cy="11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600">
                  <a:solidFill>
                    <a:srgbClr val="3A3A3A"/>
                  </a:solidFill>
                  <a:latin typeface="微软雅黑" pitchFamily="34" charset="-122"/>
                  <a:ea typeface="微软雅黑" pitchFamily="34" charset="-122"/>
                </a:rPr>
                <a:t>您的内容打在这里，或通过复制您的文本后在此框中选择粘贴并选择只保留文字</a:t>
              </a:r>
            </a:p>
          </p:txBody>
        </p:sp>
        <p:sp>
          <p:nvSpPr>
            <p:cNvPr id="950512" name="文本框 51"/>
            <p:cNvSpPr txBox="1">
              <a:spLocks noChangeArrowheads="1"/>
            </p:cNvSpPr>
            <p:nvPr/>
          </p:nvSpPr>
          <p:spPr bwMode="auto">
            <a:xfrm>
              <a:off x="5235797" y="843558"/>
              <a:ext cx="1350205" cy="114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600">
                  <a:solidFill>
                    <a:srgbClr val="3A3A3A"/>
                  </a:solidFill>
                  <a:latin typeface="微软雅黑" pitchFamily="34" charset="-122"/>
                  <a:ea typeface="微软雅黑" pitchFamily="34" charset="-122"/>
                </a:rPr>
                <a:t>您的内容打在这里，或通过复制您的文本后在此框中选择粘贴并选择只保留文字</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50445"/>
                                        </p:tgtEl>
                                        <p:attrNameLst>
                                          <p:attrName>style.visibility</p:attrName>
                                        </p:attrNameLst>
                                      </p:cBhvr>
                                      <p:to>
                                        <p:strVal val="visible"/>
                                      </p:to>
                                    </p:set>
                                    <p:anim calcmode="lin" valueType="num">
                                      <p:cBhvr>
                                        <p:cTn id="7" dur="2000" fill="hold"/>
                                        <p:tgtEl>
                                          <p:spTgt spid="950445"/>
                                        </p:tgtEl>
                                        <p:attrNameLst>
                                          <p:attrName>ppt_w</p:attrName>
                                        </p:attrNameLst>
                                      </p:cBhvr>
                                      <p:tavLst>
                                        <p:tav tm="0">
                                          <p:val>
                                            <p:fltVal val="0"/>
                                          </p:val>
                                        </p:tav>
                                        <p:tav tm="100000">
                                          <p:val>
                                            <p:strVal val="#ppt_w"/>
                                          </p:val>
                                        </p:tav>
                                      </p:tavLst>
                                    </p:anim>
                                    <p:anim calcmode="lin" valueType="num">
                                      <p:cBhvr>
                                        <p:cTn id="8" dur="2000" fill="hold"/>
                                        <p:tgtEl>
                                          <p:spTgt spid="950445"/>
                                        </p:tgtEl>
                                        <p:attrNameLst>
                                          <p:attrName>ppt_h</p:attrName>
                                        </p:attrNameLst>
                                      </p:cBhvr>
                                      <p:tavLst>
                                        <p:tav tm="0">
                                          <p:val>
                                            <p:fltVal val="0"/>
                                          </p:val>
                                        </p:tav>
                                        <p:tav tm="100000">
                                          <p:val>
                                            <p:strVal val="#ppt_h"/>
                                          </p:val>
                                        </p:tav>
                                      </p:tavLst>
                                    </p:anim>
                                    <p:anim calcmode="lin" valueType="num">
                                      <p:cBhvr>
                                        <p:cTn id="9" dur="2000" fill="hold"/>
                                        <p:tgtEl>
                                          <p:spTgt spid="95044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5044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50448"/>
                                        </p:tgtEl>
                                        <p:attrNameLst>
                                          <p:attrName>style.visibility</p:attrName>
                                        </p:attrNameLst>
                                      </p:cBhvr>
                                      <p:to>
                                        <p:strVal val="visible"/>
                                      </p:to>
                                    </p:set>
                                    <p:animEffect transition="in" filter="wipe(left)">
                                      <p:cBhvr>
                                        <p:cTn id="14" dur="1000"/>
                                        <p:tgtEl>
                                          <p:spTgt spid="95044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504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教学目标</a:t>
            </a:r>
          </a:p>
        </p:txBody>
      </p:sp>
      <p:sp>
        <p:nvSpPr>
          <p:cNvPr id="952373" name="TextBox 46"/>
          <p:cNvSpPr txBox="1">
            <a:spLocks noChangeArrowheads="1"/>
          </p:cNvSpPr>
          <p:nvPr/>
        </p:nvSpPr>
        <p:spPr bwMode="auto">
          <a:xfrm>
            <a:off x="7805738" y="2663825"/>
            <a:ext cx="398145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83" tIns="60991" rIns="121983" bIns="60991">
            <a:spAutoFit/>
          </a:bodyPr>
          <a:lstStyle>
            <a:lvl1pPr defTabSz="1217613" eaLnBrk="0" hangingPunct="0">
              <a:defRPr>
                <a:solidFill>
                  <a:schemeClr val="tx1"/>
                </a:solidFill>
                <a:latin typeface="Arial" pitchFamily="34" charset="0"/>
                <a:ea typeface="宋体" pitchFamily="2" charset="-122"/>
              </a:defRPr>
            </a:lvl1pPr>
            <a:lvl2pPr marL="742950" indent="-285750" defTabSz="1217613" eaLnBrk="0" hangingPunct="0">
              <a:defRPr>
                <a:solidFill>
                  <a:schemeClr val="tx1"/>
                </a:solidFill>
                <a:latin typeface="Arial" pitchFamily="34" charset="0"/>
                <a:ea typeface="宋体" pitchFamily="2" charset="-122"/>
              </a:defRPr>
            </a:lvl2pPr>
            <a:lvl3pPr marL="1143000" indent="-228600" defTabSz="1217613" eaLnBrk="0" hangingPunct="0">
              <a:defRPr>
                <a:solidFill>
                  <a:schemeClr val="tx1"/>
                </a:solidFill>
                <a:latin typeface="Arial" pitchFamily="34" charset="0"/>
                <a:ea typeface="宋体" pitchFamily="2" charset="-122"/>
              </a:defRPr>
            </a:lvl3pPr>
            <a:lvl4pPr marL="1600200" indent="-228600" defTabSz="1217613" eaLnBrk="0" hangingPunct="0">
              <a:defRPr>
                <a:solidFill>
                  <a:schemeClr val="tx1"/>
                </a:solidFill>
                <a:latin typeface="Arial" pitchFamily="34" charset="0"/>
                <a:ea typeface="宋体" pitchFamily="2" charset="-122"/>
              </a:defRPr>
            </a:lvl4pPr>
            <a:lvl5pPr marL="2057400" indent="-228600" defTabSz="1217613" eaLnBrk="0" hangingPunct="0">
              <a:defRPr>
                <a:solidFill>
                  <a:schemeClr val="tx1"/>
                </a:solidFill>
                <a:latin typeface="Arial" pitchFamily="34" charset="0"/>
                <a:ea typeface="宋体" pitchFamily="2" charset="-122"/>
              </a:defRPr>
            </a:lvl5pPr>
            <a:lvl6pPr marL="2514600" indent="-228600" defTabSz="12176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12176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12176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1217613"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ts val="1738"/>
              </a:lnSpc>
            </a:pPr>
            <a:r>
              <a:rPr lang="zh-CN" altLang="en-US" sz="1200">
                <a:latin typeface="黑体" pitchFamily="49" charset="-122"/>
              </a:rPr>
              <a:t>点击输入计划的详细文字内容，文字语言要精炼概括，避免用冗长空洞的词汇，给人以真实诚挚的感觉。计划条理要清晰，可操作性要强，用清晰明了的思路呈现自己想要表达的观点与计划。的思路呈现自己的观点与计划。点击输入计划的详细文字内容，文字语言要精炼概括，避免用冗长空洞的词汇，给人以真实诚挚的感觉。计划条理要清晰，可操作性要强，用清晰明了的思路呈现自己想要表达的观点与计划。的思路呈现自己的观点与计划。点击输入计划的详细文字内容，文字语言要精炼概括，避免用冗长空洞的词汇，给人以真实诚挚的感觉。计划条理要清晰，可操作性要强，用清晰明了的思路呈现自己想要表达的观点与计划。的思路呈现自己的观点与计划。</a:t>
            </a:r>
          </a:p>
          <a:p>
            <a:pPr algn="just" eaLnBrk="1" hangingPunct="1">
              <a:lnSpc>
                <a:spcPts val="1738"/>
              </a:lnSpc>
            </a:pPr>
            <a:endParaRPr lang="zh-CN" altLang="en-US" sz="1200">
              <a:latin typeface="黑体" pitchFamily="49" charset="-122"/>
            </a:endParaRPr>
          </a:p>
          <a:p>
            <a:pPr algn="just" eaLnBrk="1" hangingPunct="1">
              <a:lnSpc>
                <a:spcPts val="1738"/>
              </a:lnSpc>
            </a:pPr>
            <a:endParaRPr lang="en-US" altLang="zh-CN" sz="1200">
              <a:latin typeface="黑体" pitchFamily="49" charset="-122"/>
            </a:endParaRPr>
          </a:p>
        </p:txBody>
      </p:sp>
      <p:sp>
        <p:nvSpPr>
          <p:cNvPr id="952374" name="TextBox 47"/>
          <p:cNvSpPr txBox="1">
            <a:spLocks noChangeArrowheads="1"/>
          </p:cNvSpPr>
          <p:nvPr/>
        </p:nvSpPr>
        <p:spPr bwMode="auto">
          <a:xfrm>
            <a:off x="8475663" y="1773238"/>
            <a:ext cx="266382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83" tIns="60991" rIns="121983" bIns="60991">
            <a:spAutoFit/>
          </a:bodyPr>
          <a:lstStyle>
            <a:lvl1pPr defTabSz="1217613" eaLnBrk="0" hangingPunct="0">
              <a:defRPr>
                <a:solidFill>
                  <a:schemeClr val="tx1"/>
                </a:solidFill>
                <a:latin typeface="Arial" pitchFamily="34" charset="0"/>
                <a:ea typeface="宋体" pitchFamily="2" charset="-122"/>
              </a:defRPr>
            </a:lvl1pPr>
            <a:lvl2pPr marL="742950" indent="-285750" defTabSz="1217613" eaLnBrk="0" hangingPunct="0">
              <a:defRPr>
                <a:solidFill>
                  <a:schemeClr val="tx1"/>
                </a:solidFill>
                <a:latin typeface="Arial" pitchFamily="34" charset="0"/>
                <a:ea typeface="宋体" pitchFamily="2" charset="-122"/>
              </a:defRPr>
            </a:lvl2pPr>
            <a:lvl3pPr marL="1143000" indent="-228600" defTabSz="1217613" eaLnBrk="0" hangingPunct="0">
              <a:defRPr>
                <a:solidFill>
                  <a:schemeClr val="tx1"/>
                </a:solidFill>
                <a:latin typeface="Arial" pitchFamily="34" charset="0"/>
                <a:ea typeface="宋体" pitchFamily="2" charset="-122"/>
              </a:defRPr>
            </a:lvl3pPr>
            <a:lvl4pPr marL="1600200" indent="-228600" defTabSz="1217613" eaLnBrk="0" hangingPunct="0">
              <a:defRPr>
                <a:solidFill>
                  <a:schemeClr val="tx1"/>
                </a:solidFill>
                <a:latin typeface="Arial" pitchFamily="34" charset="0"/>
                <a:ea typeface="宋体" pitchFamily="2" charset="-122"/>
              </a:defRPr>
            </a:lvl4pPr>
            <a:lvl5pPr marL="2057400" indent="-228600" defTabSz="1217613" eaLnBrk="0" hangingPunct="0">
              <a:defRPr>
                <a:solidFill>
                  <a:schemeClr val="tx1"/>
                </a:solidFill>
                <a:latin typeface="Arial" pitchFamily="34" charset="0"/>
                <a:ea typeface="宋体" pitchFamily="2" charset="-122"/>
              </a:defRPr>
            </a:lvl5pPr>
            <a:lvl6pPr marL="2514600" indent="-228600" defTabSz="12176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12176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12176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12176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a:latin typeface="Rockwell" pitchFamily="18" charset="0"/>
              </a:rPr>
              <a:t>输入标题</a:t>
            </a:r>
            <a:endParaRPr lang="en-US" altLang="zh-CN" sz="3200">
              <a:latin typeface="Rockwell" pitchFamily="18" charset="0"/>
            </a:endParaRPr>
          </a:p>
        </p:txBody>
      </p:sp>
      <p:grpSp>
        <p:nvGrpSpPr>
          <p:cNvPr id="952375" name="Group 55"/>
          <p:cNvGrpSpPr>
            <a:grpSpLocks/>
          </p:cNvGrpSpPr>
          <p:nvPr/>
        </p:nvGrpSpPr>
        <p:grpSpPr bwMode="auto">
          <a:xfrm>
            <a:off x="1058863" y="134938"/>
            <a:ext cx="3527425" cy="622300"/>
            <a:chOff x="4522" y="2750"/>
            <a:chExt cx="4861" cy="552"/>
          </a:xfrm>
        </p:grpSpPr>
        <p:sp>
          <p:nvSpPr>
            <p:cNvPr id="3"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3"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2378" name="圆角矩形 606"/>
          <p:cNvSpPr>
            <a:spLocks noChangeArrowheads="1"/>
          </p:cNvSpPr>
          <p:nvPr/>
        </p:nvSpPr>
        <p:spPr bwMode="auto">
          <a:xfrm>
            <a:off x="1276350"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grpSp>
        <p:nvGrpSpPr>
          <p:cNvPr id="10" name="组合 9"/>
          <p:cNvGrpSpPr>
            <a:grpSpLocks/>
          </p:cNvGrpSpPr>
          <p:nvPr/>
        </p:nvGrpSpPr>
        <p:grpSpPr bwMode="auto">
          <a:xfrm>
            <a:off x="1778000" y="3097213"/>
            <a:ext cx="5689600" cy="785812"/>
            <a:chOff x="3621024" y="2791968"/>
            <a:chExt cx="6797040" cy="786384"/>
          </a:xfrm>
        </p:grpSpPr>
        <p:sp>
          <p:nvSpPr>
            <p:cNvPr id="4" name="圆角矩形 3"/>
            <p:cNvSpPr/>
            <p:nvPr/>
          </p:nvSpPr>
          <p:spPr>
            <a:xfrm>
              <a:off x="3642341" y="2809636"/>
              <a:ext cx="6751915" cy="744629"/>
            </a:xfrm>
            <a:prstGeom prst="roundRect">
              <a:avLst/>
            </a:prstGeom>
            <a:solidFill>
              <a:srgbClr val="24B7BF"/>
            </a:solidFill>
            <a:ln w="28575">
              <a:gradFill>
                <a:gsLst>
                  <a:gs pos="0">
                    <a:schemeClr val="bg1">
                      <a:lumMod val="85000"/>
                    </a:schemeClr>
                  </a:gs>
                  <a:gs pos="100000">
                    <a:schemeClr val="bg1">
                      <a:lumMod val="100000"/>
                    </a:schemeClr>
                  </a:gs>
                </a:gsLst>
                <a:lin ang="2700000" scaled="0"/>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ea typeface="方正正中黑简体"/>
                <a:cs typeface="方正正中黑简体"/>
              </a:endParaRPr>
            </a:p>
          </p:txBody>
        </p:sp>
        <p:sp>
          <p:nvSpPr>
            <p:cNvPr id="21" name="文本框 20"/>
            <p:cNvSpPr txBox="1"/>
            <p:nvPr/>
          </p:nvSpPr>
          <p:spPr>
            <a:xfrm>
              <a:off x="4464965" y="3001671"/>
              <a:ext cx="5107262" cy="305022"/>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点击输入简要文字内容</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点击输入简要文字内容。</a:t>
              </a:r>
            </a:p>
          </p:txBody>
        </p:sp>
      </p:grpSp>
      <p:grpSp>
        <p:nvGrpSpPr>
          <p:cNvPr id="7" name="组合 6"/>
          <p:cNvGrpSpPr>
            <a:grpSpLocks/>
          </p:cNvGrpSpPr>
          <p:nvPr/>
        </p:nvGrpSpPr>
        <p:grpSpPr bwMode="auto">
          <a:xfrm>
            <a:off x="406400" y="2786063"/>
            <a:ext cx="1951038" cy="871537"/>
            <a:chOff x="2249424" y="2481072"/>
            <a:chExt cx="1950720" cy="871728"/>
          </a:xfrm>
        </p:grpSpPr>
        <p:sp>
          <p:nvSpPr>
            <p:cNvPr id="2" name="圆角矩形 1"/>
            <p:cNvSpPr/>
            <p:nvPr/>
          </p:nvSpPr>
          <p:spPr>
            <a:xfrm>
              <a:off x="2322061" y="2552833"/>
              <a:ext cx="1751106" cy="673953"/>
            </a:xfrm>
            <a:prstGeom prst="roundRect">
              <a:avLst/>
            </a:prstGeom>
            <a:gradFill>
              <a:gsLst>
                <a:gs pos="0">
                  <a:schemeClr val="bg1">
                    <a:lumMod val="94000"/>
                  </a:schemeClr>
                </a:gs>
                <a:gs pos="77000">
                  <a:schemeClr val="bg1">
                    <a:lumMod val="100000"/>
                  </a:schemeClr>
                </a:gs>
              </a:gsLst>
              <a:lin ang="2700000" scaled="0"/>
            </a:gradFill>
            <a:ln w="28575">
              <a:gradFill>
                <a:gsLst>
                  <a:gs pos="100000">
                    <a:schemeClr val="bg1">
                      <a:lumMod val="90000"/>
                    </a:schemeClr>
                  </a:gs>
                  <a:gs pos="0">
                    <a:schemeClr val="bg1">
                      <a:lumMod val="100000"/>
                    </a:schemeClr>
                  </a:gs>
                </a:gsLst>
                <a:lin ang="2700000" scaled="0"/>
              </a:gra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800">
                <a:solidFill>
                  <a:srgbClr val="FFFFFF"/>
                </a:solidFill>
                <a:ea typeface="方正正中黑简体"/>
                <a:cs typeface="方正正中黑简体"/>
              </a:endParaRPr>
            </a:p>
          </p:txBody>
        </p:sp>
        <p:sp>
          <p:nvSpPr>
            <p:cNvPr id="24" name="文本框 23"/>
            <p:cNvSpPr txBox="1"/>
            <p:nvPr/>
          </p:nvSpPr>
          <p:spPr>
            <a:xfrm>
              <a:off x="2597030" y="2689080"/>
              <a:ext cx="1198367" cy="366793"/>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800">
                  <a:solidFill>
                    <a:srgbClr val="7F7F7F"/>
                  </a:solidFill>
                  <a:latin typeface="微软雅黑" pitchFamily="34" charset="-122"/>
                  <a:ea typeface="微软雅黑" pitchFamily="34" charset="-122"/>
                </a:rPr>
                <a:t>标题二</a:t>
              </a:r>
            </a:p>
          </p:txBody>
        </p:sp>
      </p:grpSp>
      <p:grpSp>
        <p:nvGrpSpPr>
          <p:cNvPr id="11" name="组合 10"/>
          <p:cNvGrpSpPr>
            <a:grpSpLocks/>
          </p:cNvGrpSpPr>
          <p:nvPr/>
        </p:nvGrpSpPr>
        <p:grpSpPr bwMode="auto">
          <a:xfrm>
            <a:off x="1778000" y="4310063"/>
            <a:ext cx="5689600" cy="785812"/>
            <a:chOff x="3621024" y="4005072"/>
            <a:chExt cx="6797040" cy="786384"/>
          </a:xfrm>
        </p:grpSpPr>
        <p:sp>
          <p:nvSpPr>
            <p:cNvPr id="33" name="圆角矩形 32"/>
            <p:cNvSpPr/>
            <p:nvPr/>
          </p:nvSpPr>
          <p:spPr>
            <a:xfrm>
              <a:off x="3642341" y="4023977"/>
              <a:ext cx="6751915" cy="744629"/>
            </a:xfrm>
            <a:prstGeom prst="roundRect">
              <a:avLst/>
            </a:prstGeom>
            <a:solidFill>
              <a:srgbClr val="FE7003"/>
            </a:solidFill>
            <a:ln w="28575">
              <a:gradFill>
                <a:gsLst>
                  <a:gs pos="0">
                    <a:schemeClr val="bg1">
                      <a:lumMod val="85000"/>
                    </a:schemeClr>
                  </a:gs>
                  <a:gs pos="100000">
                    <a:schemeClr val="bg1">
                      <a:lumMod val="100000"/>
                    </a:schemeClr>
                  </a:gs>
                </a:gsLst>
                <a:lin ang="2700000" scaled="0"/>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ea typeface="方正正中黑简体"/>
                <a:cs typeface="方正正中黑简体"/>
              </a:endParaRPr>
            </a:p>
          </p:txBody>
        </p:sp>
        <p:sp>
          <p:nvSpPr>
            <p:cNvPr id="35" name="文本框 34"/>
            <p:cNvSpPr txBox="1"/>
            <p:nvPr/>
          </p:nvSpPr>
          <p:spPr>
            <a:xfrm>
              <a:off x="4464965" y="4216363"/>
              <a:ext cx="5107262" cy="305022"/>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点击输入简要文字内容</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点击输入简要文字内容。</a:t>
              </a:r>
            </a:p>
          </p:txBody>
        </p:sp>
      </p:grpSp>
      <p:grpSp>
        <p:nvGrpSpPr>
          <p:cNvPr id="6" name="组合 5"/>
          <p:cNvGrpSpPr>
            <a:grpSpLocks/>
          </p:cNvGrpSpPr>
          <p:nvPr/>
        </p:nvGrpSpPr>
        <p:grpSpPr bwMode="auto">
          <a:xfrm>
            <a:off x="1778000" y="1895475"/>
            <a:ext cx="5689600" cy="785813"/>
            <a:chOff x="3621024" y="1578864"/>
            <a:chExt cx="6797040" cy="786384"/>
          </a:xfrm>
        </p:grpSpPr>
        <p:sp>
          <p:nvSpPr>
            <p:cNvPr id="43" name="圆角矩形 42"/>
            <p:cNvSpPr/>
            <p:nvPr/>
          </p:nvSpPr>
          <p:spPr>
            <a:xfrm>
              <a:off x="3642341" y="1595295"/>
              <a:ext cx="6751915" cy="744629"/>
            </a:xfrm>
            <a:prstGeom prst="roundRect">
              <a:avLst/>
            </a:prstGeom>
            <a:solidFill>
              <a:srgbClr val="F9A400"/>
            </a:solidFill>
            <a:ln w="28575">
              <a:gradFill>
                <a:gsLst>
                  <a:gs pos="0">
                    <a:schemeClr val="bg1">
                      <a:lumMod val="85000"/>
                    </a:schemeClr>
                  </a:gs>
                  <a:gs pos="100000">
                    <a:schemeClr val="bg1">
                      <a:lumMod val="100000"/>
                    </a:schemeClr>
                  </a:gs>
                </a:gsLst>
                <a:lin ang="2700000" scaled="0"/>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ea typeface="方正正中黑简体"/>
                <a:cs typeface="方正正中黑简体"/>
              </a:endParaRPr>
            </a:p>
          </p:txBody>
        </p:sp>
        <p:sp>
          <p:nvSpPr>
            <p:cNvPr id="45" name="文本框 44"/>
            <p:cNvSpPr txBox="1"/>
            <p:nvPr/>
          </p:nvSpPr>
          <p:spPr>
            <a:xfrm>
              <a:off x="4464965" y="1786978"/>
              <a:ext cx="5107262" cy="305021"/>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点击输入简要文字内容</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点击输入简要文字内容。</a:t>
              </a:r>
            </a:p>
          </p:txBody>
        </p:sp>
      </p:grpSp>
      <p:grpSp>
        <p:nvGrpSpPr>
          <p:cNvPr id="5" name="组合 4"/>
          <p:cNvGrpSpPr>
            <a:grpSpLocks/>
          </p:cNvGrpSpPr>
          <p:nvPr/>
        </p:nvGrpSpPr>
        <p:grpSpPr bwMode="auto">
          <a:xfrm>
            <a:off x="406400" y="1573213"/>
            <a:ext cx="1951038" cy="871537"/>
            <a:chOff x="2249424" y="1267968"/>
            <a:chExt cx="1950720" cy="871728"/>
          </a:xfrm>
        </p:grpSpPr>
        <p:sp>
          <p:nvSpPr>
            <p:cNvPr id="44" name="圆角矩形 43"/>
            <p:cNvSpPr/>
            <p:nvPr/>
          </p:nvSpPr>
          <p:spPr>
            <a:xfrm>
              <a:off x="2322061" y="1338492"/>
              <a:ext cx="1751106" cy="673953"/>
            </a:xfrm>
            <a:prstGeom prst="roundRect">
              <a:avLst/>
            </a:prstGeom>
            <a:gradFill>
              <a:gsLst>
                <a:gs pos="0">
                  <a:schemeClr val="bg1">
                    <a:lumMod val="94000"/>
                  </a:schemeClr>
                </a:gs>
                <a:gs pos="77000">
                  <a:schemeClr val="bg1">
                    <a:lumMod val="100000"/>
                  </a:schemeClr>
                </a:gs>
              </a:gsLst>
              <a:lin ang="2700000" scaled="0"/>
            </a:gradFill>
            <a:ln w="28575">
              <a:gradFill>
                <a:gsLst>
                  <a:gs pos="100000">
                    <a:schemeClr val="bg1">
                      <a:lumMod val="90000"/>
                    </a:schemeClr>
                  </a:gs>
                  <a:gs pos="0">
                    <a:schemeClr val="bg1">
                      <a:lumMod val="100000"/>
                    </a:schemeClr>
                  </a:gs>
                </a:gsLst>
                <a:lin ang="2700000" scaled="0"/>
              </a:gra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800">
                <a:solidFill>
                  <a:srgbClr val="FFFFFF"/>
                </a:solidFill>
                <a:ea typeface="方正正中黑简体"/>
                <a:cs typeface="方正正中黑简体"/>
              </a:endParaRPr>
            </a:p>
          </p:txBody>
        </p:sp>
        <p:sp>
          <p:nvSpPr>
            <p:cNvPr id="46" name="文本框 45"/>
            <p:cNvSpPr txBox="1"/>
            <p:nvPr/>
          </p:nvSpPr>
          <p:spPr>
            <a:xfrm>
              <a:off x="2593856" y="1474388"/>
              <a:ext cx="1207890" cy="396962"/>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7F7F7F"/>
                  </a:solidFill>
                  <a:latin typeface="微软雅黑" pitchFamily="34" charset="-122"/>
                  <a:ea typeface="微软雅黑" pitchFamily="34" charset="-122"/>
                </a:rPr>
                <a:t>标题一</a:t>
              </a:r>
            </a:p>
          </p:txBody>
        </p:sp>
      </p:grpSp>
      <p:grpSp>
        <p:nvGrpSpPr>
          <p:cNvPr id="12" name="组合 11"/>
          <p:cNvGrpSpPr>
            <a:grpSpLocks/>
          </p:cNvGrpSpPr>
          <p:nvPr/>
        </p:nvGrpSpPr>
        <p:grpSpPr bwMode="auto">
          <a:xfrm>
            <a:off x="1778000" y="5522913"/>
            <a:ext cx="5689600" cy="787400"/>
            <a:chOff x="3621024" y="5218176"/>
            <a:chExt cx="6797040" cy="786384"/>
          </a:xfrm>
        </p:grpSpPr>
        <p:sp>
          <p:nvSpPr>
            <p:cNvPr id="62" name="圆角矩形 61"/>
            <p:cNvSpPr/>
            <p:nvPr/>
          </p:nvSpPr>
          <p:spPr>
            <a:xfrm>
              <a:off x="3642341" y="5238318"/>
              <a:ext cx="6751915" cy="744629"/>
            </a:xfrm>
            <a:prstGeom prst="roundRect">
              <a:avLst/>
            </a:prstGeom>
            <a:solidFill>
              <a:srgbClr val="585858"/>
            </a:solidFill>
            <a:ln w="28575">
              <a:gradFill>
                <a:gsLst>
                  <a:gs pos="0">
                    <a:schemeClr val="bg1">
                      <a:lumMod val="85000"/>
                    </a:schemeClr>
                  </a:gs>
                  <a:gs pos="100000">
                    <a:schemeClr val="bg1">
                      <a:lumMod val="100000"/>
                    </a:schemeClr>
                  </a:gs>
                </a:gsLst>
                <a:lin ang="2700000" scaled="0"/>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ea typeface="方正正中黑简体"/>
                <a:cs typeface="方正正中黑简体"/>
              </a:endParaRPr>
            </a:p>
          </p:txBody>
        </p:sp>
        <p:sp>
          <p:nvSpPr>
            <p:cNvPr id="64" name="文本框 63"/>
            <p:cNvSpPr txBox="1"/>
            <p:nvPr/>
          </p:nvSpPr>
          <p:spPr>
            <a:xfrm>
              <a:off x="4464965" y="5430627"/>
              <a:ext cx="5107262" cy="304407"/>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点击输入简要文字内容</a:t>
              </a:r>
              <a:r>
                <a:rPr lang="en-US" altLang="zh-CN" sz="1400">
                  <a:solidFill>
                    <a:schemeClr val="bg1"/>
                  </a:solidFill>
                  <a:latin typeface="微软雅黑" pitchFamily="34" charset="-122"/>
                  <a:ea typeface="微软雅黑" pitchFamily="34" charset="-122"/>
                </a:rPr>
                <a:t>,</a:t>
              </a:r>
              <a:r>
                <a:rPr lang="zh-CN" altLang="en-US" sz="1400">
                  <a:solidFill>
                    <a:schemeClr val="bg1"/>
                  </a:solidFill>
                  <a:latin typeface="微软雅黑" pitchFamily="34" charset="-122"/>
                  <a:ea typeface="微软雅黑" pitchFamily="34" charset="-122"/>
                </a:rPr>
                <a:t>点击输入简要文字内容。</a:t>
              </a:r>
            </a:p>
          </p:txBody>
        </p:sp>
      </p:grpSp>
      <p:grpSp>
        <p:nvGrpSpPr>
          <p:cNvPr id="9" name="组合 8"/>
          <p:cNvGrpSpPr>
            <a:grpSpLocks/>
          </p:cNvGrpSpPr>
          <p:nvPr/>
        </p:nvGrpSpPr>
        <p:grpSpPr bwMode="auto">
          <a:xfrm>
            <a:off x="406400" y="5211763"/>
            <a:ext cx="1951038" cy="877887"/>
            <a:chOff x="2249424" y="4907280"/>
            <a:chExt cx="1950720" cy="877824"/>
          </a:xfrm>
        </p:grpSpPr>
        <p:sp>
          <p:nvSpPr>
            <p:cNvPr id="63" name="圆角矩形 62"/>
            <p:cNvSpPr/>
            <p:nvPr/>
          </p:nvSpPr>
          <p:spPr>
            <a:xfrm>
              <a:off x="2322061" y="4981515"/>
              <a:ext cx="1751106" cy="673953"/>
            </a:xfrm>
            <a:prstGeom prst="roundRect">
              <a:avLst/>
            </a:prstGeom>
            <a:gradFill>
              <a:gsLst>
                <a:gs pos="0">
                  <a:schemeClr val="bg1">
                    <a:lumMod val="94000"/>
                  </a:schemeClr>
                </a:gs>
                <a:gs pos="77000">
                  <a:schemeClr val="bg1">
                    <a:lumMod val="100000"/>
                  </a:schemeClr>
                </a:gs>
              </a:gsLst>
              <a:lin ang="2700000" scaled="0"/>
            </a:gradFill>
            <a:ln w="28575">
              <a:gradFill>
                <a:gsLst>
                  <a:gs pos="100000">
                    <a:schemeClr val="bg1">
                      <a:lumMod val="90000"/>
                    </a:schemeClr>
                  </a:gs>
                  <a:gs pos="0">
                    <a:schemeClr val="bg1">
                      <a:lumMod val="100000"/>
                    </a:schemeClr>
                  </a:gs>
                </a:gsLst>
                <a:lin ang="2700000" scaled="0"/>
              </a:gra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800">
                <a:solidFill>
                  <a:srgbClr val="FFFFFF"/>
                </a:solidFill>
                <a:ea typeface="方正正中黑简体"/>
                <a:cs typeface="方正正中黑简体"/>
              </a:endParaRPr>
            </a:p>
          </p:txBody>
        </p:sp>
        <p:sp>
          <p:nvSpPr>
            <p:cNvPr id="66" name="文本框 65"/>
            <p:cNvSpPr txBox="1"/>
            <p:nvPr/>
          </p:nvSpPr>
          <p:spPr>
            <a:xfrm>
              <a:off x="2597030" y="5118402"/>
              <a:ext cx="1198367" cy="366687"/>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800">
                  <a:solidFill>
                    <a:srgbClr val="7F7F7F"/>
                  </a:solidFill>
                  <a:latin typeface="微软雅黑" pitchFamily="34" charset="-122"/>
                  <a:ea typeface="微软雅黑" pitchFamily="34" charset="-122"/>
                </a:rPr>
                <a:t>标题四</a:t>
              </a:r>
            </a:p>
          </p:txBody>
        </p:sp>
      </p:grpSp>
      <p:grpSp>
        <p:nvGrpSpPr>
          <p:cNvPr id="8" name="组合 7"/>
          <p:cNvGrpSpPr>
            <a:grpSpLocks/>
          </p:cNvGrpSpPr>
          <p:nvPr/>
        </p:nvGrpSpPr>
        <p:grpSpPr bwMode="auto">
          <a:xfrm>
            <a:off x="406400" y="3983038"/>
            <a:ext cx="1951038" cy="879475"/>
            <a:chOff x="2249424" y="3694176"/>
            <a:chExt cx="1950720" cy="877824"/>
          </a:xfrm>
        </p:grpSpPr>
        <p:sp>
          <p:nvSpPr>
            <p:cNvPr id="34" name="圆角矩形 33"/>
            <p:cNvSpPr/>
            <p:nvPr/>
          </p:nvSpPr>
          <p:spPr>
            <a:xfrm>
              <a:off x="2322061" y="3767174"/>
              <a:ext cx="1751106" cy="673953"/>
            </a:xfrm>
            <a:prstGeom prst="roundRect">
              <a:avLst/>
            </a:prstGeom>
            <a:gradFill>
              <a:gsLst>
                <a:gs pos="0">
                  <a:schemeClr val="bg1">
                    <a:lumMod val="94000"/>
                  </a:schemeClr>
                </a:gs>
                <a:gs pos="77000">
                  <a:schemeClr val="bg1">
                    <a:lumMod val="100000"/>
                  </a:schemeClr>
                </a:gs>
              </a:gsLst>
              <a:lin ang="2700000" scaled="0"/>
            </a:gradFill>
            <a:ln w="28575">
              <a:gradFill>
                <a:gsLst>
                  <a:gs pos="100000">
                    <a:schemeClr val="bg1">
                      <a:lumMod val="90000"/>
                    </a:schemeClr>
                  </a:gs>
                  <a:gs pos="0">
                    <a:schemeClr val="bg1">
                      <a:lumMod val="100000"/>
                    </a:schemeClr>
                  </a:gs>
                </a:gsLst>
                <a:lin ang="2700000" scaled="0"/>
              </a:gra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800">
                <a:solidFill>
                  <a:srgbClr val="FFFFFF"/>
                </a:solidFill>
                <a:ea typeface="方正正中黑简体"/>
                <a:cs typeface="方正正中黑简体"/>
              </a:endParaRPr>
            </a:p>
          </p:txBody>
        </p:sp>
        <p:sp>
          <p:nvSpPr>
            <p:cNvPr id="67" name="文本框 66"/>
            <p:cNvSpPr txBox="1"/>
            <p:nvPr/>
          </p:nvSpPr>
          <p:spPr>
            <a:xfrm>
              <a:off x="2592268" y="3903333"/>
              <a:ext cx="1207891" cy="396130"/>
            </a:xfrm>
            <a:prstGeom prst="rect">
              <a:avLst/>
            </a:prstGeom>
            <a:noFill/>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7F7F7F"/>
                  </a:solidFill>
                  <a:latin typeface="微软雅黑" pitchFamily="34" charset="-122"/>
                  <a:ea typeface="微软雅黑" pitchFamily="34" charset="-122"/>
                </a:rPr>
                <a:t>标题三</a:t>
              </a: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52375"/>
                                        </p:tgtEl>
                                        <p:attrNameLst>
                                          <p:attrName>style.visibility</p:attrName>
                                        </p:attrNameLst>
                                      </p:cBhvr>
                                      <p:to>
                                        <p:strVal val="visible"/>
                                      </p:to>
                                    </p:set>
                                    <p:anim calcmode="lin" valueType="num">
                                      <p:cBhvr>
                                        <p:cTn id="7" dur="2000" fill="hold"/>
                                        <p:tgtEl>
                                          <p:spTgt spid="952375"/>
                                        </p:tgtEl>
                                        <p:attrNameLst>
                                          <p:attrName>ppt_w</p:attrName>
                                        </p:attrNameLst>
                                      </p:cBhvr>
                                      <p:tavLst>
                                        <p:tav tm="0">
                                          <p:val>
                                            <p:fltVal val="0"/>
                                          </p:val>
                                        </p:tav>
                                        <p:tav tm="100000">
                                          <p:val>
                                            <p:strVal val="#ppt_w"/>
                                          </p:val>
                                        </p:tav>
                                      </p:tavLst>
                                    </p:anim>
                                    <p:anim calcmode="lin" valueType="num">
                                      <p:cBhvr>
                                        <p:cTn id="8" dur="2000" fill="hold"/>
                                        <p:tgtEl>
                                          <p:spTgt spid="952375"/>
                                        </p:tgtEl>
                                        <p:attrNameLst>
                                          <p:attrName>ppt_h</p:attrName>
                                        </p:attrNameLst>
                                      </p:cBhvr>
                                      <p:tavLst>
                                        <p:tav tm="0">
                                          <p:val>
                                            <p:fltVal val="0"/>
                                          </p:val>
                                        </p:tav>
                                        <p:tav tm="100000">
                                          <p:val>
                                            <p:strVal val="#ppt_h"/>
                                          </p:val>
                                        </p:tav>
                                      </p:tavLst>
                                    </p:anim>
                                    <p:anim calcmode="lin" valueType="num">
                                      <p:cBhvr>
                                        <p:cTn id="9" dur="2000" fill="hold"/>
                                        <p:tgtEl>
                                          <p:spTgt spid="95237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5237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52378"/>
                                        </p:tgtEl>
                                        <p:attrNameLst>
                                          <p:attrName>style.visibility</p:attrName>
                                        </p:attrNameLst>
                                      </p:cBhvr>
                                      <p:to>
                                        <p:strVal val="visible"/>
                                      </p:to>
                                    </p:set>
                                    <p:animEffect transition="in" filter="wipe(left)">
                                      <p:cBhvr>
                                        <p:cTn id="14" dur="1000"/>
                                        <p:tgtEl>
                                          <p:spTgt spid="95237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nodeType="afterGroup">
                            <p:stCondLst>
                              <p:cond delay="4500"/>
                            </p:stCondLst>
                            <p:childTnLst>
                              <p:par>
                                <p:cTn id="24" presetID="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5000"/>
                            </p:stCondLst>
                            <p:childTnLst>
                              <p:par>
                                <p:cTn id="29" presetID="22" presetClass="entr" presetSubtype="4"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par>
                          <p:cTn id="32" fill="hold" nodeType="afterGroup">
                            <p:stCondLst>
                              <p:cond delay="5500"/>
                            </p:stCondLst>
                            <p:childTnLst>
                              <p:par>
                                <p:cTn id="33" presetID="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6000"/>
                            </p:stCondLst>
                            <p:childTnLst>
                              <p:par>
                                <p:cTn id="38" presetID="22" presetClass="entr" presetSubtype="4"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nodeType="afterGroup">
                            <p:stCondLst>
                              <p:cond delay="6500"/>
                            </p:stCondLst>
                            <p:childTnLst>
                              <p:par>
                                <p:cTn id="42" presetID="2" presetClass="entr" presetSubtype="8"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0-#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7000"/>
                            </p:stCondLst>
                            <p:childTnLst>
                              <p:par>
                                <p:cTn id="47" presetID="22" presetClass="entr" presetSubtype="4"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nodeType="afterGroup">
                            <p:stCondLst>
                              <p:cond delay="7500"/>
                            </p:stCondLst>
                            <p:childTnLst>
                              <p:par>
                                <p:cTn id="51" presetID="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8000"/>
                            </p:stCondLst>
                            <p:childTnLst>
                              <p:par>
                                <p:cTn id="56" presetID="16" presetClass="entr" presetSubtype="37" fill="hold" grpId="0" nodeType="afterEffect">
                                  <p:stCondLst>
                                    <p:cond delay="0"/>
                                  </p:stCondLst>
                                  <p:childTnLst>
                                    <p:set>
                                      <p:cBhvr>
                                        <p:cTn id="57" dur="1" fill="hold">
                                          <p:stCondLst>
                                            <p:cond delay="0"/>
                                          </p:stCondLst>
                                        </p:cTn>
                                        <p:tgtEl>
                                          <p:spTgt spid="952374"/>
                                        </p:tgtEl>
                                        <p:attrNameLst>
                                          <p:attrName>style.visibility</p:attrName>
                                        </p:attrNameLst>
                                      </p:cBhvr>
                                      <p:to>
                                        <p:strVal val="visible"/>
                                      </p:to>
                                    </p:set>
                                    <p:animEffect transition="in" filter="barn(outVertical)">
                                      <p:cBhvr>
                                        <p:cTn id="58" dur="500"/>
                                        <p:tgtEl>
                                          <p:spTgt spid="952374"/>
                                        </p:tgtEl>
                                      </p:cBhvr>
                                    </p:animEffect>
                                  </p:childTnLst>
                                </p:cTn>
                              </p:par>
                            </p:childTnLst>
                          </p:cTn>
                        </p:par>
                        <p:par>
                          <p:cTn id="59" fill="hold" nodeType="afterGroup">
                            <p:stCondLst>
                              <p:cond delay="8500"/>
                            </p:stCondLst>
                            <p:childTnLst>
                              <p:par>
                                <p:cTn id="60" presetID="42" presetClass="entr" presetSubtype="0" fill="hold" grpId="0" nodeType="afterEffect">
                                  <p:stCondLst>
                                    <p:cond delay="0"/>
                                  </p:stCondLst>
                                  <p:childTnLst>
                                    <p:set>
                                      <p:cBhvr>
                                        <p:cTn id="61" dur="1" fill="hold">
                                          <p:stCondLst>
                                            <p:cond delay="0"/>
                                          </p:stCondLst>
                                        </p:cTn>
                                        <p:tgtEl>
                                          <p:spTgt spid="952373"/>
                                        </p:tgtEl>
                                        <p:attrNameLst>
                                          <p:attrName>style.visibility</p:attrName>
                                        </p:attrNameLst>
                                      </p:cBhvr>
                                      <p:to>
                                        <p:strVal val="visible"/>
                                      </p:to>
                                    </p:set>
                                    <p:animEffect transition="in" filter="fade">
                                      <p:cBhvr>
                                        <p:cTn id="62" dur="1000"/>
                                        <p:tgtEl>
                                          <p:spTgt spid="952373"/>
                                        </p:tgtEl>
                                      </p:cBhvr>
                                    </p:animEffect>
                                    <p:anim calcmode="lin" valueType="num">
                                      <p:cBhvr>
                                        <p:cTn id="63" dur="1000" fill="hold"/>
                                        <p:tgtEl>
                                          <p:spTgt spid="952373"/>
                                        </p:tgtEl>
                                        <p:attrNameLst>
                                          <p:attrName>ppt_x</p:attrName>
                                        </p:attrNameLst>
                                      </p:cBhvr>
                                      <p:tavLst>
                                        <p:tav tm="0">
                                          <p:val>
                                            <p:strVal val="#ppt_x"/>
                                          </p:val>
                                        </p:tav>
                                        <p:tav tm="100000">
                                          <p:val>
                                            <p:strVal val="#ppt_x"/>
                                          </p:val>
                                        </p:tav>
                                      </p:tavLst>
                                    </p:anim>
                                    <p:anim calcmode="lin" valueType="num">
                                      <p:cBhvr>
                                        <p:cTn id="64" dur="1000" fill="hold"/>
                                        <p:tgtEl>
                                          <p:spTgt spid="9523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52373" grpId="0"/>
      <p:bldP spid="952374" grpId="0"/>
      <p:bldP spid="9523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学情分析</a:t>
            </a:r>
          </a:p>
        </p:txBody>
      </p:sp>
      <p:grpSp>
        <p:nvGrpSpPr>
          <p:cNvPr id="954405" name="Group 37"/>
          <p:cNvGrpSpPr>
            <a:grpSpLocks/>
          </p:cNvGrpSpPr>
          <p:nvPr/>
        </p:nvGrpSpPr>
        <p:grpSpPr bwMode="auto">
          <a:xfrm>
            <a:off x="985838"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4408" name="圆角矩形 606"/>
          <p:cNvSpPr>
            <a:spLocks noChangeArrowheads="1"/>
          </p:cNvSpPr>
          <p:nvPr/>
        </p:nvSpPr>
        <p:spPr bwMode="auto">
          <a:xfrm>
            <a:off x="1203325"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grpSp>
        <p:nvGrpSpPr>
          <p:cNvPr id="38" name="组合 37"/>
          <p:cNvGrpSpPr>
            <a:grpSpLocks/>
          </p:cNvGrpSpPr>
          <p:nvPr/>
        </p:nvGrpSpPr>
        <p:grpSpPr bwMode="auto">
          <a:xfrm>
            <a:off x="423863" y="1106488"/>
            <a:ext cx="2149475" cy="5349875"/>
            <a:chOff x="316992" y="906018"/>
            <a:chExt cx="1615440" cy="3919728"/>
          </a:xfrm>
        </p:grpSpPr>
        <p:grpSp>
          <p:nvGrpSpPr>
            <p:cNvPr id="45" name="圆角矩形 44"/>
            <p:cNvGrpSpPr>
              <a:grpSpLocks/>
            </p:cNvGrpSpPr>
            <p:nvPr/>
          </p:nvGrpSpPr>
          <p:grpSpPr bwMode="auto">
            <a:xfrm>
              <a:off x="316992" y="906018"/>
              <a:ext cx="1615440" cy="3919728"/>
              <a:chOff x="316992" y="810768"/>
              <a:chExt cx="1615440" cy="3919728"/>
            </a:xfrm>
          </p:grpSpPr>
          <p:pic>
            <p:nvPicPr>
              <p:cNvPr id="954411" name="圆角矩形 4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992" y="810768"/>
                <a:ext cx="1615440" cy="3919728"/>
              </a:xfrm>
              <a:prstGeom prst="rect">
                <a:avLst/>
              </a:prstGeom>
              <a:noFill/>
              <a:extLst>
                <a:ext uri="{909E8E84-426E-40DD-AFC4-6F175D3DCCD1}">
                  <a14:hiddenFill xmlns:a14="http://schemas.microsoft.com/office/drawing/2010/main">
                    <a:solidFill>
                      <a:srgbClr val="FFFFFF"/>
                    </a:solidFill>
                  </a14:hiddenFill>
                </a:ext>
              </a:extLst>
            </p:spPr>
          </p:pic>
          <p:sp>
            <p:nvSpPr>
              <p:cNvPr id="954412" name="Text Box 44"/>
              <p:cNvSpPr txBox="1">
                <a:spLocks noChangeArrowheads="1"/>
              </p:cNvSpPr>
              <p:nvPr/>
            </p:nvSpPr>
            <p:spPr bwMode="auto">
              <a:xfrm>
                <a:off x="527301" y="1024089"/>
                <a:ext cx="1104622"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55" name="圆角矩形 54"/>
            <p:cNvGrpSpPr>
              <a:grpSpLocks/>
            </p:cNvGrpSpPr>
            <p:nvPr/>
          </p:nvGrpSpPr>
          <p:grpSpPr bwMode="auto">
            <a:xfrm>
              <a:off x="603504" y="1747266"/>
              <a:ext cx="950976" cy="2176272"/>
              <a:chOff x="603504" y="1652017"/>
              <a:chExt cx="950976" cy="2176272"/>
            </a:xfrm>
          </p:grpSpPr>
          <p:pic>
            <p:nvPicPr>
              <p:cNvPr id="954414" name="圆角矩形 5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504" y="1652017"/>
                <a:ext cx="950976" cy="2176272"/>
              </a:xfrm>
              <a:prstGeom prst="rect">
                <a:avLst/>
              </a:prstGeom>
              <a:noFill/>
              <a:extLst>
                <a:ext uri="{909E8E84-426E-40DD-AFC4-6F175D3DCCD1}">
                  <a14:hiddenFill xmlns:a14="http://schemas.microsoft.com/office/drawing/2010/main">
                    <a:solidFill>
                      <a:srgbClr val="FFFFFF"/>
                    </a:solidFill>
                  </a14:hiddenFill>
                </a:ext>
              </a:extLst>
            </p:spPr>
          </p:pic>
          <p:sp>
            <p:nvSpPr>
              <p:cNvPr id="954415" name="Text Box 47"/>
              <p:cNvSpPr txBox="1">
                <a:spLocks noChangeArrowheads="1"/>
              </p:cNvSpPr>
              <p:nvPr/>
            </p:nvSpPr>
            <p:spPr bwMode="auto">
              <a:xfrm>
                <a:off x="657257" y="1706805"/>
                <a:ext cx="844710" cy="206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56" name="文本框 26"/>
            <p:cNvSpPr txBox="1"/>
            <p:nvPr/>
          </p:nvSpPr>
          <p:spPr>
            <a:xfrm>
              <a:off x="689616" y="1118965"/>
              <a:ext cx="779991" cy="623248"/>
            </a:xfrm>
            <a:prstGeom prst="rect">
              <a:avLst/>
            </a:prstGeom>
            <a:noFill/>
          </p:spPr>
          <p:txBody>
            <a:bodyPr lIns="68580" tIns="34290" rIns="68580" bIns="34290">
              <a:spAutoFit/>
            </a:bodyPr>
            <a:lstStyle/>
            <a:p>
              <a:pPr algn="ctr" fontAlgn="auto">
                <a:spcBef>
                  <a:spcPts val="0"/>
                </a:spcBef>
                <a:spcAft>
                  <a:spcPts val="0"/>
                </a:spcAft>
                <a:defRPr/>
              </a:pPr>
              <a:r>
                <a:rPr lang="en-US" altLang="zh-CN" sz="3600" dirty="0">
                  <a:solidFill>
                    <a:srgbClr val="03AEC0"/>
                  </a:solidFill>
                  <a:effectLst>
                    <a:innerShdw blurRad="63500" dist="50800" dir="13500000">
                      <a:prstClr val="black">
                        <a:alpha val="50000"/>
                      </a:prstClr>
                    </a:innerShdw>
                  </a:effectLst>
                  <a:latin typeface="Impact" panose="020B0806030902050204" pitchFamily="34" charset="0"/>
                  <a:ea typeface="微软雅黑"/>
                </a:rPr>
                <a:t>01</a:t>
              </a:r>
              <a:endParaRPr lang="zh-CN" altLang="en-US" sz="3600" dirty="0">
                <a:solidFill>
                  <a:srgbClr val="03AEC0"/>
                </a:solidFill>
                <a:effectLst>
                  <a:innerShdw blurRad="63500" dist="50800" dir="13500000">
                    <a:prstClr val="black">
                      <a:alpha val="50000"/>
                    </a:prstClr>
                  </a:innerShdw>
                </a:effectLst>
                <a:latin typeface="Impact" panose="020B0806030902050204" pitchFamily="34" charset="0"/>
                <a:ea typeface="微软雅黑"/>
              </a:endParaRPr>
            </a:p>
          </p:txBody>
        </p:sp>
        <p:sp>
          <p:nvSpPr>
            <p:cNvPr id="57" name="任意多边形 56"/>
            <p:cNvSpPr/>
            <p:nvPr/>
          </p:nvSpPr>
          <p:spPr>
            <a:xfrm>
              <a:off x="876549" y="4002254"/>
              <a:ext cx="405650" cy="431519"/>
            </a:xfrm>
            <a:custGeom>
              <a:avLst/>
              <a:gdLst>
                <a:gd name="connsiteX0" fmla="*/ 153405 w 1084120"/>
                <a:gd name="connsiteY0" fmla="*/ 561076 h 1262467"/>
                <a:gd name="connsiteX1" fmla="*/ 348409 w 1084120"/>
                <a:gd name="connsiteY1" fmla="*/ 561076 h 1262467"/>
                <a:gd name="connsiteX2" fmla="*/ 501814 w 1084120"/>
                <a:gd name="connsiteY2" fmla="*/ 714481 h 1262467"/>
                <a:gd name="connsiteX3" fmla="*/ 501814 w 1084120"/>
                <a:gd name="connsiteY3" fmla="*/ 921910 h 1262467"/>
                <a:gd name="connsiteX4" fmla="*/ 537836 w 1084120"/>
                <a:gd name="connsiteY4" fmla="*/ 950368 h 1262467"/>
                <a:gd name="connsiteX5" fmla="*/ 563410 w 1084120"/>
                <a:gd name="connsiteY5" fmla="*/ 950368 h 1262467"/>
                <a:gd name="connsiteX6" fmla="*/ 561652 w 1084120"/>
                <a:gd name="connsiteY6" fmla="*/ 948996 h 1262467"/>
                <a:gd name="connsiteX7" fmla="*/ 582306 w 1084120"/>
                <a:gd name="connsiteY7" fmla="*/ 922526 h 1262467"/>
                <a:gd name="connsiteX8" fmla="*/ 582306 w 1084120"/>
                <a:gd name="connsiteY8" fmla="*/ 714481 h 1262467"/>
                <a:gd name="connsiteX9" fmla="*/ 735711 w 1084120"/>
                <a:gd name="connsiteY9" fmla="*/ 561076 h 1262467"/>
                <a:gd name="connsiteX10" fmla="*/ 930715 w 1084120"/>
                <a:gd name="connsiteY10" fmla="*/ 561076 h 1262467"/>
                <a:gd name="connsiteX11" fmla="*/ 1084120 w 1084120"/>
                <a:gd name="connsiteY11" fmla="*/ 714481 h 1262467"/>
                <a:gd name="connsiteX12" fmla="*/ 1084120 w 1084120"/>
                <a:gd name="connsiteY12" fmla="*/ 950368 h 1262467"/>
                <a:gd name="connsiteX13" fmla="*/ 1084120 w 1084120"/>
                <a:gd name="connsiteY13" fmla="*/ 1109062 h 1262467"/>
                <a:gd name="connsiteX14" fmla="*/ 1084120 w 1084120"/>
                <a:gd name="connsiteY14" fmla="*/ 1259449 h 1262467"/>
                <a:gd name="connsiteX15" fmla="*/ 945664 w 1084120"/>
                <a:gd name="connsiteY15" fmla="*/ 1259449 h 1262467"/>
                <a:gd name="connsiteX16" fmla="*/ 930715 w 1084120"/>
                <a:gd name="connsiteY16" fmla="*/ 1262467 h 1262467"/>
                <a:gd name="connsiteX17" fmla="*/ 735711 w 1084120"/>
                <a:gd name="connsiteY17" fmla="*/ 1262467 h 1262467"/>
                <a:gd name="connsiteX18" fmla="*/ 720762 w 1084120"/>
                <a:gd name="connsiteY18" fmla="*/ 1259449 h 1262467"/>
                <a:gd name="connsiteX19" fmla="*/ 363358 w 1084120"/>
                <a:gd name="connsiteY19" fmla="*/ 1259449 h 1262467"/>
                <a:gd name="connsiteX20" fmla="*/ 348409 w 1084120"/>
                <a:gd name="connsiteY20" fmla="*/ 1262467 h 1262467"/>
                <a:gd name="connsiteX21" fmla="*/ 153405 w 1084120"/>
                <a:gd name="connsiteY21" fmla="*/ 1262467 h 1262467"/>
                <a:gd name="connsiteX22" fmla="*/ 138456 w 1084120"/>
                <a:gd name="connsiteY22" fmla="*/ 1259449 h 1262467"/>
                <a:gd name="connsiteX23" fmla="*/ 0 w 1084120"/>
                <a:gd name="connsiteY23" fmla="*/ 1259449 h 1262467"/>
                <a:gd name="connsiteX24" fmla="*/ 0 w 1084120"/>
                <a:gd name="connsiteY24" fmla="*/ 1109062 h 1262467"/>
                <a:gd name="connsiteX25" fmla="*/ 0 w 1084120"/>
                <a:gd name="connsiteY25" fmla="*/ 950368 h 1262467"/>
                <a:gd name="connsiteX26" fmla="*/ 0 w 1084120"/>
                <a:gd name="connsiteY26" fmla="*/ 714481 h 1262467"/>
                <a:gd name="connsiteX27" fmla="*/ 153405 w 1084120"/>
                <a:gd name="connsiteY27" fmla="*/ 561076 h 1262467"/>
                <a:gd name="connsiteX28" fmla="*/ 539355 w 1084120"/>
                <a:gd name="connsiteY28" fmla="*/ 0 h 1262467"/>
                <a:gd name="connsiteX29" fmla="*/ 828154 w 1084120"/>
                <a:gd name="connsiteY29" fmla="*/ 288799 h 1262467"/>
                <a:gd name="connsiteX30" fmla="*/ 539355 w 1084120"/>
                <a:gd name="connsiteY30" fmla="*/ 577598 h 1262467"/>
                <a:gd name="connsiteX31" fmla="*/ 250556 w 1084120"/>
                <a:gd name="connsiteY31" fmla="*/ 288799 h 1262467"/>
                <a:gd name="connsiteX32" fmla="*/ 539355 w 1084120"/>
                <a:gd name="connsiteY32" fmla="*/ 0 h 1262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84120" h="1262467">
                  <a:moveTo>
                    <a:pt x="153405" y="561076"/>
                  </a:moveTo>
                  <a:lnTo>
                    <a:pt x="348409" y="561076"/>
                  </a:lnTo>
                  <a:cubicBezTo>
                    <a:pt x="433132" y="561076"/>
                    <a:pt x="501814" y="629758"/>
                    <a:pt x="501814" y="714481"/>
                  </a:cubicBezTo>
                  <a:lnTo>
                    <a:pt x="501814" y="921910"/>
                  </a:lnTo>
                  <a:lnTo>
                    <a:pt x="537836" y="950368"/>
                  </a:lnTo>
                  <a:lnTo>
                    <a:pt x="563410" y="950368"/>
                  </a:lnTo>
                  <a:lnTo>
                    <a:pt x="561652" y="948996"/>
                  </a:lnTo>
                  <a:lnTo>
                    <a:pt x="582306" y="922526"/>
                  </a:lnTo>
                  <a:lnTo>
                    <a:pt x="582306" y="714481"/>
                  </a:lnTo>
                  <a:cubicBezTo>
                    <a:pt x="582306" y="629758"/>
                    <a:pt x="650988" y="561076"/>
                    <a:pt x="735711" y="561076"/>
                  </a:cubicBezTo>
                  <a:lnTo>
                    <a:pt x="930715" y="561076"/>
                  </a:lnTo>
                  <a:cubicBezTo>
                    <a:pt x="1015438" y="561076"/>
                    <a:pt x="1084120" y="629758"/>
                    <a:pt x="1084120" y="714481"/>
                  </a:cubicBezTo>
                  <a:lnTo>
                    <a:pt x="1084120" y="950368"/>
                  </a:lnTo>
                  <a:lnTo>
                    <a:pt x="1084120" y="1109062"/>
                  </a:lnTo>
                  <a:lnTo>
                    <a:pt x="1084120" y="1259449"/>
                  </a:lnTo>
                  <a:lnTo>
                    <a:pt x="945664" y="1259449"/>
                  </a:lnTo>
                  <a:lnTo>
                    <a:pt x="930715" y="1262467"/>
                  </a:lnTo>
                  <a:lnTo>
                    <a:pt x="735711" y="1262467"/>
                  </a:lnTo>
                  <a:lnTo>
                    <a:pt x="720762" y="1259449"/>
                  </a:lnTo>
                  <a:lnTo>
                    <a:pt x="363358" y="1259449"/>
                  </a:lnTo>
                  <a:lnTo>
                    <a:pt x="348409" y="1262467"/>
                  </a:lnTo>
                  <a:lnTo>
                    <a:pt x="153405" y="1262467"/>
                  </a:lnTo>
                  <a:lnTo>
                    <a:pt x="138456" y="1259449"/>
                  </a:lnTo>
                  <a:lnTo>
                    <a:pt x="0" y="1259449"/>
                  </a:lnTo>
                  <a:lnTo>
                    <a:pt x="0" y="1109062"/>
                  </a:lnTo>
                  <a:lnTo>
                    <a:pt x="0" y="950368"/>
                  </a:lnTo>
                  <a:lnTo>
                    <a:pt x="0" y="714481"/>
                  </a:lnTo>
                  <a:cubicBezTo>
                    <a:pt x="0" y="629758"/>
                    <a:pt x="68682" y="561076"/>
                    <a:pt x="153405" y="561076"/>
                  </a:cubicBezTo>
                  <a:close/>
                  <a:moveTo>
                    <a:pt x="539355" y="0"/>
                  </a:moveTo>
                  <a:cubicBezTo>
                    <a:pt x="698854" y="0"/>
                    <a:pt x="828154" y="129300"/>
                    <a:pt x="828154" y="288799"/>
                  </a:cubicBezTo>
                  <a:cubicBezTo>
                    <a:pt x="828154" y="448298"/>
                    <a:pt x="698854" y="577598"/>
                    <a:pt x="539355" y="577598"/>
                  </a:cubicBezTo>
                  <a:cubicBezTo>
                    <a:pt x="379856" y="577598"/>
                    <a:pt x="250556" y="448298"/>
                    <a:pt x="250556" y="288799"/>
                  </a:cubicBezTo>
                  <a:cubicBezTo>
                    <a:pt x="250556" y="129300"/>
                    <a:pt x="379856" y="0"/>
                    <a:pt x="539355" y="0"/>
                  </a:cubicBezTo>
                  <a:close/>
                </a:path>
              </a:pathLst>
            </a:custGeom>
            <a:solidFill>
              <a:srgbClr val="03AE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p>
          </p:txBody>
        </p:sp>
        <p:sp>
          <p:nvSpPr>
            <p:cNvPr id="954418" name="文本框 46"/>
            <p:cNvSpPr txBox="1">
              <a:spLocks noChangeArrowheads="1"/>
            </p:cNvSpPr>
            <p:nvPr/>
          </p:nvSpPr>
          <p:spPr bwMode="auto">
            <a:xfrm>
              <a:off x="636966" y="1922491"/>
              <a:ext cx="917506" cy="27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chemeClr val="bg1"/>
                  </a:solidFill>
                  <a:latin typeface="微软雅黑" pitchFamily="34" charset="-122"/>
                  <a:ea typeface="微软雅黑" pitchFamily="34" charset="-122"/>
                </a:rPr>
                <a:t>添加标题</a:t>
              </a:r>
            </a:p>
          </p:txBody>
        </p:sp>
        <p:sp>
          <p:nvSpPr>
            <p:cNvPr id="954419" name="文本框 47"/>
            <p:cNvSpPr txBox="1">
              <a:spLocks noChangeArrowheads="1"/>
            </p:cNvSpPr>
            <p:nvPr/>
          </p:nvSpPr>
          <p:spPr bwMode="auto">
            <a:xfrm>
              <a:off x="636739" y="2213369"/>
              <a:ext cx="885271" cy="147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500">
                  <a:solidFill>
                    <a:schemeClr val="bg1"/>
                  </a:solidFill>
                  <a:latin typeface="微软雅黑" pitchFamily="34" charset="-122"/>
                  <a:ea typeface="微软雅黑" pitchFamily="34" charset="-122"/>
                </a:rPr>
                <a:t>请在此处添加本节说明文字请在此处添加本节说明文字请在此处添加本节说明文</a:t>
              </a:r>
            </a:p>
          </p:txBody>
        </p:sp>
      </p:grpSp>
      <p:grpSp>
        <p:nvGrpSpPr>
          <p:cNvPr id="60" name="组合 59"/>
          <p:cNvGrpSpPr>
            <a:grpSpLocks/>
          </p:cNvGrpSpPr>
          <p:nvPr/>
        </p:nvGrpSpPr>
        <p:grpSpPr bwMode="auto">
          <a:xfrm>
            <a:off x="2735263" y="1106488"/>
            <a:ext cx="2147887" cy="5349875"/>
            <a:chOff x="2054352" y="810768"/>
            <a:chExt cx="1615440" cy="3919728"/>
          </a:xfrm>
        </p:grpSpPr>
        <p:grpSp>
          <p:nvGrpSpPr>
            <p:cNvPr id="954421" name="组合 60"/>
            <p:cNvGrpSpPr>
              <a:grpSpLocks/>
            </p:cNvGrpSpPr>
            <p:nvPr/>
          </p:nvGrpSpPr>
          <p:grpSpPr bwMode="auto">
            <a:xfrm>
              <a:off x="2054352" y="810768"/>
              <a:ext cx="1615440" cy="3919728"/>
              <a:chOff x="316635" y="906018"/>
              <a:chExt cx="1615440" cy="3919728"/>
            </a:xfrm>
          </p:grpSpPr>
          <p:grpSp>
            <p:nvGrpSpPr>
              <p:cNvPr id="63" name="圆角矩形 62"/>
              <p:cNvGrpSpPr>
                <a:grpSpLocks/>
              </p:cNvGrpSpPr>
              <p:nvPr/>
            </p:nvGrpSpPr>
            <p:grpSpPr bwMode="auto">
              <a:xfrm>
                <a:off x="316635" y="906018"/>
                <a:ext cx="1615440" cy="3919728"/>
                <a:chOff x="2054352" y="810768"/>
                <a:chExt cx="1615440" cy="3919728"/>
              </a:xfrm>
            </p:grpSpPr>
            <p:pic>
              <p:nvPicPr>
                <p:cNvPr id="954423" name="圆角矩形 6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4352" y="810768"/>
                  <a:ext cx="1615440" cy="3919728"/>
                </a:xfrm>
                <a:prstGeom prst="rect">
                  <a:avLst/>
                </a:prstGeom>
                <a:noFill/>
                <a:extLst>
                  <a:ext uri="{909E8E84-426E-40DD-AFC4-6F175D3DCCD1}">
                    <a14:hiddenFill xmlns:a14="http://schemas.microsoft.com/office/drawing/2010/main">
                      <a:solidFill>
                        <a:srgbClr val="FFFFFF"/>
                      </a:solidFill>
                    </a14:hiddenFill>
                  </a:ext>
                </a:extLst>
              </p:spPr>
            </p:pic>
            <p:sp>
              <p:nvSpPr>
                <p:cNvPr id="954424" name="Text Box 56"/>
                <p:cNvSpPr txBox="1">
                  <a:spLocks noChangeArrowheads="1"/>
                </p:cNvSpPr>
                <p:nvPr/>
              </p:nvSpPr>
              <p:spPr bwMode="auto">
                <a:xfrm>
                  <a:off x="2265018" y="1024089"/>
                  <a:ext cx="1104622"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64" name="圆角矩形 63"/>
              <p:cNvGrpSpPr>
                <a:grpSpLocks/>
              </p:cNvGrpSpPr>
              <p:nvPr/>
            </p:nvGrpSpPr>
            <p:grpSpPr bwMode="auto">
              <a:xfrm>
                <a:off x="603147" y="1747266"/>
                <a:ext cx="950976" cy="2176272"/>
                <a:chOff x="2340864" y="1652017"/>
                <a:chExt cx="950976" cy="2176272"/>
              </a:xfrm>
            </p:grpSpPr>
            <p:pic>
              <p:nvPicPr>
                <p:cNvPr id="954426" name="圆角矩形 6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0864" y="1652017"/>
                  <a:ext cx="950976" cy="2176272"/>
                </a:xfrm>
                <a:prstGeom prst="rect">
                  <a:avLst/>
                </a:prstGeom>
                <a:noFill/>
                <a:extLst>
                  <a:ext uri="{909E8E84-426E-40DD-AFC4-6F175D3DCCD1}">
                    <a14:hiddenFill xmlns:a14="http://schemas.microsoft.com/office/drawing/2010/main">
                      <a:solidFill>
                        <a:srgbClr val="FFFFFF"/>
                      </a:solidFill>
                    </a14:hiddenFill>
                  </a:ext>
                </a:extLst>
              </p:spPr>
            </p:pic>
            <p:sp>
              <p:nvSpPr>
                <p:cNvPr id="954427" name="Text Box 59"/>
                <p:cNvSpPr txBox="1">
                  <a:spLocks noChangeArrowheads="1"/>
                </p:cNvSpPr>
                <p:nvPr/>
              </p:nvSpPr>
              <p:spPr bwMode="auto">
                <a:xfrm>
                  <a:off x="2394974" y="1706805"/>
                  <a:ext cx="844710" cy="206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65" name="文本框 26"/>
              <p:cNvSpPr txBox="1"/>
              <p:nvPr/>
            </p:nvSpPr>
            <p:spPr>
              <a:xfrm>
                <a:off x="689616" y="1118965"/>
                <a:ext cx="779991" cy="623248"/>
              </a:xfrm>
              <a:prstGeom prst="rect">
                <a:avLst/>
              </a:prstGeom>
              <a:noFill/>
            </p:spPr>
            <p:txBody>
              <a:bodyPr lIns="68580" tIns="34290" rIns="68580" bIns="34290">
                <a:spAutoFit/>
              </a:bodyPr>
              <a:lstStyle/>
              <a:p>
                <a:pPr algn="ctr" fontAlgn="auto">
                  <a:spcBef>
                    <a:spcPts val="0"/>
                  </a:spcBef>
                  <a:spcAft>
                    <a:spcPts val="0"/>
                  </a:spcAft>
                  <a:defRPr/>
                </a:pPr>
                <a:r>
                  <a:rPr lang="en-US" altLang="zh-CN" sz="3600" dirty="0">
                    <a:solidFill>
                      <a:srgbClr val="DB4141"/>
                    </a:solidFill>
                    <a:effectLst>
                      <a:innerShdw blurRad="63500" dist="50800" dir="13500000">
                        <a:prstClr val="black">
                          <a:alpha val="50000"/>
                        </a:prstClr>
                      </a:innerShdw>
                    </a:effectLst>
                    <a:latin typeface="Impact" panose="020B0806030902050204" pitchFamily="34" charset="0"/>
                    <a:ea typeface="微软雅黑"/>
                  </a:rPr>
                  <a:t>02</a:t>
                </a:r>
                <a:endParaRPr lang="zh-CN" altLang="en-US" sz="3600" dirty="0">
                  <a:solidFill>
                    <a:srgbClr val="DB4141"/>
                  </a:solidFill>
                  <a:effectLst>
                    <a:innerShdw blurRad="63500" dist="50800" dir="13500000">
                      <a:prstClr val="black">
                        <a:alpha val="50000"/>
                      </a:prstClr>
                    </a:innerShdw>
                  </a:effectLst>
                  <a:latin typeface="Impact" panose="020B0806030902050204" pitchFamily="34" charset="0"/>
                  <a:ea typeface="微软雅黑"/>
                </a:endParaRPr>
              </a:p>
            </p:txBody>
          </p:sp>
          <p:sp>
            <p:nvSpPr>
              <p:cNvPr id="954429" name="文本框 46"/>
              <p:cNvSpPr txBox="1">
                <a:spLocks noChangeArrowheads="1"/>
              </p:cNvSpPr>
              <p:nvPr/>
            </p:nvSpPr>
            <p:spPr bwMode="auto">
              <a:xfrm>
                <a:off x="636966" y="1922491"/>
                <a:ext cx="917506" cy="27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chemeClr val="bg1"/>
                    </a:solidFill>
                    <a:latin typeface="微软雅黑" pitchFamily="34" charset="-122"/>
                    <a:ea typeface="微软雅黑" pitchFamily="34" charset="-122"/>
                  </a:rPr>
                  <a:t>添加标题</a:t>
                </a:r>
              </a:p>
            </p:txBody>
          </p:sp>
          <p:sp>
            <p:nvSpPr>
              <p:cNvPr id="954430" name="文本框 47"/>
              <p:cNvSpPr txBox="1">
                <a:spLocks noChangeArrowheads="1"/>
              </p:cNvSpPr>
              <p:nvPr/>
            </p:nvSpPr>
            <p:spPr bwMode="auto">
              <a:xfrm>
                <a:off x="636619" y="2213369"/>
                <a:ext cx="885925" cy="147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500">
                    <a:solidFill>
                      <a:schemeClr val="bg1"/>
                    </a:solidFill>
                    <a:latin typeface="微软雅黑" pitchFamily="34" charset="-122"/>
                    <a:ea typeface="微软雅黑" pitchFamily="34" charset="-122"/>
                  </a:rPr>
                  <a:t>请在此处添加本节说明文字请在此处添加本节说明文字请在此处添加本节说明文</a:t>
                </a:r>
              </a:p>
            </p:txBody>
          </p:sp>
        </p:grpSp>
        <p:sp>
          <p:nvSpPr>
            <p:cNvPr id="62" name="任意多边形 61"/>
            <p:cNvSpPr/>
            <p:nvPr/>
          </p:nvSpPr>
          <p:spPr>
            <a:xfrm>
              <a:off x="2622681" y="3933756"/>
              <a:ext cx="404755" cy="378016"/>
            </a:xfrm>
            <a:custGeom>
              <a:avLst/>
              <a:gdLst>
                <a:gd name="connsiteX0" fmla="*/ 654234 w 899890"/>
                <a:gd name="connsiteY0" fmla="*/ 120465 h 857376"/>
                <a:gd name="connsiteX1" fmla="*/ 802965 w 899890"/>
                <a:gd name="connsiteY1" fmla="*/ 195647 h 857376"/>
                <a:gd name="connsiteX2" fmla="*/ 818219 w 899890"/>
                <a:gd name="connsiteY2" fmla="*/ 215469 h 857376"/>
                <a:gd name="connsiteX3" fmla="*/ 795403 w 899890"/>
                <a:gd name="connsiteY3" fmla="*/ 210998 h 857376"/>
                <a:gd name="connsiteX4" fmla="*/ 720961 w 899890"/>
                <a:gd name="connsiteY4" fmla="*/ 436954 h 857376"/>
                <a:gd name="connsiteX5" fmla="*/ 889018 w 899890"/>
                <a:gd name="connsiteY5" fmla="*/ 569096 h 857376"/>
                <a:gd name="connsiteX6" fmla="*/ 894719 w 899890"/>
                <a:gd name="connsiteY6" fmla="*/ 523970 h 857376"/>
                <a:gd name="connsiteX7" fmla="*/ 899890 w 899890"/>
                <a:gd name="connsiteY7" fmla="*/ 485776 h 857376"/>
                <a:gd name="connsiteX8" fmla="*/ 899772 w 899890"/>
                <a:gd name="connsiteY8" fmla="*/ 510608 h 857376"/>
                <a:gd name="connsiteX9" fmla="*/ 595278 w 899890"/>
                <a:gd name="connsiteY9" fmla="*/ 856707 h 857376"/>
                <a:gd name="connsiteX10" fmla="*/ 540451 w 899890"/>
                <a:gd name="connsiteY10" fmla="*/ 844789 h 857376"/>
                <a:gd name="connsiteX11" fmla="*/ 494975 w 899890"/>
                <a:gd name="connsiteY11" fmla="*/ 821477 h 857376"/>
                <a:gd name="connsiteX12" fmla="*/ 493902 w 899890"/>
                <a:gd name="connsiteY12" fmla="*/ 821102 h 857376"/>
                <a:gd name="connsiteX13" fmla="*/ 460018 w 899890"/>
                <a:gd name="connsiteY13" fmla="*/ 814184 h 857376"/>
                <a:gd name="connsiteX14" fmla="*/ 430606 w 899890"/>
                <a:gd name="connsiteY14" fmla="*/ 817369 h 857376"/>
                <a:gd name="connsiteX15" fmla="*/ 412609 w 899890"/>
                <a:gd name="connsiteY15" fmla="*/ 822214 h 857376"/>
                <a:gd name="connsiteX16" fmla="*/ 384870 w 899890"/>
                <a:gd name="connsiteY16" fmla="*/ 838732 h 857376"/>
                <a:gd name="connsiteX17" fmla="*/ 330909 w 899890"/>
                <a:gd name="connsiteY17" fmla="*/ 854099 h 857376"/>
                <a:gd name="connsiteX18" fmla="*/ 5098 w 899890"/>
                <a:gd name="connsiteY18" fmla="*/ 527988 h 857376"/>
                <a:gd name="connsiteX19" fmla="*/ 225425 w 899890"/>
                <a:gd name="connsiteY19" fmla="*/ 123072 h 857376"/>
                <a:gd name="connsiteX20" fmla="*/ 387108 w 899890"/>
                <a:gd name="connsiteY20" fmla="*/ 163466 h 857376"/>
                <a:gd name="connsiteX21" fmla="*/ 393727 w 899890"/>
                <a:gd name="connsiteY21" fmla="*/ 168947 h 857376"/>
                <a:gd name="connsiteX22" fmla="*/ 419014 w 899890"/>
                <a:gd name="connsiteY22" fmla="*/ 176171 h 857376"/>
                <a:gd name="connsiteX23" fmla="*/ 453240 w 899890"/>
                <a:gd name="connsiteY23" fmla="*/ 181132 h 857376"/>
                <a:gd name="connsiteX24" fmla="*/ 482420 w 899890"/>
                <a:gd name="connsiteY24" fmla="*/ 176263 h 857376"/>
                <a:gd name="connsiteX25" fmla="*/ 493923 w 899890"/>
                <a:gd name="connsiteY25" fmla="*/ 172445 h 857376"/>
                <a:gd name="connsiteX26" fmla="*/ 495435 w 899890"/>
                <a:gd name="connsiteY26" fmla="*/ 171021 h 857376"/>
                <a:gd name="connsiteX27" fmla="*/ 654234 w 899890"/>
                <a:gd name="connsiteY27" fmla="*/ 120465 h 857376"/>
                <a:gd name="connsiteX28" fmla="*/ 574171 w 899890"/>
                <a:gd name="connsiteY28" fmla="*/ 0 h 857376"/>
                <a:gd name="connsiteX29" fmla="*/ 592574 w 899890"/>
                <a:gd name="connsiteY29" fmla="*/ 6401 h 857376"/>
                <a:gd name="connsiteX30" fmla="*/ 548069 w 899890"/>
                <a:gd name="connsiteY30" fmla="*/ 114631 h 857376"/>
                <a:gd name="connsiteX31" fmla="*/ 439839 w 899890"/>
                <a:gd name="connsiteY31" fmla="*/ 159136 h 857376"/>
                <a:gd name="connsiteX32" fmla="*/ 484344 w 899890"/>
                <a:gd name="connsiteY32" fmla="*/ 50907 h 857376"/>
                <a:gd name="connsiteX33" fmla="*/ 574171 w 899890"/>
                <a:gd name="connsiteY33" fmla="*/ 0 h 857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99890" h="857376">
                  <a:moveTo>
                    <a:pt x="654234" y="120465"/>
                  </a:moveTo>
                  <a:cubicBezTo>
                    <a:pt x="711192" y="125026"/>
                    <a:pt x="762250" y="152440"/>
                    <a:pt x="802965" y="195647"/>
                  </a:cubicBezTo>
                  <a:lnTo>
                    <a:pt x="818219" y="215469"/>
                  </a:lnTo>
                  <a:lnTo>
                    <a:pt x="795403" y="210998"/>
                  </a:lnTo>
                  <a:cubicBezTo>
                    <a:pt x="775096" y="224763"/>
                    <a:pt x="678192" y="329802"/>
                    <a:pt x="720961" y="436954"/>
                  </a:cubicBezTo>
                  <a:cubicBezTo>
                    <a:pt x="763730" y="544106"/>
                    <a:pt x="861009" y="553267"/>
                    <a:pt x="889018" y="569096"/>
                  </a:cubicBezTo>
                  <a:cubicBezTo>
                    <a:pt x="890330" y="552234"/>
                    <a:pt x="892532" y="537798"/>
                    <a:pt x="894719" y="523970"/>
                  </a:cubicBezTo>
                  <a:lnTo>
                    <a:pt x="899890" y="485776"/>
                  </a:lnTo>
                  <a:lnTo>
                    <a:pt x="899772" y="510608"/>
                  </a:lnTo>
                  <a:cubicBezTo>
                    <a:pt x="883492" y="713916"/>
                    <a:pt x="747166" y="868870"/>
                    <a:pt x="595278" y="856707"/>
                  </a:cubicBezTo>
                  <a:cubicBezTo>
                    <a:pt x="576292" y="855186"/>
                    <a:pt x="557961" y="851127"/>
                    <a:pt x="540451" y="844789"/>
                  </a:cubicBezTo>
                  <a:lnTo>
                    <a:pt x="494975" y="821477"/>
                  </a:lnTo>
                  <a:lnTo>
                    <a:pt x="493902" y="821102"/>
                  </a:lnTo>
                  <a:cubicBezTo>
                    <a:pt x="481299" y="817187"/>
                    <a:pt x="469457" y="814355"/>
                    <a:pt x="460018" y="814184"/>
                  </a:cubicBezTo>
                  <a:cubicBezTo>
                    <a:pt x="450579" y="814012"/>
                    <a:pt x="440582" y="815299"/>
                    <a:pt x="430606" y="817369"/>
                  </a:cubicBezTo>
                  <a:lnTo>
                    <a:pt x="412609" y="822214"/>
                  </a:lnTo>
                  <a:lnTo>
                    <a:pt x="384870" y="838732"/>
                  </a:lnTo>
                  <a:cubicBezTo>
                    <a:pt x="367797" y="846166"/>
                    <a:pt x="349760" y="851379"/>
                    <a:pt x="330909" y="854099"/>
                  </a:cubicBezTo>
                  <a:cubicBezTo>
                    <a:pt x="180097" y="875861"/>
                    <a:pt x="34227" y="729856"/>
                    <a:pt x="5098" y="527988"/>
                  </a:cubicBezTo>
                  <a:cubicBezTo>
                    <a:pt x="-24030" y="326121"/>
                    <a:pt x="74613" y="144834"/>
                    <a:pt x="225425" y="123072"/>
                  </a:cubicBezTo>
                  <a:cubicBezTo>
                    <a:pt x="281979" y="114912"/>
                    <a:pt x="337839" y="130343"/>
                    <a:pt x="387108" y="163466"/>
                  </a:cubicBezTo>
                  <a:lnTo>
                    <a:pt x="393727" y="168947"/>
                  </a:lnTo>
                  <a:lnTo>
                    <a:pt x="419014" y="176171"/>
                  </a:lnTo>
                  <a:cubicBezTo>
                    <a:pt x="431821" y="179356"/>
                    <a:pt x="443806" y="181503"/>
                    <a:pt x="453240" y="181132"/>
                  </a:cubicBezTo>
                  <a:cubicBezTo>
                    <a:pt x="462673" y="180761"/>
                    <a:pt x="472580" y="178902"/>
                    <a:pt x="482420" y="176263"/>
                  </a:cubicBezTo>
                  <a:lnTo>
                    <a:pt x="493923" y="172445"/>
                  </a:lnTo>
                  <a:lnTo>
                    <a:pt x="495435" y="171021"/>
                  </a:lnTo>
                  <a:cubicBezTo>
                    <a:pt x="542507" y="134844"/>
                    <a:pt x="597276" y="115905"/>
                    <a:pt x="654234" y="120465"/>
                  </a:cubicBezTo>
                  <a:close/>
                  <a:moveTo>
                    <a:pt x="574171" y="0"/>
                  </a:moveTo>
                  <a:cubicBezTo>
                    <a:pt x="581847" y="-52"/>
                    <a:pt x="588175" y="2002"/>
                    <a:pt x="592574" y="6401"/>
                  </a:cubicBezTo>
                  <a:cubicBezTo>
                    <a:pt x="610171" y="23998"/>
                    <a:pt x="590246" y="72454"/>
                    <a:pt x="548069" y="114631"/>
                  </a:cubicBezTo>
                  <a:cubicBezTo>
                    <a:pt x="505892" y="156808"/>
                    <a:pt x="457436" y="176733"/>
                    <a:pt x="439839" y="159136"/>
                  </a:cubicBezTo>
                  <a:cubicBezTo>
                    <a:pt x="422242" y="141539"/>
                    <a:pt x="442168" y="93083"/>
                    <a:pt x="484344" y="50907"/>
                  </a:cubicBezTo>
                  <a:cubicBezTo>
                    <a:pt x="515977" y="19274"/>
                    <a:pt x="551142" y="158"/>
                    <a:pt x="574171" y="0"/>
                  </a:cubicBezTo>
                  <a:close/>
                </a:path>
              </a:pathLst>
            </a:custGeom>
            <a:solidFill>
              <a:srgbClr val="DB41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1800"/>
            </a:p>
          </p:txBody>
        </p:sp>
      </p:grpSp>
      <p:grpSp>
        <p:nvGrpSpPr>
          <p:cNvPr id="68" name="组合 67"/>
          <p:cNvGrpSpPr>
            <a:grpSpLocks/>
          </p:cNvGrpSpPr>
          <p:nvPr/>
        </p:nvGrpSpPr>
        <p:grpSpPr bwMode="auto">
          <a:xfrm>
            <a:off x="5046663" y="1106488"/>
            <a:ext cx="2149475" cy="5349875"/>
            <a:chOff x="3791712" y="810768"/>
            <a:chExt cx="1615440" cy="3919728"/>
          </a:xfrm>
        </p:grpSpPr>
        <p:grpSp>
          <p:nvGrpSpPr>
            <p:cNvPr id="954433" name="组合 68"/>
            <p:cNvGrpSpPr>
              <a:grpSpLocks/>
            </p:cNvGrpSpPr>
            <p:nvPr/>
          </p:nvGrpSpPr>
          <p:grpSpPr bwMode="auto">
            <a:xfrm>
              <a:off x="3791712" y="810768"/>
              <a:ext cx="1615440" cy="3919728"/>
              <a:chOff x="316278" y="906018"/>
              <a:chExt cx="1615440" cy="3919728"/>
            </a:xfrm>
          </p:grpSpPr>
          <p:grpSp>
            <p:nvGrpSpPr>
              <p:cNvPr id="71" name="圆角矩形 70"/>
              <p:cNvGrpSpPr>
                <a:grpSpLocks/>
              </p:cNvGrpSpPr>
              <p:nvPr/>
            </p:nvGrpSpPr>
            <p:grpSpPr bwMode="auto">
              <a:xfrm>
                <a:off x="316278" y="906018"/>
                <a:ext cx="1615440" cy="3919728"/>
                <a:chOff x="3791712" y="810768"/>
                <a:chExt cx="1615440" cy="3919728"/>
              </a:xfrm>
            </p:grpSpPr>
            <p:pic>
              <p:nvPicPr>
                <p:cNvPr id="954435" name="圆角矩形 7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91712" y="810768"/>
                  <a:ext cx="1615440" cy="3919728"/>
                </a:xfrm>
                <a:prstGeom prst="rect">
                  <a:avLst/>
                </a:prstGeom>
                <a:noFill/>
                <a:extLst>
                  <a:ext uri="{909E8E84-426E-40DD-AFC4-6F175D3DCCD1}">
                    <a14:hiddenFill xmlns:a14="http://schemas.microsoft.com/office/drawing/2010/main">
                      <a:solidFill>
                        <a:srgbClr val="FFFFFF"/>
                      </a:solidFill>
                    </a14:hiddenFill>
                  </a:ext>
                </a:extLst>
              </p:spPr>
            </p:pic>
            <p:sp>
              <p:nvSpPr>
                <p:cNvPr id="954436" name="Text Box 68"/>
                <p:cNvSpPr txBox="1">
                  <a:spLocks noChangeArrowheads="1"/>
                </p:cNvSpPr>
                <p:nvPr/>
              </p:nvSpPr>
              <p:spPr bwMode="auto">
                <a:xfrm>
                  <a:off x="4002735" y="1024089"/>
                  <a:ext cx="1104622"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72" name="圆角矩形 71"/>
              <p:cNvGrpSpPr>
                <a:grpSpLocks/>
              </p:cNvGrpSpPr>
              <p:nvPr/>
            </p:nvGrpSpPr>
            <p:grpSpPr bwMode="auto">
              <a:xfrm>
                <a:off x="602790" y="1747266"/>
                <a:ext cx="950976" cy="2176272"/>
                <a:chOff x="4078224" y="1652017"/>
                <a:chExt cx="950976" cy="2176272"/>
              </a:xfrm>
            </p:grpSpPr>
            <p:pic>
              <p:nvPicPr>
                <p:cNvPr id="954438" name="圆角矩形 7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8224" y="1652017"/>
                  <a:ext cx="950976" cy="2176272"/>
                </a:xfrm>
                <a:prstGeom prst="rect">
                  <a:avLst/>
                </a:prstGeom>
                <a:noFill/>
                <a:extLst>
                  <a:ext uri="{909E8E84-426E-40DD-AFC4-6F175D3DCCD1}">
                    <a14:hiddenFill xmlns:a14="http://schemas.microsoft.com/office/drawing/2010/main">
                      <a:solidFill>
                        <a:srgbClr val="FFFFFF"/>
                      </a:solidFill>
                    </a14:hiddenFill>
                  </a:ext>
                </a:extLst>
              </p:spPr>
            </p:pic>
            <p:sp>
              <p:nvSpPr>
                <p:cNvPr id="954439" name="Text Box 71"/>
                <p:cNvSpPr txBox="1">
                  <a:spLocks noChangeArrowheads="1"/>
                </p:cNvSpPr>
                <p:nvPr/>
              </p:nvSpPr>
              <p:spPr bwMode="auto">
                <a:xfrm>
                  <a:off x="4132691" y="1706805"/>
                  <a:ext cx="844710" cy="206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73" name="文本框 26"/>
              <p:cNvSpPr txBox="1"/>
              <p:nvPr/>
            </p:nvSpPr>
            <p:spPr>
              <a:xfrm>
                <a:off x="689616" y="1118965"/>
                <a:ext cx="779991" cy="623248"/>
              </a:xfrm>
              <a:prstGeom prst="rect">
                <a:avLst/>
              </a:prstGeom>
              <a:noFill/>
            </p:spPr>
            <p:txBody>
              <a:bodyPr lIns="68580" tIns="34290" rIns="68580" bIns="34290">
                <a:spAutoFit/>
              </a:bodyPr>
              <a:lstStyle/>
              <a:p>
                <a:pPr algn="ctr" fontAlgn="auto">
                  <a:spcBef>
                    <a:spcPts val="0"/>
                  </a:spcBef>
                  <a:spcAft>
                    <a:spcPts val="0"/>
                  </a:spcAft>
                  <a:defRPr/>
                </a:pPr>
                <a:r>
                  <a:rPr lang="en-US" altLang="zh-CN" sz="3600" dirty="0">
                    <a:solidFill>
                      <a:srgbClr val="FEB54F"/>
                    </a:solidFill>
                    <a:effectLst>
                      <a:innerShdw blurRad="63500" dist="50800" dir="13500000">
                        <a:prstClr val="black">
                          <a:alpha val="50000"/>
                        </a:prstClr>
                      </a:innerShdw>
                    </a:effectLst>
                    <a:latin typeface="Impact" panose="020B0806030902050204" pitchFamily="34" charset="0"/>
                    <a:ea typeface="微软雅黑"/>
                  </a:rPr>
                  <a:t>03</a:t>
                </a:r>
                <a:endParaRPr lang="zh-CN" altLang="en-US" sz="3600" dirty="0">
                  <a:solidFill>
                    <a:srgbClr val="FEB54F"/>
                  </a:solidFill>
                  <a:effectLst>
                    <a:innerShdw blurRad="63500" dist="50800" dir="13500000">
                      <a:prstClr val="black">
                        <a:alpha val="50000"/>
                      </a:prstClr>
                    </a:innerShdw>
                  </a:effectLst>
                  <a:latin typeface="Impact" panose="020B0806030902050204" pitchFamily="34" charset="0"/>
                  <a:ea typeface="微软雅黑"/>
                </a:endParaRPr>
              </a:p>
            </p:txBody>
          </p:sp>
          <p:sp>
            <p:nvSpPr>
              <p:cNvPr id="954441" name="文本框 46"/>
              <p:cNvSpPr txBox="1">
                <a:spLocks noChangeArrowheads="1"/>
              </p:cNvSpPr>
              <p:nvPr/>
            </p:nvSpPr>
            <p:spPr bwMode="auto">
              <a:xfrm>
                <a:off x="636966" y="1922491"/>
                <a:ext cx="917506" cy="27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chemeClr val="bg1"/>
                    </a:solidFill>
                    <a:latin typeface="微软雅黑" pitchFamily="34" charset="-122"/>
                    <a:ea typeface="微软雅黑" pitchFamily="34" charset="-122"/>
                  </a:rPr>
                  <a:t>添加标题</a:t>
                </a:r>
              </a:p>
            </p:txBody>
          </p:sp>
          <p:sp>
            <p:nvSpPr>
              <p:cNvPr id="954442" name="文本框 47"/>
              <p:cNvSpPr txBox="1">
                <a:spLocks noChangeArrowheads="1"/>
              </p:cNvSpPr>
              <p:nvPr/>
            </p:nvSpPr>
            <p:spPr bwMode="auto">
              <a:xfrm>
                <a:off x="637218" y="2213369"/>
                <a:ext cx="885271" cy="147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500">
                    <a:solidFill>
                      <a:schemeClr val="bg1"/>
                    </a:solidFill>
                    <a:latin typeface="微软雅黑" pitchFamily="34" charset="-122"/>
                    <a:ea typeface="微软雅黑" pitchFamily="34" charset="-122"/>
                  </a:rPr>
                  <a:t>请在此处添加本节说明文字请在此处添加本节说明文字请在此处添加本节说明文</a:t>
                </a:r>
              </a:p>
            </p:txBody>
          </p:sp>
        </p:grpSp>
        <p:sp>
          <p:nvSpPr>
            <p:cNvPr id="70" name="KSO_Shape"/>
            <p:cNvSpPr>
              <a:spLocks/>
            </p:cNvSpPr>
            <p:nvPr/>
          </p:nvSpPr>
          <p:spPr bwMode="auto">
            <a:xfrm>
              <a:off x="4356042" y="3939572"/>
              <a:ext cx="326906" cy="407093"/>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7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7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FEB54F"/>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800">
                <a:solidFill>
                  <a:srgbClr val="FFFFFF"/>
                </a:solidFill>
                <a:latin typeface="+mn-lt"/>
              </a:endParaRPr>
            </a:p>
          </p:txBody>
        </p:sp>
      </p:grpSp>
      <p:grpSp>
        <p:nvGrpSpPr>
          <p:cNvPr id="76" name="组合 75"/>
          <p:cNvGrpSpPr>
            <a:grpSpLocks/>
          </p:cNvGrpSpPr>
          <p:nvPr/>
        </p:nvGrpSpPr>
        <p:grpSpPr bwMode="auto">
          <a:xfrm>
            <a:off x="7358063" y="1106488"/>
            <a:ext cx="2149475" cy="5349875"/>
            <a:chOff x="5529072" y="810768"/>
            <a:chExt cx="1615440" cy="3919728"/>
          </a:xfrm>
        </p:grpSpPr>
        <p:grpSp>
          <p:nvGrpSpPr>
            <p:cNvPr id="954445" name="组合 76"/>
            <p:cNvGrpSpPr>
              <a:grpSpLocks/>
            </p:cNvGrpSpPr>
            <p:nvPr/>
          </p:nvGrpSpPr>
          <p:grpSpPr bwMode="auto">
            <a:xfrm>
              <a:off x="5529072" y="810768"/>
              <a:ext cx="1615440" cy="3919728"/>
              <a:chOff x="315921" y="906018"/>
              <a:chExt cx="1615440" cy="3919728"/>
            </a:xfrm>
          </p:grpSpPr>
          <p:grpSp>
            <p:nvGrpSpPr>
              <p:cNvPr id="79" name="圆角矩形 78"/>
              <p:cNvGrpSpPr>
                <a:grpSpLocks/>
              </p:cNvGrpSpPr>
              <p:nvPr/>
            </p:nvGrpSpPr>
            <p:grpSpPr bwMode="auto">
              <a:xfrm>
                <a:off x="315921" y="906018"/>
                <a:ext cx="1615440" cy="3919728"/>
                <a:chOff x="5529072" y="810768"/>
                <a:chExt cx="1615440" cy="3919728"/>
              </a:xfrm>
            </p:grpSpPr>
            <p:pic>
              <p:nvPicPr>
                <p:cNvPr id="954447" name="圆角矩形 7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9072" y="810768"/>
                  <a:ext cx="1615440" cy="3919728"/>
                </a:xfrm>
                <a:prstGeom prst="rect">
                  <a:avLst/>
                </a:prstGeom>
                <a:noFill/>
                <a:extLst>
                  <a:ext uri="{909E8E84-426E-40DD-AFC4-6F175D3DCCD1}">
                    <a14:hiddenFill xmlns:a14="http://schemas.microsoft.com/office/drawing/2010/main">
                      <a:solidFill>
                        <a:srgbClr val="FFFFFF"/>
                      </a:solidFill>
                    </a14:hiddenFill>
                  </a:ext>
                </a:extLst>
              </p:spPr>
            </p:pic>
            <p:sp>
              <p:nvSpPr>
                <p:cNvPr id="954448" name="Text Box 80"/>
                <p:cNvSpPr txBox="1">
                  <a:spLocks noChangeArrowheads="1"/>
                </p:cNvSpPr>
                <p:nvPr/>
              </p:nvSpPr>
              <p:spPr bwMode="auto">
                <a:xfrm>
                  <a:off x="5740452" y="1024089"/>
                  <a:ext cx="1104622"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80" name="圆角矩形 79"/>
              <p:cNvGrpSpPr>
                <a:grpSpLocks/>
              </p:cNvGrpSpPr>
              <p:nvPr/>
            </p:nvGrpSpPr>
            <p:grpSpPr bwMode="auto">
              <a:xfrm>
                <a:off x="602433" y="1747266"/>
                <a:ext cx="950976" cy="2176272"/>
                <a:chOff x="5815584" y="1652017"/>
                <a:chExt cx="950976" cy="2176272"/>
              </a:xfrm>
            </p:grpSpPr>
            <p:pic>
              <p:nvPicPr>
                <p:cNvPr id="954450" name="圆角矩形 7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15584" y="1652017"/>
                  <a:ext cx="950976" cy="2176272"/>
                </a:xfrm>
                <a:prstGeom prst="rect">
                  <a:avLst/>
                </a:prstGeom>
                <a:noFill/>
                <a:extLst>
                  <a:ext uri="{909E8E84-426E-40DD-AFC4-6F175D3DCCD1}">
                    <a14:hiddenFill xmlns:a14="http://schemas.microsoft.com/office/drawing/2010/main">
                      <a:solidFill>
                        <a:srgbClr val="FFFFFF"/>
                      </a:solidFill>
                    </a14:hiddenFill>
                  </a:ext>
                </a:extLst>
              </p:spPr>
            </p:pic>
            <p:sp>
              <p:nvSpPr>
                <p:cNvPr id="954451" name="Text Box 83"/>
                <p:cNvSpPr txBox="1">
                  <a:spLocks noChangeArrowheads="1"/>
                </p:cNvSpPr>
                <p:nvPr/>
              </p:nvSpPr>
              <p:spPr bwMode="auto">
                <a:xfrm>
                  <a:off x="5870408" y="1706805"/>
                  <a:ext cx="844710" cy="206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81" name="文本框 26"/>
              <p:cNvSpPr txBox="1"/>
              <p:nvPr/>
            </p:nvSpPr>
            <p:spPr>
              <a:xfrm>
                <a:off x="689616" y="1118965"/>
                <a:ext cx="779991" cy="623248"/>
              </a:xfrm>
              <a:prstGeom prst="rect">
                <a:avLst/>
              </a:prstGeom>
              <a:noFill/>
            </p:spPr>
            <p:txBody>
              <a:bodyPr lIns="68580" tIns="34290" rIns="68580" bIns="34290">
                <a:spAutoFit/>
              </a:bodyPr>
              <a:lstStyle/>
              <a:p>
                <a:pPr algn="ctr" fontAlgn="auto">
                  <a:spcBef>
                    <a:spcPts val="0"/>
                  </a:spcBef>
                  <a:spcAft>
                    <a:spcPts val="0"/>
                  </a:spcAft>
                  <a:defRPr/>
                </a:pPr>
                <a:r>
                  <a:rPr lang="en-US" altLang="zh-CN" sz="3600" dirty="0">
                    <a:solidFill>
                      <a:srgbClr val="623770"/>
                    </a:solidFill>
                    <a:effectLst>
                      <a:innerShdw blurRad="63500" dist="50800" dir="13500000">
                        <a:prstClr val="black">
                          <a:alpha val="50000"/>
                        </a:prstClr>
                      </a:innerShdw>
                    </a:effectLst>
                    <a:latin typeface="Impact" panose="020B0806030902050204" pitchFamily="34" charset="0"/>
                    <a:ea typeface="微软雅黑"/>
                  </a:rPr>
                  <a:t>04</a:t>
                </a:r>
                <a:endParaRPr lang="zh-CN" altLang="en-US" sz="3600" dirty="0">
                  <a:solidFill>
                    <a:srgbClr val="623770"/>
                  </a:solidFill>
                  <a:effectLst>
                    <a:innerShdw blurRad="63500" dist="50800" dir="13500000">
                      <a:prstClr val="black">
                        <a:alpha val="50000"/>
                      </a:prstClr>
                    </a:innerShdw>
                  </a:effectLst>
                  <a:latin typeface="Impact" panose="020B0806030902050204" pitchFamily="34" charset="0"/>
                  <a:ea typeface="微软雅黑"/>
                </a:endParaRPr>
              </a:p>
            </p:txBody>
          </p:sp>
          <p:sp>
            <p:nvSpPr>
              <p:cNvPr id="954453" name="文本框 46"/>
              <p:cNvSpPr txBox="1">
                <a:spLocks noChangeArrowheads="1"/>
              </p:cNvSpPr>
              <p:nvPr/>
            </p:nvSpPr>
            <p:spPr bwMode="auto">
              <a:xfrm>
                <a:off x="636966" y="1922491"/>
                <a:ext cx="917506" cy="27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chemeClr val="bg1"/>
                    </a:solidFill>
                    <a:latin typeface="微软雅黑" pitchFamily="34" charset="-122"/>
                    <a:ea typeface="微软雅黑" pitchFamily="34" charset="-122"/>
                  </a:rPr>
                  <a:t>添加标题</a:t>
                </a:r>
              </a:p>
            </p:txBody>
          </p:sp>
          <p:sp>
            <p:nvSpPr>
              <p:cNvPr id="954454" name="文本框 47"/>
              <p:cNvSpPr txBox="1">
                <a:spLocks noChangeArrowheads="1"/>
              </p:cNvSpPr>
              <p:nvPr/>
            </p:nvSpPr>
            <p:spPr bwMode="auto">
              <a:xfrm>
                <a:off x="636861" y="2213369"/>
                <a:ext cx="885271" cy="147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500">
                    <a:solidFill>
                      <a:schemeClr val="bg1"/>
                    </a:solidFill>
                    <a:latin typeface="微软雅黑" pitchFamily="34" charset="-122"/>
                    <a:ea typeface="微软雅黑" pitchFamily="34" charset="-122"/>
                  </a:rPr>
                  <a:t>请在此处添加本节说明文字请在此处添加本节说明文字请在此处添加本节说明文</a:t>
                </a:r>
              </a:p>
            </p:txBody>
          </p:sp>
        </p:grpSp>
        <p:sp>
          <p:nvSpPr>
            <p:cNvPr id="78" name="KSO_Shape"/>
            <p:cNvSpPr>
              <a:spLocks/>
            </p:cNvSpPr>
            <p:nvPr/>
          </p:nvSpPr>
          <p:spPr bwMode="auto">
            <a:xfrm>
              <a:off x="6046872" y="3955855"/>
              <a:ext cx="551206" cy="345447"/>
            </a:xfrm>
            <a:custGeom>
              <a:avLst/>
              <a:gdLst>
                <a:gd name="T0" fmla="*/ 1079702 w 2143125"/>
                <a:gd name="T1" fmla="*/ 787781 h 1344612"/>
                <a:gd name="T2" fmla="*/ 997503 w 2143125"/>
                <a:gd name="T3" fmla="*/ 910396 h 1344612"/>
                <a:gd name="T4" fmla="*/ 1000994 w 2143125"/>
                <a:gd name="T5" fmla="*/ 1034281 h 1344612"/>
                <a:gd name="T6" fmla="*/ 1056534 w 2143125"/>
                <a:gd name="T7" fmla="*/ 1124177 h 1344612"/>
                <a:gd name="T8" fmla="*/ 1161187 w 2143125"/>
                <a:gd name="T9" fmla="*/ 1181735 h 1344612"/>
                <a:gd name="T10" fmla="*/ 1317801 w 2143125"/>
                <a:gd name="T11" fmla="*/ 1160780 h 1344612"/>
                <a:gd name="T12" fmla="*/ 1416599 w 2143125"/>
                <a:gd name="T13" fmla="*/ 1051877 h 1344612"/>
                <a:gd name="T14" fmla="*/ 1418339 w 2143125"/>
                <a:gd name="T15" fmla="*/ 884030 h 1344612"/>
                <a:gd name="T16" fmla="*/ 1337092 w 2143125"/>
                <a:gd name="T17" fmla="*/ 782699 h 1344612"/>
                <a:gd name="T18" fmla="*/ 1212047 w 2143125"/>
                <a:gd name="T19" fmla="*/ 743627 h 1344612"/>
                <a:gd name="T20" fmla="*/ 245329 w 2143125"/>
                <a:gd name="T21" fmla="*/ 787781 h 1344612"/>
                <a:gd name="T22" fmla="*/ 163447 w 2143125"/>
                <a:gd name="T23" fmla="*/ 910396 h 1344612"/>
                <a:gd name="T24" fmla="*/ 192011 w 2143125"/>
                <a:gd name="T25" fmla="*/ 1086376 h 1344612"/>
                <a:gd name="T26" fmla="*/ 302812 w 2143125"/>
                <a:gd name="T27" fmla="*/ 1174931 h 1344612"/>
                <a:gd name="T28" fmla="*/ 415782 w 2143125"/>
                <a:gd name="T29" fmla="*/ 1184146 h 1344612"/>
                <a:gd name="T30" fmla="*/ 531292 w 2143125"/>
                <a:gd name="T31" fmla="*/ 1125362 h 1344612"/>
                <a:gd name="T32" fmla="*/ 594441 w 2143125"/>
                <a:gd name="T33" fmla="*/ 1010335 h 1344612"/>
                <a:gd name="T34" fmla="*/ 562067 w 2143125"/>
                <a:gd name="T35" fmla="*/ 841782 h 1344612"/>
                <a:gd name="T36" fmla="*/ 444005 w 2143125"/>
                <a:gd name="T37" fmla="*/ 753792 h 1344612"/>
                <a:gd name="T38" fmla="*/ 705203 w 2143125"/>
                <a:gd name="T39" fmla="*/ 8259 h 1344612"/>
                <a:gd name="T40" fmla="*/ 798510 w 2143125"/>
                <a:gd name="T41" fmla="*/ 68295 h 1344612"/>
                <a:gd name="T42" fmla="*/ 845481 w 2143125"/>
                <a:gd name="T43" fmla="*/ 187416 h 1344612"/>
                <a:gd name="T44" fmla="*/ 812792 w 2143125"/>
                <a:gd name="T45" fmla="*/ 315748 h 1344612"/>
                <a:gd name="T46" fmla="*/ 713137 w 2143125"/>
                <a:gd name="T47" fmla="*/ 315430 h 1344612"/>
                <a:gd name="T48" fmla="*/ 689969 w 2143125"/>
                <a:gd name="T49" fmla="*/ 210604 h 1344612"/>
                <a:gd name="T50" fmla="*/ 654106 w 2143125"/>
                <a:gd name="T51" fmla="*/ 157238 h 1344612"/>
                <a:gd name="T52" fmla="*/ 592853 w 2143125"/>
                <a:gd name="T53" fmla="*/ 185510 h 1344612"/>
                <a:gd name="T54" fmla="*/ 459239 w 2143125"/>
                <a:gd name="T55" fmla="*/ 595918 h 1344612"/>
                <a:gd name="T56" fmla="*/ 621734 w 2143125"/>
                <a:gd name="T57" fmla="*/ 676602 h 1344612"/>
                <a:gd name="T58" fmla="*/ 732179 w 2143125"/>
                <a:gd name="T59" fmla="*/ 793499 h 1344612"/>
                <a:gd name="T60" fmla="*/ 872141 w 2143125"/>
                <a:gd name="T61" fmla="*/ 800805 h 1344612"/>
                <a:gd name="T62" fmla="*/ 987664 w 2143125"/>
                <a:gd name="T63" fmla="*/ 661673 h 1344612"/>
                <a:gd name="T64" fmla="*/ 1156824 w 2143125"/>
                <a:gd name="T65" fmla="*/ 591153 h 1344612"/>
                <a:gd name="T66" fmla="*/ 1370098 w 2143125"/>
                <a:gd name="T67" fmla="*/ 621966 h 1344612"/>
                <a:gd name="T68" fmla="*/ 1605616 w 2143125"/>
                <a:gd name="T69" fmla="*/ 472122 h 1344612"/>
                <a:gd name="T70" fmla="*/ 1785421 w 2143125"/>
                <a:gd name="T71" fmla="*/ 107949 h 1344612"/>
                <a:gd name="T72" fmla="*/ 1894067 w 2143125"/>
                <a:gd name="T73" fmla="*/ 47942 h 1344612"/>
                <a:gd name="T74" fmla="*/ 2019231 w 2143125"/>
                <a:gd name="T75" fmla="*/ 57149 h 1344612"/>
                <a:gd name="T76" fmla="*/ 2105957 w 2143125"/>
                <a:gd name="T77" fmla="*/ 124459 h 1344612"/>
                <a:gd name="T78" fmla="*/ 2143125 w 2143125"/>
                <a:gd name="T79" fmla="*/ 252412 h 1344612"/>
                <a:gd name="T80" fmla="*/ 2097062 w 2143125"/>
                <a:gd name="T81" fmla="*/ 366712 h 1344612"/>
                <a:gd name="T82" fmla="*/ 1998900 w 2143125"/>
                <a:gd name="T83" fmla="*/ 347027 h 1344612"/>
                <a:gd name="T84" fmla="*/ 1986193 w 2143125"/>
                <a:gd name="T85" fmla="*/ 241934 h 1344612"/>
                <a:gd name="T86" fmla="*/ 1941083 w 2143125"/>
                <a:gd name="T87" fmla="*/ 199389 h 1344612"/>
                <a:gd name="T88" fmla="*/ 1877865 w 2143125"/>
                <a:gd name="T89" fmla="*/ 250189 h 1344612"/>
                <a:gd name="T90" fmla="*/ 1589733 w 2143125"/>
                <a:gd name="T91" fmla="*/ 994727 h 1344612"/>
                <a:gd name="T92" fmla="*/ 1515396 w 2143125"/>
                <a:gd name="T93" fmla="*/ 1192212 h 1344612"/>
                <a:gd name="T94" fmla="*/ 1306683 w 2143125"/>
                <a:gd name="T95" fmla="*/ 1332230 h 1344612"/>
                <a:gd name="T96" fmla="*/ 1157375 w 2143125"/>
                <a:gd name="T97" fmla="*/ 1340485 h 1344612"/>
                <a:gd name="T98" fmla="*/ 1019719 w 2143125"/>
                <a:gd name="T99" fmla="*/ 1291580 h 1344612"/>
                <a:gd name="T100" fmla="*/ 889914 w 2143125"/>
                <a:gd name="T101" fmla="*/ 1165154 h 1344612"/>
                <a:gd name="T102" fmla="*/ 835008 w 2143125"/>
                <a:gd name="T103" fmla="*/ 992668 h 1344612"/>
                <a:gd name="T104" fmla="*/ 787402 w 2143125"/>
                <a:gd name="T105" fmla="*/ 941526 h 1344612"/>
                <a:gd name="T106" fmla="*/ 742970 w 2143125"/>
                <a:gd name="T107" fmla="*/ 1064140 h 1344612"/>
                <a:gd name="T108" fmla="*/ 639820 w 2143125"/>
                <a:gd name="T109" fmla="*/ 1237529 h 1344612"/>
                <a:gd name="T110" fmla="*/ 442756 w 2143125"/>
                <a:gd name="T111" fmla="*/ 1338575 h 1344612"/>
                <a:gd name="T112" fmla="*/ 250451 w 2143125"/>
                <a:gd name="T113" fmla="*/ 1322687 h 1344612"/>
                <a:gd name="T114" fmla="*/ 113619 w 2143125"/>
                <a:gd name="T115" fmla="*/ 1236626 h 1344612"/>
                <a:gd name="T116" fmla="*/ 22851 w 2143125"/>
                <a:gd name="T117" fmla="*/ 1097176 h 1344612"/>
                <a:gd name="T118" fmla="*/ 952 w 2143125"/>
                <a:gd name="T119" fmla="*/ 935808 h 1344612"/>
                <a:gd name="T120" fmla="*/ 47606 w 2143125"/>
                <a:gd name="T121" fmla="*/ 782381 h 1344612"/>
                <a:gd name="T122" fmla="*/ 461460 w 2143125"/>
                <a:gd name="T123" fmla="*/ 100378 h 1344612"/>
                <a:gd name="T124" fmla="*/ 563020 w 2143125"/>
                <a:gd name="T125" fmla="*/ 15883 h 1344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3125" h="1344612">
                  <a:moveTo>
                    <a:pt x="1212047" y="743627"/>
                  </a:moveTo>
                  <a:lnTo>
                    <a:pt x="1200621" y="744263"/>
                  </a:lnTo>
                  <a:lnTo>
                    <a:pt x="1189513" y="744898"/>
                  </a:lnTo>
                  <a:lnTo>
                    <a:pt x="1178405" y="746486"/>
                  </a:lnTo>
                  <a:lnTo>
                    <a:pt x="1167297" y="748074"/>
                  </a:lnTo>
                  <a:lnTo>
                    <a:pt x="1156507" y="750933"/>
                  </a:lnTo>
                  <a:lnTo>
                    <a:pt x="1146351" y="753792"/>
                  </a:lnTo>
                  <a:lnTo>
                    <a:pt x="1135877" y="757286"/>
                  </a:lnTo>
                  <a:lnTo>
                    <a:pt x="1126039" y="761098"/>
                  </a:lnTo>
                  <a:lnTo>
                    <a:pt x="1116200" y="765545"/>
                  </a:lnTo>
                  <a:lnTo>
                    <a:pt x="1106679" y="770628"/>
                  </a:lnTo>
                  <a:lnTo>
                    <a:pt x="1097158" y="776028"/>
                  </a:lnTo>
                  <a:lnTo>
                    <a:pt x="1088271" y="781746"/>
                  </a:lnTo>
                  <a:lnTo>
                    <a:pt x="1079702" y="787781"/>
                  </a:lnTo>
                  <a:lnTo>
                    <a:pt x="1071451" y="794452"/>
                  </a:lnTo>
                  <a:lnTo>
                    <a:pt x="1062881" y="801440"/>
                  </a:lnTo>
                  <a:lnTo>
                    <a:pt x="1055582" y="808746"/>
                  </a:lnTo>
                  <a:lnTo>
                    <a:pt x="1047965" y="816370"/>
                  </a:lnTo>
                  <a:lnTo>
                    <a:pt x="1041300" y="824629"/>
                  </a:lnTo>
                  <a:lnTo>
                    <a:pt x="1034318" y="833206"/>
                  </a:lnTo>
                  <a:lnTo>
                    <a:pt x="1028605" y="841782"/>
                  </a:lnTo>
                  <a:lnTo>
                    <a:pt x="1022575" y="850677"/>
                  </a:lnTo>
                  <a:lnTo>
                    <a:pt x="1017497" y="860206"/>
                  </a:lnTo>
                  <a:lnTo>
                    <a:pt x="1012102" y="869736"/>
                  </a:lnTo>
                  <a:lnTo>
                    <a:pt x="1007976" y="879583"/>
                  </a:lnTo>
                  <a:lnTo>
                    <a:pt x="1003850" y="889430"/>
                  </a:lnTo>
                  <a:lnTo>
                    <a:pt x="1000359" y="899913"/>
                  </a:lnTo>
                  <a:lnTo>
                    <a:pt x="997503" y="910396"/>
                  </a:lnTo>
                  <a:lnTo>
                    <a:pt x="994646" y="921196"/>
                  </a:lnTo>
                  <a:lnTo>
                    <a:pt x="992742" y="931996"/>
                  </a:lnTo>
                  <a:lnTo>
                    <a:pt x="991473" y="943114"/>
                  </a:lnTo>
                  <a:lnTo>
                    <a:pt x="990838" y="954232"/>
                  </a:lnTo>
                  <a:lnTo>
                    <a:pt x="990521" y="965668"/>
                  </a:lnTo>
                  <a:lnTo>
                    <a:pt x="990521" y="973609"/>
                  </a:lnTo>
                  <a:lnTo>
                    <a:pt x="990838" y="981550"/>
                  </a:lnTo>
                  <a:lnTo>
                    <a:pt x="991473" y="989174"/>
                  </a:lnTo>
                  <a:lnTo>
                    <a:pt x="992425" y="997115"/>
                  </a:lnTo>
                  <a:lnTo>
                    <a:pt x="993694" y="1004739"/>
                  </a:lnTo>
                  <a:lnTo>
                    <a:pt x="995281" y="1012045"/>
                  </a:lnTo>
                  <a:lnTo>
                    <a:pt x="997185" y="1019669"/>
                  </a:lnTo>
                  <a:lnTo>
                    <a:pt x="999090" y="1027292"/>
                  </a:lnTo>
                  <a:lnTo>
                    <a:pt x="1000994" y="1034281"/>
                  </a:lnTo>
                  <a:lnTo>
                    <a:pt x="1003533" y="1041587"/>
                  </a:lnTo>
                  <a:lnTo>
                    <a:pt x="1006389" y="1048575"/>
                  </a:lnTo>
                  <a:lnTo>
                    <a:pt x="1009563" y="1055881"/>
                  </a:lnTo>
                  <a:lnTo>
                    <a:pt x="1012737" y="1062552"/>
                  </a:lnTo>
                  <a:lnTo>
                    <a:pt x="1015910" y="1069223"/>
                  </a:lnTo>
                  <a:lnTo>
                    <a:pt x="1019401" y="1076211"/>
                  </a:lnTo>
                  <a:lnTo>
                    <a:pt x="1023210" y="1082882"/>
                  </a:lnTo>
                  <a:lnTo>
                    <a:pt x="1027653" y="1089235"/>
                  </a:lnTo>
                  <a:lnTo>
                    <a:pt x="1031779" y="1095270"/>
                  </a:lnTo>
                  <a:lnTo>
                    <a:pt x="1036540" y="1101623"/>
                  </a:lnTo>
                  <a:lnTo>
                    <a:pt x="1041300" y="1107341"/>
                  </a:lnTo>
                  <a:lnTo>
                    <a:pt x="1046061" y="1113059"/>
                  </a:lnTo>
                  <a:lnTo>
                    <a:pt x="1051139" y="1118459"/>
                  </a:lnTo>
                  <a:lnTo>
                    <a:pt x="1056534" y="1124177"/>
                  </a:lnTo>
                  <a:lnTo>
                    <a:pt x="1062247" y="1129259"/>
                  </a:lnTo>
                  <a:lnTo>
                    <a:pt x="1067642" y="1134342"/>
                  </a:lnTo>
                  <a:lnTo>
                    <a:pt x="1073672" y="1139107"/>
                  </a:lnTo>
                  <a:lnTo>
                    <a:pt x="1080020" y="1143871"/>
                  </a:lnTo>
                  <a:lnTo>
                    <a:pt x="1086367" y="1148319"/>
                  </a:lnTo>
                  <a:lnTo>
                    <a:pt x="1092715" y="1152766"/>
                  </a:lnTo>
                  <a:lnTo>
                    <a:pt x="1099379" y="1157213"/>
                  </a:lnTo>
                  <a:lnTo>
                    <a:pt x="1106044" y="1160707"/>
                  </a:lnTo>
                  <a:lnTo>
                    <a:pt x="1113344" y="1164519"/>
                  </a:lnTo>
                  <a:lnTo>
                    <a:pt x="1114226" y="1165066"/>
                  </a:lnTo>
                  <a:lnTo>
                    <a:pt x="1124654" y="1169987"/>
                  </a:lnTo>
                  <a:lnTo>
                    <a:pt x="1136726" y="1174750"/>
                  </a:lnTo>
                  <a:lnTo>
                    <a:pt x="1148798" y="1178560"/>
                  </a:lnTo>
                  <a:lnTo>
                    <a:pt x="1161187" y="1181735"/>
                  </a:lnTo>
                  <a:lnTo>
                    <a:pt x="1173576" y="1184592"/>
                  </a:lnTo>
                  <a:lnTo>
                    <a:pt x="1186283" y="1186180"/>
                  </a:lnTo>
                  <a:lnTo>
                    <a:pt x="1198990" y="1187450"/>
                  </a:lnTo>
                  <a:lnTo>
                    <a:pt x="1212017" y="1187767"/>
                  </a:lnTo>
                  <a:lnTo>
                    <a:pt x="1223452" y="1187450"/>
                  </a:lnTo>
                  <a:lnTo>
                    <a:pt x="1234570" y="1186497"/>
                  </a:lnTo>
                  <a:lnTo>
                    <a:pt x="1245689" y="1185227"/>
                  </a:lnTo>
                  <a:lnTo>
                    <a:pt x="1256808" y="1183322"/>
                  </a:lnTo>
                  <a:lnTo>
                    <a:pt x="1267609" y="1180465"/>
                  </a:lnTo>
                  <a:lnTo>
                    <a:pt x="1278092" y="1177925"/>
                  </a:lnTo>
                  <a:lnTo>
                    <a:pt x="1288258" y="1174115"/>
                  </a:lnTo>
                  <a:lnTo>
                    <a:pt x="1298106" y="1170305"/>
                  </a:lnTo>
                  <a:lnTo>
                    <a:pt x="1308271" y="1165860"/>
                  </a:lnTo>
                  <a:lnTo>
                    <a:pt x="1317801" y="1160780"/>
                  </a:lnTo>
                  <a:lnTo>
                    <a:pt x="1327332" y="1155700"/>
                  </a:lnTo>
                  <a:lnTo>
                    <a:pt x="1335909" y="1149667"/>
                  </a:lnTo>
                  <a:lnTo>
                    <a:pt x="1344804" y="1143635"/>
                  </a:lnTo>
                  <a:lnTo>
                    <a:pt x="1353064" y="1136967"/>
                  </a:lnTo>
                  <a:lnTo>
                    <a:pt x="1361323" y="1130300"/>
                  </a:lnTo>
                  <a:lnTo>
                    <a:pt x="1368947" y="1122680"/>
                  </a:lnTo>
                  <a:lnTo>
                    <a:pt x="1376572" y="1115060"/>
                  </a:lnTo>
                  <a:lnTo>
                    <a:pt x="1383243" y="1106805"/>
                  </a:lnTo>
                  <a:lnTo>
                    <a:pt x="1389914" y="1098550"/>
                  </a:lnTo>
                  <a:lnTo>
                    <a:pt x="1395950" y="1089660"/>
                  </a:lnTo>
                  <a:lnTo>
                    <a:pt x="1401986" y="1081087"/>
                  </a:lnTo>
                  <a:lnTo>
                    <a:pt x="1407069" y="1071562"/>
                  </a:lnTo>
                  <a:lnTo>
                    <a:pt x="1412151" y="1062037"/>
                  </a:lnTo>
                  <a:lnTo>
                    <a:pt x="1416599" y="1051877"/>
                  </a:lnTo>
                  <a:lnTo>
                    <a:pt x="1420411" y="1042035"/>
                  </a:lnTo>
                  <a:lnTo>
                    <a:pt x="1424223" y="1031875"/>
                  </a:lnTo>
                  <a:lnTo>
                    <a:pt x="1426765" y="1021397"/>
                  </a:lnTo>
                  <a:lnTo>
                    <a:pt x="1429624" y="1010602"/>
                  </a:lnTo>
                  <a:lnTo>
                    <a:pt x="1431530" y="999490"/>
                  </a:lnTo>
                  <a:lnTo>
                    <a:pt x="1432800" y="988377"/>
                  </a:lnTo>
                  <a:lnTo>
                    <a:pt x="1433753" y="977265"/>
                  </a:lnTo>
                  <a:lnTo>
                    <a:pt x="1434071" y="965835"/>
                  </a:lnTo>
                  <a:lnTo>
                    <a:pt x="1429717" y="922005"/>
                  </a:lnTo>
                  <a:lnTo>
                    <a:pt x="1429447" y="920878"/>
                  </a:lnTo>
                  <a:lnTo>
                    <a:pt x="1427225" y="911348"/>
                  </a:lnTo>
                  <a:lnTo>
                    <a:pt x="1424687" y="902137"/>
                  </a:lnTo>
                  <a:lnTo>
                    <a:pt x="1421513" y="892607"/>
                  </a:lnTo>
                  <a:lnTo>
                    <a:pt x="1418339" y="884030"/>
                  </a:lnTo>
                  <a:lnTo>
                    <a:pt x="1414531" y="875136"/>
                  </a:lnTo>
                  <a:lnTo>
                    <a:pt x="1410405" y="866559"/>
                  </a:lnTo>
                  <a:lnTo>
                    <a:pt x="1405961" y="857983"/>
                  </a:lnTo>
                  <a:lnTo>
                    <a:pt x="1401201" y="849724"/>
                  </a:lnTo>
                  <a:lnTo>
                    <a:pt x="1396123" y="842100"/>
                  </a:lnTo>
                  <a:lnTo>
                    <a:pt x="1390728" y="834159"/>
                  </a:lnTo>
                  <a:lnTo>
                    <a:pt x="1385015" y="826853"/>
                  </a:lnTo>
                  <a:lnTo>
                    <a:pt x="1378985" y="819547"/>
                  </a:lnTo>
                  <a:lnTo>
                    <a:pt x="1372637" y="812876"/>
                  </a:lnTo>
                  <a:lnTo>
                    <a:pt x="1365973" y="806205"/>
                  </a:lnTo>
                  <a:lnTo>
                    <a:pt x="1359308" y="799852"/>
                  </a:lnTo>
                  <a:lnTo>
                    <a:pt x="1352008" y="793817"/>
                  </a:lnTo>
                  <a:lnTo>
                    <a:pt x="1345026" y="788099"/>
                  </a:lnTo>
                  <a:lnTo>
                    <a:pt x="1337092" y="782699"/>
                  </a:lnTo>
                  <a:lnTo>
                    <a:pt x="1329475" y="777616"/>
                  </a:lnTo>
                  <a:lnTo>
                    <a:pt x="1321540" y="772851"/>
                  </a:lnTo>
                  <a:lnTo>
                    <a:pt x="1313289" y="768404"/>
                  </a:lnTo>
                  <a:lnTo>
                    <a:pt x="1304402" y="763957"/>
                  </a:lnTo>
                  <a:lnTo>
                    <a:pt x="1296151" y="760463"/>
                  </a:lnTo>
                  <a:lnTo>
                    <a:pt x="1287581" y="756969"/>
                  </a:lnTo>
                  <a:lnTo>
                    <a:pt x="1278378" y="754110"/>
                  </a:lnTo>
                  <a:lnTo>
                    <a:pt x="1269174" y="751251"/>
                  </a:lnTo>
                  <a:lnTo>
                    <a:pt x="1259970" y="749027"/>
                  </a:lnTo>
                  <a:lnTo>
                    <a:pt x="1250449" y="747439"/>
                  </a:lnTo>
                  <a:lnTo>
                    <a:pt x="1240928" y="745851"/>
                  </a:lnTo>
                  <a:lnTo>
                    <a:pt x="1231407" y="744580"/>
                  </a:lnTo>
                  <a:lnTo>
                    <a:pt x="1221885" y="744263"/>
                  </a:lnTo>
                  <a:lnTo>
                    <a:pt x="1212047" y="743627"/>
                  </a:lnTo>
                  <a:close/>
                  <a:moveTo>
                    <a:pt x="377991" y="743627"/>
                  </a:moveTo>
                  <a:lnTo>
                    <a:pt x="366883" y="744263"/>
                  </a:lnTo>
                  <a:lnTo>
                    <a:pt x="355458" y="744898"/>
                  </a:lnTo>
                  <a:lnTo>
                    <a:pt x="344350" y="746486"/>
                  </a:lnTo>
                  <a:lnTo>
                    <a:pt x="333559" y="748074"/>
                  </a:lnTo>
                  <a:lnTo>
                    <a:pt x="322768" y="750933"/>
                  </a:lnTo>
                  <a:lnTo>
                    <a:pt x="311978" y="753792"/>
                  </a:lnTo>
                  <a:lnTo>
                    <a:pt x="302139" y="757286"/>
                  </a:lnTo>
                  <a:lnTo>
                    <a:pt x="291983" y="761098"/>
                  </a:lnTo>
                  <a:lnTo>
                    <a:pt x="281827" y="765545"/>
                  </a:lnTo>
                  <a:lnTo>
                    <a:pt x="272306" y="770628"/>
                  </a:lnTo>
                  <a:lnTo>
                    <a:pt x="263420" y="776028"/>
                  </a:lnTo>
                  <a:lnTo>
                    <a:pt x="254216" y="781746"/>
                  </a:lnTo>
                  <a:lnTo>
                    <a:pt x="245329" y="787781"/>
                  </a:lnTo>
                  <a:lnTo>
                    <a:pt x="237078" y="794452"/>
                  </a:lnTo>
                  <a:lnTo>
                    <a:pt x="229143" y="801440"/>
                  </a:lnTo>
                  <a:lnTo>
                    <a:pt x="221209" y="808746"/>
                  </a:lnTo>
                  <a:lnTo>
                    <a:pt x="214227" y="816370"/>
                  </a:lnTo>
                  <a:lnTo>
                    <a:pt x="206927" y="824629"/>
                  </a:lnTo>
                  <a:lnTo>
                    <a:pt x="200580" y="833206"/>
                  </a:lnTo>
                  <a:lnTo>
                    <a:pt x="194232" y="841782"/>
                  </a:lnTo>
                  <a:lnTo>
                    <a:pt x="188837" y="850677"/>
                  </a:lnTo>
                  <a:lnTo>
                    <a:pt x="183124" y="860206"/>
                  </a:lnTo>
                  <a:lnTo>
                    <a:pt x="178364" y="869736"/>
                  </a:lnTo>
                  <a:lnTo>
                    <a:pt x="173921" y="879583"/>
                  </a:lnTo>
                  <a:lnTo>
                    <a:pt x="170112" y="889430"/>
                  </a:lnTo>
                  <a:lnTo>
                    <a:pt x="166621" y="899913"/>
                  </a:lnTo>
                  <a:lnTo>
                    <a:pt x="163447" y="910396"/>
                  </a:lnTo>
                  <a:lnTo>
                    <a:pt x="160908" y="921196"/>
                  </a:lnTo>
                  <a:lnTo>
                    <a:pt x="159004" y="931996"/>
                  </a:lnTo>
                  <a:lnTo>
                    <a:pt x="157735" y="943114"/>
                  </a:lnTo>
                  <a:lnTo>
                    <a:pt x="156465" y="954232"/>
                  </a:lnTo>
                  <a:lnTo>
                    <a:pt x="156465" y="965668"/>
                  </a:lnTo>
                  <a:lnTo>
                    <a:pt x="157100" y="980280"/>
                  </a:lnTo>
                  <a:lnTo>
                    <a:pt x="158052" y="994574"/>
                  </a:lnTo>
                  <a:lnTo>
                    <a:pt x="160591" y="1008551"/>
                  </a:lnTo>
                  <a:lnTo>
                    <a:pt x="163765" y="1022528"/>
                  </a:lnTo>
                  <a:lnTo>
                    <a:pt x="167573" y="1035869"/>
                  </a:lnTo>
                  <a:lnTo>
                    <a:pt x="172334" y="1049528"/>
                  </a:lnTo>
                  <a:lnTo>
                    <a:pt x="178364" y="1062234"/>
                  </a:lnTo>
                  <a:lnTo>
                    <a:pt x="184711" y="1074623"/>
                  </a:lnTo>
                  <a:lnTo>
                    <a:pt x="192011" y="1086376"/>
                  </a:lnTo>
                  <a:lnTo>
                    <a:pt x="199945" y="1097812"/>
                  </a:lnTo>
                  <a:lnTo>
                    <a:pt x="208514" y="1108929"/>
                  </a:lnTo>
                  <a:lnTo>
                    <a:pt x="218035" y="1119730"/>
                  </a:lnTo>
                  <a:lnTo>
                    <a:pt x="228509" y="1129259"/>
                  </a:lnTo>
                  <a:lnTo>
                    <a:pt x="238982" y="1138789"/>
                  </a:lnTo>
                  <a:lnTo>
                    <a:pt x="250725" y="1147683"/>
                  </a:lnTo>
                  <a:lnTo>
                    <a:pt x="262785" y="1155625"/>
                  </a:lnTo>
                  <a:lnTo>
                    <a:pt x="266962" y="1158095"/>
                  </a:lnTo>
                  <a:lnTo>
                    <a:pt x="268857" y="1159044"/>
                  </a:lnTo>
                  <a:lnTo>
                    <a:pt x="275203" y="1162857"/>
                  </a:lnTo>
                  <a:lnTo>
                    <a:pt x="281867" y="1166034"/>
                  </a:lnTo>
                  <a:lnTo>
                    <a:pt x="288849" y="1169212"/>
                  </a:lnTo>
                  <a:lnTo>
                    <a:pt x="295830" y="1172072"/>
                  </a:lnTo>
                  <a:lnTo>
                    <a:pt x="302812" y="1174931"/>
                  </a:lnTo>
                  <a:lnTo>
                    <a:pt x="310110" y="1177156"/>
                  </a:lnTo>
                  <a:lnTo>
                    <a:pt x="317092" y="1179380"/>
                  </a:lnTo>
                  <a:lnTo>
                    <a:pt x="324708" y="1181286"/>
                  </a:lnTo>
                  <a:lnTo>
                    <a:pt x="331689" y="1182875"/>
                  </a:lnTo>
                  <a:lnTo>
                    <a:pt x="339305" y="1184464"/>
                  </a:lnTo>
                  <a:lnTo>
                    <a:pt x="346921" y="1185735"/>
                  </a:lnTo>
                  <a:lnTo>
                    <a:pt x="354537" y="1186371"/>
                  </a:lnTo>
                  <a:lnTo>
                    <a:pt x="361836" y="1187324"/>
                  </a:lnTo>
                  <a:lnTo>
                    <a:pt x="369452" y="1187642"/>
                  </a:lnTo>
                  <a:lnTo>
                    <a:pt x="377068" y="1187642"/>
                  </a:lnTo>
                  <a:lnTo>
                    <a:pt x="386905" y="1187642"/>
                  </a:lnTo>
                  <a:lnTo>
                    <a:pt x="396742" y="1186688"/>
                  </a:lnTo>
                  <a:lnTo>
                    <a:pt x="406262" y="1185735"/>
                  </a:lnTo>
                  <a:lnTo>
                    <a:pt x="415782" y="1184146"/>
                  </a:lnTo>
                  <a:lnTo>
                    <a:pt x="424985" y="1182557"/>
                  </a:lnTo>
                  <a:lnTo>
                    <a:pt x="434505" y="1180015"/>
                  </a:lnTo>
                  <a:lnTo>
                    <a:pt x="443708" y="1177156"/>
                  </a:lnTo>
                  <a:lnTo>
                    <a:pt x="452276" y="1174614"/>
                  </a:lnTo>
                  <a:lnTo>
                    <a:pt x="461161" y="1170801"/>
                  </a:lnTo>
                  <a:lnTo>
                    <a:pt x="469729" y="1167305"/>
                  </a:lnTo>
                  <a:lnTo>
                    <a:pt x="477980" y="1162857"/>
                  </a:lnTo>
                  <a:lnTo>
                    <a:pt x="486548" y="1158726"/>
                  </a:lnTo>
                  <a:lnTo>
                    <a:pt x="494481" y="1153960"/>
                  </a:lnTo>
                  <a:lnTo>
                    <a:pt x="502414" y="1148558"/>
                  </a:lnTo>
                  <a:lnTo>
                    <a:pt x="509713" y="1143156"/>
                  </a:lnTo>
                  <a:lnTo>
                    <a:pt x="517329" y="1137436"/>
                  </a:lnTo>
                  <a:lnTo>
                    <a:pt x="524628" y="1131717"/>
                  </a:lnTo>
                  <a:lnTo>
                    <a:pt x="531292" y="1125362"/>
                  </a:lnTo>
                  <a:lnTo>
                    <a:pt x="537639" y="1118371"/>
                  </a:lnTo>
                  <a:lnTo>
                    <a:pt x="543985" y="1111698"/>
                  </a:lnTo>
                  <a:lnTo>
                    <a:pt x="550332" y="1104708"/>
                  </a:lnTo>
                  <a:lnTo>
                    <a:pt x="555727" y="1097082"/>
                  </a:lnTo>
                  <a:lnTo>
                    <a:pt x="561439" y="1089456"/>
                  </a:lnTo>
                  <a:lnTo>
                    <a:pt x="566199" y="1081512"/>
                  </a:lnTo>
                  <a:lnTo>
                    <a:pt x="570959" y="1073250"/>
                  </a:lnTo>
                  <a:lnTo>
                    <a:pt x="575719" y="1064988"/>
                  </a:lnTo>
                  <a:lnTo>
                    <a:pt x="579527" y="1056091"/>
                  </a:lnTo>
                  <a:lnTo>
                    <a:pt x="583335" y="1047512"/>
                  </a:lnTo>
                  <a:lnTo>
                    <a:pt x="586825" y="1038615"/>
                  </a:lnTo>
                  <a:lnTo>
                    <a:pt x="589681" y="1029082"/>
                  </a:lnTo>
                  <a:lnTo>
                    <a:pt x="592220" y="1019867"/>
                  </a:lnTo>
                  <a:lnTo>
                    <a:pt x="594441" y="1010335"/>
                  </a:lnTo>
                  <a:lnTo>
                    <a:pt x="596172" y="1003112"/>
                  </a:lnTo>
                  <a:lnTo>
                    <a:pt x="600152" y="965668"/>
                  </a:lnTo>
                  <a:lnTo>
                    <a:pt x="599517" y="954232"/>
                  </a:lnTo>
                  <a:lnTo>
                    <a:pt x="598883" y="943114"/>
                  </a:lnTo>
                  <a:lnTo>
                    <a:pt x="597296" y="931996"/>
                  </a:lnTo>
                  <a:lnTo>
                    <a:pt x="595392" y="921196"/>
                  </a:lnTo>
                  <a:lnTo>
                    <a:pt x="592853" y="910396"/>
                  </a:lnTo>
                  <a:lnTo>
                    <a:pt x="589679" y="899913"/>
                  </a:lnTo>
                  <a:lnTo>
                    <a:pt x="586505" y="889430"/>
                  </a:lnTo>
                  <a:lnTo>
                    <a:pt x="582697" y="879583"/>
                  </a:lnTo>
                  <a:lnTo>
                    <a:pt x="577936" y="869736"/>
                  </a:lnTo>
                  <a:lnTo>
                    <a:pt x="573175" y="860206"/>
                  </a:lnTo>
                  <a:lnTo>
                    <a:pt x="567780" y="850677"/>
                  </a:lnTo>
                  <a:lnTo>
                    <a:pt x="562067" y="841782"/>
                  </a:lnTo>
                  <a:lnTo>
                    <a:pt x="555720" y="833206"/>
                  </a:lnTo>
                  <a:lnTo>
                    <a:pt x="549373" y="824629"/>
                  </a:lnTo>
                  <a:lnTo>
                    <a:pt x="542073" y="816370"/>
                  </a:lnTo>
                  <a:lnTo>
                    <a:pt x="535091" y="808746"/>
                  </a:lnTo>
                  <a:lnTo>
                    <a:pt x="527156" y="801440"/>
                  </a:lnTo>
                  <a:lnTo>
                    <a:pt x="519222" y="794452"/>
                  </a:lnTo>
                  <a:lnTo>
                    <a:pt x="510653" y="787781"/>
                  </a:lnTo>
                  <a:lnTo>
                    <a:pt x="502084" y="781746"/>
                  </a:lnTo>
                  <a:lnTo>
                    <a:pt x="492880" y="776028"/>
                  </a:lnTo>
                  <a:lnTo>
                    <a:pt x="483676" y="770628"/>
                  </a:lnTo>
                  <a:lnTo>
                    <a:pt x="474155" y="765545"/>
                  </a:lnTo>
                  <a:lnTo>
                    <a:pt x="464317" y="761098"/>
                  </a:lnTo>
                  <a:lnTo>
                    <a:pt x="454478" y="757286"/>
                  </a:lnTo>
                  <a:lnTo>
                    <a:pt x="444005" y="753792"/>
                  </a:lnTo>
                  <a:lnTo>
                    <a:pt x="433531" y="750933"/>
                  </a:lnTo>
                  <a:lnTo>
                    <a:pt x="422741" y="748074"/>
                  </a:lnTo>
                  <a:lnTo>
                    <a:pt x="411950" y="746486"/>
                  </a:lnTo>
                  <a:lnTo>
                    <a:pt x="400842" y="744898"/>
                  </a:lnTo>
                  <a:lnTo>
                    <a:pt x="389417" y="744263"/>
                  </a:lnTo>
                  <a:lnTo>
                    <a:pt x="377991" y="743627"/>
                  </a:lnTo>
                  <a:close/>
                  <a:moveTo>
                    <a:pt x="642045" y="0"/>
                  </a:moveTo>
                  <a:lnTo>
                    <a:pt x="651249" y="0"/>
                  </a:lnTo>
                  <a:lnTo>
                    <a:pt x="660453" y="318"/>
                  </a:lnTo>
                  <a:lnTo>
                    <a:pt x="669339" y="1270"/>
                  </a:lnTo>
                  <a:lnTo>
                    <a:pt x="678226" y="2541"/>
                  </a:lnTo>
                  <a:lnTo>
                    <a:pt x="687430" y="4129"/>
                  </a:lnTo>
                  <a:lnTo>
                    <a:pt x="695999" y="6035"/>
                  </a:lnTo>
                  <a:lnTo>
                    <a:pt x="705203" y="8259"/>
                  </a:lnTo>
                  <a:lnTo>
                    <a:pt x="713772" y="10800"/>
                  </a:lnTo>
                  <a:lnTo>
                    <a:pt x="722341" y="13977"/>
                  </a:lnTo>
                  <a:lnTo>
                    <a:pt x="730910" y="17471"/>
                  </a:lnTo>
                  <a:lnTo>
                    <a:pt x="737575" y="20647"/>
                  </a:lnTo>
                  <a:lnTo>
                    <a:pt x="743922" y="24142"/>
                  </a:lnTo>
                  <a:lnTo>
                    <a:pt x="750904" y="27953"/>
                  </a:lnTo>
                  <a:lnTo>
                    <a:pt x="757252" y="31765"/>
                  </a:lnTo>
                  <a:lnTo>
                    <a:pt x="763599" y="36212"/>
                  </a:lnTo>
                  <a:lnTo>
                    <a:pt x="769312" y="40660"/>
                  </a:lnTo>
                  <a:lnTo>
                    <a:pt x="775659" y="45742"/>
                  </a:lnTo>
                  <a:lnTo>
                    <a:pt x="781689" y="50824"/>
                  </a:lnTo>
                  <a:lnTo>
                    <a:pt x="787719" y="56542"/>
                  </a:lnTo>
                  <a:lnTo>
                    <a:pt x="793115" y="61942"/>
                  </a:lnTo>
                  <a:lnTo>
                    <a:pt x="798510" y="68295"/>
                  </a:lnTo>
                  <a:lnTo>
                    <a:pt x="803906" y="74649"/>
                  </a:lnTo>
                  <a:lnTo>
                    <a:pt x="808666" y="81319"/>
                  </a:lnTo>
                  <a:lnTo>
                    <a:pt x="813427" y="88625"/>
                  </a:lnTo>
                  <a:lnTo>
                    <a:pt x="818187" y="96249"/>
                  </a:lnTo>
                  <a:lnTo>
                    <a:pt x="822313" y="103555"/>
                  </a:lnTo>
                  <a:lnTo>
                    <a:pt x="826122" y="111496"/>
                  </a:lnTo>
                  <a:lnTo>
                    <a:pt x="830247" y="120073"/>
                  </a:lnTo>
                  <a:lnTo>
                    <a:pt x="833421" y="128650"/>
                  </a:lnTo>
                  <a:lnTo>
                    <a:pt x="835960" y="137862"/>
                  </a:lnTo>
                  <a:lnTo>
                    <a:pt x="838817" y="147074"/>
                  </a:lnTo>
                  <a:lnTo>
                    <a:pt x="841356" y="156603"/>
                  </a:lnTo>
                  <a:lnTo>
                    <a:pt x="842942" y="166450"/>
                  </a:lnTo>
                  <a:lnTo>
                    <a:pt x="844529" y="176615"/>
                  </a:lnTo>
                  <a:lnTo>
                    <a:pt x="845481" y="187416"/>
                  </a:lnTo>
                  <a:lnTo>
                    <a:pt x="846116" y="198216"/>
                  </a:lnTo>
                  <a:lnTo>
                    <a:pt x="846433" y="209334"/>
                  </a:lnTo>
                  <a:lnTo>
                    <a:pt x="846116" y="220769"/>
                  </a:lnTo>
                  <a:lnTo>
                    <a:pt x="845164" y="232840"/>
                  </a:lnTo>
                  <a:lnTo>
                    <a:pt x="843894" y="244911"/>
                  </a:lnTo>
                  <a:lnTo>
                    <a:pt x="841990" y="257299"/>
                  </a:lnTo>
                  <a:lnTo>
                    <a:pt x="840086" y="270323"/>
                  </a:lnTo>
                  <a:lnTo>
                    <a:pt x="838182" y="277947"/>
                  </a:lnTo>
                  <a:lnTo>
                    <a:pt x="835325" y="285571"/>
                  </a:lnTo>
                  <a:lnTo>
                    <a:pt x="831834" y="292559"/>
                  </a:lnTo>
                  <a:lnTo>
                    <a:pt x="827708" y="298912"/>
                  </a:lnTo>
                  <a:lnTo>
                    <a:pt x="823265" y="304947"/>
                  </a:lnTo>
                  <a:lnTo>
                    <a:pt x="818187" y="310665"/>
                  </a:lnTo>
                  <a:lnTo>
                    <a:pt x="812792" y="315748"/>
                  </a:lnTo>
                  <a:lnTo>
                    <a:pt x="806762" y="320195"/>
                  </a:lnTo>
                  <a:lnTo>
                    <a:pt x="800097" y="324007"/>
                  </a:lnTo>
                  <a:lnTo>
                    <a:pt x="793115" y="327183"/>
                  </a:lnTo>
                  <a:lnTo>
                    <a:pt x="786133" y="330042"/>
                  </a:lnTo>
                  <a:lnTo>
                    <a:pt x="778833" y="331630"/>
                  </a:lnTo>
                  <a:lnTo>
                    <a:pt x="771533" y="332901"/>
                  </a:lnTo>
                  <a:lnTo>
                    <a:pt x="763599" y="333219"/>
                  </a:lnTo>
                  <a:lnTo>
                    <a:pt x="755665" y="333219"/>
                  </a:lnTo>
                  <a:lnTo>
                    <a:pt x="748048" y="331948"/>
                  </a:lnTo>
                  <a:lnTo>
                    <a:pt x="740114" y="330042"/>
                  </a:lnTo>
                  <a:lnTo>
                    <a:pt x="732497" y="327183"/>
                  </a:lnTo>
                  <a:lnTo>
                    <a:pt x="725832" y="323689"/>
                  </a:lnTo>
                  <a:lnTo>
                    <a:pt x="719167" y="319560"/>
                  </a:lnTo>
                  <a:lnTo>
                    <a:pt x="713137" y="315430"/>
                  </a:lnTo>
                  <a:lnTo>
                    <a:pt x="707424" y="310030"/>
                  </a:lnTo>
                  <a:lnTo>
                    <a:pt x="702346" y="304630"/>
                  </a:lnTo>
                  <a:lnTo>
                    <a:pt x="697903" y="298594"/>
                  </a:lnTo>
                  <a:lnTo>
                    <a:pt x="694095" y="291924"/>
                  </a:lnTo>
                  <a:lnTo>
                    <a:pt x="690921" y="285253"/>
                  </a:lnTo>
                  <a:lnTo>
                    <a:pt x="688382" y="277947"/>
                  </a:lnTo>
                  <a:lnTo>
                    <a:pt x="686478" y="270959"/>
                  </a:lnTo>
                  <a:lnTo>
                    <a:pt x="685208" y="263335"/>
                  </a:lnTo>
                  <a:lnTo>
                    <a:pt x="684891" y="255393"/>
                  </a:lnTo>
                  <a:lnTo>
                    <a:pt x="685208" y="247452"/>
                  </a:lnTo>
                  <a:lnTo>
                    <a:pt x="686478" y="239828"/>
                  </a:lnTo>
                  <a:lnTo>
                    <a:pt x="688382" y="228393"/>
                  </a:lnTo>
                  <a:lnTo>
                    <a:pt x="689651" y="216322"/>
                  </a:lnTo>
                  <a:lnTo>
                    <a:pt x="689969" y="210604"/>
                  </a:lnTo>
                  <a:lnTo>
                    <a:pt x="689969" y="204887"/>
                  </a:lnTo>
                  <a:lnTo>
                    <a:pt x="689651" y="198851"/>
                  </a:lnTo>
                  <a:lnTo>
                    <a:pt x="689017" y="193451"/>
                  </a:lnTo>
                  <a:lnTo>
                    <a:pt x="688064" y="188369"/>
                  </a:lnTo>
                  <a:lnTo>
                    <a:pt x="686478" y="182968"/>
                  </a:lnTo>
                  <a:lnTo>
                    <a:pt x="684891" y="178204"/>
                  </a:lnTo>
                  <a:lnTo>
                    <a:pt x="682669" y="174074"/>
                  </a:lnTo>
                  <a:lnTo>
                    <a:pt x="679813" y="169945"/>
                  </a:lnTo>
                  <a:lnTo>
                    <a:pt x="676322" y="166450"/>
                  </a:lnTo>
                  <a:lnTo>
                    <a:pt x="672196" y="163592"/>
                  </a:lnTo>
                  <a:lnTo>
                    <a:pt x="667753" y="160733"/>
                  </a:lnTo>
                  <a:lnTo>
                    <a:pt x="663627" y="159144"/>
                  </a:lnTo>
                  <a:lnTo>
                    <a:pt x="658866" y="158191"/>
                  </a:lnTo>
                  <a:lnTo>
                    <a:pt x="654106" y="157238"/>
                  </a:lnTo>
                  <a:lnTo>
                    <a:pt x="649345" y="156921"/>
                  </a:lnTo>
                  <a:lnTo>
                    <a:pt x="644584" y="156921"/>
                  </a:lnTo>
                  <a:lnTo>
                    <a:pt x="639189" y="157238"/>
                  </a:lnTo>
                  <a:lnTo>
                    <a:pt x="634428" y="157556"/>
                  </a:lnTo>
                  <a:lnTo>
                    <a:pt x="629350" y="158827"/>
                  </a:lnTo>
                  <a:lnTo>
                    <a:pt x="624590" y="160097"/>
                  </a:lnTo>
                  <a:lnTo>
                    <a:pt x="620147" y="162003"/>
                  </a:lnTo>
                  <a:lnTo>
                    <a:pt x="615386" y="163909"/>
                  </a:lnTo>
                  <a:lnTo>
                    <a:pt x="611578" y="166450"/>
                  </a:lnTo>
                  <a:lnTo>
                    <a:pt x="607452" y="168674"/>
                  </a:lnTo>
                  <a:lnTo>
                    <a:pt x="603961" y="171851"/>
                  </a:lnTo>
                  <a:lnTo>
                    <a:pt x="600470" y="175027"/>
                  </a:lnTo>
                  <a:lnTo>
                    <a:pt x="597613" y="178839"/>
                  </a:lnTo>
                  <a:lnTo>
                    <a:pt x="592853" y="185510"/>
                  </a:lnTo>
                  <a:lnTo>
                    <a:pt x="586188" y="196628"/>
                  </a:lnTo>
                  <a:lnTo>
                    <a:pt x="566193" y="228393"/>
                  </a:lnTo>
                  <a:lnTo>
                    <a:pt x="540169" y="271911"/>
                  </a:lnTo>
                  <a:lnTo>
                    <a:pt x="508749" y="325277"/>
                  </a:lnTo>
                  <a:lnTo>
                    <a:pt x="435436" y="451386"/>
                  </a:lnTo>
                  <a:lnTo>
                    <a:pt x="356093" y="587977"/>
                  </a:lnTo>
                  <a:lnTo>
                    <a:pt x="367201" y="587659"/>
                  </a:lnTo>
                  <a:lnTo>
                    <a:pt x="377991" y="587342"/>
                  </a:lnTo>
                  <a:lnTo>
                    <a:pt x="391638" y="587342"/>
                  </a:lnTo>
                  <a:lnTo>
                    <a:pt x="405603" y="587977"/>
                  </a:lnTo>
                  <a:lnTo>
                    <a:pt x="419250" y="589248"/>
                  </a:lnTo>
                  <a:lnTo>
                    <a:pt x="432579" y="591153"/>
                  </a:lnTo>
                  <a:lnTo>
                    <a:pt x="446226" y="593377"/>
                  </a:lnTo>
                  <a:lnTo>
                    <a:pt x="459239" y="595918"/>
                  </a:lnTo>
                  <a:lnTo>
                    <a:pt x="472251" y="599095"/>
                  </a:lnTo>
                  <a:lnTo>
                    <a:pt x="484946" y="602271"/>
                  </a:lnTo>
                  <a:lnTo>
                    <a:pt x="497641" y="606719"/>
                  </a:lnTo>
                  <a:lnTo>
                    <a:pt x="510018" y="611166"/>
                  </a:lnTo>
                  <a:lnTo>
                    <a:pt x="522396" y="615930"/>
                  </a:lnTo>
                  <a:lnTo>
                    <a:pt x="534139" y="621013"/>
                  </a:lnTo>
                  <a:lnTo>
                    <a:pt x="546199" y="626731"/>
                  </a:lnTo>
                  <a:lnTo>
                    <a:pt x="557624" y="632448"/>
                  </a:lnTo>
                  <a:lnTo>
                    <a:pt x="569050" y="639437"/>
                  </a:lnTo>
                  <a:lnTo>
                    <a:pt x="580158" y="646108"/>
                  </a:lnTo>
                  <a:lnTo>
                    <a:pt x="590948" y="653096"/>
                  </a:lnTo>
                  <a:lnTo>
                    <a:pt x="601739" y="660720"/>
                  </a:lnTo>
                  <a:lnTo>
                    <a:pt x="611895" y="668661"/>
                  </a:lnTo>
                  <a:lnTo>
                    <a:pt x="621734" y="676602"/>
                  </a:lnTo>
                  <a:lnTo>
                    <a:pt x="631255" y="685497"/>
                  </a:lnTo>
                  <a:lnTo>
                    <a:pt x="640776" y="694073"/>
                  </a:lnTo>
                  <a:lnTo>
                    <a:pt x="649980" y="703285"/>
                  </a:lnTo>
                  <a:lnTo>
                    <a:pt x="658866" y="712815"/>
                  </a:lnTo>
                  <a:lnTo>
                    <a:pt x="667435" y="722662"/>
                  </a:lnTo>
                  <a:lnTo>
                    <a:pt x="675370" y="732509"/>
                  </a:lnTo>
                  <a:lnTo>
                    <a:pt x="683304" y="742992"/>
                  </a:lnTo>
                  <a:lnTo>
                    <a:pt x="690921" y="753792"/>
                  </a:lnTo>
                  <a:lnTo>
                    <a:pt x="697903" y="764275"/>
                  </a:lnTo>
                  <a:lnTo>
                    <a:pt x="704885" y="775393"/>
                  </a:lnTo>
                  <a:lnTo>
                    <a:pt x="711233" y="787146"/>
                  </a:lnTo>
                  <a:lnTo>
                    <a:pt x="716945" y="798581"/>
                  </a:lnTo>
                  <a:lnTo>
                    <a:pt x="724562" y="796040"/>
                  </a:lnTo>
                  <a:lnTo>
                    <a:pt x="732179" y="793499"/>
                  </a:lnTo>
                  <a:lnTo>
                    <a:pt x="740114" y="791275"/>
                  </a:lnTo>
                  <a:lnTo>
                    <a:pt x="748048" y="789369"/>
                  </a:lnTo>
                  <a:lnTo>
                    <a:pt x="755982" y="787781"/>
                  </a:lnTo>
                  <a:lnTo>
                    <a:pt x="763917" y="786193"/>
                  </a:lnTo>
                  <a:lnTo>
                    <a:pt x="772168" y="785558"/>
                  </a:lnTo>
                  <a:lnTo>
                    <a:pt x="780420" y="784922"/>
                  </a:lnTo>
                  <a:lnTo>
                    <a:pt x="792480" y="784605"/>
                  </a:lnTo>
                  <a:lnTo>
                    <a:pt x="804223" y="784922"/>
                  </a:lnTo>
                  <a:lnTo>
                    <a:pt x="816283" y="786193"/>
                  </a:lnTo>
                  <a:lnTo>
                    <a:pt x="827708" y="788099"/>
                  </a:lnTo>
                  <a:lnTo>
                    <a:pt x="839134" y="790322"/>
                  </a:lnTo>
                  <a:lnTo>
                    <a:pt x="850242" y="793499"/>
                  </a:lnTo>
                  <a:lnTo>
                    <a:pt x="861350" y="796993"/>
                  </a:lnTo>
                  <a:lnTo>
                    <a:pt x="872141" y="800805"/>
                  </a:lnTo>
                  <a:lnTo>
                    <a:pt x="878171" y="789052"/>
                  </a:lnTo>
                  <a:lnTo>
                    <a:pt x="884518" y="777616"/>
                  </a:lnTo>
                  <a:lnTo>
                    <a:pt x="891183" y="766498"/>
                  </a:lnTo>
                  <a:lnTo>
                    <a:pt x="898483" y="755380"/>
                  </a:lnTo>
                  <a:lnTo>
                    <a:pt x="905782" y="744580"/>
                  </a:lnTo>
                  <a:lnTo>
                    <a:pt x="913399" y="734098"/>
                  </a:lnTo>
                  <a:lnTo>
                    <a:pt x="921651" y="723933"/>
                  </a:lnTo>
                  <a:lnTo>
                    <a:pt x="930220" y="714403"/>
                  </a:lnTo>
                  <a:lnTo>
                    <a:pt x="938789" y="704556"/>
                  </a:lnTo>
                  <a:lnTo>
                    <a:pt x="947993" y="695344"/>
                  </a:lnTo>
                  <a:lnTo>
                    <a:pt x="957514" y="686132"/>
                  </a:lnTo>
                  <a:lnTo>
                    <a:pt x="967352" y="677873"/>
                  </a:lnTo>
                  <a:lnTo>
                    <a:pt x="977191" y="669614"/>
                  </a:lnTo>
                  <a:lnTo>
                    <a:pt x="987664" y="661673"/>
                  </a:lnTo>
                  <a:lnTo>
                    <a:pt x="998455" y="654049"/>
                  </a:lnTo>
                  <a:lnTo>
                    <a:pt x="1008928" y="646425"/>
                  </a:lnTo>
                  <a:lnTo>
                    <a:pt x="1020036" y="639755"/>
                  </a:lnTo>
                  <a:lnTo>
                    <a:pt x="1031779" y="633401"/>
                  </a:lnTo>
                  <a:lnTo>
                    <a:pt x="1043204" y="627048"/>
                  </a:lnTo>
                  <a:lnTo>
                    <a:pt x="1054947" y="621331"/>
                  </a:lnTo>
                  <a:lnTo>
                    <a:pt x="1067007" y="616248"/>
                  </a:lnTo>
                  <a:lnTo>
                    <a:pt x="1079385" y="611166"/>
                  </a:lnTo>
                  <a:lnTo>
                    <a:pt x="1091762" y="606719"/>
                  </a:lnTo>
                  <a:lnTo>
                    <a:pt x="1104457" y="602907"/>
                  </a:lnTo>
                  <a:lnTo>
                    <a:pt x="1117152" y="599095"/>
                  </a:lnTo>
                  <a:lnTo>
                    <a:pt x="1130482" y="595918"/>
                  </a:lnTo>
                  <a:lnTo>
                    <a:pt x="1143811" y="593377"/>
                  </a:lnTo>
                  <a:lnTo>
                    <a:pt x="1156824" y="591153"/>
                  </a:lnTo>
                  <a:lnTo>
                    <a:pt x="1170471" y="589248"/>
                  </a:lnTo>
                  <a:lnTo>
                    <a:pt x="1184435" y="587977"/>
                  </a:lnTo>
                  <a:lnTo>
                    <a:pt x="1198082" y="587342"/>
                  </a:lnTo>
                  <a:lnTo>
                    <a:pt x="1212047" y="587342"/>
                  </a:lnTo>
                  <a:lnTo>
                    <a:pt x="1228867" y="587342"/>
                  </a:lnTo>
                  <a:lnTo>
                    <a:pt x="1245371" y="588612"/>
                  </a:lnTo>
                  <a:lnTo>
                    <a:pt x="1261557" y="590518"/>
                  </a:lnTo>
                  <a:lnTo>
                    <a:pt x="1278060" y="592742"/>
                  </a:lnTo>
                  <a:lnTo>
                    <a:pt x="1293929" y="595918"/>
                  </a:lnTo>
                  <a:lnTo>
                    <a:pt x="1309797" y="600048"/>
                  </a:lnTo>
                  <a:lnTo>
                    <a:pt x="1325031" y="604495"/>
                  </a:lnTo>
                  <a:lnTo>
                    <a:pt x="1340583" y="609895"/>
                  </a:lnTo>
                  <a:lnTo>
                    <a:pt x="1355182" y="615613"/>
                  </a:lnTo>
                  <a:lnTo>
                    <a:pt x="1370098" y="621966"/>
                  </a:lnTo>
                  <a:lnTo>
                    <a:pt x="1384697" y="628954"/>
                  </a:lnTo>
                  <a:lnTo>
                    <a:pt x="1398662" y="636578"/>
                  </a:lnTo>
                  <a:lnTo>
                    <a:pt x="1411992" y="644837"/>
                  </a:lnTo>
                  <a:lnTo>
                    <a:pt x="1425639" y="653731"/>
                  </a:lnTo>
                  <a:lnTo>
                    <a:pt x="1438651" y="662626"/>
                  </a:lnTo>
                  <a:lnTo>
                    <a:pt x="1451028" y="672791"/>
                  </a:lnTo>
                  <a:lnTo>
                    <a:pt x="1463089" y="682955"/>
                  </a:lnTo>
                  <a:lnTo>
                    <a:pt x="1474831" y="693756"/>
                  </a:lnTo>
                  <a:lnTo>
                    <a:pt x="1486257" y="705191"/>
                  </a:lnTo>
                  <a:lnTo>
                    <a:pt x="1497047" y="716627"/>
                  </a:lnTo>
                  <a:lnTo>
                    <a:pt x="1500344" y="720649"/>
                  </a:lnTo>
                  <a:lnTo>
                    <a:pt x="1506819" y="705167"/>
                  </a:lnTo>
                  <a:lnTo>
                    <a:pt x="1554471" y="591184"/>
                  </a:lnTo>
                  <a:lnTo>
                    <a:pt x="1605616" y="472122"/>
                  </a:lnTo>
                  <a:lnTo>
                    <a:pt x="1631031" y="413384"/>
                  </a:lnTo>
                  <a:lnTo>
                    <a:pt x="1656127" y="356552"/>
                  </a:lnTo>
                  <a:lnTo>
                    <a:pt x="1680270" y="303529"/>
                  </a:lnTo>
                  <a:lnTo>
                    <a:pt x="1702508" y="254634"/>
                  </a:lnTo>
                  <a:lnTo>
                    <a:pt x="1723157" y="211772"/>
                  </a:lnTo>
                  <a:lnTo>
                    <a:pt x="1732369" y="192722"/>
                  </a:lnTo>
                  <a:lnTo>
                    <a:pt x="1740947" y="175577"/>
                  </a:lnTo>
                  <a:lnTo>
                    <a:pt x="1748889" y="160654"/>
                  </a:lnTo>
                  <a:lnTo>
                    <a:pt x="1756195" y="147637"/>
                  </a:lnTo>
                  <a:lnTo>
                    <a:pt x="1762549" y="136842"/>
                  </a:lnTo>
                  <a:lnTo>
                    <a:pt x="1767949" y="128904"/>
                  </a:lnTo>
                  <a:lnTo>
                    <a:pt x="1773667" y="121602"/>
                  </a:lnTo>
                  <a:lnTo>
                    <a:pt x="1779385" y="114617"/>
                  </a:lnTo>
                  <a:lnTo>
                    <a:pt x="1785421" y="107949"/>
                  </a:lnTo>
                  <a:lnTo>
                    <a:pt x="1792093" y="101599"/>
                  </a:lnTo>
                  <a:lnTo>
                    <a:pt x="1798446" y="95567"/>
                  </a:lnTo>
                  <a:lnTo>
                    <a:pt x="1805753" y="89852"/>
                  </a:lnTo>
                  <a:lnTo>
                    <a:pt x="1812741" y="84454"/>
                  </a:lnTo>
                  <a:lnTo>
                    <a:pt x="1820048" y="79374"/>
                  </a:lnTo>
                  <a:lnTo>
                    <a:pt x="1827990" y="74612"/>
                  </a:lnTo>
                  <a:lnTo>
                    <a:pt x="1835297" y="70167"/>
                  </a:lnTo>
                  <a:lnTo>
                    <a:pt x="1843238" y="65722"/>
                  </a:lnTo>
                  <a:lnTo>
                    <a:pt x="1851816" y="62229"/>
                  </a:lnTo>
                  <a:lnTo>
                    <a:pt x="1860075" y="58737"/>
                  </a:lnTo>
                  <a:lnTo>
                    <a:pt x="1868335" y="55562"/>
                  </a:lnTo>
                  <a:lnTo>
                    <a:pt x="1876594" y="52704"/>
                  </a:lnTo>
                  <a:lnTo>
                    <a:pt x="1885489" y="50164"/>
                  </a:lnTo>
                  <a:lnTo>
                    <a:pt x="1894067" y="47942"/>
                  </a:lnTo>
                  <a:lnTo>
                    <a:pt x="1902962" y="46354"/>
                  </a:lnTo>
                  <a:lnTo>
                    <a:pt x="1912174" y="44767"/>
                  </a:lnTo>
                  <a:lnTo>
                    <a:pt x="1920751" y="43814"/>
                  </a:lnTo>
                  <a:lnTo>
                    <a:pt x="1929964" y="43179"/>
                  </a:lnTo>
                  <a:lnTo>
                    <a:pt x="1939177" y="42862"/>
                  </a:lnTo>
                  <a:lnTo>
                    <a:pt x="1947754" y="42862"/>
                  </a:lnTo>
                  <a:lnTo>
                    <a:pt x="1956967" y="43179"/>
                  </a:lnTo>
                  <a:lnTo>
                    <a:pt x="1966179" y="43814"/>
                  </a:lnTo>
                  <a:lnTo>
                    <a:pt x="1975074" y="45084"/>
                  </a:lnTo>
                  <a:lnTo>
                    <a:pt x="1983969" y="46672"/>
                  </a:lnTo>
                  <a:lnTo>
                    <a:pt x="1993182" y="48577"/>
                  </a:lnTo>
                  <a:lnTo>
                    <a:pt x="2001759" y="51117"/>
                  </a:lnTo>
                  <a:lnTo>
                    <a:pt x="2010654" y="53974"/>
                  </a:lnTo>
                  <a:lnTo>
                    <a:pt x="2019231" y="57149"/>
                  </a:lnTo>
                  <a:lnTo>
                    <a:pt x="2027491" y="60642"/>
                  </a:lnTo>
                  <a:lnTo>
                    <a:pt x="2034480" y="63499"/>
                  </a:lnTo>
                  <a:lnTo>
                    <a:pt x="2040833" y="66992"/>
                  </a:lnTo>
                  <a:lnTo>
                    <a:pt x="2047504" y="70484"/>
                  </a:lnTo>
                  <a:lnTo>
                    <a:pt x="2053858" y="74612"/>
                  </a:lnTo>
                  <a:lnTo>
                    <a:pt x="2060211" y="78739"/>
                  </a:lnTo>
                  <a:lnTo>
                    <a:pt x="2066565" y="83502"/>
                  </a:lnTo>
                  <a:lnTo>
                    <a:pt x="2072601" y="88264"/>
                  </a:lnTo>
                  <a:lnTo>
                    <a:pt x="2078319" y="93662"/>
                  </a:lnTo>
                  <a:lnTo>
                    <a:pt x="2084355" y="99059"/>
                  </a:lnTo>
                  <a:lnTo>
                    <a:pt x="2090073" y="105092"/>
                  </a:lnTo>
                  <a:lnTo>
                    <a:pt x="2095473" y="111124"/>
                  </a:lnTo>
                  <a:lnTo>
                    <a:pt x="2100556" y="117474"/>
                  </a:lnTo>
                  <a:lnTo>
                    <a:pt x="2105957" y="124459"/>
                  </a:lnTo>
                  <a:lnTo>
                    <a:pt x="2110722" y="131127"/>
                  </a:lnTo>
                  <a:lnTo>
                    <a:pt x="2114852" y="138747"/>
                  </a:lnTo>
                  <a:lnTo>
                    <a:pt x="2119299" y="146367"/>
                  </a:lnTo>
                  <a:lnTo>
                    <a:pt x="2123429" y="154622"/>
                  </a:lnTo>
                  <a:lnTo>
                    <a:pt x="2126923" y="162877"/>
                  </a:lnTo>
                  <a:lnTo>
                    <a:pt x="2130100" y="171449"/>
                  </a:lnTo>
                  <a:lnTo>
                    <a:pt x="2133277" y="180339"/>
                  </a:lnTo>
                  <a:lnTo>
                    <a:pt x="2135501" y="189547"/>
                  </a:lnTo>
                  <a:lnTo>
                    <a:pt x="2138042" y="199389"/>
                  </a:lnTo>
                  <a:lnTo>
                    <a:pt x="2139948" y="209549"/>
                  </a:lnTo>
                  <a:lnTo>
                    <a:pt x="2141219" y="219392"/>
                  </a:lnTo>
                  <a:lnTo>
                    <a:pt x="2142490" y="230187"/>
                  </a:lnTo>
                  <a:lnTo>
                    <a:pt x="2143125" y="240664"/>
                  </a:lnTo>
                  <a:lnTo>
                    <a:pt x="2143125" y="252412"/>
                  </a:lnTo>
                  <a:lnTo>
                    <a:pt x="2142807" y="263842"/>
                  </a:lnTo>
                  <a:lnTo>
                    <a:pt x="2141854" y="275589"/>
                  </a:lnTo>
                  <a:lnTo>
                    <a:pt x="2140901" y="287654"/>
                  </a:lnTo>
                  <a:lnTo>
                    <a:pt x="2139313" y="300354"/>
                  </a:lnTo>
                  <a:lnTo>
                    <a:pt x="2136771" y="313054"/>
                  </a:lnTo>
                  <a:lnTo>
                    <a:pt x="2134865" y="320992"/>
                  </a:lnTo>
                  <a:lnTo>
                    <a:pt x="2132006" y="327977"/>
                  </a:lnTo>
                  <a:lnTo>
                    <a:pt x="2128829" y="335279"/>
                  </a:lnTo>
                  <a:lnTo>
                    <a:pt x="2125017" y="341629"/>
                  </a:lnTo>
                  <a:lnTo>
                    <a:pt x="2120252" y="347979"/>
                  </a:lnTo>
                  <a:lnTo>
                    <a:pt x="2114852" y="353377"/>
                  </a:lnTo>
                  <a:lnTo>
                    <a:pt x="2109451" y="358139"/>
                  </a:lnTo>
                  <a:lnTo>
                    <a:pt x="2103415" y="362902"/>
                  </a:lnTo>
                  <a:lnTo>
                    <a:pt x="2097062" y="366712"/>
                  </a:lnTo>
                  <a:lnTo>
                    <a:pt x="2090073" y="369887"/>
                  </a:lnTo>
                  <a:lnTo>
                    <a:pt x="2083084" y="372427"/>
                  </a:lnTo>
                  <a:lnTo>
                    <a:pt x="2075778" y="374649"/>
                  </a:lnTo>
                  <a:lnTo>
                    <a:pt x="2068153" y="375602"/>
                  </a:lnTo>
                  <a:lnTo>
                    <a:pt x="2060211" y="376237"/>
                  </a:lnTo>
                  <a:lnTo>
                    <a:pt x="2052587" y="375602"/>
                  </a:lnTo>
                  <a:lnTo>
                    <a:pt x="2044645" y="374649"/>
                  </a:lnTo>
                  <a:lnTo>
                    <a:pt x="2036703" y="372427"/>
                  </a:lnTo>
                  <a:lnTo>
                    <a:pt x="2029715" y="369887"/>
                  </a:lnTo>
                  <a:lnTo>
                    <a:pt x="2022408" y="366712"/>
                  </a:lnTo>
                  <a:lnTo>
                    <a:pt x="2017737" y="362584"/>
                  </a:lnTo>
                  <a:lnTo>
                    <a:pt x="2009701" y="357822"/>
                  </a:lnTo>
                  <a:lnTo>
                    <a:pt x="2004300" y="352742"/>
                  </a:lnTo>
                  <a:lnTo>
                    <a:pt x="1998900" y="347027"/>
                  </a:lnTo>
                  <a:lnTo>
                    <a:pt x="1994770" y="341312"/>
                  </a:lnTo>
                  <a:lnTo>
                    <a:pt x="1990640" y="334962"/>
                  </a:lnTo>
                  <a:lnTo>
                    <a:pt x="1987463" y="327977"/>
                  </a:lnTo>
                  <a:lnTo>
                    <a:pt x="1985240" y="320992"/>
                  </a:lnTo>
                  <a:lnTo>
                    <a:pt x="1983016" y="313372"/>
                  </a:lnTo>
                  <a:lnTo>
                    <a:pt x="1982063" y="305752"/>
                  </a:lnTo>
                  <a:lnTo>
                    <a:pt x="1981428" y="298449"/>
                  </a:lnTo>
                  <a:lnTo>
                    <a:pt x="1982063" y="290512"/>
                  </a:lnTo>
                  <a:lnTo>
                    <a:pt x="1983016" y="282574"/>
                  </a:lnTo>
                  <a:lnTo>
                    <a:pt x="1985240" y="270827"/>
                  </a:lnTo>
                  <a:lnTo>
                    <a:pt x="1986193" y="259397"/>
                  </a:lnTo>
                  <a:lnTo>
                    <a:pt x="1986828" y="253364"/>
                  </a:lnTo>
                  <a:lnTo>
                    <a:pt x="1986828" y="247649"/>
                  </a:lnTo>
                  <a:lnTo>
                    <a:pt x="1986193" y="241934"/>
                  </a:lnTo>
                  <a:lnTo>
                    <a:pt x="1985875" y="236537"/>
                  </a:lnTo>
                  <a:lnTo>
                    <a:pt x="1984604" y="230822"/>
                  </a:lnTo>
                  <a:lnTo>
                    <a:pt x="1983651" y="226059"/>
                  </a:lnTo>
                  <a:lnTo>
                    <a:pt x="1981428" y="221297"/>
                  </a:lnTo>
                  <a:lnTo>
                    <a:pt x="1979204" y="216852"/>
                  </a:lnTo>
                  <a:lnTo>
                    <a:pt x="1976345" y="212724"/>
                  </a:lnTo>
                  <a:lnTo>
                    <a:pt x="1973168" y="209549"/>
                  </a:lnTo>
                  <a:lnTo>
                    <a:pt x="1969356" y="206374"/>
                  </a:lnTo>
                  <a:lnTo>
                    <a:pt x="1964591" y="203834"/>
                  </a:lnTo>
                  <a:lnTo>
                    <a:pt x="1960143" y="202247"/>
                  </a:lnTo>
                  <a:lnTo>
                    <a:pt x="1955696" y="200977"/>
                  </a:lnTo>
                  <a:lnTo>
                    <a:pt x="1950931" y="200024"/>
                  </a:lnTo>
                  <a:lnTo>
                    <a:pt x="1945848" y="199389"/>
                  </a:lnTo>
                  <a:lnTo>
                    <a:pt x="1941083" y="199389"/>
                  </a:lnTo>
                  <a:lnTo>
                    <a:pt x="1936000" y="200024"/>
                  </a:lnTo>
                  <a:lnTo>
                    <a:pt x="1931235" y="200659"/>
                  </a:lnTo>
                  <a:lnTo>
                    <a:pt x="1926470" y="201712"/>
                  </a:lnTo>
                  <a:lnTo>
                    <a:pt x="1921705" y="203199"/>
                  </a:lnTo>
                  <a:lnTo>
                    <a:pt x="1916939" y="204787"/>
                  </a:lnTo>
                  <a:lnTo>
                    <a:pt x="1912492" y="206692"/>
                  </a:lnTo>
                  <a:lnTo>
                    <a:pt x="1908044" y="208914"/>
                  </a:lnTo>
                  <a:lnTo>
                    <a:pt x="1904232" y="211772"/>
                  </a:lnTo>
                  <a:lnTo>
                    <a:pt x="1900420" y="214629"/>
                  </a:lnTo>
                  <a:lnTo>
                    <a:pt x="1897243" y="217804"/>
                  </a:lnTo>
                  <a:lnTo>
                    <a:pt x="1894702" y="221297"/>
                  </a:lnTo>
                  <a:lnTo>
                    <a:pt x="1891525" y="226059"/>
                  </a:lnTo>
                  <a:lnTo>
                    <a:pt x="1887395" y="232409"/>
                  </a:lnTo>
                  <a:lnTo>
                    <a:pt x="1877865" y="250189"/>
                  </a:lnTo>
                  <a:lnTo>
                    <a:pt x="1866111" y="274002"/>
                  </a:lnTo>
                  <a:lnTo>
                    <a:pt x="1852133" y="303847"/>
                  </a:lnTo>
                  <a:lnTo>
                    <a:pt x="1835932" y="338772"/>
                  </a:lnTo>
                  <a:lnTo>
                    <a:pt x="1817824" y="378142"/>
                  </a:lnTo>
                  <a:lnTo>
                    <a:pt x="1798446" y="421639"/>
                  </a:lnTo>
                  <a:lnTo>
                    <a:pt x="1777797" y="468947"/>
                  </a:lnTo>
                  <a:lnTo>
                    <a:pt x="1733005" y="573087"/>
                  </a:lnTo>
                  <a:lnTo>
                    <a:pt x="1685035" y="685164"/>
                  </a:lnTo>
                  <a:lnTo>
                    <a:pt x="1635478" y="803274"/>
                  </a:lnTo>
                  <a:lnTo>
                    <a:pt x="1586238" y="921702"/>
                  </a:lnTo>
                  <a:lnTo>
                    <a:pt x="1591003" y="965835"/>
                  </a:lnTo>
                  <a:lnTo>
                    <a:pt x="1590368" y="975677"/>
                  </a:lnTo>
                  <a:lnTo>
                    <a:pt x="1590050" y="985202"/>
                  </a:lnTo>
                  <a:lnTo>
                    <a:pt x="1589733" y="994727"/>
                  </a:lnTo>
                  <a:lnTo>
                    <a:pt x="1588779" y="1004252"/>
                  </a:lnTo>
                  <a:lnTo>
                    <a:pt x="1587827" y="1013777"/>
                  </a:lnTo>
                  <a:lnTo>
                    <a:pt x="1586556" y="1023302"/>
                  </a:lnTo>
                  <a:lnTo>
                    <a:pt x="1584967" y="1032827"/>
                  </a:lnTo>
                  <a:lnTo>
                    <a:pt x="1583061" y="1042035"/>
                  </a:lnTo>
                  <a:lnTo>
                    <a:pt x="1578614" y="1060450"/>
                  </a:lnTo>
                  <a:lnTo>
                    <a:pt x="1573849" y="1078230"/>
                  </a:lnTo>
                  <a:lnTo>
                    <a:pt x="1567813" y="1096010"/>
                  </a:lnTo>
                  <a:lnTo>
                    <a:pt x="1561142" y="1113155"/>
                  </a:lnTo>
                  <a:lnTo>
                    <a:pt x="1553200" y="1129665"/>
                  </a:lnTo>
                  <a:lnTo>
                    <a:pt x="1544940" y="1146175"/>
                  </a:lnTo>
                  <a:lnTo>
                    <a:pt x="1535728" y="1162050"/>
                  </a:lnTo>
                  <a:lnTo>
                    <a:pt x="1525880" y="1177290"/>
                  </a:lnTo>
                  <a:lnTo>
                    <a:pt x="1515396" y="1192212"/>
                  </a:lnTo>
                  <a:lnTo>
                    <a:pt x="1504278" y="1206500"/>
                  </a:lnTo>
                  <a:lnTo>
                    <a:pt x="1492524" y="1220172"/>
                  </a:lnTo>
                  <a:lnTo>
                    <a:pt x="1479817" y="1233487"/>
                  </a:lnTo>
                  <a:lnTo>
                    <a:pt x="1466474" y="1246187"/>
                  </a:lnTo>
                  <a:lnTo>
                    <a:pt x="1452814" y="1257935"/>
                  </a:lnTo>
                  <a:lnTo>
                    <a:pt x="1438519" y="1269047"/>
                  </a:lnTo>
                  <a:lnTo>
                    <a:pt x="1423588" y="1279842"/>
                  </a:lnTo>
                  <a:lnTo>
                    <a:pt x="1408339" y="1289367"/>
                  </a:lnTo>
                  <a:lnTo>
                    <a:pt x="1392455" y="1298575"/>
                  </a:lnTo>
                  <a:lnTo>
                    <a:pt x="1375936" y="1306830"/>
                  </a:lnTo>
                  <a:lnTo>
                    <a:pt x="1359417" y="1314767"/>
                  </a:lnTo>
                  <a:lnTo>
                    <a:pt x="1342263" y="1321435"/>
                  </a:lnTo>
                  <a:lnTo>
                    <a:pt x="1324473" y="1327467"/>
                  </a:lnTo>
                  <a:lnTo>
                    <a:pt x="1306683" y="1332230"/>
                  </a:lnTo>
                  <a:lnTo>
                    <a:pt x="1288258" y="1336675"/>
                  </a:lnTo>
                  <a:lnTo>
                    <a:pt x="1279045" y="1338580"/>
                  </a:lnTo>
                  <a:lnTo>
                    <a:pt x="1269515" y="1340167"/>
                  </a:lnTo>
                  <a:lnTo>
                    <a:pt x="1259984" y="1341437"/>
                  </a:lnTo>
                  <a:lnTo>
                    <a:pt x="1250454" y="1342390"/>
                  </a:lnTo>
                  <a:lnTo>
                    <a:pt x="1240924" y="1343342"/>
                  </a:lnTo>
                  <a:lnTo>
                    <a:pt x="1231393" y="1343660"/>
                  </a:lnTo>
                  <a:lnTo>
                    <a:pt x="1221863" y="1343977"/>
                  </a:lnTo>
                  <a:lnTo>
                    <a:pt x="1212017" y="1344612"/>
                  </a:lnTo>
                  <a:lnTo>
                    <a:pt x="1200897" y="1343977"/>
                  </a:lnTo>
                  <a:lnTo>
                    <a:pt x="1189778" y="1343660"/>
                  </a:lnTo>
                  <a:lnTo>
                    <a:pt x="1178977" y="1343025"/>
                  </a:lnTo>
                  <a:lnTo>
                    <a:pt x="1167858" y="1341755"/>
                  </a:lnTo>
                  <a:lnTo>
                    <a:pt x="1157375" y="1340485"/>
                  </a:lnTo>
                  <a:lnTo>
                    <a:pt x="1146574" y="1338580"/>
                  </a:lnTo>
                  <a:lnTo>
                    <a:pt x="1135773" y="1336675"/>
                  </a:lnTo>
                  <a:lnTo>
                    <a:pt x="1124972" y="1334135"/>
                  </a:lnTo>
                  <a:lnTo>
                    <a:pt x="1114806" y="1331912"/>
                  </a:lnTo>
                  <a:lnTo>
                    <a:pt x="1104005" y="1328737"/>
                  </a:lnTo>
                  <a:lnTo>
                    <a:pt x="1093840" y="1325562"/>
                  </a:lnTo>
                  <a:lnTo>
                    <a:pt x="1083356" y="1321752"/>
                  </a:lnTo>
                  <a:lnTo>
                    <a:pt x="1073508" y="1318260"/>
                  </a:lnTo>
                  <a:lnTo>
                    <a:pt x="1063343" y="1313815"/>
                  </a:lnTo>
                  <a:lnTo>
                    <a:pt x="1053177" y="1309687"/>
                  </a:lnTo>
                  <a:lnTo>
                    <a:pt x="1043329" y="1304925"/>
                  </a:lnTo>
                  <a:lnTo>
                    <a:pt x="1041162" y="1303645"/>
                  </a:lnTo>
                  <a:lnTo>
                    <a:pt x="1031779" y="1298569"/>
                  </a:lnTo>
                  <a:lnTo>
                    <a:pt x="1019719" y="1291580"/>
                  </a:lnTo>
                  <a:lnTo>
                    <a:pt x="1008293" y="1284910"/>
                  </a:lnTo>
                  <a:lnTo>
                    <a:pt x="997185" y="1277286"/>
                  </a:lnTo>
                  <a:lnTo>
                    <a:pt x="986395" y="1269980"/>
                  </a:lnTo>
                  <a:lnTo>
                    <a:pt x="976239" y="1262039"/>
                  </a:lnTo>
                  <a:lnTo>
                    <a:pt x="965765" y="1253462"/>
                  </a:lnTo>
                  <a:lnTo>
                    <a:pt x="956244" y="1244885"/>
                  </a:lnTo>
                  <a:lnTo>
                    <a:pt x="946723" y="1235673"/>
                  </a:lnTo>
                  <a:lnTo>
                    <a:pt x="937519" y="1226461"/>
                  </a:lnTo>
                  <a:lnTo>
                    <a:pt x="928950" y="1216932"/>
                  </a:lnTo>
                  <a:lnTo>
                    <a:pt x="920064" y="1207084"/>
                  </a:lnTo>
                  <a:lnTo>
                    <a:pt x="912130" y="1197237"/>
                  </a:lnTo>
                  <a:lnTo>
                    <a:pt x="904830" y="1186755"/>
                  </a:lnTo>
                  <a:lnTo>
                    <a:pt x="897213" y="1176272"/>
                  </a:lnTo>
                  <a:lnTo>
                    <a:pt x="889914" y="1165154"/>
                  </a:lnTo>
                  <a:lnTo>
                    <a:pt x="883566" y="1154036"/>
                  </a:lnTo>
                  <a:lnTo>
                    <a:pt x="877219" y="1142918"/>
                  </a:lnTo>
                  <a:lnTo>
                    <a:pt x="871506" y="1131165"/>
                  </a:lnTo>
                  <a:lnTo>
                    <a:pt x="866111" y="1119412"/>
                  </a:lnTo>
                  <a:lnTo>
                    <a:pt x="861033" y="1107341"/>
                  </a:lnTo>
                  <a:lnTo>
                    <a:pt x="856272" y="1095588"/>
                  </a:lnTo>
                  <a:lnTo>
                    <a:pt x="852464" y="1083200"/>
                  </a:lnTo>
                  <a:lnTo>
                    <a:pt x="848338" y="1070493"/>
                  </a:lnTo>
                  <a:lnTo>
                    <a:pt x="845164" y="1057787"/>
                  </a:lnTo>
                  <a:lnTo>
                    <a:pt x="841990" y="1045081"/>
                  </a:lnTo>
                  <a:lnTo>
                    <a:pt x="839769" y="1032057"/>
                  </a:lnTo>
                  <a:lnTo>
                    <a:pt x="837547" y="1019351"/>
                  </a:lnTo>
                  <a:lnTo>
                    <a:pt x="835960" y="1005692"/>
                  </a:lnTo>
                  <a:lnTo>
                    <a:pt x="835008" y="992668"/>
                  </a:lnTo>
                  <a:lnTo>
                    <a:pt x="834056" y="979327"/>
                  </a:lnTo>
                  <a:lnTo>
                    <a:pt x="833739" y="965668"/>
                  </a:lnTo>
                  <a:lnTo>
                    <a:pt x="834056" y="960903"/>
                  </a:lnTo>
                  <a:lnTo>
                    <a:pt x="830882" y="957726"/>
                  </a:lnTo>
                  <a:lnTo>
                    <a:pt x="827708" y="954550"/>
                  </a:lnTo>
                  <a:lnTo>
                    <a:pt x="824217" y="952326"/>
                  </a:lnTo>
                  <a:lnTo>
                    <a:pt x="820726" y="950103"/>
                  </a:lnTo>
                  <a:lnTo>
                    <a:pt x="816918" y="948197"/>
                  </a:lnTo>
                  <a:lnTo>
                    <a:pt x="813744" y="946608"/>
                  </a:lnTo>
                  <a:lnTo>
                    <a:pt x="807079" y="944384"/>
                  </a:lnTo>
                  <a:lnTo>
                    <a:pt x="800732" y="942796"/>
                  </a:lnTo>
                  <a:lnTo>
                    <a:pt x="795336" y="941843"/>
                  </a:lnTo>
                  <a:lnTo>
                    <a:pt x="790576" y="941526"/>
                  </a:lnTo>
                  <a:lnTo>
                    <a:pt x="787402" y="941526"/>
                  </a:lnTo>
                  <a:lnTo>
                    <a:pt x="782007" y="941843"/>
                  </a:lnTo>
                  <a:lnTo>
                    <a:pt x="777246" y="942796"/>
                  </a:lnTo>
                  <a:lnTo>
                    <a:pt x="773120" y="943749"/>
                  </a:lnTo>
                  <a:lnTo>
                    <a:pt x="768677" y="945973"/>
                  </a:lnTo>
                  <a:lnTo>
                    <a:pt x="765186" y="947879"/>
                  </a:lnTo>
                  <a:lnTo>
                    <a:pt x="761378" y="949785"/>
                  </a:lnTo>
                  <a:lnTo>
                    <a:pt x="758839" y="952644"/>
                  </a:lnTo>
                  <a:lnTo>
                    <a:pt x="755982" y="955503"/>
                  </a:lnTo>
                  <a:lnTo>
                    <a:pt x="756300" y="960585"/>
                  </a:lnTo>
                  <a:lnTo>
                    <a:pt x="756300" y="965668"/>
                  </a:lnTo>
                  <a:lnTo>
                    <a:pt x="748683" y="1041904"/>
                  </a:lnTo>
                  <a:lnTo>
                    <a:pt x="747731" y="1049846"/>
                  </a:lnTo>
                  <a:lnTo>
                    <a:pt x="745509" y="1057152"/>
                  </a:lnTo>
                  <a:lnTo>
                    <a:pt x="742970" y="1064140"/>
                  </a:lnTo>
                  <a:lnTo>
                    <a:pt x="741194" y="1067695"/>
                  </a:lnTo>
                  <a:lnTo>
                    <a:pt x="739463" y="1073886"/>
                  </a:lnTo>
                  <a:lnTo>
                    <a:pt x="734703" y="1089773"/>
                  </a:lnTo>
                  <a:lnTo>
                    <a:pt x="728674" y="1105025"/>
                  </a:lnTo>
                  <a:lnTo>
                    <a:pt x="722327" y="1119960"/>
                  </a:lnTo>
                  <a:lnTo>
                    <a:pt x="715663" y="1134894"/>
                  </a:lnTo>
                  <a:lnTo>
                    <a:pt x="708047" y="1149193"/>
                  </a:lnTo>
                  <a:lnTo>
                    <a:pt x="699796" y="1162857"/>
                  </a:lnTo>
                  <a:lnTo>
                    <a:pt x="691228" y="1176520"/>
                  </a:lnTo>
                  <a:lnTo>
                    <a:pt x="682025" y="1189548"/>
                  </a:lnTo>
                  <a:lnTo>
                    <a:pt x="672188" y="1202258"/>
                  </a:lnTo>
                  <a:lnTo>
                    <a:pt x="661716" y="1214651"/>
                  </a:lnTo>
                  <a:lnTo>
                    <a:pt x="650927" y="1226408"/>
                  </a:lnTo>
                  <a:lnTo>
                    <a:pt x="639820" y="1237529"/>
                  </a:lnTo>
                  <a:lnTo>
                    <a:pt x="628079" y="1248333"/>
                  </a:lnTo>
                  <a:lnTo>
                    <a:pt x="616020" y="1258819"/>
                  </a:lnTo>
                  <a:lnTo>
                    <a:pt x="603327" y="1268669"/>
                  </a:lnTo>
                  <a:lnTo>
                    <a:pt x="590633" y="1277884"/>
                  </a:lnTo>
                  <a:lnTo>
                    <a:pt x="577305" y="1286463"/>
                  </a:lnTo>
                  <a:lnTo>
                    <a:pt x="563343" y="1294725"/>
                  </a:lnTo>
                  <a:lnTo>
                    <a:pt x="549380" y="1302351"/>
                  </a:lnTo>
                  <a:lnTo>
                    <a:pt x="535100" y="1309659"/>
                  </a:lnTo>
                  <a:lnTo>
                    <a:pt x="520503" y="1316014"/>
                  </a:lnTo>
                  <a:lnTo>
                    <a:pt x="505588" y="1321734"/>
                  </a:lnTo>
                  <a:lnTo>
                    <a:pt x="490356" y="1327136"/>
                  </a:lnTo>
                  <a:lnTo>
                    <a:pt x="474489" y="1331266"/>
                  </a:lnTo>
                  <a:lnTo>
                    <a:pt x="458940" y="1335397"/>
                  </a:lnTo>
                  <a:lnTo>
                    <a:pt x="442756" y="1338575"/>
                  </a:lnTo>
                  <a:lnTo>
                    <a:pt x="426889" y="1340799"/>
                  </a:lnTo>
                  <a:lnTo>
                    <a:pt x="410388" y="1343023"/>
                  </a:lnTo>
                  <a:lnTo>
                    <a:pt x="393886" y="1343977"/>
                  </a:lnTo>
                  <a:lnTo>
                    <a:pt x="377068" y="1344612"/>
                  </a:lnTo>
                  <a:lnTo>
                    <a:pt x="364374" y="1343977"/>
                  </a:lnTo>
                  <a:lnTo>
                    <a:pt x="351364" y="1343341"/>
                  </a:lnTo>
                  <a:lnTo>
                    <a:pt x="338036" y="1342388"/>
                  </a:lnTo>
                  <a:lnTo>
                    <a:pt x="325342" y="1340799"/>
                  </a:lnTo>
                  <a:lnTo>
                    <a:pt x="312649" y="1338893"/>
                  </a:lnTo>
                  <a:lnTo>
                    <a:pt x="299956" y="1336668"/>
                  </a:lnTo>
                  <a:lnTo>
                    <a:pt x="287262" y="1333491"/>
                  </a:lnTo>
                  <a:lnTo>
                    <a:pt x="275203" y="1330313"/>
                  </a:lnTo>
                  <a:lnTo>
                    <a:pt x="262827" y="1326500"/>
                  </a:lnTo>
                  <a:lnTo>
                    <a:pt x="250451" y="1322687"/>
                  </a:lnTo>
                  <a:lnTo>
                    <a:pt x="238075" y="1317921"/>
                  </a:lnTo>
                  <a:lnTo>
                    <a:pt x="226334" y="1313154"/>
                  </a:lnTo>
                  <a:lnTo>
                    <a:pt x="214910" y="1307435"/>
                  </a:lnTo>
                  <a:lnTo>
                    <a:pt x="202851" y="1302033"/>
                  </a:lnTo>
                  <a:lnTo>
                    <a:pt x="191745" y="1295678"/>
                  </a:lnTo>
                  <a:lnTo>
                    <a:pt x="180638" y="1289323"/>
                  </a:lnTo>
                  <a:lnTo>
                    <a:pt x="175256" y="1285473"/>
                  </a:lnTo>
                  <a:lnTo>
                    <a:pt x="170747" y="1282686"/>
                  </a:lnTo>
                  <a:lnTo>
                    <a:pt x="160591" y="1275380"/>
                  </a:lnTo>
                  <a:lnTo>
                    <a:pt x="150752" y="1268392"/>
                  </a:lnTo>
                  <a:lnTo>
                    <a:pt x="141231" y="1260768"/>
                  </a:lnTo>
                  <a:lnTo>
                    <a:pt x="131709" y="1253144"/>
                  </a:lnTo>
                  <a:lnTo>
                    <a:pt x="122506" y="1244885"/>
                  </a:lnTo>
                  <a:lnTo>
                    <a:pt x="113619" y="1236626"/>
                  </a:lnTo>
                  <a:lnTo>
                    <a:pt x="105050" y="1228050"/>
                  </a:lnTo>
                  <a:lnTo>
                    <a:pt x="97116" y="1219473"/>
                  </a:lnTo>
                  <a:lnTo>
                    <a:pt x="89182" y="1210261"/>
                  </a:lnTo>
                  <a:lnTo>
                    <a:pt x="81247" y="1200731"/>
                  </a:lnTo>
                  <a:lnTo>
                    <a:pt x="73948" y="1191519"/>
                  </a:lnTo>
                  <a:lnTo>
                    <a:pt x="66965" y="1181672"/>
                  </a:lnTo>
                  <a:lnTo>
                    <a:pt x="60618" y="1171825"/>
                  </a:lnTo>
                  <a:lnTo>
                    <a:pt x="54271" y="1161978"/>
                  </a:lnTo>
                  <a:lnTo>
                    <a:pt x="47923" y="1151495"/>
                  </a:lnTo>
                  <a:lnTo>
                    <a:pt x="42210" y="1140695"/>
                  </a:lnTo>
                  <a:lnTo>
                    <a:pt x="37132" y="1130212"/>
                  </a:lnTo>
                  <a:lnTo>
                    <a:pt x="32054" y="1119412"/>
                  </a:lnTo>
                  <a:lnTo>
                    <a:pt x="27294" y="1108294"/>
                  </a:lnTo>
                  <a:lnTo>
                    <a:pt x="22851" y="1097176"/>
                  </a:lnTo>
                  <a:lnTo>
                    <a:pt x="19359" y="1085741"/>
                  </a:lnTo>
                  <a:lnTo>
                    <a:pt x="15234" y="1074623"/>
                  </a:lnTo>
                  <a:lnTo>
                    <a:pt x="12060" y="1062552"/>
                  </a:lnTo>
                  <a:lnTo>
                    <a:pt x="9521" y="1051116"/>
                  </a:lnTo>
                  <a:lnTo>
                    <a:pt x="6982" y="1039046"/>
                  </a:lnTo>
                  <a:lnTo>
                    <a:pt x="4760" y="1027292"/>
                  </a:lnTo>
                  <a:lnTo>
                    <a:pt x="3173" y="1014904"/>
                  </a:lnTo>
                  <a:lnTo>
                    <a:pt x="1904" y="1002515"/>
                  </a:lnTo>
                  <a:lnTo>
                    <a:pt x="634" y="990762"/>
                  </a:lnTo>
                  <a:lnTo>
                    <a:pt x="317" y="978056"/>
                  </a:lnTo>
                  <a:lnTo>
                    <a:pt x="0" y="965668"/>
                  </a:lnTo>
                  <a:lnTo>
                    <a:pt x="0" y="955820"/>
                  </a:lnTo>
                  <a:lnTo>
                    <a:pt x="317" y="945973"/>
                  </a:lnTo>
                  <a:lnTo>
                    <a:pt x="952" y="935808"/>
                  </a:lnTo>
                  <a:lnTo>
                    <a:pt x="1904" y="926278"/>
                  </a:lnTo>
                  <a:lnTo>
                    <a:pt x="3173" y="916431"/>
                  </a:lnTo>
                  <a:lnTo>
                    <a:pt x="4760" y="906901"/>
                  </a:lnTo>
                  <a:lnTo>
                    <a:pt x="6347" y="897372"/>
                  </a:lnTo>
                  <a:lnTo>
                    <a:pt x="7934" y="887842"/>
                  </a:lnTo>
                  <a:lnTo>
                    <a:pt x="10156" y="878630"/>
                  </a:lnTo>
                  <a:lnTo>
                    <a:pt x="12060" y="869736"/>
                  </a:lnTo>
                  <a:lnTo>
                    <a:pt x="14916" y="860206"/>
                  </a:lnTo>
                  <a:lnTo>
                    <a:pt x="17773" y="851312"/>
                  </a:lnTo>
                  <a:lnTo>
                    <a:pt x="20629" y="842100"/>
                  </a:lnTo>
                  <a:lnTo>
                    <a:pt x="24120" y="833206"/>
                  </a:lnTo>
                  <a:lnTo>
                    <a:pt x="30785" y="816052"/>
                  </a:lnTo>
                  <a:lnTo>
                    <a:pt x="38719" y="798899"/>
                  </a:lnTo>
                  <a:lnTo>
                    <a:pt x="47606" y="782381"/>
                  </a:lnTo>
                  <a:lnTo>
                    <a:pt x="57127" y="766498"/>
                  </a:lnTo>
                  <a:lnTo>
                    <a:pt x="67283" y="750616"/>
                  </a:lnTo>
                  <a:lnTo>
                    <a:pt x="78391" y="735686"/>
                  </a:lnTo>
                  <a:lnTo>
                    <a:pt x="89816" y="721074"/>
                  </a:lnTo>
                  <a:lnTo>
                    <a:pt x="102194" y="707097"/>
                  </a:lnTo>
                  <a:lnTo>
                    <a:pt x="115206" y="694073"/>
                  </a:lnTo>
                  <a:lnTo>
                    <a:pt x="190741" y="562247"/>
                  </a:lnTo>
                  <a:lnTo>
                    <a:pt x="243743" y="469492"/>
                  </a:lnTo>
                  <a:lnTo>
                    <a:pt x="300870" y="370384"/>
                  </a:lnTo>
                  <a:lnTo>
                    <a:pt x="357362" y="274135"/>
                  </a:lnTo>
                  <a:lnTo>
                    <a:pt x="407507" y="188686"/>
                  </a:lnTo>
                  <a:lnTo>
                    <a:pt x="429088" y="152791"/>
                  </a:lnTo>
                  <a:lnTo>
                    <a:pt x="447179" y="123250"/>
                  </a:lnTo>
                  <a:lnTo>
                    <a:pt x="461460" y="100378"/>
                  </a:lnTo>
                  <a:lnTo>
                    <a:pt x="471616" y="85766"/>
                  </a:lnTo>
                  <a:lnTo>
                    <a:pt x="477012" y="78778"/>
                  </a:lnTo>
                  <a:lnTo>
                    <a:pt x="483042" y="71790"/>
                  </a:lnTo>
                  <a:lnTo>
                    <a:pt x="489072" y="65119"/>
                  </a:lnTo>
                  <a:lnTo>
                    <a:pt x="495419" y="58766"/>
                  </a:lnTo>
                  <a:lnTo>
                    <a:pt x="502084" y="52730"/>
                  </a:lnTo>
                  <a:lnTo>
                    <a:pt x="509066" y="47013"/>
                  </a:lnTo>
                  <a:lnTo>
                    <a:pt x="516366" y="41613"/>
                  </a:lnTo>
                  <a:lnTo>
                    <a:pt x="523348" y="36530"/>
                  </a:lnTo>
                  <a:lnTo>
                    <a:pt x="530965" y="31765"/>
                  </a:lnTo>
                  <a:lnTo>
                    <a:pt x="538899" y="27000"/>
                  </a:lnTo>
                  <a:lnTo>
                    <a:pt x="546834" y="23189"/>
                  </a:lnTo>
                  <a:lnTo>
                    <a:pt x="555085" y="19059"/>
                  </a:lnTo>
                  <a:lnTo>
                    <a:pt x="563020" y="15883"/>
                  </a:lnTo>
                  <a:lnTo>
                    <a:pt x="571906" y="12706"/>
                  </a:lnTo>
                  <a:lnTo>
                    <a:pt x="580158" y="9847"/>
                  </a:lnTo>
                  <a:lnTo>
                    <a:pt x="589044" y="7306"/>
                  </a:lnTo>
                  <a:lnTo>
                    <a:pt x="597613" y="5082"/>
                  </a:lnTo>
                  <a:lnTo>
                    <a:pt x="606500" y="3494"/>
                  </a:lnTo>
                  <a:lnTo>
                    <a:pt x="615386" y="1906"/>
                  </a:lnTo>
                  <a:lnTo>
                    <a:pt x="624273" y="953"/>
                  </a:lnTo>
                  <a:lnTo>
                    <a:pt x="633476" y="318"/>
                  </a:lnTo>
                  <a:lnTo>
                    <a:pt x="642045" y="0"/>
                  </a:lnTo>
                  <a:close/>
                </a:path>
              </a:pathLst>
            </a:custGeom>
            <a:solidFill>
              <a:srgbClr val="623770"/>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800">
                <a:solidFill>
                  <a:srgbClr val="FFFFFF"/>
                </a:solidFill>
                <a:latin typeface="+mn-lt"/>
              </a:endParaRPr>
            </a:p>
          </p:txBody>
        </p:sp>
      </p:grpSp>
      <p:grpSp>
        <p:nvGrpSpPr>
          <p:cNvPr id="84" name="组合 83"/>
          <p:cNvGrpSpPr>
            <a:grpSpLocks/>
          </p:cNvGrpSpPr>
          <p:nvPr/>
        </p:nvGrpSpPr>
        <p:grpSpPr bwMode="auto">
          <a:xfrm>
            <a:off x="9671050" y="1106488"/>
            <a:ext cx="2149475" cy="5349875"/>
            <a:chOff x="7266432" y="810768"/>
            <a:chExt cx="1615440" cy="3919728"/>
          </a:xfrm>
        </p:grpSpPr>
        <p:grpSp>
          <p:nvGrpSpPr>
            <p:cNvPr id="954457" name="组合 84"/>
            <p:cNvGrpSpPr>
              <a:grpSpLocks/>
            </p:cNvGrpSpPr>
            <p:nvPr/>
          </p:nvGrpSpPr>
          <p:grpSpPr bwMode="auto">
            <a:xfrm>
              <a:off x="7266432" y="810768"/>
              <a:ext cx="1615440" cy="3919728"/>
              <a:chOff x="315564" y="906018"/>
              <a:chExt cx="1615440" cy="3919728"/>
            </a:xfrm>
          </p:grpSpPr>
          <p:grpSp>
            <p:nvGrpSpPr>
              <p:cNvPr id="87" name="圆角矩形 86"/>
              <p:cNvGrpSpPr>
                <a:grpSpLocks/>
              </p:cNvGrpSpPr>
              <p:nvPr/>
            </p:nvGrpSpPr>
            <p:grpSpPr bwMode="auto">
              <a:xfrm>
                <a:off x="315564" y="906018"/>
                <a:ext cx="1615440" cy="3919728"/>
                <a:chOff x="7266432" y="810768"/>
                <a:chExt cx="1615440" cy="3919728"/>
              </a:xfrm>
            </p:grpSpPr>
            <p:pic>
              <p:nvPicPr>
                <p:cNvPr id="954459" name="圆角矩形 8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6432" y="810768"/>
                  <a:ext cx="1615440" cy="3919728"/>
                </a:xfrm>
                <a:prstGeom prst="rect">
                  <a:avLst/>
                </a:prstGeom>
                <a:noFill/>
                <a:extLst>
                  <a:ext uri="{909E8E84-426E-40DD-AFC4-6F175D3DCCD1}">
                    <a14:hiddenFill xmlns:a14="http://schemas.microsoft.com/office/drawing/2010/main">
                      <a:solidFill>
                        <a:srgbClr val="FFFFFF"/>
                      </a:solidFill>
                    </a14:hiddenFill>
                  </a:ext>
                </a:extLst>
              </p:spPr>
            </p:pic>
            <p:sp>
              <p:nvSpPr>
                <p:cNvPr id="954460" name="Text Box 92"/>
                <p:cNvSpPr txBox="1">
                  <a:spLocks noChangeArrowheads="1"/>
                </p:cNvSpPr>
                <p:nvPr/>
              </p:nvSpPr>
              <p:spPr bwMode="auto">
                <a:xfrm>
                  <a:off x="7478169" y="1024089"/>
                  <a:ext cx="1104622"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grpSp>
            <p:nvGrpSpPr>
              <p:cNvPr id="88" name="圆角矩形 87"/>
              <p:cNvGrpSpPr>
                <a:grpSpLocks/>
              </p:cNvGrpSpPr>
              <p:nvPr/>
            </p:nvGrpSpPr>
            <p:grpSpPr bwMode="auto">
              <a:xfrm>
                <a:off x="608172" y="1747266"/>
                <a:ext cx="944880" cy="2176272"/>
                <a:chOff x="7559040" y="1652017"/>
                <a:chExt cx="944880" cy="2176272"/>
              </a:xfrm>
            </p:grpSpPr>
            <p:pic>
              <p:nvPicPr>
                <p:cNvPr id="954462" name="圆角矩形 8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9040" y="1652017"/>
                  <a:ext cx="944880" cy="2176272"/>
                </a:xfrm>
                <a:prstGeom prst="rect">
                  <a:avLst/>
                </a:prstGeom>
                <a:noFill/>
                <a:extLst>
                  <a:ext uri="{909E8E84-426E-40DD-AFC4-6F175D3DCCD1}">
                    <a14:hiddenFill xmlns:a14="http://schemas.microsoft.com/office/drawing/2010/main">
                      <a:solidFill>
                        <a:srgbClr val="FFFFFF"/>
                      </a:solidFill>
                    </a14:hiddenFill>
                  </a:ext>
                </a:extLst>
              </p:spPr>
            </p:pic>
            <p:sp>
              <p:nvSpPr>
                <p:cNvPr id="954463" name="Text Box 95"/>
                <p:cNvSpPr txBox="1">
                  <a:spLocks noChangeArrowheads="1"/>
                </p:cNvSpPr>
                <p:nvPr/>
              </p:nvSpPr>
              <p:spPr bwMode="auto">
                <a:xfrm>
                  <a:off x="7608125" y="1706805"/>
                  <a:ext cx="844710" cy="206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a typeface="微软雅黑" pitchFamily="34" charset="-122"/>
                  </a:endParaRPr>
                </a:p>
              </p:txBody>
            </p:sp>
          </p:grpSp>
          <p:sp>
            <p:nvSpPr>
              <p:cNvPr id="89" name="文本框 26"/>
              <p:cNvSpPr txBox="1"/>
              <p:nvPr/>
            </p:nvSpPr>
            <p:spPr>
              <a:xfrm>
                <a:off x="689616" y="1118965"/>
                <a:ext cx="779991" cy="623248"/>
              </a:xfrm>
              <a:prstGeom prst="rect">
                <a:avLst/>
              </a:prstGeom>
              <a:noFill/>
            </p:spPr>
            <p:txBody>
              <a:bodyPr lIns="68580" tIns="34290" rIns="68580" bIns="34290">
                <a:spAutoFit/>
              </a:bodyPr>
              <a:lstStyle/>
              <a:p>
                <a:pPr algn="ctr" fontAlgn="auto">
                  <a:spcBef>
                    <a:spcPts val="0"/>
                  </a:spcBef>
                  <a:spcAft>
                    <a:spcPts val="0"/>
                  </a:spcAft>
                  <a:defRPr/>
                </a:pPr>
                <a:r>
                  <a:rPr lang="en-US" altLang="zh-CN" sz="3600" dirty="0">
                    <a:solidFill>
                      <a:srgbClr val="E47071"/>
                    </a:solidFill>
                    <a:effectLst>
                      <a:innerShdw blurRad="63500" dist="50800" dir="13500000">
                        <a:prstClr val="black">
                          <a:alpha val="50000"/>
                        </a:prstClr>
                      </a:innerShdw>
                    </a:effectLst>
                    <a:latin typeface="Impact" panose="020B0806030902050204" pitchFamily="34" charset="0"/>
                    <a:ea typeface="微软雅黑"/>
                  </a:rPr>
                  <a:t>05</a:t>
                </a:r>
                <a:endParaRPr lang="zh-CN" altLang="en-US" sz="3600" dirty="0">
                  <a:solidFill>
                    <a:srgbClr val="E47071"/>
                  </a:solidFill>
                  <a:effectLst>
                    <a:innerShdw blurRad="63500" dist="50800" dir="13500000">
                      <a:prstClr val="black">
                        <a:alpha val="50000"/>
                      </a:prstClr>
                    </a:innerShdw>
                  </a:effectLst>
                  <a:latin typeface="Impact" panose="020B0806030902050204" pitchFamily="34" charset="0"/>
                  <a:ea typeface="微软雅黑"/>
                </a:endParaRPr>
              </a:p>
            </p:txBody>
          </p:sp>
          <p:sp>
            <p:nvSpPr>
              <p:cNvPr id="954465" name="文本框 46"/>
              <p:cNvSpPr txBox="1">
                <a:spLocks noChangeArrowheads="1"/>
              </p:cNvSpPr>
              <p:nvPr/>
            </p:nvSpPr>
            <p:spPr bwMode="auto">
              <a:xfrm>
                <a:off x="636966" y="1922491"/>
                <a:ext cx="917506" cy="27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b="1">
                    <a:solidFill>
                      <a:schemeClr val="bg1"/>
                    </a:solidFill>
                    <a:latin typeface="微软雅黑" pitchFamily="34" charset="-122"/>
                    <a:ea typeface="微软雅黑" pitchFamily="34" charset="-122"/>
                  </a:rPr>
                  <a:t>添加标题</a:t>
                </a:r>
              </a:p>
            </p:txBody>
          </p:sp>
          <p:sp>
            <p:nvSpPr>
              <p:cNvPr id="954466" name="文本框 47"/>
              <p:cNvSpPr txBox="1">
                <a:spLocks noChangeArrowheads="1"/>
              </p:cNvSpPr>
              <p:nvPr/>
            </p:nvSpPr>
            <p:spPr bwMode="auto">
              <a:xfrm>
                <a:off x="636504" y="2213369"/>
                <a:ext cx="886464" cy="1476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spAutoFit/>
              </a:bodyPr>
              <a:lstStyle>
                <a:lvl1pPr defTabSz="1228725" eaLnBrk="0" hangingPunct="0">
                  <a:defRPr>
                    <a:solidFill>
                      <a:schemeClr val="tx1"/>
                    </a:solidFill>
                    <a:latin typeface="Arial" pitchFamily="34" charset="0"/>
                    <a:ea typeface="宋体" pitchFamily="2" charset="-122"/>
                  </a:defRPr>
                </a:lvl1pPr>
                <a:lvl2pPr marL="998538" indent="-384175" defTabSz="1228725" eaLnBrk="0" hangingPunct="0">
                  <a:defRPr>
                    <a:solidFill>
                      <a:schemeClr val="tx1"/>
                    </a:solidFill>
                    <a:latin typeface="Arial" pitchFamily="34" charset="0"/>
                    <a:ea typeface="宋体" pitchFamily="2" charset="-122"/>
                  </a:defRPr>
                </a:lvl2pPr>
                <a:lvl3pPr marL="1535113" indent="-306388" defTabSz="1228725" eaLnBrk="0" hangingPunct="0">
                  <a:defRPr>
                    <a:solidFill>
                      <a:schemeClr val="tx1"/>
                    </a:solidFill>
                    <a:latin typeface="Arial" pitchFamily="34" charset="0"/>
                    <a:ea typeface="宋体" pitchFamily="2" charset="-122"/>
                  </a:defRPr>
                </a:lvl3pPr>
                <a:lvl4pPr marL="2149475" indent="-306388" defTabSz="1228725" eaLnBrk="0" hangingPunct="0">
                  <a:defRPr>
                    <a:solidFill>
                      <a:schemeClr val="tx1"/>
                    </a:solidFill>
                    <a:latin typeface="Arial" pitchFamily="34" charset="0"/>
                    <a:ea typeface="宋体" pitchFamily="2" charset="-122"/>
                  </a:defRPr>
                </a:lvl4pPr>
                <a:lvl5pPr marL="2763838" indent="-307975" defTabSz="1228725" eaLnBrk="0" hangingPunct="0">
                  <a:defRPr>
                    <a:solidFill>
                      <a:schemeClr val="tx1"/>
                    </a:solidFill>
                    <a:latin typeface="Arial" pitchFamily="34" charset="0"/>
                    <a:ea typeface="宋体" pitchFamily="2" charset="-122"/>
                  </a:defRPr>
                </a:lvl5pPr>
                <a:lvl6pPr marL="3221038" indent="-307975" defTabSz="1228725"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1228725"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1228725"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1228725"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lnSpc>
                    <a:spcPct val="120000"/>
                  </a:lnSpc>
                </a:pPr>
                <a:r>
                  <a:rPr lang="zh-CN" altLang="en-US" sz="1500">
                    <a:solidFill>
                      <a:schemeClr val="bg1"/>
                    </a:solidFill>
                    <a:latin typeface="微软雅黑" pitchFamily="34" charset="-122"/>
                    <a:ea typeface="微软雅黑" pitchFamily="34" charset="-122"/>
                  </a:rPr>
                  <a:t>请在此处添加本节说明文字请在此处添加本节说明文字请在此处添加本节说明文</a:t>
                </a:r>
              </a:p>
            </p:txBody>
          </p:sp>
        </p:grpSp>
        <p:sp>
          <p:nvSpPr>
            <p:cNvPr id="86" name="KSO_Shape"/>
            <p:cNvSpPr>
              <a:spLocks/>
            </p:cNvSpPr>
            <p:nvPr/>
          </p:nvSpPr>
          <p:spPr bwMode="auto">
            <a:xfrm>
              <a:off x="7771108" y="3919798"/>
              <a:ext cx="551206" cy="475718"/>
            </a:xfrm>
            <a:custGeom>
              <a:avLst/>
              <a:gdLst>
                <a:gd name="T0" fmla="*/ 432306676 w 6235"/>
                <a:gd name="T1" fmla="*/ 188202068 h 5380"/>
                <a:gd name="T2" fmla="*/ 425585249 w 6235"/>
                <a:gd name="T3" fmla="*/ 175686526 h 5380"/>
                <a:gd name="T4" fmla="*/ 419517664 w 6235"/>
                <a:gd name="T5" fmla="*/ 168307917 h 5380"/>
                <a:gd name="T6" fmla="*/ 411302791 w 6235"/>
                <a:gd name="T7" fmla="*/ 163077441 h 5380"/>
                <a:gd name="T8" fmla="*/ 405981623 w 6235"/>
                <a:gd name="T9" fmla="*/ 161396108 h 5380"/>
                <a:gd name="T10" fmla="*/ 398980328 w 6235"/>
                <a:gd name="T11" fmla="*/ 160368660 h 5380"/>
                <a:gd name="T12" fmla="*/ 391979033 w 6235"/>
                <a:gd name="T13" fmla="*/ 160648984 h 5380"/>
                <a:gd name="T14" fmla="*/ 385164419 w 6235"/>
                <a:gd name="T15" fmla="*/ 162423555 h 5380"/>
                <a:gd name="T16" fmla="*/ 378816659 w 6235"/>
                <a:gd name="T17" fmla="*/ 165412355 h 5380"/>
                <a:gd name="T18" fmla="*/ 373122435 w 6235"/>
                <a:gd name="T19" fmla="*/ 169522146 h 5380"/>
                <a:gd name="T20" fmla="*/ 368361310 w 6235"/>
                <a:gd name="T21" fmla="*/ 174752316 h 5380"/>
                <a:gd name="T22" fmla="*/ 364533895 w 6235"/>
                <a:gd name="T23" fmla="*/ 181103783 h 5380"/>
                <a:gd name="T24" fmla="*/ 268103009 w 6235"/>
                <a:gd name="T25" fmla="*/ 29888304 h 5380"/>
                <a:gd name="T26" fmla="*/ 266049214 w 6235"/>
                <a:gd name="T27" fmla="*/ 22789713 h 5380"/>
                <a:gd name="T28" fmla="*/ 262781841 w 6235"/>
                <a:gd name="T29" fmla="*/ 16438552 h 5380"/>
                <a:gd name="T30" fmla="*/ 258394383 w 6235"/>
                <a:gd name="T31" fmla="*/ 10927752 h 5380"/>
                <a:gd name="T32" fmla="*/ 252980028 w 6235"/>
                <a:gd name="T33" fmla="*/ 6444705 h 5380"/>
                <a:gd name="T34" fmla="*/ 246912443 w 6235"/>
                <a:gd name="T35" fmla="*/ 2988800 h 5380"/>
                <a:gd name="T36" fmla="*/ 240191016 w 6235"/>
                <a:gd name="T37" fmla="*/ 840667 h 5380"/>
                <a:gd name="T38" fmla="*/ 233189721 w 6235"/>
                <a:gd name="T39" fmla="*/ 0 h 5380"/>
                <a:gd name="T40" fmla="*/ 225815064 w 6235"/>
                <a:gd name="T41" fmla="*/ 560343 h 5380"/>
                <a:gd name="T42" fmla="*/ 218346914 w 6235"/>
                <a:gd name="T43" fmla="*/ 2802019 h 5380"/>
                <a:gd name="T44" fmla="*/ 209665492 w 6235"/>
                <a:gd name="T45" fmla="*/ 7845714 h 5380"/>
                <a:gd name="T46" fmla="*/ 202944065 w 6235"/>
                <a:gd name="T47" fmla="*/ 14943999 h 5380"/>
                <a:gd name="T48" fmla="*/ 198183245 w 6235"/>
                <a:gd name="T49" fmla="*/ 23630380 h 5380"/>
                <a:gd name="T50" fmla="*/ 0 w 6235"/>
                <a:gd name="T51" fmla="*/ 395364689 h 5380"/>
                <a:gd name="T52" fmla="*/ 99885245 w 6235"/>
                <a:gd name="T53" fmla="*/ 395644708 h 5380"/>
                <a:gd name="T54" fmla="*/ 106606366 w 6235"/>
                <a:gd name="T55" fmla="*/ 395177603 h 5380"/>
                <a:gd name="T56" fmla="*/ 113047619 w 6235"/>
                <a:gd name="T57" fmla="*/ 393589812 h 5380"/>
                <a:gd name="T58" fmla="*/ 119022017 w 6235"/>
                <a:gd name="T59" fmla="*/ 390974574 h 5380"/>
                <a:gd name="T60" fmla="*/ 122569258 w 6235"/>
                <a:gd name="T61" fmla="*/ 388639660 h 5380"/>
                <a:gd name="T62" fmla="*/ 126303486 w 6235"/>
                <a:gd name="T63" fmla="*/ 385557623 h 5380"/>
                <a:gd name="T64" fmla="*/ 133304781 w 6235"/>
                <a:gd name="T65" fmla="*/ 376590918 h 5380"/>
                <a:gd name="T66" fmla="*/ 218907262 w 6235"/>
                <a:gd name="T67" fmla="*/ 166439803 h 5380"/>
                <a:gd name="T68" fmla="*/ 275104304 w 6235"/>
                <a:gd name="T69" fmla="*/ 476249371 h 5380"/>
                <a:gd name="T70" fmla="*/ 277811329 w 6235"/>
                <a:gd name="T71" fmla="*/ 483067637 h 5380"/>
                <a:gd name="T72" fmla="*/ 281731932 w 6235"/>
                <a:gd name="T73" fmla="*/ 488951999 h 5380"/>
                <a:gd name="T74" fmla="*/ 286493057 w 6235"/>
                <a:gd name="T75" fmla="*/ 493995389 h 5380"/>
                <a:gd name="T76" fmla="*/ 292280774 w 6235"/>
                <a:gd name="T77" fmla="*/ 497918399 h 5380"/>
                <a:gd name="T78" fmla="*/ 298721721 w 6235"/>
                <a:gd name="T79" fmla="*/ 500813655 h 5380"/>
                <a:gd name="T80" fmla="*/ 305629828 w 6235"/>
                <a:gd name="T81" fmla="*/ 502308208 h 5380"/>
                <a:gd name="T82" fmla="*/ 312817804 w 6235"/>
                <a:gd name="T83" fmla="*/ 502401446 h 5380"/>
                <a:gd name="T84" fmla="*/ 318885695 w 6235"/>
                <a:gd name="T85" fmla="*/ 501467541 h 5380"/>
                <a:gd name="T86" fmla="*/ 327660611 w 6235"/>
                <a:gd name="T87" fmla="*/ 498011636 h 5380"/>
                <a:gd name="T88" fmla="*/ 335128455 w 6235"/>
                <a:gd name="T89" fmla="*/ 492501142 h 5380"/>
                <a:gd name="T90" fmla="*/ 340916478 w 6235"/>
                <a:gd name="T91" fmla="*/ 485496095 h 5380"/>
                <a:gd name="T92" fmla="*/ 343996864 w 6235"/>
                <a:gd name="T93" fmla="*/ 479331714 h 5380"/>
                <a:gd name="T94" fmla="*/ 345303936 w 6235"/>
                <a:gd name="T95" fmla="*/ 475221923 h 5380"/>
                <a:gd name="T96" fmla="*/ 437721031 w 6235"/>
                <a:gd name="T97" fmla="*/ 371267204 h 5380"/>
                <a:gd name="T98" fmla="*/ 443975298 w 6235"/>
                <a:gd name="T99" fmla="*/ 381261051 h 5380"/>
                <a:gd name="T100" fmla="*/ 453030387 w 6235"/>
                <a:gd name="T101" fmla="*/ 388546423 h 5380"/>
                <a:gd name="T102" fmla="*/ 463672417 w 6235"/>
                <a:gd name="T103" fmla="*/ 392562670 h 5380"/>
                <a:gd name="T104" fmla="*/ 472447333 w 6235"/>
                <a:gd name="T105" fmla="*/ 393403031 h 5380"/>
                <a:gd name="T106" fmla="*/ 493918073 w 6235"/>
                <a:gd name="T107" fmla="*/ 320550845 h 53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235" h="5380">
                  <a:moveTo>
                    <a:pt x="5291" y="3432"/>
                  </a:moveTo>
                  <a:lnTo>
                    <a:pt x="4652" y="2060"/>
                  </a:lnTo>
                  <a:lnTo>
                    <a:pt x="4631" y="2017"/>
                  </a:lnTo>
                  <a:lnTo>
                    <a:pt x="4610" y="1969"/>
                  </a:lnTo>
                  <a:lnTo>
                    <a:pt x="4586" y="1924"/>
                  </a:lnTo>
                  <a:lnTo>
                    <a:pt x="4573" y="1902"/>
                  </a:lnTo>
                  <a:lnTo>
                    <a:pt x="4559" y="1881"/>
                  </a:lnTo>
                  <a:lnTo>
                    <a:pt x="4544" y="1860"/>
                  </a:lnTo>
                  <a:lnTo>
                    <a:pt x="4529" y="1839"/>
                  </a:lnTo>
                  <a:lnTo>
                    <a:pt x="4512" y="1820"/>
                  </a:lnTo>
                  <a:lnTo>
                    <a:pt x="4494" y="1802"/>
                  </a:lnTo>
                  <a:lnTo>
                    <a:pt x="4475" y="1786"/>
                  </a:lnTo>
                  <a:lnTo>
                    <a:pt x="4454" y="1771"/>
                  </a:lnTo>
                  <a:lnTo>
                    <a:pt x="4431" y="1757"/>
                  </a:lnTo>
                  <a:lnTo>
                    <a:pt x="4406" y="1746"/>
                  </a:lnTo>
                  <a:lnTo>
                    <a:pt x="4387" y="1739"/>
                  </a:lnTo>
                  <a:lnTo>
                    <a:pt x="4369" y="1733"/>
                  </a:lnTo>
                  <a:lnTo>
                    <a:pt x="4349" y="1728"/>
                  </a:lnTo>
                  <a:lnTo>
                    <a:pt x="4331" y="1723"/>
                  </a:lnTo>
                  <a:lnTo>
                    <a:pt x="4312" y="1720"/>
                  </a:lnTo>
                  <a:lnTo>
                    <a:pt x="4292" y="1718"/>
                  </a:lnTo>
                  <a:lnTo>
                    <a:pt x="4274" y="1717"/>
                  </a:lnTo>
                  <a:lnTo>
                    <a:pt x="4254" y="1717"/>
                  </a:lnTo>
                  <a:lnTo>
                    <a:pt x="4236" y="1717"/>
                  </a:lnTo>
                  <a:lnTo>
                    <a:pt x="4217" y="1718"/>
                  </a:lnTo>
                  <a:lnTo>
                    <a:pt x="4199" y="1720"/>
                  </a:lnTo>
                  <a:lnTo>
                    <a:pt x="4180" y="1724"/>
                  </a:lnTo>
                  <a:lnTo>
                    <a:pt x="4162" y="1728"/>
                  </a:lnTo>
                  <a:lnTo>
                    <a:pt x="4143" y="1733"/>
                  </a:lnTo>
                  <a:lnTo>
                    <a:pt x="4126" y="1739"/>
                  </a:lnTo>
                  <a:lnTo>
                    <a:pt x="4109" y="1746"/>
                  </a:lnTo>
                  <a:lnTo>
                    <a:pt x="4091" y="1754"/>
                  </a:lnTo>
                  <a:lnTo>
                    <a:pt x="4074" y="1761"/>
                  </a:lnTo>
                  <a:lnTo>
                    <a:pt x="4058" y="1771"/>
                  </a:lnTo>
                  <a:lnTo>
                    <a:pt x="4042" y="1781"/>
                  </a:lnTo>
                  <a:lnTo>
                    <a:pt x="4027" y="1792"/>
                  </a:lnTo>
                  <a:lnTo>
                    <a:pt x="4012" y="1803"/>
                  </a:lnTo>
                  <a:lnTo>
                    <a:pt x="3997" y="1815"/>
                  </a:lnTo>
                  <a:lnTo>
                    <a:pt x="3984" y="1828"/>
                  </a:lnTo>
                  <a:lnTo>
                    <a:pt x="3970" y="1841"/>
                  </a:lnTo>
                  <a:lnTo>
                    <a:pt x="3958" y="1856"/>
                  </a:lnTo>
                  <a:lnTo>
                    <a:pt x="3946" y="1871"/>
                  </a:lnTo>
                  <a:lnTo>
                    <a:pt x="3935" y="1887"/>
                  </a:lnTo>
                  <a:lnTo>
                    <a:pt x="3923" y="1903"/>
                  </a:lnTo>
                  <a:lnTo>
                    <a:pt x="3915" y="1920"/>
                  </a:lnTo>
                  <a:lnTo>
                    <a:pt x="3905" y="1939"/>
                  </a:lnTo>
                  <a:lnTo>
                    <a:pt x="3898" y="1957"/>
                  </a:lnTo>
                  <a:lnTo>
                    <a:pt x="3430" y="3400"/>
                  </a:lnTo>
                  <a:lnTo>
                    <a:pt x="2872" y="320"/>
                  </a:lnTo>
                  <a:lnTo>
                    <a:pt x="2868" y="300"/>
                  </a:lnTo>
                  <a:lnTo>
                    <a:pt x="2863" y="281"/>
                  </a:lnTo>
                  <a:lnTo>
                    <a:pt x="2857" y="263"/>
                  </a:lnTo>
                  <a:lnTo>
                    <a:pt x="2850" y="244"/>
                  </a:lnTo>
                  <a:lnTo>
                    <a:pt x="2842" y="226"/>
                  </a:lnTo>
                  <a:lnTo>
                    <a:pt x="2834" y="209"/>
                  </a:lnTo>
                  <a:lnTo>
                    <a:pt x="2825" y="192"/>
                  </a:lnTo>
                  <a:lnTo>
                    <a:pt x="2815" y="176"/>
                  </a:lnTo>
                  <a:lnTo>
                    <a:pt x="2804" y="160"/>
                  </a:lnTo>
                  <a:lnTo>
                    <a:pt x="2793" y="146"/>
                  </a:lnTo>
                  <a:lnTo>
                    <a:pt x="2781" y="131"/>
                  </a:lnTo>
                  <a:lnTo>
                    <a:pt x="2768" y="117"/>
                  </a:lnTo>
                  <a:lnTo>
                    <a:pt x="2755" y="105"/>
                  </a:lnTo>
                  <a:lnTo>
                    <a:pt x="2740" y="93"/>
                  </a:lnTo>
                  <a:lnTo>
                    <a:pt x="2725" y="80"/>
                  </a:lnTo>
                  <a:lnTo>
                    <a:pt x="2710" y="69"/>
                  </a:lnTo>
                  <a:lnTo>
                    <a:pt x="2696" y="59"/>
                  </a:lnTo>
                  <a:lnTo>
                    <a:pt x="2678" y="49"/>
                  </a:lnTo>
                  <a:lnTo>
                    <a:pt x="2662" y="41"/>
                  </a:lnTo>
                  <a:lnTo>
                    <a:pt x="2645" y="32"/>
                  </a:lnTo>
                  <a:lnTo>
                    <a:pt x="2628" y="26"/>
                  </a:lnTo>
                  <a:lnTo>
                    <a:pt x="2610" y="20"/>
                  </a:lnTo>
                  <a:lnTo>
                    <a:pt x="2592" y="14"/>
                  </a:lnTo>
                  <a:lnTo>
                    <a:pt x="2573" y="9"/>
                  </a:lnTo>
                  <a:lnTo>
                    <a:pt x="2555" y="5"/>
                  </a:lnTo>
                  <a:lnTo>
                    <a:pt x="2536" y="2"/>
                  </a:lnTo>
                  <a:lnTo>
                    <a:pt x="2517" y="1"/>
                  </a:lnTo>
                  <a:lnTo>
                    <a:pt x="2498" y="0"/>
                  </a:lnTo>
                  <a:lnTo>
                    <a:pt x="2478" y="0"/>
                  </a:lnTo>
                  <a:lnTo>
                    <a:pt x="2459" y="1"/>
                  </a:lnTo>
                  <a:lnTo>
                    <a:pt x="2439" y="2"/>
                  </a:lnTo>
                  <a:lnTo>
                    <a:pt x="2419" y="6"/>
                  </a:lnTo>
                  <a:lnTo>
                    <a:pt x="2391" y="12"/>
                  </a:lnTo>
                  <a:lnTo>
                    <a:pt x="2365" y="20"/>
                  </a:lnTo>
                  <a:lnTo>
                    <a:pt x="2339" y="30"/>
                  </a:lnTo>
                  <a:lnTo>
                    <a:pt x="2314" y="41"/>
                  </a:lnTo>
                  <a:lnTo>
                    <a:pt x="2291" y="54"/>
                  </a:lnTo>
                  <a:lnTo>
                    <a:pt x="2267" y="68"/>
                  </a:lnTo>
                  <a:lnTo>
                    <a:pt x="2246" y="84"/>
                  </a:lnTo>
                  <a:lnTo>
                    <a:pt x="2227" y="101"/>
                  </a:lnTo>
                  <a:lnTo>
                    <a:pt x="2207" y="120"/>
                  </a:lnTo>
                  <a:lnTo>
                    <a:pt x="2190" y="139"/>
                  </a:lnTo>
                  <a:lnTo>
                    <a:pt x="2174" y="160"/>
                  </a:lnTo>
                  <a:lnTo>
                    <a:pt x="2159" y="183"/>
                  </a:lnTo>
                  <a:lnTo>
                    <a:pt x="2145" y="205"/>
                  </a:lnTo>
                  <a:lnTo>
                    <a:pt x="2134" y="228"/>
                  </a:lnTo>
                  <a:lnTo>
                    <a:pt x="2123" y="253"/>
                  </a:lnTo>
                  <a:lnTo>
                    <a:pt x="2116" y="279"/>
                  </a:lnTo>
                  <a:lnTo>
                    <a:pt x="823" y="3453"/>
                  </a:lnTo>
                  <a:lnTo>
                    <a:pt x="3" y="3453"/>
                  </a:lnTo>
                  <a:lnTo>
                    <a:pt x="0" y="4233"/>
                  </a:lnTo>
                  <a:lnTo>
                    <a:pt x="1033" y="4233"/>
                  </a:lnTo>
                  <a:lnTo>
                    <a:pt x="1052" y="4235"/>
                  </a:lnTo>
                  <a:lnTo>
                    <a:pt x="1070" y="4236"/>
                  </a:lnTo>
                  <a:lnTo>
                    <a:pt x="1088" y="4236"/>
                  </a:lnTo>
                  <a:lnTo>
                    <a:pt x="1106" y="4235"/>
                  </a:lnTo>
                  <a:lnTo>
                    <a:pt x="1123" y="4234"/>
                  </a:lnTo>
                  <a:lnTo>
                    <a:pt x="1142" y="4231"/>
                  </a:lnTo>
                  <a:lnTo>
                    <a:pt x="1159" y="4229"/>
                  </a:lnTo>
                  <a:lnTo>
                    <a:pt x="1176" y="4225"/>
                  </a:lnTo>
                  <a:lnTo>
                    <a:pt x="1194" y="4220"/>
                  </a:lnTo>
                  <a:lnTo>
                    <a:pt x="1211" y="4214"/>
                  </a:lnTo>
                  <a:lnTo>
                    <a:pt x="1227" y="4208"/>
                  </a:lnTo>
                  <a:lnTo>
                    <a:pt x="1243" y="4202"/>
                  </a:lnTo>
                  <a:lnTo>
                    <a:pt x="1259" y="4194"/>
                  </a:lnTo>
                  <a:lnTo>
                    <a:pt x="1275" y="4186"/>
                  </a:lnTo>
                  <a:lnTo>
                    <a:pt x="1291" y="4177"/>
                  </a:lnTo>
                  <a:lnTo>
                    <a:pt x="1306" y="4167"/>
                  </a:lnTo>
                  <a:lnTo>
                    <a:pt x="1313" y="4161"/>
                  </a:lnTo>
                  <a:lnTo>
                    <a:pt x="1331" y="4148"/>
                  </a:lnTo>
                  <a:lnTo>
                    <a:pt x="1353" y="4128"/>
                  </a:lnTo>
                  <a:lnTo>
                    <a:pt x="1375" y="4107"/>
                  </a:lnTo>
                  <a:lnTo>
                    <a:pt x="1395" y="4083"/>
                  </a:lnTo>
                  <a:lnTo>
                    <a:pt x="1412" y="4059"/>
                  </a:lnTo>
                  <a:lnTo>
                    <a:pt x="1428" y="4032"/>
                  </a:lnTo>
                  <a:lnTo>
                    <a:pt x="1442" y="4004"/>
                  </a:lnTo>
                  <a:lnTo>
                    <a:pt x="1454" y="3976"/>
                  </a:lnTo>
                  <a:lnTo>
                    <a:pt x="1463" y="3946"/>
                  </a:lnTo>
                  <a:lnTo>
                    <a:pt x="2345" y="1782"/>
                  </a:lnTo>
                  <a:lnTo>
                    <a:pt x="2939" y="5061"/>
                  </a:lnTo>
                  <a:lnTo>
                    <a:pt x="2942" y="5080"/>
                  </a:lnTo>
                  <a:lnTo>
                    <a:pt x="2947" y="5099"/>
                  </a:lnTo>
                  <a:lnTo>
                    <a:pt x="2953" y="5118"/>
                  </a:lnTo>
                  <a:lnTo>
                    <a:pt x="2960" y="5136"/>
                  </a:lnTo>
                  <a:lnTo>
                    <a:pt x="2968" y="5155"/>
                  </a:lnTo>
                  <a:lnTo>
                    <a:pt x="2976" y="5172"/>
                  </a:lnTo>
                  <a:lnTo>
                    <a:pt x="2986" y="5188"/>
                  </a:lnTo>
                  <a:lnTo>
                    <a:pt x="2995" y="5204"/>
                  </a:lnTo>
                  <a:lnTo>
                    <a:pt x="3007" y="5220"/>
                  </a:lnTo>
                  <a:lnTo>
                    <a:pt x="3018" y="5235"/>
                  </a:lnTo>
                  <a:lnTo>
                    <a:pt x="3030" y="5250"/>
                  </a:lnTo>
                  <a:lnTo>
                    <a:pt x="3042" y="5263"/>
                  </a:lnTo>
                  <a:lnTo>
                    <a:pt x="3056" y="5277"/>
                  </a:lnTo>
                  <a:lnTo>
                    <a:pt x="3069" y="5289"/>
                  </a:lnTo>
                  <a:lnTo>
                    <a:pt x="3084" y="5300"/>
                  </a:lnTo>
                  <a:lnTo>
                    <a:pt x="3099" y="5311"/>
                  </a:lnTo>
                  <a:lnTo>
                    <a:pt x="3115" y="5321"/>
                  </a:lnTo>
                  <a:lnTo>
                    <a:pt x="3131" y="5331"/>
                  </a:lnTo>
                  <a:lnTo>
                    <a:pt x="3148" y="5340"/>
                  </a:lnTo>
                  <a:lnTo>
                    <a:pt x="3164" y="5348"/>
                  </a:lnTo>
                  <a:lnTo>
                    <a:pt x="3182" y="5356"/>
                  </a:lnTo>
                  <a:lnTo>
                    <a:pt x="3200" y="5362"/>
                  </a:lnTo>
                  <a:lnTo>
                    <a:pt x="3218" y="5367"/>
                  </a:lnTo>
                  <a:lnTo>
                    <a:pt x="3236" y="5372"/>
                  </a:lnTo>
                  <a:lnTo>
                    <a:pt x="3255" y="5375"/>
                  </a:lnTo>
                  <a:lnTo>
                    <a:pt x="3274" y="5378"/>
                  </a:lnTo>
                  <a:lnTo>
                    <a:pt x="3293" y="5380"/>
                  </a:lnTo>
                  <a:lnTo>
                    <a:pt x="3313" y="5380"/>
                  </a:lnTo>
                  <a:lnTo>
                    <a:pt x="3332" y="5380"/>
                  </a:lnTo>
                  <a:lnTo>
                    <a:pt x="3351" y="5379"/>
                  </a:lnTo>
                  <a:lnTo>
                    <a:pt x="3371" y="5378"/>
                  </a:lnTo>
                  <a:lnTo>
                    <a:pt x="3390" y="5374"/>
                  </a:lnTo>
                  <a:lnTo>
                    <a:pt x="3416" y="5369"/>
                  </a:lnTo>
                  <a:lnTo>
                    <a:pt x="3441" y="5362"/>
                  </a:lnTo>
                  <a:lnTo>
                    <a:pt x="3466" y="5353"/>
                  </a:lnTo>
                  <a:lnTo>
                    <a:pt x="3488" y="5343"/>
                  </a:lnTo>
                  <a:lnTo>
                    <a:pt x="3510" y="5332"/>
                  </a:lnTo>
                  <a:lnTo>
                    <a:pt x="3532" y="5319"/>
                  </a:lnTo>
                  <a:lnTo>
                    <a:pt x="3552" y="5305"/>
                  </a:lnTo>
                  <a:lnTo>
                    <a:pt x="3572" y="5290"/>
                  </a:lnTo>
                  <a:lnTo>
                    <a:pt x="3590" y="5273"/>
                  </a:lnTo>
                  <a:lnTo>
                    <a:pt x="3608" y="5256"/>
                  </a:lnTo>
                  <a:lnTo>
                    <a:pt x="3624" y="5237"/>
                  </a:lnTo>
                  <a:lnTo>
                    <a:pt x="3638" y="5217"/>
                  </a:lnTo>
                  <a:lnTo>
                    <a:pt x="3652" y="5198"/>
                  </a:lnTo>
                  <a:lnTo>
                    <a:pt x="3664" y="5177"/>
                  </a:lnTo>
                  <a:lnTo>
                    <a:pt x="3675" y="5155"/>
                  </a:lnTo>
                  <a:lnTo>
                    <a:pt x="3685" y="5132"/>
                  </a:lnTo>
                  <a:lnTo>
                    <a:pt x="3691" y="5110"/>
                  </a:lnTo>
                  <a:lnTo>
                    <a:pt x="3699" y="5088"/>
                  </a:lnTo>
                  <a:lnTo>
                    <a:pt x="4317" y="3181"/>
                  </a:lnTo>
                  <a:lnTo>
                    <a:pt x="4676" y="3944"/>
                  </a:lnTo>
                  <a:lnTo>
                    <a:pt x="4689" y="3975"/>
                  </a:lnTo>
                  <a:lnTo>
                    <a:pt x="4702" y="4003"/>
                  </a:lnTo>
                  <a:lnTo>
                    <a:pt x="4718" y="4032"/>
                  </a:lnTo>
                  <a:lnTo>
                    <a:pt x="4737" y="4057"/>
                  </a:lnTo>
                  <a:lnTo>
                    <a:pt x="4756" y="4082"/>
                  </a:lnTo>
                  <a:lnTo>
                    <a:pt x="4779" y="4104"/>
                  </a:lnTo>
                  <a:lnTo>
                    <a:pt x="4802" y="4124"/>
                  </a:lnTo>
                  <a:lnTo>
                    <a:pt x="4827" y="4143"/>
                  </a:lnTo>
                  <a:lnTo>
                    <a:pt x="4853" y="4160"/>
                  </a:lnTo>
                  <a:lnTo>
                    <a:pt x="4880" y="4173"/>
                  </a:lnTo>
                  <a:lnTo>
                    <a:pt x="4908" y="4186"/>
                  </a:lnTo>
                  <a:lnTo>
                    <a:pt x="4938" y="4196"/>
                  </a:lnTo>
                  <a:lnTo>
                    <a:pt x="4967" y="4203"/>
                  </a:lnTo>
                  <a:lnTo>
                    <a:pt x="4998" y="4208"/>
                  </a:lnTo>
                  <a:lnTo>
                    <a:pt x="5029" y="4211"/>
                  </a:lnTo>
                  <a:lnTo>
                    <a:pt x="5061" y="4212"/>
                  </a:lnTo>
                  <a:lnTo>
                    <a:pt x="5074" y="4212"/>
                  </a:lnTo>
                  <a:lnTo>
                    <a:pt x="6235" y="4212"/>
                  </a:lnTo>
                  <a:lnTo>
                    <a:pt x="6235" y="3432"/>
                  </a:lnTo>
                  <a:lnTo>
                    <a:pt x="5291" y="3432"/>
                  </a:lnTo>
                  <a:close/>
                </a:path>
              </a:pathLst>
            </a:custGeom>
            <a:solidFill>
              <a:srgbClr val="E4707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800">
                <a:solidFill>
                  <a:srgbClr val="FFFFFF"/>
                </a:solidFill>
                <a:latin typeface="+mn-lt"/>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54405"/>
                                        </p:tgtEl>
                                        <p:attrNameLst>
                                          <p:attrName>style.visibility</p:attrName>
                                        </p:attrNameLst>
                                      </p:cBhvr>
                                      <p:to>
                                        <p:strVal val="visible"/>
                                      </p:to>
                                    </p:set>
                                    <p:anim calcmode="lin" valueType="num">
                                      <p:cBhvr>
                                        <p:cTn id="7" dur="2000" fill="hold"/>
                                        <p:tgtEl>
                                          <p:spTgt spid="954405"/>
                                        </p:tgtEl>
                                        <p:attrNameLst>
                                          <p:attrName>ppt_w</p:attrName>
                                        </p:attrNameLst>
                                      </p:cBhvr>
                                      <p:tavLst>
                                        <p:tav tm="0">
                                          <p:val>
                                            <p:fltVal val="0"/>
                                          </p:val>
                                        </p:tav>
                                        <p:tav tm="100000">
                                          <p:val>
                                            <p:strVal val="#ppt_w"/>
                                          </p:val>
                                        </p:tav>
                                      </p:tavLst>
                                    </p:anim>
                                    <p:anim calcmode="lin" valueType="num">
                                      <p:cBhvr>
                                        <p:cTn id="8" dur="2000" fill="hold"/>
                                        <p:tgtEl>
                                          <p:spTgt spid="954405"/>
                                        </p:tgtEl>
                                        <p:attrNameLst>
                                          <p:attrName>ppt_h</p:attrName>
                                        </p:attrNameLst>
                                      </p:cBhvr>
                                      <p:tavLst>
                                        <p:tav tm="0">
                                          <p:val>
                                            <p:fltVal val="0"/>
                                          </p:val>
                                        </p:tav>
                                        <p:tav tm="100000">
                                          <p:val>
                                            <p:strVal val="#ppt_h"/>
                                          </p:val>
                                        </p:tav>
                                      </p:tavLst>
                                    </p:anim>
                                    <p:anim calcmode="lin" valueType="num">
                                      <p:cBhvr>
                                        <p:cTn id="9" dur="2000" fill="hold"/>
                                        <p:tgtEl>
                                          <p:spTgt spid="954405"/>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54405"/>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54408"/>
                                        </p:tgtEl>
                                        <p:attrNameLst>
                                          <p:attrName>style.visibility</p:attrName>
                                        </p:attrNameLst>
                                      </p:cBhvr>
                                      <p:to>
                                        <p:strVal val="visible"/>
                                      </p:to>
                                    </p:set>
                                    <p:animEffect transition="in" filter="wipe(left)">
                                      <p:cBhvr>
                                        <p:cTn id="14" dur="1000"/>
                                        <p:tgtEl>
                                          <p:spTgt spid="954408"/>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 presetClass="entr" presetSubtype="4"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4500"/>
                            </p:stCondLst>
                            <p:childTnLst>
                              <p:par>
                                <p:cTn id="25" presetID="2" presetClass="entr" presetSubtype="4"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5000"/>
                            </p:stCondLst>
                            <p:childTnLst>
                              <p:par>
                                <p:cTn id="30" presetID="2" presetClass="entr" presetSubtype="4"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ppt_x"/>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5500"/>
                            </p:stCondLst>
                            <p:childTnLst>
                              <p:par>
                                <p:cTn id="35" presetID="2" presetClass="entr" presetSubtype="4"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additive="base">
                                        <p:cTn id="37" dur="500" fill="hold"/>
                                        <p:tgtEl>
                                          <p:spTgt spid="76"/>
                                        </p:tgtEl>
                                        <p:attrNameLst>
                                          <p:attrName>ppt_x</p:attrName>
                                        </p:attrNameLst>
                                      </p:cBhvr>
                                      <p:tavLst>
                                        <p:tav tm="0">
                                          <p:val>
                                            <p:strVal val="#ppt_x"/>
                                          </p:val>
                                        </p:tav>
                                        <p:tav tm="100000">
                                          <p:val>
                                            <p:strVal val="#ppt_x"/>
                                          </p:val>
                                        </p:tav>
                                      </p:tavLst>
                                    </p:anim>
                                    <p:anim calcmode="lin" valueType="num">
                                      <p:cBhvr additive="base">
                                        <p:cTn id="38" dur="500" fill="hold"/>
                                        <p:tgtEl>
                                          <p:spTgt spid="76"/>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6000"/>
                            </p:stCondLst>
                            <p:childTnLst>
                              <p:par>
                                <p:cTn id="40" presetID="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fill="hold"/>
                                        <p:tgtEl>
                                          <p:spTgt spid="84"/>
                                        </p:tgtEl>
                                        <p:attrNameLst>
                                          <p:attrName>ppt_x</p:attrName>
                                        </p:attrNameLst>
                                      </p:cBhvr>
                                      <p:tavLst>
                                        <p:tav tm="0">
                                          <p:val>
                                            <p:strVal val="#ppt_x"/>
                                          </p:val>
                                        </p:tav>
                                        <p:tav tm="100000">
                                          <p:val>
                                            <p:strVal val="#ppt_x"/>
                                          </p:val>
                                        </p:tav>
                                      </p:tavLst>
                                    </p:anim>
                                    <p:anim calcmode="lin" valueType="num">
                                      <p:cBhvr additive="base">
                                        <p:cTn id="43"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544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14850" y="14446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教学重点</a:t>
            </a:r>
          </a:p>
        </p:txBody>
      </p:sp>
      <p:grpSp>
        <p:nvGrpSpPr>
          <p:cNvPr id="3" name="组合 2"/>
          <p:cNvGrpSpPr>
            <a:grpSpLocks/>
          </p:cNvGrpSpPr>
          <p:nvPr/>
        </p:nvGrpSpPr>
        <p:grpSpPr bwMode="auto">
          <a:xfrm>
            <a:off x="8629650" y="1270000"/>
            <a:ext cx="2611438" cy="5438775"/>
            <a:chOff x="8589599" y="969500"/>
            <a:chExt cx="2616200" cy="5312030"/>
          </a:xfrm>
        </p:grpSpPr>
        <p:grpSp>
          <p:nvGrpSpPr>
            <p:cNvPr id="4" name="矩形 3"/>
            <p:cNvGrpSpPr>
              <a:grpSpLocks/>
            </p:cNvGrpSpPr>
            <p:nvPr/>
          </p:nvGrpSpPr>
          <p:grpSpPr bwMode="auto">
            <a:xfrm>
              <a:off x="10264327" y="1816569"/>
              <a:ext cx="178793" cy="3625928"/>
              <a:chOff x="7699248" y="1524000"/>
              <a:chExt cx="134112" cy="2718816"/>
            </a:xfrm>
          </p:grpSpPr>
          <p:pic>
            <p:nvPicPr>
              <p:cNvPr id="956440" name="矩形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9248" y="1524000"/>
                <a:ext cx="134112" cy="2718816"/>
              </a:xfrm>
              <a:prstGeom prst="rect">
                <a:avLst/>
              </a:prstGeom>
              <a:noFill/>
              <a:extLst>
                <a:ext uri="{909E8E84-426E-40DD-AFC4-6F175D3DCCD1}">
                  <a14:hiddenFill xmlns:a14="http://schemas.microsoft.com/office/drawing/2010/main">
                    <a:solidFill>
                      <a:srgbClr val="FFFFFF"/>
                    </a:solidFill>
                  </a14:hiddenFill>
                </a:ext>
              </a:extLst>
            </p:spPr>
          </p:pic>
          <p:sp>
            <p:nvSpPr>
              <p:cNvPr id="956441" name="Text Box 25"/>
              <p:cNvSpPr txBox="1">
                <a:spLocks noChangeArrowheads="1"/>
              </p:cNvSpPr>
              <p:nvPr/>
            </p:nvSpPr>
            <p:spPr bwMode="auto">
              <a:xfrm>
                <a:off x="7708356" y="1530708"/>
                <a:ext cx="120998" cy="270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956442" name="组合 4"/>
            <p:cNvGrpSpPr>
              <a:grpSpLocks/>
            </p:cNvGrpSpPr>
            <p:nvPr/>
          </p:nvGrpSpPr>
          <p:grpSpPr bwMode="auto">
            <a:xfrm>
              <a:off x="8589599" y="969500"/>
              <a:ext cx="2616200" cy="5312030"/>
              <a:chOff x="8589599" y="969500"/>
              <a:chExt cx="2616200" cy="5312030"/>
            </a:xfrm>
          </p:grpSpPr>
          <p:sp>
            <p:nvSpPr>
              <p:cNvPr id="6" name="Freeform 5"/>
              <p:cNvSpPr>
                <a:spLocks/>
              </p:cNvSpPr>
              <p:nvPr/>
            </p:nvSpPr>
            <p:spPr bwMode="auto">
              <a:xfrm>
                <a:off x="8589599" y="1825379"/>
                <a:ext cx="2616200" cy="3606475"/>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663A77"/>
                  </a:gs>
                  <a:gs pos="100000">
                    <a:srgbClr val="A26CB8"/>
                  </a:gs>
                </a:gsLst>
                <a:lin ang="2700000" scaled="1"/>
              </a:gradFill>
              <a:ln>
                <a:noFill/>
              </a:ln>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pic>
            <p:nvPicPr>
              <p:cNvPr id="956444" name="图片 6"/>
              <p:cNvPicPr>
                <a:picLocks noChangeAspect="1"/>
              </p:cNvPicPr>
              <p:nvPr/>
            </p:nvPicPr>
            <p:blipFill>
              <a:blip r:embed="rId4" cstate="print">
                <a:grayscl/>
                <a:extLst>
                  <a:ext uri="{28A0092B-C50C-407E-A947-70E740481C1C}">
                    <a14:useLocalDpi xmlns:a14="http://schemas.microsoft.com/office/drawing/2010/main" val="0"/>
                  </a:ext>
                </a:extLst>
              </a:blip>
              <a:srcRect b="72279"/>
              <a:stretch>
                <a:fillRect/>
              </a:stretch>
            </p:blipFill>
            <p:spPr bwMode="auto">
              <a:xfrm rot="5400000">
                <a:off x="6076879" y="3482347"/>
                <a:ext cx="5312030" cy="28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8" name="组合 7"/>
          <p:cNvGrpSpPr>
            <a:grpSpLocks/>
          </p:cNvGrpSpPr>
          <p:nvPr/>
        </p:nvGrpSpPr>
        <p:grpSpPr bwMode="auto">
          <a:xfrm>
            <a:off x="9974263" y="3546475"/>
            <a:ext cx="1038225" cy="885825"/>
            <a:chOff x="9936016" y="3193380"/>
            <a:chExt cx="1041627" cy="864270"/>
          </a:xfrm>
        </p:grpSpPr>
        <p:grpSp>
          <p:nvGrpSpPr>
            <p:cNvPr id="956446" name="组合 8"/>
            <p:cNvGrpSpPr>
              <a:grpSpLocks/>
            </p:cNvGrpSpPr>
            <p:nvPr/>
          </p:nvGrpSpPr>
          <p:grpSpPr bwMode="auto">
            <a:xfrm>
              <a:off x="10024695" y="3193380"/>
              <a:ext cx="867068" cy="864270"/>
              <a:chOff x="6462235" y="1620217"/>
              <a:chExt cx="1872944" cy="1866900"/>
            </a:xfrm>
          </p:grpSpPr>
          <p:sp>
            <p:nvSpPr>
              <p:cNvPr id="11" name="任意多边形 10"/>
              <p:cNvSpPr/>
              <p:nvPr/>
            </p:nvSpPr>
            <p:spPr>
              <a:xfrm>
                <a:off x="6463342" y="1620217"/>
                <a:ext cx="1864685"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13">
                  <a:solidFill>
                    <a:prstClr val="white"/>
                  </a:solidFill>
                </a:endParaRPr>
              </a:p>
            </p:txBody>
          </p:sp>
          <p:grpSp>
            <p:nvGrpSpPr>
              <p:cNvPr id="12" name="椭圆 11"/>
              <p:cNvGrpSpPr>
                <a:grpSpLocks/>
              </p:cNvGrpSpPr>
              <p:nvPr/>
            </p:nvGrpSpPr>
            <p:grpSpPr bwMode="auto">
              <a:xfrm>
                <a:off x="6435658" y="1578918"/>
                <a:ext cx="1948595" cy="1966860"/>
                <a:chOff x="7510272" y="2542032"/>
                <a:chExt cx="676656" cy="682752"/>
              </a:xfrm>
            </p:grpSpPr>
            <p:pic>
              <p:nvPicPr>
                <p:cNvPr id="956449" name="椭圆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0272" y="2542032"/>
                  <a:ext cx="676656" cy="682752"/>
                </a:xfrm>
                <a:prstGeom prst="rect">
                  <a:avLst/>
                </a:prstGeom>
                <a:noFill/>
                <a:extLst>
                  <a:ext uri="{909E8E84-426E-40DD-AFC4-6F175D3DCCD1}">
                    <a14:hiddenFill xmlns:a14="http://schemas.microsoft.com/office/drawing/2010/main">
                      <a:solidFill>
                        <a:srgbClr val="FFFFFF"/>
                      </a:solidFill>
                    </a14:hiddenFill>
                  </a:ext>
                </a:extLst>
              </p:spPr>
            </p:pic>
            <p:sp>
              <p:nvSpPr>
                <p:cNvPr id="956450" name="Text Box 34"/>
                <p:cNvSpPr txBox="1">
                  <a:spLocks noChangeArrowheads="1"/>
                </p:cNvSpPr>
                <p:nvPr/>
              </p:nvSpPr>
              <p:spPr bwMode="auto">
                <a:xfrm>
                  <a:off x="7616539" y="2651273"/>
                  <a:ext cx="458409" cy="45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13" name="椭圆 12"/>
              <p:cNvGrpSpPr>
                <a:grpSpLocks/>
              </p:cNvGrpSpPr>
              <p:nvPr/>
            </p:nvGrpSpPr>
            <p:grpSpPr bwMode="auto">
              <a:xfrm>
                <a:off x="6593652" y="1754531"/>
                <a:ext cx="1632606" cy="1633196"/>
                <a:chOff x="7565136" y="2602992"/>
                <a:chExt cx="566928" cy="566928"/>
              </a:xfrm>
            </p:grpSpPr>
            <p:pic>
              <p:nvPicPr>
                <p:cNvPr id="956452" name="椭圆 1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65136" y="2602992"/>
                  <a:ext cx="566928" cy="566928"/>
                </a:xfrm>
                <a:prstGeom prst="rect">
                  <a:avLst/>
                </a:prstGeom>
                <a:noFill/>
                <a:extLst>
                  <a:ext uri="{909E8E84-426E-40DD-AFC4-6F175D3DCCD1}">
                    <a14:hiddenFill xmlns:a14="http://schemas.microsoft.com/office/drawing/2010/main">
                      <a:solidFill>
                        <a:srgbClr val="FFFFFF"/>
                      </a:solidFill>
                    </a14:hiddenFill>
                  </a:ext>
                </a:extLst>
              </p:spPr>
            </p:pic>
            <p:sp>
              <p:nvSpPr>
                <p:cNvPr id="956453" name="Text Box 37"/>
                <p:cNvSpPr txBox="1">
                  <a:spLocks noChangeArrowheads="1"/>
                </p:cNvSpPr>
                <p:nvPr/>
              </p:nvSpPr>
              <p:spPr bwMode="auto">
                <a:xfrm>
                  <a:off x="7653743" y="2691246"/>
                  <a:ext cx="379803" cy="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sp>
          <p:nvSpPr>
            <p:cNvPr id="2" name="文本框 87"/>
            <p:cNvSpPr txBox="1">
              <a:spLocks noChangeArrowheads="1"/>
            </p:cNvSpPr>
            <p:nvPr/>
          </p:nvSpPr>
          <p:spPr bwMode="auto">
            <a:xfrm>
              <a:off x="9936016" y="3300252"/>
              <a:ext cx="1041627" cy="6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a:solidFill>
                    <a:srgbClr val="FFFFFF"/>
                  </a:solidFill>
                  <a:effectLst>
                    <a:outerShdw blurRad="38100" dist="38100" dir="2700000" algn="tl">
                      <a:srgbClr val="C0C0C0"/>
                    </a:outerShdw>
                  </a:effectLst>
                  <a:latin typeface="Impact" pitchFamily="34" charset="0"/>
                </a:rPr>
                <a:t>4</a:t>
              </a:r>
              <a:endParaRPr lang="zh-CN" altLang="en-US" sz="3600">
                <a:solidFill>
                  <a:srgbClr val="FFFFFF"/>
                </a:solidFill>
                <a:effectLst>
                  <a:outerShdw blurRad="38100" dist="38100" dir="2700000" algn="tl">
                    <a:srgbClr val="C0C0C0"/>
                  </a:outerShdw>
                </a:effectLst>
                <a:latin typeface="Impact" pitchFamily="34" charset="0"/>
              </a:endParaRPr>
            </a:p>
          </p:txBody>
        </p:sp>
      </p:grpSp>
      <p:sp>
        <p:nvSpPr>
          <p:cNvPr id="956455" name="文本框 89"/>
          <p:cNvSpPr txBox="1">
            <a:spLocks noChangeArrowheads="1"/>
          </p:cNvSpPr>
          <p:nvPr/>
        </p:nvSpPr>
        <p:spPr bwMode="auto">
          <a:xfrm>
            <a:off x="9029700" y="3789363"/>
            <a:ext cx="91281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800">
                <a:solidFill>
                  <a:srgbClr val="FFFFFF"/>
                </a:solidFill>
                <a:latin typeface="Impact" pitchFamily="34" charset="0"/>
              </a:rPr>
              <a:t>STEP</a:t>
            </a:r>
            <a:endParaRPr lang="zh-CN" altLang="en-US" sz="2800">
              <a:solidFill>
                <a:srgbClr val="FFFFFF"/>
              </a:solidFill>
              <a:latin typeface="Impact" pitchFamily="34" charset="0"/>
            </a:endParaRPr>
          </a:p>
        </p:txBody>
      </p:sp>
      <p:sp>
        <p:nvSpPr>
          <p:cNvPr id="956456" name="文本框 91"/>
          <p:cNvSpPr txBox="1">
            <a:spLocks noChangeArrowheads="1"/>
          </p:cNvSpPr>
          <p:nvPr/>
        </p:nvSpPr>
        <p:spPr bwMode="auto">
          <a:xfrm>
            <a:off x="8820170" y="2241550"/>
            <a:ext cx="14065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FFFFFF"/>
                </a:solidFill>
                <a:latin typeface="微软雅黑" pitchFamily="34" charset="-122"/>
                <a:ea typeface="微软雅黑" pitchFamily="34" charset="-122"/>
              </a:rPr>
              <a:t>添加标题</a:t>
            </a:r>
          </a:p>
        </p:txBody>
      </p:sp>
      <p:grpSp>
        <p:nvGrpSpPr>
          <p:cNvPr id="16" name="组合 15"/>
          <p:cNvGrpSpPr>
            <a:grpSpLocks/>
          </p:cNvGrpSpPr>
          <p:nvPr/>
        </p:nvGrpSpPr>
        <p:grpSpPr bwMode="auto">
          <a:xfrm>
            <a:off x="6157913" y="1270000"/>
            <a:ext cx="2611437" cy="5438775"/>
            <a:chOff x="6113905" y="969500"/>
            <a:chExt cx="2616200" cy="5312030"/>
          </a:xfrm>
        </p:grpSpPr>
        <p:grpSp>
          <p:nvGrpSpPr>
            <p:cNvPr id="17" name="矩形 16"/>
            <p:cNvGrpSpPr>
              <a:grpSpLocks/>
            </p:cNvGrpSpPr>
            <p:nvPr/>
          </p:nvGrpSpPr>
          <p:grpSpPr bwMode="auto">
            <a:xfrm>
              <a:off x="7793737" y="1816569"/>
              <a:ext cx="178793" cy="3625928"/>
              <a:chOff x="5846064" y="1524000"/>
              <a:chExt cx="134112" cy="2718816"/>
            </a:xfrm>
          </p:grpSpPr>
          <p:pic>
            <p:nvPicPr>
              <p:cNvPr id="956459" name="矩形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6064" y="1524000"/>
                <a:ext cx="134112" cy="2718816"/>
              </a:xfrm>
              <a:prstGeom prst="rect">
                <a:avLst/>
              </a:prstGeom>
              <a:noFill/>
              <a:extLst>
                <a:ext uri="{909E8E84-426E-40DD-AFC4-6F175D3DCCD1}">
                  <a14:hiddenFill xmlns:a14="http://schemas.microsoft.com/office/drawing/2010/main">
                    <a:solidFill>
                      <a:srgbClr val="FFFFFF"/>
                    </a:solidFill>
                  </a14:hiddenFill>
                </a:ext>
              </a:extLst>
            </p:spPr>
          </p:pic>
          <p:sp>
            <p:nvSpPr>
              <p:cNvPr id="956460" name="Text Box 44"/>
              <p:cNvSpPr txBox="1">
                <a:spLocks noChangeArrowheads="1"/>
              </p:cNvSpPr>
              <p:nvPr/>
            </p:nvSpPr>
            <p:spPr bwMode="auto">
              <a:xfrm>
                <a:off x="5851344" y="1530708"/>
                <a:ext cx="120998" cy="270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956461" name="组合 17"/>
            <p:cNvGrpSpPr>
              <a:grpSpLocks/>
            </p:cNvGrpSpPr>
            <p:nvPr/>
          </p:nvGrpSpPr>
          <p:grpSpPr bwMode="auto">
            <a:xfrm>
              <a:off x="6113905" y="969500"/>
              <a:ext cx="2616200" cy="5312030"/>
              <a:chOff x="6113905" y="969500"/>
              <a:chExt cx="2616200" cy="5312030"/>
            </a:xfrm>
          </p:grpSpPr>
          <p:sp>
            <p:nvSpPr>
              <p:cNvPr id="19" name="Freeform 5"/>
              <p:cNvSpPr>
                <a:spLocks/>
              </p:cNvSpPr>
              <p:nvPr/>
            </p:nvSpPr>
            <p:spPr bwMode="auto">
              <a:xfrm>
                <a:off x="6113905" y="1825379"/>
                <a:ext cx="2616200" cy="3606475"/>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E87272"/>
                  </a:gs>
                  <a:gs pos="100000">
                    <a:srgbClr val="F2B0B0"/>
                  </a:gs>
                </a:gsLst>
                <a:lin ang="2700000" scaled="1"/>
              </a:gradFill>
              <a:ln>
                <a:noFill/>
              </a:ln>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pic>
            <p:nvPicPr>
              <p:cNvPr id="956463" name="图片 19"/>
              <p:cNvPicPr>
                <a:picLocks noChangeAspect="1"/>
              </p:cNvPicPr>
              <p:nvPr/>
            </p:nvPicPr>
            <p:blipFill>
              <a:blip r:embed="rId4" cstate="print">
                <a:grayscl/>
                <a:extLst>
                  <a:ext uri="{28A0092B-C50C-407E-A947-70E740481C1C}">
                    <a14:useLocalDpi xmlns:a14="http://schemas.microsoft.com/office/drawing/2010/main" val="0"/>
                  </a:ext>
                </a:extLst>
              </a:blip>
              <a:srcRect b="72279"/>
              <a:stretch>
                <a:fillRect/>
              </a:stretch>
            </p:blipFill>
            <p:spPr bwMode="auto">
              <a:xfrm rot="5400000">
                <a:off x="3601185" y="3482347"/>
                <a:ext cx="5312030" cy="28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21" name="组合 20"/>
          <p:cNvGrpSpPr>
            <a:grpSpLocks/>
          </p:cNvGrpSpPr>
          <p:nvPr/>
        </p:nvGrpSpPr>
        <p:grpSpPr bwMode="auto">
          <a:xfrm>
            <a:off x="7500938" y="3546475"/>
            <a:ext cx="1039812" cy="885825"/>
            <a:chOff x="7460322" y="3193380"/>
            <a:chExt cx="1041627" cy="864270"/>
          </a:xfrm>
        </p:grpSpPr>
        <p:grpSp>
          <p:nvGrpSpPr>
            <p:cNvPr id="956465" name="组合 21"/>
            <p:cNvGrpSpPr>
              <a:grpSpLocks/>
            </p:cNvGrpSpPr>
            <p:nvPr/>
          </p:nvGrpSpPr>
          <p:grpSpPr bwMode="auto">
            <a:xfrm>
              <a:off x="7549001" y="3193380"/>
              <a:ext cx="867068" cy="864270"/>
              <a:chOff x="6462235" y="1620217"/>
              <a:chExt cx="1872944" cy="1866900"/>
            </a:xfrm>
          </p:grpSpPr>
          <p:sp>
            <p:nvSpPr>
              <p:cNvPr id="24" name="任意多边形 23"/>
              <p:cNvSpPr/>
              <p:nvPr/>
            </p:nvSpPr>
            <p:spPr>
              <a:xfrm>
                <a:off x="6463049" y="1620217"/>
                <a:ext cx="1865273"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13">
                  <a:solidFill>
                    <a:prstClr val="white"/>
                  </a:solidFill>
                </a:endParaRPr>
              </a:p>
            </p:txBody>
          </p:sp>
          <p:grpSp>
            <p:nvGrpSpPr>
              <p:cNvPr id="25" name="椭圆 24"/>
              <p:cNvGrpSpPr>
                <a:grpSpLocks/>
              </p:cNvGrpSpPr>
              <p:nvPr/>
            </p:nvGrpSpPr>
            <p:grpSpPr bwMode="auto">
              <a:xfrm>
                <a:off x="6429127" y="1578918"/>
                <a:ext cx="1966150" cy="1966860"/>
                <a:chOff x="5650992" y="2542032"/>
                <a:chExt cx="682752" cy="682752"/>
              </a:xfrm>
            </p:grpSpPr>
            <p:pic>
              <p:nvPicPr>
                <p:cNvPr id="956468" name="椭圆 2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0992" y="2542032"/>
                  <a:ext cx="682752" cy="682752"/>
                </a:xfrm>
                <a:prstGeom prst="rect">
                  <a:avLst/>
                </a:prstGeom>
                <a:noFill/>
                <a:extLst>
                  <a:ext uri="{909E8E84-426E-40DD-AFC4-6F175D3DCCD1}">
                    <a14:hiddenFill xmlns:a14="http://schemas.microsoft.com/office/drawing/2010/main">
                      <a:solidFill>
                        <a:srgbClr val="FFFFFF"/>
                      </a:solidFill>
                    </a14:hiddenFill>
                  </a:ext>
                </a:extLst>
              </p:spPr>
            </p:pic>
            <p:sp>
              <p:nvSpPr>
                <p:cNvPr id="956469" name="Text Box 53"/>
                <p:cNvSpPr txBox="1">
                  <a:spLocks noChangeArrowheads="1"/>
                </p:cNvSpPr>
                <p:nvPr/>
              </p:nvSpPr>
              <p:spPr bwMode="auto">
                <a:xfrm>
                  <a:off x="5759527" y="2651273"/>
                  <a:ext cx="458409" cy="45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26" name="椭圆 25"/>
              <p:cNvGrpSpPr>
                <a:grpSpLocks/>
              </p:cNvGrpSpPr>
              <p:nvPr/>
            </p:nvGrpSpPr>
            <p:grpSpPr bwMode="auto">
              <a:xfrm>
                <a:off x="6587121" y="1754531"/>
                <a:ext cx="1632606" cy="1633196"/>
                <a:chOff x="5705856" y="2602992"/>
                <a:chExt cx="566928" cy="566928"/>
              </a:xfrm>
            </p:grpSpPr>
            <p:pic>
              <p:nvPicPr>
                <p:cNvPr id="956471" name="椭圆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05856" y="2602992"/>
                  <a:ext cx="566928" cy="566928"/>
                </a:xfrm>
                <a:prstGeom prst="rect">
                  <a:avLst/>
                </a:prstGeom>
                <a:noFill/>
                <a:extLst>
                  <a:ext uri="{909E8E84-426E-40DD-AFC4-6F175D3DCCD1}">
                    <a14:hiddenFill xmlns:a14="http://schemas.microsoft.com/office/drawing/2010/main">
                      <a:solidFill>
                        <a:srgbClr val="FFFFFF"/>
                      </a:solidFill>
                    </a14:hiddenFill>
                  </a:ext>
                </a:extLst>
              </p:spPr>
            </p:pic>
            <p:sp>
              <p:nvSpPr>
                <p:cNvPr id="956472" name="Text Box 56"/>
                <p:cNvSpPr txBox="1">
                  <a:spLocks noChangeArrowheads="1"/>
                </p:cNvSpPr>
                <p:nvPr/>
              </p:nvSpPr>
              <p:spPr bwMode="auto">
                <a:xfrm>
                  <a:off x="5796731" y="2691246"/>
                  <a:ext cx="379803" cy="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sp>
          <p:nvSpPr>
            <p:cNvPr id="23" name="文本框 71"/>
            <p:cNvSpPr txBox="1">
              <a:spLocks noChangeArrowheads="1"/>
            </p:cNvSpPr>
            <p:nvPr/>
          </p:nvSpPr>
          <p:spPr bwMode="auto">
            <a:xfrm>
              <a:off x="7460322" y="3300252"/>
              <a:ext cx="1041627" cy="6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a:solidFill>
                    <a:srgbClr val="FFFFFF"/>
                  </a:solidFill>
                  <a:effectLst>
                    <a:outerShdw blurRad="38100" dist="38100" dir="2700000" algn="tl">
                      <a:srgbClr val="C0C0C0"/>
                    </a:outerShdw>
                  </a:effectLst>
                  <a:latin typeface="Impact" pitchFamily="34" charset="0"/>
                </a:rPr>
                <a:t>3</a:t>
              </a:r>
              <a:endParaRPr lang="zh-CN" altLang="en-US" sz="3600">
                <a:solidFill>
                  <a:srgbClr val="FFFFFF"/>
                </a:solidFill>
                <a:effectLst>
                  <a:outerShdw blurRad="38100" dist="38100" dir="2700000" algn="tl">
                    <a:srgbClr val="C0C0C0"/>
                  </a:outerShdw>
                </a:effectLst>
                <a:latin typeface="Impact" pitchFamily="34" charset="0"/>
              </a:endParaRPr>
            </a:p>
          </p:txBody>
        </p:sp>
      </p:grpSp>
      <p:sp>
        <p:nvSpPr>
          <p:cNvPr id="956474" name="文本框 73"/>
          <p:cNvSpPr txBox="1">
            <a:spLocks noChangeArrowheads="1"/>
          </p:cNvSpPr>
          <p:nvPr/>
        </p:nvSpPr>
        <p:spPr bwMode="auto">
          <a:xfrm>
            <a:off x="6557963" y="3789363"/>
            <a:ext cx="91122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800">
                <a:solidFill>
                  <a:srgbClr val="FFFFFF"/>
                </a:solidFill>
                <a:latin typeface="Impact" pitchFamily="34" charset="0"/>
              </a:rPr>
              <a:t>STEP</a:t>
            </a:r>
            <a:endParaRPr lang="zh-CN" altLang="en-US" sz="2800">
              <a:solidFill>
                <a:srgbClr val="FFFFFF"/>
              </a:solidFill>
              <a:latin typeface="Impact" pitchFamily="34" charset="0"/>
            </a:endParaRPr>
          </a:p>
        </p:txBody>
      </p:sp>
      <p:sp>
        <p:nvSpPr>
          <p:cNvPr id="956475" name="文本框 75"/>
          <p:cNvSpPr txBox="1">
            <a:spLocks noChangeArrowheads="1"/>
          </p:cNvSpPr>
          <p:nvPr/>
        </p:nvSpPr>
        <p:spPr bwMode="auto">
          <a:xfrm>
            <a:off x="6350000" y="2241550"/>
            <a:ext cx="1404938"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FFFFFF"/>
                </a:solidFill>
                <a:latin typeface="微软雅黑" pitchFamily="34" charset="-122"/>
                <a:ea typeface="微软雅黑" pitchFamily="34" charset="-122"/>
              </a:rPr>
              <a:t>添加标题</a:t>
            </a:r>
          </a:p>
        </p:txBody>
      </p:sp>
      <p:grpSp>
        <p:nvGrpSpPr>
          <p:cNvPr id="29" name="组合 28"/>
          <p:cNvGrpSpPr>
            <a:grpSpLocks/>
          </p:cNvGrpSpPr>
          <p:nvPr/>
        </p:nvGrpSpPr>
        <p:grpSpPr bwMode="auto">
          <a:xfrm>
            <a:off x="3676650" y="1270000"/>
            <a:ext cx="2611438" cy="5438775"/>
            <a:chOff x="3630295" y="969500"/>
            <a:chExt cx="2616200" cy="5312030"/>
          </a:xfrm>
        </p:grpSpPr>
        <p:grpSp>
          <p:nvGrpSpPr>
            <p:cNvPr id="30" name="矩形 29"/>
            <p:cNvGrpSpPr>
              <a:grpSpLocks/>
            </p:cNvGrpSpPr>
            <p:nvPr/>
          </p:nvGrpSpPr>
          <p:grpSpPr bwMode="auto">
            <a:xfrm>
              <a:off x="5306892" y="1816569"/>
              <a:ext cx="178793" cy="3625928"/>
              <a:chOff x="3980688" y="1524000"/>
              <a:chExt cx="134112" cy="2718816"/>
            </a:xfrm>
          </p:grpSpPr>
          <p:pic>
            <p:nvPicPr>
              <p:cNvPr id="956478" name="矩形 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0688" y="1524000"/>
                <a:ext cx="134112" cy="2718816"/>
              </a:xfrm>
              <a:prstGeom prst="rect">
                <a:avLst/>
              </a:prstGeom>
              <a:noFill/>
              <a:extLst>
                <a:ext uri="{909E8E84-426E-40DD-AFC4-6F175D3DCCD1}">
                  <a14:hiddenFill xmlns:a14="http://schemas.microsoft.com/office/drawing/2010/main">
                    <a:solidFill>
                      <a:srgbClr val="FFFFFF"/>
                    </a:solidFill>
                  </a14:hiddenFill>
                </a:ext>
              </a:extLst>
            </p:spPr>
          </p:pic>
          <p:sp>
            <p:nvSpPr>
              <p:cNvPr id="956479" name="Text Box 63"/>
              <p:cNvSpPr txBox="1">
                <a:spLocks noChangeArrowheads="1"/>
              </p:cNvSpPr>
              <p:nvPr/>
            </p:nvSpPr>
            <p:spPr bwMode="auto">
              <a:xfrm>
                <a:off x="3988394" y="1530708"/>
                <a:ext cx="120998" cy="270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956480" name="组合 30"/>
            <p:cNvGrpSpPr>
              <a:grpSpLocks/>
            </p:cNvGrpSpPr>
            <p:nvPr/>
          </p:nvGrpSpPr>
          <p:grpSpPr bwMode="auto">
            <a:xfrm>
              <a:off x="3630295" y="969500"/>
              <a:ext cx="2616200" cy="5312030"/>
              <a:chOff x="3630295" y="969500"/>
              <a:chExt cx="2616200" cy="5312030"/>
            </a:xfrm>
          </p:grpSpPr>
          <p:sp>
            <p:nvSpPr>
              <p:cNvPr id="32" name="Freeform 5"/>
              <p:cNvSpPr>
                <a:spLocks/>
              </p:cNvSpPr>
              <p:nvPr/>
            </p:nvSpPr>
            <p:spPr bwMode="auto">
              <a:xfrm>
                <a:off x="3630295" y="1825379"/>
                <a:ext cx="2616200" cy="3606475"/>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EB9624"/>
                  </a:gs>
                  <a:gs pos="100000">
                    <a:srgbClr val="FFD08B"/>
                  </a:gs>
                </a:gsLst>
                <a:lin ang="2700000" scaled="1"/>
              </a:gradFill>
              <a:ln>
                <a:noFill/>
              </a:ln>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pic>
            <p:nvPicPr>
              <p:cNvPr id="956482" name="图片 32"/>
              <p:cNvPicPr>
                <a:picLocks noChangeAspect="1"/>
              </p:cNvPicPr>
              <p:nvPr/>
            </p:nvPicPr>
            <p:blipFill>
              <a:blip r:embed="rId4" cstate="print">
                <a:grayscl/>
                <a:extLst>
                  <a:ext uri="{28A0092B-C50C-407E-A947-70E740481C1C}">
                    <a14:useLocalDpi xmlns:a14="http://schemas.microsoft.com/office/drawing/2010/main" val="0"/>
                  </a:ext>
                </a:extLst>
              </a:blip>
              <a:srcRect b="72279"/>
              <a:stretch>
                <a:fillRect/>
              </a:stretch>
            </p:blipFill>
            <p:spPr bwMode="auto">
              <a:xfrm rot="5400000">
                <a:off x="1117575" y="3482347"/>
                <a:ext cx="5312030" cy="28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4" name="组合 33"/>
          <p:cNvGrpSpPr>
            <a:grpSpLocks/>
          </p:cNvGrpSpPr>
          <p:nvPr/>
        </p:nvGrpSpPr>
        <p:grpSpPr bwMode="auto">
          <a:xfrm>
            <a:off x="5022850" y="3546475"/>
            <a:ext cx="1039813" cy="885825"/>
            <a:chOff x="4976712" y="3193380"/>
            <a:chExt cx="1041627" cy="864270"/>
          </a:xfrm>
        </p:grpSpPr>
        <p:grpSp>
          <p:nvGrpSpPr>
            <p:cNvPr id="956484" name="组合 34"/>
            <p:cNvGrpSpPr>
              <a:grpSpLocks/>
            </p:cNvGrpSpPr>
            <p:nvPr/>
          </p:nvGrpSpPr>
          <p:grpSpPr bwMode="auto">
            <a:xfrm>
              <a:off x="5065391" y="3193380"/>
              <a:ext cx="867068" cy="864270"/>
              <a:chOff x="6462235" y="1620217"/>
              <a:chExt cx="1872944" cy="1866900"/>
            </a:xfrm>
          </p:grpSpPr>
          <p:sp>
            <p:nvSpPr>
              <p:cNvPr id="7" name="任意多边形 36"/>
              <p:cNvSpPr/>
              <p:nvPr/>
            </p:nvSpPr>
            <p:spPr>
              <a:xfrm>
                <a:off x="6463046" y="1620217"/>
                <a:ext cx="1865273"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13">
                  <a:solidFill>
                    <a:prstClr val="white"/>
                  </a:solidFill>
                </a:endParaRPr>
              </a:p>
            </p:txBody>
          </p:sp>
          <p:grpSp>
            <p:nvGrpSpPr>
              <p:cNvPr id="38" name="椭圆 37"/>
              <p:cNvGrpSpPr>
                <a:grpSpLocks/>
              </p:cNvGrpSpPr>
              <p:nvPr/>
            </p:nvGrpSpPr>
            <p:grpSpPr bwMode="auto">
              <a:xfrm>
                <a:off x="6439695" y="1578918"/>
                <a:ext cx="1948595" cy="1966860"/>
                <a:chOff x="3791712" y="2542032"/>
                <a:chExt cx="676656" cy="682752"/>
              </a:xfrm>
            </p:grpSpPr>
            <p:pic>
              <p:nvPicPr>
                <p:cNvPr id="956487" name="椭圆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1712" y="2542032"/>
                  <a:ext cx="676656" cy="682752"/>
                </a:xfrm>
                <a:prstGeom prst="rect">
                  <a:avLst/>
                </a:prstGeom>
                <a:noFill/>
                <a:extLst>
                  <a:ext uri="{909E8E84-426E-40DD-AFC4-6F175D3DCCD1}">
                    <a14:hiddenFill xmlns:a14="http://schemas.microsoft.com/office/drawing/2010/main">
                      <a:solidFill>
                        <a:srgbClr val="FFFFFF"/>
                      </a:solidFill>
                    </a14:hiddenFill>
                  </a:ext>
                </a:extLst>
              </p:spPr>
            </p:pic>
            <p:sp>
              <p:nvSpPr>
                <p:cNvPr id="956488" name="Text Box 72"/>
                <p:cNvSpPr txBox="1">
                  <a:spLocks noChangeArrowheads="1"/>
                </p:cNvSpPr>
                <p:nvPr/>
              </p:nvSpPr>
              <p:spPr bwMode="auto">
                <a:xfrm>
                  <a:off x="3896577" y="2651273"/>
                  <a:ext cx="458409" cy="45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39" name="椭圆 38"/>
              <p:cNvGrpSpPr>
                <a:grpSpLocks/>
              </p:cNvGrpSpPr>
              <p:nvPr/>
            </p:nvGrpSpPr>
            <p:grpSpPr bwMode="auto">
              <a:xfrm>
                <a:off x="6580135" y="1754531"/>
                <a:ext cx="1650161" cy="1633196"/>
                <a:chOff x="3840480" y="2602992"/>
                <a:chExt cx="573024" cy="566928"/>
              </a:xfrm>
            </p:grpSpPr>
            <p:pic>
              <p:nvPicPr>
                <p:cNvPr id="956490" name="椭圆 3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0480" y="2602992"/>
                  <a:ext cx="573024" cy="566928"/>
                </a:xfrm>
                <a:prstGeom prst="rect">
                  <a:avLst/>
                </a:prstGeom>
                <a:noFill/>
                <a:extLst>
                  <a:ext uri="{909E8E84-426E-40DD-AFC4-6F175D3DCCD1}">
                    <a14:hiddenFill xmlns:a14="http://schemas.microsoft.com/office/drawing/2010/main">
                      <a:solidFill>
                        <a:srgbClr val="FFFFFF"/>
                      </a:solidFill>
                    </a14:hiddenFill>
                  </a:ext>
                </a:extLst>
              </p:spPr>
            </p:pic>
            <p:sp>
              <p:nvSpPr>
                <p:cNvPr id="956491" name="Text Box 75"/>
                <p:cNvSpPr txBox="1">
                  <a:spLocks noChangeArrowheads="1"/>
                </p:cNvSpPr>
                <p:nvPr/>
              </p:nvSpPr>
              <p:spPr bwMode="auto">
                <a:xfrm>
                  <a:off x="3933781" y="2691246"/>
                  <a:ext cx="379803" cy="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sp>
          <p:nvSpPr>
            <p:cNvPr id="36" name="文本框 55"/>
            <p:cNvSpPr txBox="1">
              <a:spLocks noChangeArrowheads="1"/>
            </p:cNvSpPr>
            <p:nvPr/>
          </p:nvSpPr>
          <p:spPr bwMode="auto">
            <a:xfrm>
              <a:off x="4976712" y="3300252"/>
              <a:ext cx="1041627" cy="6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a:solidFill>
                    <a:srgbClr val="FFFFFF"/>
                  </a:solidFill>
                  <a:effectLst>
                    <a:outerShdw blurRad="38100" dist="38100" dir="2700000" algn="tl">
                      <a:srgbClr val="C0C0C0"/>
                    </a:outerShdw>
                  </a:effectLst>
                  <a:latin typeface="Impact" pitchFamily="34" charset="0"/>
                </a:rPr>
                <a:t>2</a:t>
              </a:r>
              <a:endParaRPr lang="zh-CN" altLang="en-US" sz="3600">
                <a:solidFill>
                  <a:srgbClr val="FFFFFF"/>
                </a:solidFill>
                <a:effectLst>
                  <a:outerShdw blurRad="38100" dist="38100" dir="2700000" algn="tl">
                    <a:srgbClr val="C0C0C0"/>
                  </a:outerShdw>
                </a:effectLst>
                <a:latin typeface="Impact" pitchFamily="34" charset="0"/>
              </a:endParaRPr>
            </a:p>
          </p:txBody>
        </p:sp>
      </p:grpSp>
      <p:sp>
        <p:nvSpPr>
          <p:cNvPr id="956493" name="文本框 57"/>
          <p:cNvSpPr txBox="1">
            <a:spLocks noChangeArrowheads="1"/>
          </p:cNvSpPr>
          <p:nvPr/>
        </p:nvSpPr>
        <p:spPr bwMode="auto">
          <a:xfrm>
            <a:off x="4078288" y="3789363"/>
            <a:ext cx="91281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800">
                <a:solidFill>
                  <a:srgbClr val="FFFFFF"/>
                </a:solidFill>
                <a:latin typeface="Impact" pitchFamily="34" charset="0"/>
              </a:rPr>
              <a:t>STEP</a:t>
            </a:r>
            <a:endParaRPr lang="zh-CN" altLang="en-US" sz="2800">
              <a:solidFill>
                <a:srgbClr val="FFFFFF"/>
              </a:solidFill>
              <a:latin typeface="Impact" pitchFamily="34" charset="0"/>
            </a:endParaRPr>
          </a:p>
        </p:txBody>
      </p:sp>
      <p:sp>
        <p:nvSpPr>
          <p:cNvPr id="956494" name="文本框 59"/>
          <p:cNvSpPr txBox="1">
            <a:spLocks noChangeArrowheads="1"/>
          </p:cNvSpPr>
          <p:nvPr/>
        </p:nvSpPr>
        <p:spPr bwMode="auto">
          <a:xfrm>
            <a:off x="3870325" y="2241550"/>
            <a:ext cx="14065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FFFFFF"/>
                </a:solidFill>
                <a:latin typeface="微软雅黑" pitchFamily="34" charset="-122"/>
                <a:ea typeface="微软雅黑" pitchFamily="34" charset="-122"/>
              </a:rPr>
              <a:t>添加标题</a:t>
            </a:r>
          </a:p>
        </p:txBody>
      </p:sp>
      <p:grpSp>
        <p:nvGrpSpPr>
          <p:cNvPr id="42" name="组合 41"/>
          <p:cNvGrpSpPr>
            <a:grpSpLocks/>
          </p:cNvGrpSpPr>
          <p:nvPr/>
        </p:nvGrpSpPr>
        <p:grpSpPr bwMode="auto">
          <a:xfrm>
            <a:off x="1274763" y="1270000"/>
            <a:ext cx="2611437" cy="5438775"/>
            <a:chOff x="1222375" y="969500"/>
            <a:chExt cx="2616200" cy="5312030"/>
          </a:xfrm>
        </p:grpSpPr>
        <p:grpSp>
          <p:nvGrpSpPr>
            <p:cNvPr id="43" name="矩形 42"/>
            <p:cNvGrpSpPr>
              <a:grpSpLocks/>
            </p:cNvGrpSpPr>
            <p:nvPr/>
          </p:nvGrpSpPr>
          <p:grpSpPr bwMode="auto">
            <a:xfrm>
              <a:off x="2901317" y="1816569"/>
              <a:ext cx="178793" cy="3625928"/>
              <a:chOff x="2176272" y="1524000"/>
              <a:chExt cx="134112" cy="2718816"/>
            </a:xfrm>
          </p:grpSpPr>
          <p:pic>
            <p:nvPicPr>
              <p:cNvPr id="956497" name="矩形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272" y="1524000"/>
                <a:ext cx="134112" cy="2718816"/>
              </a:xfrm>
              <a:prstGeom prst="rect">
                <a:avLst/>
              </a:prstGeom>
              <a:noFill/>
              <a:extLst>
                <a:ext uri="{909E8E84-426E-40DD-AFC4-6F175D3DCCD1}">
                  <a14:hiddenFill xmlns:a14="http://schemas.microsoft.com/office/drawing/2010/main">
                    <a:solidFill>
                      <a:srgbClr val="FFFFFF"/>
                    </a:solidFill>
                  </a14:hiddenFill>
                </a:ext>
              </a:extLst>
            </p:spPr>
          </p:pic>
          <p:sp>
            <p:nvSpPr>
              <p:cNvPr id="956498" name="Text Box 82"/>
              <p:cNvSpPr txBox="1">
                <a:spLocks noChangeArrowheads="1"/>
              </p:cNvSpPr>
              <p:nvPr/>
            </p:nvSpPr>
            <p:spPr bwMode="auto">
              <a:xfrm>
                <a:off x="2182219" y="1530708"/>
                <a:ext cx="120998" cy="270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956499" name="组合 43"/>
            <p:cNvGrpSpPr>
              <a:grpSpLocks/>
            </p:cNvGrpSpPr>
            <p:nvPr/>
          </p:nvGrpSpPr>
          <p:grpSpPr bwMode="auto">
            <a:xfrm>
              <a:off x="1222375" y="969500"/>
              <a:ext cx="2616200" cy="5312030"/>
              <a:chOff x="1222375" y="969500"/>
              <a:chExt cx="2616200" cy="5312030"/>
            </a:xfrm>
          </p:grpSpPr>
          <p:sp>
            <p:nvSpPr>
              <p:cNvPr id="45" name="Freeform 5"/>
              <p:cNvSpPr>
                <a:spLocks/>
              </p:cNvSpPr>
              <p:nvPr/>
            </p:nvSpPr>
            <p:spPr bwMode="auto">
              <a:xfrm>
                <a:off x="1222375" y="1825379"/>
                <a:ext cx="2616200" cy="3606475"/>
              </a:xfrm>
              <a:custGeom>
                <a:avLst/>
                <a:gdLst>
                  <a:gd name="T0" fmla="*/ 791 w 791"/>
                  <a:gd name="T1" fmla="*/ 546 h 1092"/>
                  <a:gd name="T2" fmla="*/ 512 w 791"/>
                  <a:gd name="T3" fmla="*/ 186 h 1092"/>
                  <a:gd name="T4" fmla="*/ 512 w 791"/>
                  <a:gd name="T5" fmla="*/ 0 h 1092"/>
                  <a:gd name="T6" fmla="*/ 0 w 791"/>
                  <a:gd name="T7" fmla="*/ 0 h 1092"/>
                  <a:gd name="T8" fmla="*/ 0 w 791"/>
                  <a:gd name="T9" fmla="*/ 1092 h 1092"/>
                  <a:gd name="T10" fmla="*/ 512 w 791"/>
                  <a:gd name="T11" fmla="*/ 1092 h 1092"/>
                  <a:gd name="T12" fmla="*/ 512 w 791"/>
                  <a:gd name="T13" fmla="*/ 907 h 1092"/>
                  <a:gd name="T14" fmla="*/ 791 w 791"/>
                  <a:gd name="T15" fmla="*/ 546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1" h="1092">
                    <a:moveTo>
                      <a:pt x="791" y="546"/>
                    </a:moveTo>
                    <a:cubicBezTo>
                      <a:pt x="791" y="373"/>
                      <a:pt x="672" y="227"/>
                      <a:pt x="512" y="186"/>
                    </a:cubicBezTo>
                    <a:cubicBezTo>
                      <a:pt x="512" y="0"/>
                      <a:pt x="512" y="0"/>
                      <a:pt x="512" y="0"/>
                    </a:cubicBezTo>
                    <a:cubicBezTo>
                      <a:pt x="0" y="0"/>
                      <a:pt x="0" y="0"/>
                      <a:pt x="0" y="0"/>
                    </a:cubicBezTo>
                    <a:cubicBezTo>
                      <a:pt x="0" y="1092"/>
                      <a:pt x="0" y="1092"/>
                      <a:pt x="0" y="1092"/>
                    </a:cubicBezTo>
                    <a:cubicBezTo>
                      <a:pt x="512" y="1092"/>
                      <a:pt x="512" y="1092"/>
                      <a:pt x="512" y="1092"/>
                    </a:cubicBezTo>
                    <a:cubicBezTo>
                      <a:pt x="512" y="907"/>
                      <a:pt x="512" y="907"/>
                      <a:pt x="512" y="907"/>
                    </a:cubicBezTo>
                    <a:cubicBezTo>
                      <a:pt x="672" y="865"/>
                      <a:pt x="791" y="720"/>
                      <a:pt x="791" y="546"/>
                    </a:cubicBezTo>
                    <a:close/>
                  </a:path>
                </a:pathLst>
              </a:custGeom>
              <a:gradFill>
                <a:gsLst>
                  <a:gs pos="0">
                    <a:srgbClr val="019EAF"/>
                  </a:gs>
                  <a:gs pos="100000">
                    <a:srgbClr val="01CCE1"/>
                  </a:gs>
                </a:gsLst>
                <a:lin ang="2700000" scaled="1"/>
              </a:gradFill>
              <a:ln>
                <a:noFill/>
              </a:ln>
            </p:spPr>
            <p:txBody>
              <a:bodyPr lIns="68580" tIns="34290" rIns="68580" bIns="34290"/>
              <a:lstStyle/>
              <a:p>
                <a:pPr defTabSz="685800" fontAlgn="auto">
                  <a:spcBef>
                    <a:spcPts val="0"/>
                  </a:spcBef>
                  <a:spcAft>
                    <a:spcPts val="0"/>
                  </a:spcAft>
                  <a:defRPr/>
                </a:pPr>
                <a:endParaRPr lang="zh-CN" altLang="en-US" sz="1013">
                  <a:solidFill>
                    <a:prstClr val="black"/>
                  </a:solidFill>
                  <a:latin typeface="+mn-lt"/>
                  <a:ea typeface="+mn-ea"/>
                </a:endParaRPr>
              </a:p>
            </p:txBody>
          </p:sp>
          <p:pic>
            <p:nvPicPr>
              <p:cNvPr id="956501" name="图片 45"/>
              <p:cNvPicPr>
                <a:picLocks noChangeAspect="1"/>
              </p:cNvPicPr>
              <p:nvPr/>
            </p:nvPicPr>
            <p:blipFill>
              <a:blip r:embed="rId4" cstate="print">
                <a:grayscl/>
                <a:extLst>
                  <a:ext uri="{28A0092B-C50C-407E-A947-70E740481C1C}">
                    <a14:useLocalDpi xmlns:a14="http://schemas.microsoft.com/office/drawing/2010/main" val="0"/>
                  </a:ext>
                </a:extLst>
              </a:blip>
              <a:srcRect b="72279"/>
              <a:stretch>
                <a:fillRect/>
              </a:stretch>
            </p:blipFill>
            <p:spPr bwMode="auto">
              <a:xfrm rot="5400000">
                <a:off x="-1290345" y="3482347"/>
                <a:ext cx="5312030" cy="28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7" name="组合 46"/>
          <p:cNvGrpSpPr>
            <a:grpSpLocks/>
          </p:cNvGrpSpPr>
          <p:nvPr/>
        </p:nvGrpSpPr>
        <p:grpSpPr bwMode="auto">
          <a:xfrm>
            <a:off x="2619375" y="3546475"/>
            <a:ext cx="1039813" cy="885825"/>
            <a:chOff x="2568792" y="3193380"/>
            <a:chExt cx="1041627" cy="864270"/>
          </a:xfrm>
        </p:grpSpPr>
        <p:grpSp>
          <p:nvGrpSpPr>
            <p:cNvPr id="956503" name="组合 47"/>
            <p:cNvGrpSpPr>
              <a:grpSpLocks/>
            </p:cNvGrpSpPr>
            <p:nvPr/>
          </p:nvGrpSpPr>
          <p:grpSpPr bwMode="auto">
            <a:xfrm>
              <a:off x="2657471" y="3193380"/>
              <a:ext cx="867068" cy="864270"/>
              <a:chOff x="6462235" y="1620217"/>
              <a:chExt cx="1872944" cy="1866900"/>
            </a:xfrm>
          </p:grpSpPr>
          <p:sp>
            <p:nvSpPr>
              <p:cNvPr id="50" name="任意多边形 49"/>
              <p:cNvSpPr/>
              <p:nvPr/>
            </p:nvSpPr>
            <p:spPr>
              <a:xfrm>
                <a:off x="6463046" y="1620217"/>
                <a:ext cx="1865273" cy="1866900"/>
              </a:xfrm>
              <a:custGeom>
                <a:avLst/>
                <a:gdLst>
                  <a:gd name="connsiteX0" fmla="*/ 933450 w 1866900"/>
                  <a:gd name="connsiteY0" fmla="*/ 160062 h 1866900"/>
                  <a:gd name="connsiteX1" fmla="*/ 160062 w 1866900"/>
                  <a:gd name="connsiteY1" fmla="*/ 933450 h 1866900"/>
                  <a:gd name="connsiteX2" fmla="*/ 933450 w 1866900"/>
                  <a:gd name="connsiteY2" fmla="*/ 1706838 h 1866900"/>
                  <a:gd name="connsiteX3" fmla="*/ 1706838 w 1866900"/>
                  <a:gd name="connsiteY3" fmla="*/ 933450 h 1866900"/>
                  <a:gd name="connsiteX4" fmla="*/ 933450 w 1866900"/>
                  <a:gd name="connsiteY4" fmla="*/ 160062 h 1866900"/>
                  <a:gd name="connsiteX5" fmla="*/ 933450 w 1866900"/>
                  <a:gd name="connsiteY5" fmla="*/ 0 h 1866900"/>
                  <a:gd name="connsiteX6" fmla="*/ 1866900 w 1866900"/>
                  <a:gd name="connsiteY6" fmla="*/ 933450 h 1866900"/>
                  <a:gd name="connsiteX7" fmla="*/ 933450 w 1866900"/>
                  <a:gd name="connsiteY7" fmla="*/ 1866900 h 1866900"/>
                  <a:gd name="connsiteX8" fmla="*/ 0 w 1866900"/>
                  <a:gd name="connsiteY8" fmla="*/ 933450 h 1866900"/>
                  <a:gd name="connsiteX9" fmla="*/ 933450 w 1866900"/>
                  <a:gd name="connsiteY9"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6900" h="1866900">
                    <a:moveTo>
                      <a:pt x="933450" y="160062"/>
                    </a:moveTo>
                    <a:cubicBezTo>
                      <a:pt x="506320" y="160062"/>
                      <a:pt x="160062" y="506320"/>
                      <a:pt x="160062" y="933450"/>
                    </a:cubicBezTo>
                    <a:cubicBezTo>
                      <a:pt x="160062" y="1360580"/>
                      <a:pt x="506320" y="1706838"/>
                      <a:pt x="933450" y="1706838"/>
                    </a:cubicBezTo>
                    <a:cubicBezTo>
                      <a:pt x="1360580" y="1706838"/>
                      <a:pt x="1706838" y="1360580"/>
                      <a:pt x="1706838" y="933450"/>
                    </a:cubicBezTo>
                    <a:cubicBezTo>
                      <a:pt x="1706838" y="506320"/>
                      <a:pt x="1360580" y="160062"/>
                      <a:pt x="933450" y="160062"/>
                    </a:cubicBezTo>
                    <a:close/>
                    <a:moveTo>
                      <a:pt x="933450" y="0"/>
                    </a:moveTo>
                    <a:cubicBezTo>
                      <a:pt x="1448980" y="0"/>
                      <a:pt x="1866900" y="417920"/>
                      <a:pt x="1866900" y="933450"/>
                    </a:cubicBezTo>
                    <a:cubicBezTo>
                      <a:pt x="1866900" y="1448980"/>
                      <a:pt x="1448980" y="1866900"/>
                      <a:pt x="933450" y="1866900"/>
                    </a:cubicBezTo>
                    <a:cubicBezTo>
                      <a:pt x="417920" y="1866900"/>
                      <a:pt x="0" y="1448980"/>
                      <a:pt x="0" y="933450"/>
                    </a:cubicBezTo>
                    <a:cubicBezTo>
                      <a:pt x="0" y="417920"/>
                      <a:pt x="417920" y="0"/>
                      <a:pt x="933450" y="0"/>
                    </a:cubicBezTo>
                    <a:close/>
                  </a:path>
                </a:pathLst>
              </a:custGeom>
              <a:solidFill>
                <a:srgbClr val="F2F2F2"/>
              </a:solidFill>
              <a:ln w="22225">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13">
                  <a:solidFill>
                    <a:prstClr val="white"/>
                  </a:solidFill>
                </a:endParaRPr>
              </a:p>
            </p:txBody>
          </p:sp>
          <p:grpSp>
            <p:nvGrpSpPr>
              <p:cNvPr id="51" name="椭圆 50"/>
              <p:cNvGrpSpPr>
                <a:grpSpLocks/>
              </p:cNvGrpSpPr>
              <p:nvPr/>
            </p:nvGrpSpPr>
            <p:grpSpPr bwMode="auto">
              <a:xfrm>
                <a:off x="6462316" y="1578918"/>
                <a:ext cx="1931040" cy="1966860"/>
                <a:chOff x="1993392" y="2542032"/>
                <a:chExt cx="670560" cy="682752"/>
              </a:xfrm>
            </p:grpSpPr>
            <p:pic>
              <p:nvPicPr>
                <p:cNvPr id="956506" name="椭圆 5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3392" y="2542032"/>
                  <a:ext cx="670560" cy="682752"/>
                </a:xfrm>
                <a:prstGeom prst="rect">
                  <a:avLst/>
                </a:prstGeom>
                <a:noFill/>
                <a:extLst>
                  <a:ext uri="{909E8E84-426E-40DD-AFC4-6F175D3DCCD1}">
                    <a14:hiddenFill xmlns:a14="http://schemas.microsoft.com/office/drawing/2010/main">
                      <a:solidFill>
                        <a:srgbClr val="FFFFFF"/>
                      </a:solidFill>
                    </a14:hiddenFill>
                  </a:ext>
                </a:extLst>
              </p:spPr>
            </p:pic>
            <p:sp>
              <p:nvSpPr>
                <p:cNvPr id="956507" name="Text Box 91"/>
                <p:cNvSpPr txBox="1">
                  <a:spLocks noChangeArrowheads="1"/>
                </p:cNvSpPr>
                <p:nvPr/>
              </p:nvSpPr>
              <p:spPr bwMode="auto">
                <a:xfrm>
                  <a:off x="2090402" y="2651273"/>
                  <a:ext cx="458409" cy="458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nvGrpSpPr>
              <p:cNvPr id="52" name="椭圆 51"/>
              <p:cNvGrpSpPr>
                <a:grpSpLocks/>
              </p:cNvGrpSpPr>
              <p:nvPr/>
            </p:nvGrpSpPr>
            <p:grpSpPr bwMode="auto">
              <a:xfrm>
                <a:off x="6585200" y="1754531"/>
                <a:ext cx="1632606" cy="1633196"/>
                <a:chOff x="2036064" y="2602992"/>
                <a:chExt cx="566928" cy="566928"/>
              </a:xfrm>
            </p:grpSpPr>
            <p:pic>
              <p:nvPicPr>
                <p:cNvPr id="956509" name="椭圆 5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6064" y="2602992"/>
                  <a:ext cx="566928" cy="566928"/>
                </a:xfrm>
                <a:prstGeom prst="rect">
                  <a:avLst/>
                </a:prstGeom>
                <a:noFill/>
                <a:extLst>
                  <a:ext uri="{909E8E84-426E-40DD-AFC4-6F175D3DCCD1}">
                    <a14:hiddenFill xmlns:a14="http://schemas.microsoft.com/office/drawing/2010/main">
                      <a:solidFill>
                        <a:srgbClr val="FFFFFF"/>
                      </a:solidFill>
                    </a14:hiddenFill>
                  </a:ext>
                </a:extLst>
              </p:spPr>
            </p:pic>
            <p:sp>
              <p:nvSpPr>
                <p:cNvPr id="956510" name="Text Box 94"/>
                <p:cNvSpPr txBox="1">
                  <a:spLocks noChangeArrowheads="1"/>
                </p:cNvSpPr>
                <p:nvPr/>
              </p:nvSpPr>
              <p:spPr bwMode="auto">
                <a:xfrm>
                  <a:off x="2127606" y="2691246"/>
                  <a:ext cx="379803" cy="37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nchor="ct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Calibri" pitchFamily="34" charset="0"/>
                  </a:endParaRPr>
                </a:p>
              </p:txBody>
            </p:sp>
          </p:grpSp>
        </p:grpSp>
        <p:sp>
          <p:nvSpPr>
            <p:cNvPr id="49" name="文本框 33"/>
            <p:cNvSpPr txBox="1">
              <a:spLocks noChangeArrowheads="1"/>
            </p:cNvSpPr>
            <p:nvPr/>
          </p:nvSpPr>
          <p:spPr bwMode="auto">
            <a:xfrm>
              <a:off x="2568792" y="3300252"/>
              <a:ext cx="1041627" cy="6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3600">
                  <a:solidFill>
                    <a:srgbClr val="FFFFFF"/>
                  </a:solidFill>
                  <a:effectLst>
                    <a:outerShdw blurRad="38100" dist="38100" dir="2700000" algn="tl">
                      <a:srgbClr val="C0C0C0"/>
                    </a:outerShdw>
                  </a:effectLst>
                  <a:latin typeface="Impact" pitchFamily="34" charset="0"/>
                </a:rPr>
                <a:t>1</a:t>
              </a:r>
              <a:endParaRPr lang="zh-CN" altLang="en-US" sz="3600">
                <a:solidFill>
                  <a:srgbClr val="FFFFFF"/>
                </a:solidFill>
                <a:effectLst>
                  <a:outerShdw blurRad="38100" dist="38100" dir="2700000" algn="tl">
                    <a:srgbClr val="C0C0C0"/>
                  </a:outerShdw>
                </a:effectLst>
                <a:latin typeface="Impact" pitchFamily="34" charset="0"/>
              </a:endParaRPr>
            </a:p>
          </p:txBody>
        </p:sp>
      </p:grpSp>
      <p:pic>
        <p:nvPicPr>
          <p:cNvPr id="956512" name="Group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73238" y="4700588"/>
            <a:ext cx="723900" cy="815975"/>
          </a:xfrm>
          <a:prstGeom prst="rect">
            <a:avLst/>
          </a:prstGeom>
          <a:noFill/>
          <a:extLst>
            <a:ext uri="{909E8E84-426E-40DD-AFC4-6F175D3DCCD1}">
              <a14:hiddenFill xmlns:a14="http://schemas.microsoft.com/office/drawing/2010/main">
                <a:solidFill>
                  <a:srgbClr val="FFFFFF"/>
                </a:solidFill>
              </a14:hiddenFill>
            </a:ext>
          </a:extLst>
        </p:spPr>
      </p:pic>
      <p:sp>
        <p:nvSpPr>
          <p:cNvPr id="956513" name="文本框 44"/>
          <p:cNvSpPr txBox="1">
            <a:spLocks noChangeArrowheads="1"/>
          </p:cNvSpPr>
          <p:nvPr/>
        </p:nvSpPr>
        <p:spPr bwMode="auto">
          <a:xfrm>
            <a:off x="1674813" y="3789363"/>
            <a:ext cx="91281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en-US" altLang="zh-CN" sz="2800">
                <a:solidFill>
                  <a:srgbClr val="FFFFFF"/>
                </a:solidFill>
                <a:latin typeface="Impact" pitchFamily="34" charset="0"/>
              </a:rPr>
              <a:t>STEP</a:t>
            </a:r>
            <a:endParaRPr lang="zh-CN" altLang="en-US" sz="2800">
              <a:solidFill>
                <a:srgbClr val="FFFFFF"/>
              </a:solidFill>
              <a:latin typeface="Impact" pitchFamily="34" charset="0"/>
            </a:endParaRPr>
          </a:p>
        </p:txBody>
      </p:sp>
      <p:sp>
        <p:nvSpPr>
          <p:cNvPr id="956514" name="文本框 46"/>
          <p:cNvSpPr txBox="1">
            <a:spLocks noChangeArrowheads="1"/>
          </p:cNvSpPr>
          <p:nvPr/>
        </p:nvSpPr>
        <p:spPr bwMode="auto">
          <a:xfrm>
            <a:off x="1465263" y="2241550"/>
            <a:ext cx="14065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a:solidFill>
                  <a:srgbClr val="FFFFFF"/>
                </a:solidFill>
                <a:latin typeface="微软雅黑" pitchFamily="34" charset="-122"/>
                <a:ea typeface="微软雅黑" pitchFamily="34" charset="-122"/>
              </a:rPr>
              <a:t>添加标题</a:t>
            </a:r>
          </a:p>
        </p:txBody>
      </p:sp>
      <p:pic>
        <p:nvPicPr>
          <p:cNvPr id="956515" name="Group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176713" y="4692650"/>
            <a:ext cx="793750" cy="823913"/>
          </a:xfrm>
          <a:prstGeom prst="rect">
            <a:avLst/>
          </a:prstGeom>
          <a:noFill/>
          <a:extLst>
            <a:ext uri="{909E8E84-426E-40DD-AFC4-6F175D3DCCD1}">
              <a14:hiddenFill xmlns:a14="http://schemas.microsoft.com/office/drawing/2010/main">
                <a:solidFill>
                  <a:srgbClr val="FFFFFF"/>
                </a:solidFill>
              </a14:hiddenFill>
            </a:ext>
          </a:extLst>
        </p:spPr>
      </p:pic>
      <p:pic>
        <p:nvPicPr>
          <p:cNvPr id="956516" name="Group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99250" y="4733925"/>
            <a:ext cx="819150" cy="790575"/>
          </a:xfrm>
          <a:prstGeom prst="rect">
            <a:avLst/>
          </a:prstGeom>
          <a:noFill/>
          <a:extLst>
            <a:ext uri="{909E8E84-426E-40DD-AFC4-6F175D3DCCD1}">
              <a14:hiddenFill xmlns:a14="http://schemas.microsoft.com/office/drawing/2010/main">
                <a:solidFill>
                  <a:srgbClr val="FFFFFF"/>
                </a:solidFill>
              </a14:hiddenFill>
            </a:ext>
          </a:extLst>
        </p:spPr>
      </p:pic>
      <p:pic>
        <p:nvPicPr>
          <p:cNvPr id="956517" name="Group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132888" y="5000625"/>
            <a:ext cx="1030287" cy="533400"/>
          </a:xfrm>
          <a:prstGeom prst="rect">
            <a:avLst/>
          </a:prstGeom>
          <a:noFill/>
          <a:extLst>
            <a:ext uri="{909E8E84-426E-40DD-AFC4-6F175D3DCCD1}">
              <a14:hiddenFill xmlns:a14="http://schemas.microsoft.com/office/drawing/2010/main">
                <a:solidFill>
                  <a:srgbClr val="FFFFFF"/>
                </a:solidFill>
              </a14:hiddenFill>
            </a:ext>
          </a:extLst>
        </p:spPr>
      </p:pic>
      <p:sp>
        <p:nvSpPr>
          <p:cNvPr id="956518" name="TextBox 162"/>
          <p:cNvSpPr txBox="1">
            <a:spLocks noChangeArrowheads="1"/>
          </p:cNvSpPr>
          <p:nvPr/>
        </p:nvSpPr>
        <p:spPr bwMode="auto">
          <a:xfrm>
            <a:off x="1427163" y="2571750"/>
            <a:ext cx="15271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chemeClr val="bg1"/>
                </a:solidFill>
                <a:ea typeface="微软雅黑" pitchFamily="34" charset="-122"/>
              </a:rPr>
              <a:t>点击此处添加段落文本点击此处添加段落文本点击此处添加段落文本</a:t>
            </a:r>
            <a:endParaRPr lang="en-US" altLang="zh-CN" sz="1100">
              <a:solidFill>
                <a:schemeClr val="bg1"/>
              </a:solidFill>
              <a:ea typeface="微软雅黑" pitchFamily="34" charset="-122"/>
            </a:endParaRPr>
          </a:p>
        </p:txBody>
      </p:sp>
      <p:sp>
        <p:nvSpPr>
          <p:cNvPr id="956519" name="TextBox 163"/>
          <p:cNvSpPr txBox="1">
            <a:spLocks noChangeArrowheads="1"/>
          </p:cNvSpPr>
          <p:nvPr/>
        </p:nvSpPr>
        <p:spPr bwMode="auto">
          <a:xfrm>
            <a:off x="3848100" y="2563813"/>
            <a:ext cx="1528763"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chemeClr val="bg1"/>
                </a:solidFill>
                <a:ea typeface="微软雅黑" pitchFamily="34" charset="-122"/>
              </a:rPr>
              <a:t>点击此处添加段落文本点击此处添加段落文本点击此处添加段落文本</a:t>
            </a:r>
            <a:endParaRPr lang="en-US" altLang="zh-CN" sz="1100">
              <a:solidFill>
                <a:schemeClr val="bg1"/>
              </a:solidFill>
              <a:ea typeface="微软雅黑" pitchFamily="34" charset="-122"/>
            </a:endParaRPr>
          </a:p>
        </p:txBody>
      </p:sp>
      <p:sp>
        <p:nvSpPr>
          <p:cNvPr id="956520" name="TextBox 164"/>
          <p:cNvSpPr txBox="1">
            <a:spLocks noChangeArrowheads="1"/>
          </p:cNvSpPr>
          <p:nvPr/>
        </p:nvSpPr>
        <p:spPr bwMode="auto">
          <a:xfrm>
            <a:off x="6335713" y="2563813"/>
            <a:ext cx="15271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chemeClr val="bg1"/>
                </a:solidFill>
                <a:ea typeface="微软雅黑" pitchFamily="34" charset="-122"/>
              </a:rPr>
              <a:t>点击此处添加段落文本点击此处添加段落文本点击此处添加段落文本</a:t>
            </a:r>
            <a:endParaRPr lang="en-US" altLang="zh-CN" sz="1100">
              <a:solidFill>
                <a:schemeClr val="bg1"/>
              </a:solidFill>
              <a:ea typeface="微软雅黑" pitchFamily="34" charset="-122"/>
            </a:endParaRPr>
          </a:p>
        </p:txBody>
      </p:sp>
      <p:sp>
        <p:nvSpPr>
          <p:cNvPr id="956521" name="TextBox 165"/>
          <p:cNvSpPr txBox="1">
            <a:spLocks noChangeArrowheads="1"/>
          </p:cNvSpPr>
          <p:nvPr/>
        </p:nvSpPr>
        <p:spPr bwMode="auto">
          <a:xfrm>
            <a:off x="8807450" y="2563813"/>
            <a:ext cx="15271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2822" tIns="61411" rIns="122822" bIns="61411">
            <a:spAutoFit/>
          </a:bodyPr>
          <a:lstStyle>
            <a:lvl1pPr defTabSz="920750" eaLnBrk="0" hangingPunct="0">
              <a:defRPr>
                <a:solidFill>
                  <a:schemeClr val="tx1"/>
                </a:solidFill>
                <a:latin typeface="Arial" pitchFamily="34" charset="0"/>
                <a:ea typeface="宋体" pitchFamily="2" charset="-122"/>
              </a:defRPr>
            </a:lvl1pPr>
            <a:lvl2pPr marL="998538" indent="-384175" defTabSz="920750" eaLnBrk="0" hangingPunct="0">
              <a:defRPr>
                <a:solidFill>
                  <a:schemeClr val="tx1"/>
                </a:solidFill>
                <a:latin typeface="Arial" pitchFamily="34" charset="0"/>
                <a:ea typeface="宋体" pitchFamily="2" charset="-122"/>
              </a:defRPr>
            </a:lvl2pPr>
            <a:lvl3pPr marL="1535113" indent="-306388" defTabSz="920750" eaLnBrk="0" hangingPunct="0">
              <a:defRPr>
                <a:solidFill>
                  <a:schemeClr val="tx1"/>
                </a:solidFill>
                <a:latin typeface="Arial" pitchFamily="34" charset="0"/>
                <a:ea typeface="宋体" pitchFamily="2" charset="-122"/>
              </a:defRPr>
            </a:lvl3pPr>
            <a:lvl4pPr marL="2149475" indent="-306388" defTabSz="920750" eaLnBrk="0" hangingPunct="0">
              <a:defRPr>
                <a:solidFill>
                  <a:schemeClr val="tx1"/>
                </a:solidFill>
                <a:latin typeface="Arial" pitchFamily="34" charset="0"/>
                <a:ea typeface="宋体" pitchFamily="2" charset="-122"/>
              </a:defRPr>
            </a:lvl4pPr>
            <a:lvl5pPr marL="2763838" indent="-307975" defTabSz="920750" eaLnBrk="0" hangingPunct="0">
              <a:defRPr>
                <a:solidFill>
                  <a:schemeClr val="tx1"/>
                </a:solidFill>
                <a:latin typeface="Arial" pitchFamily="34" charset="0"/>
                <a:ea typeface="宋体" pitchFamily="2" charset="-122"/>
              </a:defRPr>
            </a:lvl5pPr>
            <a:lvl6pPr marL="3221038" indent="-307975" defTabSz="920750" eaLnBrk="0" fontAlgn="base" hangingPunct="0">
              <a:spcBef>
                <a:spcPct val="0"/>
              </a:spcBef>
              <a:spcAft>
                <a:spcPct val="0"/>
              </a:spcAft>
              <a:defRPr>
                <a:solidFill>
                  <a:schemeClr val="tx1"/>
                </a:solidFill>
                <a:latin typeface="Arial" pitchFamily="34" charset="0"/>
                <a:ea typeface="宋体" pitchFamily="2" charset="-122"/>
              </a:defRPr>
            </a:lvl6pPr>
            <a:lvl7pPr marL="3678238" indent="-307975" defTabSz="920750" eaLnBrk="0" fontAlgn="base" hangingPunct="0">
              <a:spcBef>
                <a:spcPct val="0"/>
              </a:spcBef>
              <a:spcAft>
                <a:spcPct val="0"/>
              </a:spcAft>
              <a:defRPr>
                <a:solidFill>
                  <a:schemeClr val="tx1"/>
                </a:solidFill>
                <a:latin typeface="Arial" pitchFamily="34" charset="0"/>
                <a:ea typeface="宋体" pitchFamily="2" charset="-122"/>
              </a:defRPr>
            </a:lvl7pPr>
            <a:lvl8pPr marL="4135438" indent="-307975" defTabSz="920750" eaLnBrk="0" fontAlgn="base" hangingPunct="0">
              <a:spcBef>
                <a:spcPct val="0"/>
              </a:spcBef>
              <a:spcAft>
                <a:spcPct val="0"/>
              </a:spcAft>
              <a:defRPr>
                <a:solidFill>
                  <a:schemeClr val="tx1"/>
                </a:solidFill>
                <a:latin typeface="Arial" pitchFamily="34" charset="0"/>
                <a:ea typeface="宋体" pitchFamily="2" charset="-122"/>
              </a:defRPr>
            </a:lvl8pPr>
            <a:lvl9pPr marL="4592638" indent="-307975" defTabSz="92075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chemeClr val="bg1"/>
                </a:solidFill>
                <a:ea typeface="微软雅黑" pitchFamily="34" charset="-122"/>
              </a:rPr>
              <a:t>点击此处添加段落文本点击此处添加段落文本点击此处添加段落文本</a:t>
            </a:r>
            <a:endParaRPr lang="en-US" altLang="zh-CN" sz="1100">
              <a:solidFill>
                <a:schemeClr val="bg1"/>
              </a:solidFill>
              <a:ea typeface="微软雅黑" pitchFamily="34" charset="-122"/>
            </a:endParaRPr>
          </a:p>
        </p:txBody>
      </p:sp>
      <p:grpSp>
        <p:nvGrpSpPr>
          <p:cNvPr id="956522" name="Group 106"/>
          <p:cNvGrpSpPr>
            <a:grpSpLocks/>
          </p:cNvGrpSpPr>
          <p:nvPr/>
        </p:nvGrpSpPr>
        <p:grpSpPr bwMode="auto">
          <a:xfrm>
            <a:off x="987425" y="134938"/>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6525" name="圆角矩形 606"/>
          <p:cNvSpPr>
            <a:spLocks noChangeArrowheads="1"/>
          </p:cNvSpPr>
          <p:nvPr/>
        </p:nvSpPr>
        <p:spPr bwMode="auto">
          <a:xfrm>
            <a:off x="1204913" y="46038"/>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56522"/>
                                        </p:tgtEl>
                                        <p:attrNameLst>
                                          <p:attrName>style.visibility</p:attrName>
                                        </p:attrNameLst>
                                      </p:cBhvr>
                                      <p:to>
                                        <p:strVal val="visible"/>
                                      </p:to>
                                    </p:set>
                                    <p:anim calcmode="lin" valueType="num">
                                      <p:cBhvr>
                                        <p:cTn id="7" dur="2000" fill="hold"/>
                                        <p:tgtEl>
                                          <p:spTgt spid="956522"/>
                                        </p:tgtEl>
                                        <p:attrNameLst>
                                          <p:attrName>ppt_w</p:attrName>
                                        </p:attrNameLst>
                                      </p:cBhvr>
                                      <p:tavLst>
                                        <p:tav tm="0">
                                          <p:val>
                                            <p:fltVal val="0"/>
                                          </p:val>
                                        </p:tav>
                                        <p:tav tm="100000">
                                          <p:val>
                                            <p:strVal val="#ppt_w"/>
                                          </p:val>
                                        </p:tav>
                                      </p:tavLst>
                                    </p:anim>
                                    <p:anim calcmode="lin" valueType="num">
                                      <p:cBhvr>
                                        <p:cTn id="8" dur="2000" fill="hold"/>
                                        <p:tgtEl>
                                          <p:spTgt spid="956522"/>
                                        </p:tgtEl>
                                        <p:attrNameLst>
                                          <p:attrName>ppt_h</p:attrName>
                                        </p:attrNameLst>
                                      </p:cBhvr>
                                      <p:tavLst>
                                        <p:tav tm="0">
                                          <p:val>
                                            <p:fltVal val="0"/>
                                          </p:val>
                                        </p:tav>
                                        <p:tav tm="100000">
                                          <p:val>
                                            <p:strVal val="#ppt_h"/>
                                          </p:val>
                                        </p:tav>
                                      </p:tavLst>
                                    </p:anim>
                                    <p:anim calcmode="lin" valueType="num">
                                      <p:cBhvr>
                                        <p:cTn id="9" dur="2000" fill="hold"/>
                                        <p:tgtEl>
                                          <p:spTgt spid="956522"/>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56522"/>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56525"/>
                                        </p:tgtEl>
                                        <p:attrNameLst>
                                          <p:attrName>style.visibility</p:attrName>
                                        </p:attrNameLst>
                                      </p:cBhvr>
                                      <p:to>
                                        <p:strVal val="visible"/>
                                      </p:to>
                                    </p:set>
                                    <p:animEffect transition="in" filter="wipe(left)">
                                      <p:cBhvr>
                                        <p:cTn id="14" dur="1000"/>
                                        <p:tgtEl>
                                          <p:spTgt spid="956525"/>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2" presetClass="entr" presetSubtype="8" accel="4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000" fill="hold"/>
                                        <p:tgtEl>
                                          <p:spTgt spid="3"/>
                                        </p:tgtEl>
                                        <p:attrNameLst>
                                          <p:attrName>ppt_x</p:attrName>
                                        </p:attrNameLst>
                                      </p:cBhvr>
                                      <p:tavLst>
                                        <p:tav tm="0">
                                          <p:val>
                                            <p:strVal val="0-#ppt_w/2"/>
                                          </p:val>
                                        </p:tav>
                                        <p:tav tm="100000">
                                          <p:val>
                                            <p:strVal val="#ppt_x"/>
                                          </p:val>
                                        </p:tav>
                                      </p:tavLst>
                                    </p:anim>
                                    <p:anim calcmode="lin" valueType="num">
                                      <p:cBhvr additive="base">
                                        <p:cTn id="23" dur="20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accel="40000" fill="hold" nodeType="withEffect">
                                  <p:stCondLst>
                                    <p:cond delay="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000" fill="hold"/>
                                        <p:tgtEl>
                                          <p:spTgt spid="16"/>
                                        </p:tgtEl>
                                        <p:attrNameLst>
                                          <p:attrName>ppt_x</p:attrName>
                                        </p:attrNameLst>
                                      </p:cBhvr>
                                      <p:tavLst>
                                        <p:tav tm="0">
                                          <p:val>
                                            <p:strVal val="0-#ppt_w/2"/>
                                          </p:val>
                                        </p:tav>
                                        <p:tav tm="100000">
                                          <p:val>
                                            <p:strVal val="#ppt_x"/>
                                          </p:val>
                                        </p:tav>
                                      </p:tavLst>
                                    </p:anim>
                                    <p:anim calcmode="lin" valueType="num">
                                      <p:cBhvr additive="base">
                                        <p:cTn id="27" dur="2000" fill="hold"/>
                                        <p:tgtEl>
                                          <p:spTgt spid="16"/>
                                        </p:tgtEl>
                                        <p:attrNameLst>
                                          <p:attrName>ppt_y</p:attrName>
                                        </p:attrNameLst>
                                      </p:cBhvr>
                                      <p:tavLst>
                                        <p:tav tm="0">
                                          <p:val>
                                            <p:strVal val="#ppt_y"/>
                                          </p:val>
                                        </p:tav>
                                        <p:tav tm="100000">
                                          <p:val>
                                            <p:strVal val="#ppt_y"/>
                                          </p:val>
                                        </p:tav>
                                      </p:tavLst>
                                    </p:anim>
                                  </p:childTnLst>
                                </p:cTn>
                              </p:par>
                              <p:par>
                                <p:cTn id="28" presetID="2" presetClass="entr" presetSubtype="8" accel="40000" fill="hold"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2000" fill="hold"/>
                                        <p:tgtEl>
                                          <p:spTgt spid="29"/>
                                        </p:tgtEl>
                                        <p:attrNameLst>
                                          <p:attrName>ppt_x</p:attrName>
                                        </p:attrNameLst>
                                      </p:cBhvr>
                                      <p:tavLst>
                                        <p:tav tm="0">
                                          <p:val>
                                            <p:strVal val="0-#ppt_w/2"/>
                                          </p:val>
                                        </p:tav>
                                        <p:tav tm="100000">
                                          <p:val>
                                            <p:strVal val="#ppt_x"/>
                                          </p:val>
                                        </p:tav>
                                      </p:tavLst>
                                    </p:anim>
                                    <p:anim calcmode="lin" valueType="num">
                                      <p:cBhvr additive="base">
                                        <p:cTn id="31" dur="200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8" accel="40000" fill="hold" nodeType="withEffect">
                                  <p:stCondLst>
                                    <p:cond delay="75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2000" fill="hold"/>
                                        <p:tgtEl>
                                          <p:spTgt spid="42"/>
                                        </p:tgtEl>
                                        <p:attrNameLst>
                                          <p:attrName>ppt_x</p:attrName>
                                        </p:attrNameLst>
                                      </p:cBhvr>
                                      <p:tavLst>
                                        <p:tav tm="0">
                                          <p:val>
                                            <p:strVal val="0-#ppt_w/2"/>
                                          </p:val>
                                        </p:tav>
                                        <p:tav tm="100000">
                                          <p:val>
                                            <p:strVal val="#ppt_x"/>
                                          </p:val>
                                        </p:tav>
                                      </p:tavLst>
                                    </p:anim>
                                    <p:anim calcmode="lin" valueType="num">
                                      <p:cBhvr additive="base">
                                        <p:cTn id="35" dur="2000" fill="hold"/>
                                        <p:tgtEl>
                                          <p:spTgt spid="4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6750"/>
                            </p:stCondLst>
                            <p:childTnLst>
                              <p:par>
                                <p:cTn id="37" presetID="21" presetClass="entr" presetSubtype="1"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heel(1)">
                                      <p:cBhvr>
                                        <p:cTn id="39" dur="2000"/>
                                        <p:tgtEl>
                                          <p:spTgt spid="47"/>
                                        </p:tgtEl>
                                      </p:cBhvr>
                                    </p:animEffect>
                                  </p:childTnLst>
                                </p:cTn>
                              </p:par>
                              <p:par>
                                <p:cTn id="40" presetID="21" presetClass="entr" presetSubtype="1"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heel(1)">
                                      <p:cBhvr>
                                        <p:cTn id="42" dur="2000"/>
                                        <p:tgtEl>
                                          <p:spTgt spid="34"/>
                                        </p:tgtEl>
                                      </p:cBhvr>
                                    </p:animEffect>
                                  </p:childTnLst>
                                </p:cTn>
                              </p:par>
                              <p:par>
                                <p:cTn id="43" presetID="21"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1)">
                                      <p:cBhvr>
                                        <p:cTn id="45" dur="2000"/>
                                        <p:tgtEl>
                                          <p:spTgt spid="21"/>
                                        </p:tgtEl>
                                      </p:cBhvr>
                                    </p:animEffect>
                                  </p:childTnLst>
                                </p:cTn>
                              </p:par>
                              <p:par>
                                <p:cTn id="46" presetID="21" presetClass="entr" presetSubtype="1"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heel(1)">
                                      <p:cBhvr>
                                        <p:cTn id="48" dur="2000"/>
                                        <p:tgtEl>
                                          <p:spTgt spid="8"/>
                                        </p:tgtEl>
                                      </p:cBhvr>
                                    </p:animEffect>
                                  </p:childTnLst>
                                </p:cTn>
                              </p:par>
                            </p:childTnLst>
                          </p:cTn>
                        </p:par>
                        <p:par>
                          <p:cTn id="49" fill="hold" nodeType="afterGroup">
                            <p:stCondLst>
                              <p:cond delay="8750"/>
                            </p:stCondLst>
                            <p:childTnLst>
                              <p:par>
                                <p:cTn id="50" presetID="22" presetClass="entr" presetSubtype="2" fill="hold" grpId="0" nodeType="afterEffect">
                                  <p:stCondLst>
                                    <p:cond delay="0"/>
                                  </p:stCondLst>
                                  <p:childTnLst>
                                    <p:set>
                                      <p:cBhvr>
                                        <p:cTn id="51" dur="1" fill="hold">
                                          <p:stCondLst>
                                            <p:cond delay="0"/>
                                          </p:stCondLst>
                                        </p:cTn>
                                        <p:tgtEl>
                                          <p:spTgt spid="956493"/>
                                        </p:tgtEl>
                                        <p:attrNameLst>
                                          <p:attrName>style.visibility</p:attrName>
                                        </p:attrNameLst>
                                      </p:cBhvr>
                                      <p:to>
                                        <p:strVal val="visible"/>
                                      </p:to>
                                    </p:set>
                                    <p:animEffect transition="in" filter="wipe(right)">
                                      <p:cBhvr>
                                        <p:cTn id="52" dur="500"/>
                                        <p:tgtEl>
                                          <p:spTgt spid="95649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956474"/>
                                        </p:tgtEl>
                                        <p:attrNameLst>
                                          <p:attrName>style.visibility</p:attrName>
                                        </p:attrNameLst>
                                      </p:cBhvr>
                                      <p:to>
                                        <p:strVal val="visible"/>
                                      </p:to>
                                    </p:set>
                                    <p:animEffect transition="in" filter="wipe(right)">
                                      <p:cBhvr>
                                        <p:cTn id="55" dur="500"/>
                                        <p:tgtEl>
                                          <p:spTgt spid="956474"/>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956455"/>
                                        </p:tgtEl>
                                        <p:attrNameLst>
                                          <p:attrName>style.visibility</p:attrName>
                                        </p:attrNameLst>
                                      </p:cBhvr>
                                      <p:to>
                                        <p:strVal val="visible"/>
                                      </p:to>
                                    </p:set>
                                    <p:animEffect transition="in" filter="wipe(right)">
                                      <p:cBhvr>
                                        <p:cTn id="58" dur="500"/>
                                        <p:tgtEl>
                                          <p:spTgt spid="956455"/>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956513"/>
                                        </p:tgtEl>
                                        <p:attrNameLst>
                                          <p:attrName>style.visibility</p:attrName>
                                        </p:attrNameLst>
                                      </p:cBhvr>
                                      <p:to>
                                        <p:strVal val="visible"/>
                                      </p:to>
                                    </p:set>
                                    <p:animEffect transition="in" filter="wipe(right)">
                                      <p:cBhvr>
                                        <p:cTn id="61" dur="500"/>
                                        <p:tgtEl>
                                          <p:spTgt spid="956513"/>
                                        </p:tgtEl>
                                      </p:cBhvr>
                                    </p:animEffect>
                                  </p:childTnLst>
                                </p:cTn>
                              </p:par>
                            </p:childTnLst>
                          </p:cTn>
                        </p:par>
                        <p:par>
                          <p:cTn id="62" fill="hold" nodeType="afterGroup">
                            <p:stCondLst>
                              <p:cond delay="9250"/>
                            </p:stCondLst>
                            <p:childTnLst>
                              <p:par>
                                <p:cTn id="63" presetID="42" presetClass="entr" presetSubtype="0" fill="hold" nodeType="afterEffect">
                                  <p:stCondLst>
                                    <p:cond delay="0"/>
                                  </p:stCondLst>
                                  <p:childTnLst>
                                    <p:set>
                                      <p:cBhvr>
                                        <p:cTn id="64" dur="1" fill="hold">
                                          <p:stCondLst>
                                            <p:cond delay="0"/>
                                          </p:stCondLst>
                                        </p:cTn>
                                        <p:tgtEl>
                                          <p:spTgt spid="956512"/>
                                        </p:tgtEl>
                                        <p:attrNameLst>
                                          <p:attrName>style.visibility</p:attrName>
                                        </p:attrNameLst>
                                      </p:cBhvr>
                                      <p:to>
                                        <p:strVal val="visible"/>
                                      </p:to>
                                    </p:set>
                                    <p:animEffect transition="in" filter="fade">
                                      <p:cBhvr>
                                        <p:cTn id="65" dur="500"/>
                                        <p:tgtEl>
                                          <p:spTgt spid="956512"/>
                                        </p:tgtEl>
                                      </p:cBhvr>
                                    </p:animEffect>
                                    <p:anim calcmode="lin" valueType="num">
                                      <p:cBhvr>
                                        <p:cTn id="66" dur="500" fill="hold"/>
                                        <p:tgtEl>
                                          <p:spTgt spid="956512"/>
                                        </p:tgtEl>
                                        <p:attrNameLst>
                                          <p:attrName>ppt_x</p:attrName>
                                        </p:attrNameLst>
                                      </p:cBhvr>
                                      <p:tavLst>
                                        <p:tav tm="0">
                                          <p:val>
                                            <p:strVal val="#ppt_x"/>
                                          </p:val>
                                        </p:tav>
                                        <p:tav tm="100000">
                                          <p:val>
                                            <p:strVal val="#ppt_x"/>
                                          </p:val>
                                        </p:tav>
                                      </p:tavLst>
                                    </p:anim>
                                    <p:anim calcmode="lin" valueType="num">
                                      <p:cBhvr>
                                        <p:cTn id="67" dur="500" fill="hold"/>
                                        <p:tgtEl>
                                          <p:spTgt spid="95651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956515"/>
                                        </p:tgtEl>
                                        <p:attrNameLst>
                                          <p:attrName>style.visibility</p:attrName>
                                        </p:attrNameLst>
                                      </p:cBhvr>
                                      <p:to>
                                        <p:strVal val="visible"/>
                                      </p:to>
                                    </p:set>
                                    <p:animEffect transition="in" filter="fade">
                                      <p:cBhvr>
                                        <p:cTn id="70" dur="500"/>
                                        <p:tgtEl>
                                          <p:spTgt spid="956515"/>
                                        </p:tgtEl>
                                      </p:cBhvr>
                                    </p:animEffect>
                                    <p:anim calcmode="lin" valueType="num">
                                      <p:cBhvr>
                                        <p:cTn id="71" dur="500" fill="hold"/>
                                        <p:tgtEl>
                                          <p:spTgt spid="956515"/>
                                        </p:tgtEl>
                                        <p:attrNameLst>
                                          <p:attrName>ppt_x</p:attrName>
                                        </p:attrNameLst>
                                      </p:cBhvr>
                                      <p:tavLst>
                                        <p:tav tm="0">
                                          <p:val>
                                            <p:strVal val="#ppt_x"/>
                                          </p:val>
                                        </p:tav>
                                        <p:tav tm="100000">
                                          <p:val>
                                            <p:strVal val="#ppt_x"/>
                                          </p:val>
                                        </p:tav>
                                      </p:tavLst>
                                    </p:anim>
                                    <p:anim calcmode="lin" valueType="num">
                                      <p:cBhvr>
                                        <p:cTn id="72" dur="500" fill="hold"/>
                                        <p:tgtEl>
                                          <p:spTgt spid="95651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956516"/>
                                        </p:tgtEl>
                                        <p:attrNameLst>
                                          <p:attrName>style.visibility</p:attrName>
                                        </p:attrNameLst>
                                      </p:cBhvr>
                                      <p:to>
                                        <p:strVal val="visible"/>
                                      </p:to>
                                    </p:set>
                                    <p:animEffect transition="in" filter="fade">
                                      <p:cBhvr>
                                        <p:cTn id="75" dur="500"/>
                                        <p:tgtEl>
                                          <p:spTgt spid="956516"/>
                                        </p:tgtEl>
                                      </p:cBhvr>
                                    </p:animEffect>
                                    <p:anim calcmode="lin" valueType="num">
                                      <p:cBhvr>
                                        <p:cTn id="76" dur="500" fill="hold"/>
                                        <p:tgtEl>
                                          <p:spTgt spid="956516"/>
                                        </p:tgtEl>
                                        <p:attrNameLst>
                                          <p:attrName>ppt_x</p:attrName>
                                        </p:attrNameLst>
                                      </p:cBhvr>
                                      <p:tavLst>
                                        <p:tav tm="0">
                                          <p:val>
                                            <p:strVal val="#ppt_x"/>
                                          </p:val>
                                        </p:tav>
                                        <p:tav tm="100000">
                                          <p:val>
                                            <p:strVal val="#ppt_x"/>
                                          </p:val>
                                        </p:tav>
                                      </p:tavLst>
                                    </p:anim>
                                    <p:anim calcmode="lin" valueType="num">
                                      <p:cBhvr>
                                        <p:cTn id="77" dur="500" fill="hold"/>
                                        <p:tgtEl>
                                          <p:spTgt spid="956516"/>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956517"/>
                                        </p:tgtEl>
                                        <p:attrNameLst>
                                          <p:attrName>style.visibility</p:attrName>
                                        </p:attrNameLst>
                                      </p:cBhvr>
                                      <p:to>
                                        <p:strVal val="visible"/>
                                      </p:to>
                                    </p:set>
                                    <p:animEffect transition="in" filter="fade">
                                      <p:cBhvr>
                                        <p:cTn id="80" dur="500"/>
                                        <p:tgtEl>
                                          <p:spTgt spid="956517"/>
                                        </p:tgtEl>
                                      </p:cBhvr>
                                    </p:animEffect>
                                    <p:anim calcmode="lin" valueType="num">
                                      <p:cBhvr>
                                        <p:cTn id="81" dur="500" fill="hold"/>
                                        <p:tgtEl>
                                          <p:spTgt spid="956517"/>
                                        </p:tgtEl>
                                        <p:attrNameLst>
                                          <p:attrName>ppt_x</p:attrName>
                                        </p:attrNameLst>
                                      </p:cBhvr>
                                      <p:tavLst>
                                        <p:tav tm="0">
                                          <p:val>
                                            <p:strVal val="#ppt_x"/>
                                          </p:val>
                                        </p:tav>
                                        <p:tav tm="100000">
                                          <p:val>
                                            <p:strVal val="#ppt_x"/>
                                          </p:val>
                                        </p:tav>
                                      </p:tavLst>
                                    </p:anim>
                                    <p:anim calcmode="lin" valueType="num">
                                      <p:cBhvr>
                                        <p:cTn id="82" dur="500" fill="hold"/>
                                        <p:tgtEl>
                                          <p:spTgt spid="956517"/>
                                        </p:tgtEl>
                                        <p:attrNameLst>
                                          <p:attrName>ppt_y</p:attrName>
                                        </p:attrNameLst>
                                      </p:cBhvr>
                                      <p:tavLst>
                                        <p:tav tm="0">
                                          <p:val>
                                            <p:strVal val="#ppt_y+.1"/>
                                          </p:val>
                                        </p:tav>
                                        <p:tav tm="100000">
                                          <p:val>
                                            <p:strVal val="#ppt_y"/>
                                          </p:val>
                                        </p:tav>
                                      </p:tavLst>
                                    </p:anim>
                                  </p:childTnLst>
                                </p:cTn>
                              </p:par>
                            </p:childTnLst>
                          </p:cTn>
                        </p:par>
                        <p:par>
                          <p:cTn id="83" fill="hold" nodeType="afterGroup">
                            <p:stCondLst>
                              <p:cond delay="9750"/>
                            </p:stCondLst>
                            <p:childTnLst>
                              <p:par>
                                <p:cTn id="84" presetID="14" presetClass="entr" presetSubtype="10" fill="hold" grpId="0" nodeType="afterEffect">
                                  <p:stCondLst>
                                    <p:cond delay="0"/>
                                  </p:stCondLst>
                                  <p:childTnLst>
                                    <p:set>
                                      <p:cBhvr>
                                        <p:cTn id="85" dur="1" fill="hold">
                                          <p:stCondLst>
                                            <p:cond delay="0"/>
                                          </p:stCondLst>
                                        </p:cTn>
                                        <p:tgtEl>
                                          <p:spTgt spid="956456"/>
                                        </p:tgtEl>
                                        <p:attrNameLst>
                                          <p:attrName>style.visibility</p:attrName>
                                        </p:attrNameLst>
                                      </p:cBhvr>
                                      <p:to>
                                        <p:strVal val="visible"/>
                                      </p:to>
                                    </p:set>
                                    <p:animEffect transition="in" filter="randombar(horizontal)">
                                      <p:cBhvr>
                                        <p:cTn id="86" dur="500"/>
                                        <p:tgtEl>
                                          <p:spTgt spid="95645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956475"/>
                                        </p:tgtEl>
                                        <p:attrNameLst>
                                          <p:attrName>style.visibility</p:attrName>
                                        </p:attrNameLst>
                                      </p:cBhvr>
                                      <p:to>
                                        <p:strVal val="visible"/>
                                      </p:to>
                                    </p:set>
                                    <p:animEffect transition="in" filter="randombar(horizontal)">
                                      <p:cBhvr>
                                        <p:cTn id="89" dur="500"/>
                                        <p:tgtEl>
                                          <p:spTgt spid="95647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956494"/>
                                        </p:tgtEl>
                                        <p:attrNameLst>
                                          <p:attrName>style.visibility</p:attrName>
                                        </p:attrNameLst>
                                      </p:cBhvr>
                                      <p:to>
                                        <p:strVal val="visible"/>
                                      </p:to>
                                    </p:set>
                                    <p:animEffect transition="in" filter="randombar(horizontal)">
                                      <p:cBhvr>
                                        <p:cTn id="92" dur="500"/>
                                        <p:tgtEl>
                                          <p:spTgt spid="956494"/>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956514"/>
                                        </p:tgtEl>
                                        <p:attrNameLst>
                                          <p:attrName>style.visibility</p:attrName>
                                        </p:attrNameLst>
                                      </p:cBhvr>
                                      <p:to>
                                        <p:strVal val="visible"/>
                                      </p:to>
                                    </p:set>
                                    <p:animEffect transition="in" filter="randombar(horizontal)">
                                      <p:cBhvr>
                                        <p:cTn id="95" dur="500"/>
                                        <p:tgtEl>
                                          <p:spTgt spid="956514"/>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956518"/>
                                        </p:tgtEl>
                                        <p:attrNameLst>
                                          <p:attrName>style.visibility</p:attrName>
                                        </p:attrNameLst>
                                      </p:cBhvr>
                                      <p:to>
                                        <p:strVal val="visible"/>
                                      </p:to>
                                    </p:set>
                                    <p:animEffect transition="in" filter="randombar(horizontal)">
                                      <p:cBhvr>
                                        <p:cTn id="98" dur="500"/>
                                        <p:tgtEl>
                                          <p:spTgt spid="956518"/>
                                        </p:tgtEl>
                                      </p:cBhvr>
                                    </p:animEffect>
                                  </p:childTnLst>
                                </p:cTn>
                              </p:par>
                              <p:par>
                                <p:cTn id="99" presetID="14" presetClass="entr" presetSubtype="10" fill="hold" grpId="0" nodeType="withEffect">
                                  <p:stCondLst>
                                    <p:cond delay="0"/>
                                  </p:stCondLst>
                                  <p:childTnLst>
                                    <p:set>
                                      <p:cBhvr>
                                        <p:cTn id="100" dur="1" fill="hold">
                                          <p:stCondLst>
                                            <p:cond delay="0"/>
                                          </p:stCondLst>
                                        </p:cTn>
                                        <p:tgtEl>
                                          <p:spTgt spid="956519"/>
                                        </p:tgtEl>
                                        <p:attrNameLst>
                                          <p:attrName>style.visibility</p:attrName>
                                        </p:attrNameLst>
                                      </p:cBhvr>
                                      <p:to>
                                        <p:strVal val="visible"/>
                                      </p:to>
                                    </p:set>
                                    <p:animEffect transition="in" filter="randombar(horizontal)">
                                      <p:cBhvr>
                                        <p:cTn id="101" dur="500"/>
                                        <p:tgtEl>
                                          <p:spTgt spid="956519"/>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956520"/>
                                        </p:tgtEl>
                                        <p:attrNameLst>
                                          <p:attrName>style.visibility</p:attrName>
                                        </p:attrNameLst>
                                      </p:cBhvr>
                                      <p:to>
                                        <p:strVal val="visible"/>
                                      </p:to>
                                    </p:set>
                                    <p:animEffect transition="in" filter="randombar(horizontal)">
                                      <p:cBhvr>
                                        <p:cTn id="104" dur="500"/>
                                        <p:tgtEl>
                                          <p:spTgt spid="956520"/>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956521"/>
                                        </p:tgtEl>
                                        <p:attrNameLst>
                                          <p:attrName>style.visibility</p:attrName>
                                        </p:attrNameLst>
                                      </p:cBhvr>
                                      <p:to>
                                        <p:strVal val="visible"/>
                                      </p:to>
                                    </p:set>
                                    <p:animEffect transition="in" filter="randombar(horizontal)">
                                      <p:cBhvr>
                                        <p:cTn id="107" dur="500"/>
                                        <p:tgtEl>
                                          <p:spTgt spid="956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956455" grpId="0"/>
      <p:bldP spid="956456" grpId="0"/>
      <p:bldP spid="956474" grpId="0"/>
      <p:bldP spid="956475" grpId="0"/>
      <p:bldP spid="956493" grpId="0"/>
      <p:bldP spid="956494" grpId="0"/>
      <p:bldP spid="956513" grpId="0"/>
      <p:bldP spid="956514" grpId="0"/>
      <p:bldP spid="956518" grpId="0"/>
      <p:bldP spid="956519" grpId="0"/>
      <p:bldP spid="956520" grpId="0"/>
      <p:bldP spid="956521" grpId="0"/>
      <p:bldP spid="9565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64"/>
          <p:cNvSpPr txBox="1">
            <a:spLocks noChangeArrowheads="1"/>
          </p:cNvSpPr>
          <p:nvPr/>
        </p:nvSpPr>
        <p:spPr bwMode="auto">
          <a:xfrm>
            <a:off x="4586288" y="188913"/>
            <a:ext cx="2089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598613" indent="-227013" eaLnBrk="0" hangingPunct="0">
              <a:defRPr>
                <a:solidFill>
                  <a:schemeClr val="tx1"/>
                </a:solidFill>
                <a:latin typeface="Arial" pitchFamily="34" charset="0"/>
                <a:ea typeface="宋体" pitchFamily="2" charset="-122"/>
              </a:defRPr>
            </a:lvl4pPr>
            <a:lvl5pPr marL="2057400" indent="-230188" eaLnBrk="0" hangingPunct="0">
              <a:defRPr>
                <a:solidFill>
                  <a:schemeClr val="tx1"/>
                </a:solidFill>
                <a:latin typeface="Arial" pitchFamily="34" charset="0"/>
                <a:ea typeface="宋体" pitchFamily="2" charset="-122"/>
              </a:defRPr>
            </a:lvl5pPr>
            <a:lvl6pPr marL="2514600" indent="-230188" eaLnBrk="0" fontAlgn="base" hangingPunct="0">
              <a:spcBef>
                <a:spcPct val="0"/>
              </a:spcBef>
              <a:spcAft>
                <a:spcPct val="0"/>
              </a:spcAft>
              <a:defRPr>
                <a:solidFill>
                  <a:schemeClr val="tx1"/>
                </a:solidFill>
                <a:latin typeface="Arial" pitchFamily="34" charset="0"/>
                <a:ea typeface="宋体" pitchFamily="2" charset="-122"/>
              </a:defRPr>
            </a:lvl6pPr>
            <a:lvl7pPr marL="2971800" indent="-230188" eaLnBrk="0" fontAlgn="base" hangingPunct="0">
              <a:spcBef>
                <a:spcPct val="0"/>
              </a:spcBef>
              <a:spcAft>
                <a:spcPct val="0"/>
              </a:spcAft>
              <a:defRPr>
                <a:solidFill>
                  <a:schemeClr val="tx1"/>
                </a:solidFill>
                <a:latin typeface="Arial" pitchFamily="34" charset="0"/>
                <a:ea typeface="宋体" pitchFamily="2" charset="-122"/>
              </a:defRPr>
            </a:lvl7pPr>
            <a:lvl8pPr marL="3429000" indent="-230188" eaLnBrk="0" fontAlgn="base" hangingPunct="0">
              <a:spcBef>
                <a:spcPct val="0"/>
              </a:spcBef>
              <a:spcAft>
                <a:spcPct val="0"/>
              </a:spcAft>
              <a:defRPr>
                <a:solidFill>
                  <a:schemeClr val="tx1"/>
                </a:solidFill>
                <a:latin typeface="Arial" pitchFamily="34" charset="0"/>
                <a:ea typeface="宋体" pitchFamily="2" charset="-122"/>
              </a:defRPr>
            </a:lvl8pPr>
            <a:lvl9pPr marL="3886200" indent="-230188"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3000">
                <a:latin typeface="Rockwell" pitchFamily="18" charset="0"/>
                <a:ea typeface="微软雅黑" pitchFamily="34" charset="-122"/>
              </a:rPr>
              <a:t>》</a:t>
            </a:r>
            <a:r>
              <a:rPr lang="zh-CN" altLang="en-US" sz="3000">
                <a:latin typeface="Rockwell" pitchFamily="18" charset="0"/>
                <a:ea typeface="微软雅黑" pitchFamily="34" charset="-122"/>
              </a:rPr>
              <a:t>教学难点</a:t>
            </a:r>
          </a:p>
        </p:txBody>
      </p:sp>
      <p:sp>
        <p:nvSpPr>
          <p:cNvPr id="24" name="矩形 23"/>
          <p:cNvSpPr/>
          <p:nvPr/>
        </p:nvSpPr>
        <p:spPr>
          <a:xfrm>
            <a:off x="2017125" y="1285875"/>
            <a:ext cx="2335213" cy="427038"/>
          </a:xfrm>
          <a:prstGeom prst="rect">
            <a:avLst/>
          </a:prstGeom>
        </p:spPr>
        <p:txBody>
          <a:bodyPr lIns="91431" tIns="45716" rIns="91431" bIns="45716">
            <a:spAutoFit/>
          </a:bodyPr>
          <a:lstStyle/>
          <a:p>
            <a:pPr algn="r"/>
            <a:r>
              <a:rPr lang="zh-CN" altLang="en-US" sz="2200" b="1">
                <a:latin typeface="微软雅黑" pitchFamily="34" charset="-122"/>
                <a:ea typeface="微软雅黑" pitchFamily="34" charset="-122"/>
              </a:rPr>
              <a:t>点击添加标题</a:t>
            </a:r>
            <a:endParaRPr lang="en-US" altLang="zh-CN" sz="2200" b="1">
              <a:latin typeface="微软雅黑" pitchFamily="34" charset="-122"/>
              <a:ea typeface="微软雅黑" pitchFamily="34" charset="-122"/>
            </a:endParaRPr>
          </a:p>
        </p:txBody>
      </p:sp>
      <p:grpSp>
        <p:nvGrpSpPr>
          <p:cNvPr id="61" name="组合 60"/>
          <p:cNvGrpSpPr>
            <a:grpSpLocks/>
          </p:cNvGrpSpPr>
          <p:nvPr/>
        </p:nvGrpSpPr>
        <p:grpSpPr bwMode="auto">
          <a:xfrm>
            <a:off x="8013700" y="4987925"/>
            <a:ext cx="896938" cy="1036638"/>
            <a:chOff x="8254667" y="4988657"/>
            <a:chExt cx="897133" cy="1036345"/>
          </a:xfrm>
        </p:grpSpPr>
        <p:sp>
          <p:nvSpPr>
            <p:cNvPr id="2" name="梯形 2"/>
            <p:cNvSpPr/>
            <p:nvPr/>
          </p:nvSpPr>
          <p:spPr>
            <a:xfrm rot="9515397">
              <a:off x="8254667" y="4988657"/>
              <a:ext cx="533516" cy="369783"/>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flip="none" rotWithShape="1">
              <a:gsLst>
                <a:gs pos="0">
                  <a:schemeClr val="accent4">
                    <a:lumMod val="75000"/>
                  </a:schemeClr>
                </a:gs>
                <a:gs pos="50000">
                  <a:schemeClr val="accent4"/>
                </a:gs>
                <a:gs pos="100000">
                  <a:schemeClr val="accent4">
                    <a:lumMod val="60000"/>
                    <a:lumOff val="40000"/>
                  </a:schemeClr>
                </a:gs>
              </a:gsLst>
              <a:lin ang="5400000" scaled="1"/>
              <a:tileRect/>
            </a:gradFill>
            <a:ln w="25400" cap="flat" cmpd="sng" algn="ctr">
              <a:noFill/>
              <a:prstDash val="solid"/>
            </a:ln>
            <a:effectLst/>
          </p:spPr>
          <p:txBody>
            <a:bodyPr anchor="ctr"/>
            <a:lstStyle/>
            <a:p>
              <a:pPr algn="ctr" fontAlgn="auto">
                <a:spcBef>
                  <a:spcPts val="0"/>
                </a:spcBef>
                <a:spcAft>
                  <a:spcPts val="0"/>
                </a:spcAft>
                <a:defRPr/>
              </a:pPr>
              <a:endParaRPr lang="en-US" sz="1800" kern="0">
                <a:solidFill>
                  <a:sysClr val="window" lastClr="FFFFFF"/>
                </a:solidFill>
                <a:latin typeface="Calibri"/>
                <a:ea typeface="+mn-ea"/>
              </a:endParaRPr>
            </a:p>
          </p:txBody>
        </p:sp>
        <p:grpSp>
          <p:nvGrpSpPr>
            <p:cNvPr id="958489" name="组合 52"/>
            <p:cNvGrpSpPr>
              <a:grpSpLocks/>
            </p:cNvGrpSpPr>
            <p:nvPr/>
          </p:nvGrpSpPr>
          <p:grpSpPr bwMode="auto">
            <a:xfrm>
              <a:off x="8316058" y="5189260"/>
              <a:ext cx="835742" cy="835742"/>
              <a:chOff x="8316058" y="5189260"/>
              <a:chExt cx="835742" cy="835742"/>
            </a:xfrm>
          </p:grpSpPr>
          <p:sp>
            <p:nvSpPr>
              <p:cNvPr id="11" name="椭圆 10"/>
              <p:cNvSpPr/>
              <p:nvPr/>
            </p:nvSpPr>
            <p:spPr>
              <a:xfrm>
                <a:off x="8316058" y="5189260"/>
                <a:ext cx="835742" cy="835742"/>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en-US" altLang="zh-CN">
                  <a:latin typeface="Wingdings" pitchFamily="2" charset="2"/>
                </a:endParaRPr>
              </a:p>
            </p:txBody>
          </p:sp>
          <p:sp>
            <p:nvSpPr>
              <p:cNvPr id="34" name="Freeform 12"/>
              <p:cNvSpPr>
                <a:spLocks noEditPoints="1"/>
              </p:cNvSpPr>
              <p:nvPr/>
            </p:nvSpPr>
            <p:spPr bwMode="auto">
              <a:xfrm>
                <a:off x="8588114" y="5399704"/>
                <a:ext cx="292164" cy="414220"/>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accent4"/>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8" name="组合 57"/>
          <p:cNvGrpSpPr>
            <a:grpSpLocks/>
          </p:cNvGrpSpPr>
          <p:nvPr/>
        </p:nvGrpSpPr>
        <p:grpSpPr bwMode="auto">
          <a:xfrm>
            <a:off x="4649788" y="1255713"/>
            <a:ext cx="1744662" cy="1717675"/>
            <a:chOff x="4891798" y="1255363"/>
            <a:chExt cx="1744178" cy="1717591"/>
          </a:xfrm>
        </p:grpSpPr>
        <p:sp>
          <p:nvSpPr>
            <p:cNvPr id="12" name="梯形 2"/>
            <p:cNvSpPr/>
            <p:nvPr/>
          </p:nvSpPr>
          <p:spPr>
            <a:xfrm rot="18285329">
              <a:off x="5930433" y="2267411"/>
              <a:ext cx="833397" cy="57769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flip="none" rotWithShape="1">
              <a:gsLst>
                <a:gs pos="0">
                  <a:schemeClr val="accent1">
                    <a:lumMod val="75000"/>
                  </a:schemeClr>
                </a:gs>
                <a:gs pos="50000">
                  <a:schemeClr val="accent1"/>
                </a:gs>
                <a:gs pos="100000">
                  <a:schemeClr val="accent1">
                    <a:lumMod val="60000"/>
                    <a:lumOff val="40000"/>
                  </a:schemeClr>
                </a:gs>
              </a:gsLst>
              <a:lin ang="5400000" scaled="1"/>
              <a:tileRect/>
            </a:gradFill>
            <a:ln w="25400" cap="flat" cmpd="sng" algn="ctr">
              <a:noFill/>
              <a:prstDash val="solid"/>
            </a:ln>
            <a:effectLst/>
          </p:spPr>
          <p:txBody>
            <a:bodyPr anchor="ctr"/>
            <a:lstStyle/>
            <a:p>
              <a:pPr algn="ctr" fontAlgn="auto">
                <a:spcBef>
                  <a:spcPts val="0"/>
                </a:spcBef>
                <a:spcAft>
                  <a:spcPts val="0"/>
                </a:spcAft>
                <a:defRPr/>
              </a:pPr>
              <a:endParaRPr lang="en-US" sz="1800" kern="0">
                <a:solidFill>
                  <a:sysClr val="window" lastClr="FFFFFF"/>
                </a:solidFill>
                <a:latin typeface="Calibri"/>
                <a:ea typeface="+mn-ea"/>
              </a:endParaRPr>
            </a:p>
          </p:txBody>
        </p:sp>
        <p:grpSp>
          <p:nvGrpSpPr>
            <p:cNvPr id="958496" name="组合 55"/>
            <p:cNvGrpSpPr>
              <a:grpSpLocks/>
            </p:cNvGrpSpPr>
            <p:nvPr/>
          </p:nvGrpSpPr>
          <p:grpSpPr bwMode="auto">
            <a:xfrm>
              <a:off x="4891798" y="1255363"/>
              <a:ext cx="1442519" cy="1442519"/>
              <a:chOff x="4891798" y="1255363"/>
              <a:chExt cx="1442519" cy="1442519"/>
            </a:xfrm>
          </p:grpSpPr>
          <p:sp>
            <p:nvSpPr>
              <p:cNvPr id="8" name="椭圆 7"/>
              <p:cNvSpPr/>
              <p:nvPr/>
            </p:nvSpPr>
            <p:spPr>
              <a:xfrm>
                <a:off x="4891798" y="1255363"/>
                <a:ext cx="1442519" cy="1442519"/>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en-US" altLang="zh-CN">
                  <a:latin typeface="Wingdings" pitchFamily="2" charset="2"/>
                </a:endParaRPr>
              </a:p>
            </p:txBody>
          </p:sp>
          <p:grpSp>
            <p:nvGrpSpPr>
              <p:cNvPr id="13" name="组合 36"/>
              <p:cNvGrpSpPr/>
              <p:nvPr/>
            </p:nvGrpSpPr>
            <p:grpSpPr>
              <a:xfrm>
                <a:off x="5196591" y="1611010"/>
                <a:ext cx="834830" cy="764071"/>
                <a:chOff x="2158354" y="2417495"/>
                <a:chExt cx="550987" cy="504288"/>
              </a:xfrm>
              <a:solidFill>
                <a:schemeClr val="accent1"/>
              </a:solidFill>
            </p:grpSpPr>
            <p:sp>
              <p:nvSpPr>
                <p:cNvPr id="38"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grpSp>
        <p:nvGrpSpPr>
          <p:cNvPr id="60" name="组合 59"/>
          <p:cNvGrpSpPr>
            <a:grpSpLocks/>
          </p:cNvGrpSpPr>
          <p:nvPr/>
        </p:nvGrpSpPr>
        <p:grpSpPr bwMode="auto">
          <a:xfrm>
            <a:off x="6084888" y="5005388"/>
            <a:ext cx="1195387" cy="1438275"/>
            <a:chOff x="6326240" y="5004705"/>
            <a:chExt cx="1195849" cy="1438300"/>
          </a:xfrm>
        </p:grpSpPr>
        <p:sp>
          <p:nvSpPr>
            <p:cNvPr id="3" name="梯形 2"/>
            <p:cNvSpPr/>
            <p:nvPr/>
          </p:nvSpPr>
          <p:spPr>
            <a:xfrm rot="12193735">
              <a:off x="6848729" y="5004705"/>
              <a:ext cx="673360" cy="466733"/>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flip="none" rotWithShape="1">
              <a:gsLst>
                <a:gs pos="0">
                  <a:schemeClr val="accent3">
                    <a:lumMod val="75000"/>
                  </a:schemeClr>
                </a:gs>
                <a:gs pos="50000">
                  <a:schemeClr val="accent3"/>
                </a:gs>
                <a:gs pos="100000">
                  <a:schemeClr val="accent3">
                    <a:lumMod val="60000"/>
                    <a:lumOff val="40000"/>
                  </a:schemeClr>
                </a:gs>
              </a:gsLst>
              <a:lin ang="5400000" scaled="1"/>
              <a:tileRect/>
            </a:gradFill>
            <a:ln w="25400" cap="flat" cmpd="sng" algn="ctr">
              <a:noFill/>
              <a:prstDash val="solid"/>
            </a:ln>
            <a:effectLst/>
          </p:spPr>
          <p:txBody>
            <a:bodyPr anchor="ctr"/>
            <a:lstStyle/>
            <a:p>
              <a:pPr algn="ctr" fontAlgn="auto">
                <a:spcBef>
                  <a:spcPts val="0"/>
                </a:spcBef>
                <a:spcAft>
                  <a:spcPts val="0"/>
                </a:spcAft>
                <a:defRPr/>
              </a:pPr>
              <a:endParaRPr lang="en-US" sz="1800" kern="0">
                <a:solidFill>
                  <a:sysClr val="window" lastClr="FFFFFF"/>
                </a:solidFill>
                <a:latin typeface="Calibri"/>
                <a:ea typeface="+mn-ea"/>
              </a:endParaRPr>
            </a:p>
          </p:txBody>
        </p:sp>
        <p:grpSp>
          <p:nvGrpSpPr>
            <p:cNvPr id="958503" name="组合 53"/>
            <p:cNvGrpSpPr>
              <a:grpSpLocks/>
            </p:cNvGrpSpPr>
            <p:nvPr/>
          </p:nvGrpSpPr>
          <p:grpSpPr bwMode="auto">
            <a:xfrm>
              <a:off x="6326240" y="5302585"/>
              <a:ext cx="1140420" cy="1140420"/>
              <a:chOff x="6326240" y="5302585"/>
              <a:chExt cx="1140420" cy="1140420"/>
            </a:xfrm>
          </p:grpSpPr>
          <p:sp>
            <p:nvSpPr>
              <p:cNvPr id="14" name="椭圆 9"/>
              <p:cNvSpPr/>
              <p:nvPr/>
            </p:nvSpPr>
            <p:spPr>
              <a:xfrm>
                <a:off x="6326240" y="5302585"/>
                <a:ext cx="1140420" cy="114042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en-US" altLang="zh-CN">
                  <a:latin typeface="Wingdings" pitchFamily="2" charset="2"/>
                </a:endParaRPr>
              </a:p>
            </p:txBody>
          </p:sp>
          <p:sp>
            <p:nvSpPr>
              <p:cNvPr id="42" name="Freeform 41"/>
              <p:cNvSpPr>
                <a:spLocks noChangeAspect="1" noEditPoints="1"/>
              </p:cNvSpPr>
              <p:nvPr/>
            </p:nvSpPr>
            <p:spPr bwMode="auto">
              <a:xfrm>
                <a:off x="6631158" y="5646066"/>
                <a:ext cx="530430" cy="42386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3"/>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9" name="组合 58"/>
          <p:cNvGrpSpPr>
            <a:grpSpLocks/>
          </p:cNvGrpSpPr>
          <p:nvPr/>
        </p:nvGrpSpPr>
        <p:grpSpPr bwMode="auto">
          <a:xfrm>
            <a:off x="3579813" y="3273425"/>
            <a:ext cx="2535237" cy="2041525"/>
            <a:chOff x="3821042" y="3272795"/>
            <a:chExt cx="2534761" cy="2042287"/>
          </a:xfrm>
        </p:grpSpPr>
        <p:sp>
          <p:nvSpPr>
            <p:cNvPr id="4" name="梯形 2"/>
            <p:cNvSpPr/>
            <p:nvPr/>
          </p:nvSpPr>
          <p:spPr>
            <a:xfrm rot="15420804">
              <a:off x="5434127" y="3708939"/>
              <a:ext cx="1089431" cy="75392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gradFill flip="none" rotWithShape="1">
              <a:gsLst>
                <a:gs pos="0">
                  <a:schemeClr val="accent2">
                    <a:lumMod val="75000"/>
                  </a:schemeClr>
                </a:gs>
                <a:gs pos="50000">
                  <a:schemeClr val="accent2"/>
                </a:gs>
                <a:gs pos="100000">
                  <a:schemeClr val="accent2">
                    <a:lumMod val="60000"/>
                    <a:lumOff val="40000"/>
                  </a:schemeClr>
                </a:gs>
              </a:gsLst>
              <a:lin ang="8100000" scaled="1"/>
              <a:tileRect/>
            </a:gradFill>
            <a:ln w="25400" cap="flat" cmpd="sng" algn="ctr">
              <a:noFill/>
              <a:prstDash val="solid"/>
            </a:ln>
            <a:effectLst/>
          </p:spPr>
          <p:txBody>
            <a:bodyPr anchor="ctr"/>
            <a:lstStyle/>
            <a:p>
              <a:pPr algn="ctr" fontAlgn="auto">
                <a:spcBef>
                  <a:spcPts val="0"/>
                </a:spcBef>
                <a:spcAft>
                  <a:spcPts val="0"/>
                </a:spcAft>
                <a:defRPr/>
              </a:pPr>
              <a:endParaRPr lang="en-US" sz="1800" kern="0">
                <a:solidFill>
                  <a:sysClr val="window" lastClr="FFFFFF"/>
                </a:solidFill>
                <a:latin typeface="Calibri"/>
                <a:ea typeface="+mn-ea"/>
              </a:endParaRPr>
            </a:p>
          </p:txBody>
        </p:sp>
        <p:grpSp>
          <p:nvGrpSpPr>
            <p:cNvPr id="958510" name="组合 54"/>
            <p:cNvGrpSpPr>
              <a:grpSpLocks/>
            </p:cNvGrpSpPr>
            <p:nvPr/>
          </p:nvGrpSpPr>
          <p:grpSpPr bwMode="auto">
            <a:xfrm>
              <a:off x="3821042" y="3272795"/>
              <a:ext cx="2042287" cy="2042287"/>
              <a:chOff x="3821042" y="3272795"/>
              <a:chExt cx="2042287" cy="2042287"/>
            </a:xfrm>
          </p:grpSpPr>
          <p:sp>
            <p:nvSpPr>
              <p:cNvPr id="9" name="椭圆 8"/>
              <p:cNvSpPr/>
              <p:nvPr/>
            </p:nvSpPr>
            <p:spPr>
              <a:xfrm>
                <a:off x="3821042" y="3272795"/>
                <a:ext cx="2042287" cy="2042287"/>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endParaRPr kumimoji="1" lang="en-US" altLang="zh-CN">
                  <a:latin typeface="Wingdings" pitchFamily="2" charset="2"/>
                </a:endParaRPr>
              </a:p>
            </p:txBody>
          </p:sp>
          <p:sp>
            <p:nvSpPr>
              <p:cNvPr id="45" name="Freeform 173"/>
              <p:cNvSpPr>
                <a:spLocks noChangeAspect="1" noEditPoints="1"/>
              </p:cNvSpPr>
              <p:nvPr/>
            </p:nvSpPr>
            <p:spPr bwMode="auto">
              <a:xfrm>
                <a:off x="4376563" y="3757164"/>
                <a:ext cx="931687" cy="99414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2"/>
              </a:solidFill>
              <a:ln>
                <a:noFill/>
              </a:ln>
              <a:extLst/>
            </p:spPr>
            <p:txBody>
              <a:bodyPr lIns="121920" tIns="60960" rIns="121920" bIns="60960"/>
              <a:lstStyle/>
              <a:p>
                <a:pPr fontAlgn="auto">
                  <a:spcBef>
                    <a:spcPts val="0"/>
                  </a:spcBef>
                  <a:spcAft>
                    <a:spcPts val="0"/>
                  </a:spcAft>
                  <a:defRPr/>
                </a:pPr>
                <a:endParaRPr lang="zh-CN" altLang="en-US" sz="2489">
                  <a:latin typeface="+mn-lt"/>
                  <a:ea typeface="+mn-ea"/>
                </a:endParaRPr>
              </a:p>
            </p:txBody>
          </p:sp>
        </p:grpSp>
      </p:grpSp>
      <p:sp>
        <p:nvSpPr>
          <p:cNvPr id="25" name="矩形 47"/>
          <p:cNvSpPr>
            <a:spLocks noChangeArrowheads="1"/>
          </p:cNvSpPr>
          <p:nvPr/>
        </p:nvSpPr>
        <p:spPr bwMode="auto">
          <a:xfrm>
            <a:off x="1635125" y="1689100"/>
            <a:ext cx="2716213" cy="1114425"/>
          </a:xfrm>
          <a:prstGeom prst="rect">
            <a:avLst/>
          </a:prstGeom>
          <a:noFill/>
          <a:ln>
            <a:noFill/>
          </a:ln>
          <a:extLst/>
        </p:spPr>
        <p:txBody>
          <a:bodyPr lIns="91431" tIns="45716" rIns="91431" bIns="45716">
            <a:spAutoFit/>
          </a:bodyPr>
          <a:lstStyle/>
          <a:p>
            <a:pPr algn="r">
              <a:lnSpc>
                <a:spcPct val="12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grpSp>
        <p:nvGrpSpPr>
          <p:cNvPr id="57" name="组合 56"/>
          <p:cNvGrpSpPr>
            <a:grpSpLocks/>
          </p:cNvGrpSpPr>
          <p:nvPr/>
        </p:nvGrpSpPr>
        <p:grpSpPr bwMode="auto">
          <a:xfrm>
            <a:off x="5945188" y="2009775"/>
            <a:ext cx="3208337" cy="3208338"/>
            <a:chOff x="6185778" y="2010259"/>
            <a:chExt cx="3208309" cy="3208309"/>
          </a:xfrm>
        </p:grpSpPr>
        <p:sp>
          <p:nvSpPr>
            <p:cNvPr id="6" name="椭圆 5"/>
            <p:cNvSpPr/>
            <p:nvPr/>
          </p:nvSpPr>
          <p:spPr>
            <a:xfrm>
              <a:off x="6185778" y="2010259"/>
              <a:ext cx="3208309" cy="3208309"/>
            </a:xfrm>
            <a:prstGeom prst="ellipse">
              <a:avLst/>
            </a:prstGeom>
            <a:solidFill>
              <a:schemeClr val="accent5"/>
            </a:solidFill>
            <a:ln w="25400" cap="flat" cmpd="sng" algn="ctr">
              <a:noFill/>
              <a:prstDash val="solid"/>
            </a:ln>
            <a:effectLst>
              <a:innerShdw blurRad="63500" dist="50800" dir="13500000">
                <a:prstClr val="black">
                  <a:alpha val="50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en-US" altLang="zh-CN" sz="1800">
                <a:latin typeface="Calibri" pitchFamily="34" charset="0"/>
                <a:ea typeface="微软雅黑" pitchFamily="34" charset="-122"/>
              </a:endParaRPr>
            </a:p>
          </p:txBody>
        </p:sp>
        <p:sp>
          <p:nvSpPr>
            <p:cNvPr id="7" name="椭圆 6"/>
            <p:cNvSpPr/>
            <p:nvPr/>
          </p:nvSpPr>
          <p:spPr>
            <a:xfrm>
              <a:off x="6426434" y="2250914"/>
              <a:ext cx="2726998" cy="2727000"/>
            </a:xfrm>
            <a:prstGeom prst="ellipse">
              <a:avLst/>
            </a:prstGeom>
            <a:gradFill flip="none" rotWithShape="1">
              <a:gsLst>
                <a:gs pos="0">
                  <a:sysClr val="window" lastClr="FFFFFF"/>
                </a:gs>
                <a:gs pos="100000">
                  <a:srgbClr val="DED6E0"/>
                </a:gs>
              </a:gsLst>
              <a:path path="circle">
                <a:fillToRect l="50000" t="50000" r="50000" b="50000"/>
              </a:path>
              <a:tileRect/>
            </a:gradFill>
            <a:ln w="25400" cap="flat" cmpd="sng" algn="ctr">
              <a:solidFill>
                <a:sysClr val="window" lastClr="FFFFFF"/>
              </a:solidFill>
              <a:prstDash val="solid"/>
            </a:ln>
            <a:effectLst>
              <a:outerShdw blurRad="50800" dist="76200" dir="3000000" algn="t" rotWithShape="0">
                <a:prstClr val="black">
                  <a:alpha val="40000"/>
                </a:prstClr>
              </a:out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en-US" altLang="zh-CN" sz="1800">
                <a:latin typeface="Calibri" pitchFamily="34" charset="0"/>
                <a:ea typeface="微软雅黑" pitchFamily="34" charset="-122"/>
              </a:endParaRPr>
            </a:p>
          </p:txBody>
        </p:sp>
      </p:grpSp>
      <p:sp>
        <p:nvSpPr>
          <p:cNvPr id="22" name="文本框 21"/>
          <p:cNvSpPr txBox="1"/>
          <p:nvPr/>
        </p:nvSpPr>
        <p:spPr>
          <a:xfrm>
            <a:off x="6694488" y="2687638"/>
            <a:ext cx="1708150" cy="1066800"/>
          </a:xfrm>
          <a:prstGeom prst="rect">
            <a:avLst/>
          </a:prstGeom>
          <a:noFill/>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b="1">
                <a:ea typeface="微软雅黑" pitchFamily="34" charset="-122"/>
              </a:rPr>
              <a:t>点击添加</a:t>
            </a:r>
            <a:endParaRPr lang="en-US" altLang="zh-CN" b="1">
              <a:ea typeface="微软雅黑" pitchFamily="34" charset="-122"/>
            </a:endParaRPr>
          </a:p>
          <a:p>
            <a:pPr algn="ctr" eaLnBrk="1" hangingPunct="1"/>
            <a:r>
              <a:rPr lang="zh-CN" altLang="en-US" sz="4000" b="1">
                <a:ea typeface="微软雅黑" pitchFamily="34" charset="-122"/>
              </a:rPr>
              <a:t>关键字</a:t>
            </a:r>
          </a:p>
        </p:txBody>
      </p:sp>
      <p:sp>
        <p:nvSpPr>
          <p:cNvPr id="23" name="矩形 47"/>
          <p:cNvSpPr>
            <a:spLocks noChangeArrowheads="1"/>
          </p:cNvSpPr>
          <p:nvPr/>
        </p:nvSpPr>
        <p:spPr bwMode="auto">
          <a:xfrm>
            <a:off x="6361113" y="3740150"/>
            <a:ext cx="2374900" cy="858838"/>
          </a:xfrm>
          <a:prstGeom prst="rect">
            <a:avLst/>
          </a:prstGeom>
          <a:noFill/>
          <a:ln>
            <a:noFill/>
          </a:ln>
          <a:extLst/>
        </p:spPr>
        <p:txBody>
          <a:bodyPr lIns="91431" tIns="45716" rIns="91431" bIns="45716">
            <a:spAutoFit/>
          </a:bodyPr>
          <a:lstStyle/>
          <a:p>
            <a:pPr algn="ctr">
              <a:lnSpc>
                <a:spcPct val="12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46" name="矩形 45"/>
          <p:cNvSpPr/>
          <p:nvPr/>
        </p:nvSpPr>
        <p:spPr>
          <a:xfrm>
            <a:off x="1058863" y="3384550"/>
            <a:ext cx="2333625" cy="427038"/>
          </a:xfrm>
          <a:prstGeom prst="rect">
            <a:avLst/>
          </a:prstGeom>
        </p:spPr>
        <p:txBody>
          <a:bodyPr lIns="91431" tIns="45716" rIns="91431" bIns="45716">
            <a:spAutoFit/>
          </a:bodyPr>
          <a:lstStyle/>
          <a:p>
            <a:pPr algn="r"/>
            <a:r>
              <a:rPr lang="zh-CN" altLang="en-US" sz="2200" b="1">
                <a:latin typeface="微软雅黑" pitchFamily="34" charset="-122"/>
                <a:ea typeface="微软雅黑" pitchFamily="34" charset="-122"/>
              </a:rPr>
              <a:t>点击添加标题</a:t>
            </a:r>
            <a:endParaRPr lang="en-US" altLang="zh-CN" sz="2200" b="1">
              <a:latin typeface="微软雅黑" pitchFamily="34" charset="-122"/>
              <a:ea typeface="微软雅黑" pitchFamily="34" charset="-122"/>
            </a:endParaRPr>
          </a:p>
        </p:txBody>
      </p:sp>
      <p:sp>
        <p:nvSpPr>
          <p:cNvPr id="47" name="矩形 47"/>
          <p:cNvSpPr>
            <a:spLocks noChangeArrowheads="1"/>
          </p:cNvSpPr>
          <p:nvPr/>
        </p:nvSpPr>
        <p:spPr bwMode="auto">
          <a:xfrm>
            <a:off x="1058863" y="3786188"/>
            <a:ext cx="2333625" cy="1114425"/>
          </a:xfrm>
          <a:prstGeom prst="rect">
            <a:avLst/>
          </a:prstGeom>
          <a:noFill/>
          <a:ln>
            <a:noFill/>
          </a:ln>
          <a:extLst/>
        </p:spPr>
        <p:txBody>
          <a:bodyPr lIns="91431" tIns="45716" rIns="91431" bIns="45716">
            <a:spAutoFit/>
          </a:bodyPr>
          <a:lstStyle/>
          <a:p>
            <a:pPr algn="r">
              <a:lnSpc>
                <a:spcPct val="12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p>
        </p:txBody>
      </p:sp>
      <p:sp>
        <p:nvSpPr>
          <p:cNvPr id="48" name="矩形 47"/>
          <p:cNvSpPr/>
          <p:nvPr/>
        </p:nvSpPr>
        <p:spPr>
          <a:xfrm>
            <a:off x="3521075" y="5524500"/>
            <a:ext cx="2333625" cy="427038"/>
          </a:xfrm>
          <a:prstGeom prst="rect">
            <a:avLst/>
          </a:prstGeom>
        </p:spPr>
        <p:txBody>
          <a:bodyPr lIns="91431" tIns="45716" rIns="91431" bIns="45716">
            <a:spAutoFit/>
          </a:bodyPr>
          <a:lstStyle/>
          <a:p>
            <a:pPr algn="r"/>
            <a:r>
              <a:rPr lang="zh-CN" altLang="en-US" sz="2200" b="1">
                <a:latin typeface="微软雅黑" pitchFamily="34" charset="-122"/>
                <a:ea typeface="微软雅黑" pitchFamily="34" charset="-122"/>
              </a:rPr>
              <a:t>点击添加标题</a:t>
            </a:r>
            <a:endParaRPr lang="en-US" altLang="zh-CN" sz="2200" b="1">
              <a:latin typeface="微软雅黑" pitchFamily="34" charset="-122"/>
              <a:ea typeface="微软雅黑" pitchFamily="34" charset="-122"/>
            </a:endParaRPr>
          </a:p>
        </p:txBody>
      </p:sp>
      <p:sp>
        <p:nvSpPr>
          <p:cNvPr id="49" name="矩形 47"/>
          <p:cNvSpPr>
            <a:spLocks noChangeArrowheads="1"/>
          </p:cNvSpPr>
          <p:nvPr/>
        </p:nvSpPr>
        <p:spPr bwMode="auto">
          <a:xfrm>
            <a:off x="2570163" y="5926138"/>
            <a:ext cx="3284537" cy="603250"/>
          </a:xfrm>
          <a:prstGeom prst="rect">
            <a:avLst/>
          </a:prstGeom>
          <a:noFill/>
          <a:ln>
            <a:noFill/>
          </a:ln>
          <a:extLst/>
        </p:spPr>
        <p:txBody>
          <a:bodyPr lIns="91431" tIns="45716" rIns="91431" bIns="45716">
            <a:spAutoFit/>
          </a:bodyPr>
          <a:lstStyle/>
          <a:p>
            <a:pPr algn="r">
              <a:lnSpc>
                <a:spcPct val="12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51" name="矩形 50"/>
          <p:cNvSpPr/>
          <p:nvPr/>
        </p:nvSpPr>
        <p:spPr>
          <a:xfrm>
            <a:off x="9020175" y="4597400"/>
            <a:ext cx="2335213" cy="427038"/>
          </a:xfrm>
          <a:prstGeom prst="rect">
            <a:avLst/>
          </a:prstGeom>
        </p:spPr>
        <p:txBody>
          <a:bodyPr lIns="91431" tIns="45716" rIns="91431" bIns="45716">
            <a:spAutoFit/>
          </a:bodyPr>
          <a:lstStyle/>
          <a:p>
            <a:r>
              <a:rPr lang="zh-CN" altLang="en-US" sz="2200" b="1">
                <a:latin typeface="微软雅黑" pitchFamily="34" charset="-122"/>
                <a:ea typeface="微软雅黑" pitchFamily="34" charset="-122"/>
              </a:rPr>
              <a:t>点击添加标题</a:t>
            </a:r>
            <a:endParaRPr lang="en-US" altLang="zh-CN" sz="2200" b="1">
              <a:latin typeface="微软雅黑" pitchFamily="34" charset="-122"/>
              <a:ea typeface="微软雅黑" pitchFamily="34" charset="-122"/>
            </a:endParaRPr>
          </a:p>
        </p:txBody>
      </p:sp>
      <p:sp>
        <p:nvSpPr>
          <p:cNvPr id="52" name="矩形 47"/>
          <p:cNvSpPr>
            <a:spLocks noChangeArrowheads="1"/>
          </p:cNvSpPr>
          <p:nvPr/>
        </p:nvSpPr>
        <p:spPr bwMode="auto">
          <a:xfrm>
            <a:off x="9020175" y="5000625"/>
            <a:ext cx="2028825" cy="1114425"/>
          </a:xfrm>
          <a:prstGeom prst="rect">
            <a:avLst/>
          </a:prstGeom>
          <a:noFill/>
          <a:ln>
            <a:noFill/>
          </a:ln>
          <a:extLst/>
        </p:spPr>
        <p:txBody>
          <a:bodyPr lIns="91431" tIns="45716" rIns="91431" bIns="45716">
            <a:spAutoFit/>
          </a:bodyPr>
          <a:lstStyle/>
          <a:p>
            <a:pPr>
              <a:lnSpc>
                <a:spcPct val="120000"/>
              </a:lnSpc>
              <a:buFont typeface="Arial" pitchFamily="34"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在此录入上述图表的综合描述说明，在此录入上述图表的综合描述说明，在此录入</a:t>
            </a:r>
          </a:p>
        </p:txBody>
      </p:sp>
      <p:grpSp>
        <p:nvGrpSpPr>
          <p:cNvPr id="958531" name="Group 67"/>
          <p:cNvGrpSpPr>
            <a:grpSpLocks/>
          </p:cNvGrpSpPr>
          <p:nvPr/>
        </p:nvGrpSpPr>
        <p:grpSpPr bwMode="auto">
          <a:xfrm>
            <a:off x="985838" y="142875"/>
            <a:ext cx="3527425" cy="622300"/>
            <a:chOff x="4522" y="2750"/>
            <a:chExt cx="4861" cy="552"/>
          </a:xfrm>
        </p:grpSpPr>
        <p:sp>
          <p:nvSpPr>
            <p:cNvPr id="5" name="圆角矩形 4"/>
            <p:cNvSpPr>
              <a:spLocks noChangeArrowheads="1"/>
            </p:cNvSpPr>
            <p:nvPr/>
          </p:nvSpPr>
          <p:spPr bwMode="auto">
            <a:xfrm>
              <a:off x="4522" y="2750"/>
              <a:ext cx="4861" cy="552"/>
            </a:xfrm>
            <a:prstGeom prst="roundRect">
              <a:avLst>
                <a:gd name="adj" fmla="val 50000"/>
              </a:avLst>
            </a:prstGeom>
            <a:gradFill rotWithShape="1">
              <a:gsLst>
                <a:gs pos="0">
                  <a:srgbClr val="FAFAFA"/>
                </a:gs>
                <a:gs pos="74001">
                  <a:srgbClr val="D7D7D7"/>
                </a:gs>
                <a:gs pos="83000">
                  <a:srgbClr val="D7D7D7"/>
                </a:gs>
                <a:gs pos="100000">
                  <a:srgbClr val="E4E4E4"/>
                </a:gs>
              </a:gsLst>
              <a:lin ang="5400000" scaled="1"/>
            </a:gradFill>
            <a:ln w="12700" algn="ctr">
              <a:solidFill>
                <a:srgbClr val="7F7F7F"/>
              </a:solidFill>
              <a:miter lim="800000"/>
              <a:headEnd/>
              <a:tailEnd/>
            </a:ln>
          </p:spPr>
          <p:txBody>
            <a:bodyPr lIns="91477" tIns="45738" rIns="91477" bIns="45738" anchor="ctr"/>
            <a:lstStyle/>
            <a:p>
              <a:pPr algn="ctr" fontAlgn="auto">
                <a:spcBef>
                  <a:spcPts val="0"/>
                </a:spcBef>
                <a:spcAft>
                  <a:spcPts val="0"/>
                </a:spcAft>
                <a:defRPr/>
              </a:pPr>
              <a:endParaRPr lang="zh-CN" altLang="en-US" sz="1800">
                <a:solidFill>
                  <a:schemeClr val="lt1"/>
                </a:solidFill>
                <a:latin typeface="+mn-lt"/>
                <a:ea typeface="+mn-ea"/>
              </a:endParaRPr>
            </a:p>
          </p:txBody>
        </p:sp>
        <p:sp>
          <p:nvSpPr>
            <p:cNvPr id="10" name="任意多边形 9"/>
            <p:cNvSpPr/>
            <p:nvPr/>
          </p:nvSpPr>
          <p:spPr>
            <a:xfrm>
              <a:off x="4522" y="2750"/>
              <a:ext cx="4850" cy="297"/>
            </a:xfrm>
            <a:custGeom>
              <a:avLst/>
              <a:gdLst>
                <a:gd name="connsiteX0" fmla="*/ 368300 w 6483350"/>
                <a:gd name="connsiteY0" fmla="*/ 0 h 396875"/>
                <a:gd name="connsiteX1" fmla="*/ 6115050 w 6483350"/>
                <a:gd name="connsiteY1" fmla="*/ 0 h 396875"/>
                <a:gd name="connsiteX2" fmla="*/ 6483350 w 6483350"/>
                <a:gd name="connsiteY2" fmla="*/ 368300 h 396875"/>
                <a:gd name="connsiteX3" fmla="*/ 6477581 w 6483350"/>
                <a:gd name="connsiteY3" fmla="*/ 396875 h 396875"/>
                <a:gd name="connsiteX4" fmla="*/ 5769 w 6483350"/>
                <a:gd name="connsiteY4" fmla="*/ 396875 h 396875"/>
                <a:gd name="connsiteX5" fmla="*/ 0 w 6483350"/>
                <a:gd name="connsiteY5" fmla="*/ 368300 h 396875"/>
                <a:gd name="connsiteX6" fmla="*/ 368300 w 6483350"/>
                <a:gd name="connsiteY6" fmla="*/ 0 h 39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3350" h="396875">
                  <a:moveTo>
                    <a:pt x="368300" y="0"/>
                  </a:moveTo>
                  <a:lnTo>
                    <a:pt x="6115050" y="0"/>
                  </a:lnTo>
                  <a:cubicBezTo>
                    <a:pt x="6318456" y="0"/>
                    <a:pt x="6483350" y="164894"/>
                    <a:pt x="6483350" y="368300"/>
                  </a:cubicBezTo>
                  <a:lnTo>
                    <a:pt x="6477581" y="396875"/>
                  </a:lnTo>
                  <a:lnTo>
                    <a:pt x="5769" y="396875"/>
                  </a:lnTo>
                  <a:lnTo>
                    <a:pt x="0" y="368300"/>
                  </a:lnTo>
                  <a:cubicBezTo>
                    <a:pt x="0" y="164894"/>
                    <a:pt x="164894" y="0"/>
                    <a:pt x="368300" y="0"/>
                  </a:cubicBezTo>
                  <a:close/>
                </a:path>
              </a:pathLst>
            </a:cu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grpSp>
      <p:sp>
        <p:nvSpPr>
          <p:cNvPr id="958534" name="圆角矩形 606"/>
          <p:cNvSpPr>
            <a:spLocks noChangeArrowheads="1"/>
          </p:cNvSpPr>
          <p:nvPr/>
        </p:nvSpPr>
        <p:spPr bwMode="auto">
          <a:xfrm>
            <a:off x="1203325" y="53975"/>
            <a:ext cx="2952750" cy="711200"/>
          </a:xfrm>
          <a:prstGeom prst="roundRect">
            <a:avLst>
              <a:gd name="adj" fmla="val 16667"/>
            </a:avLst>
          </a:prstGeom>
          <a:noFill/>
          <a:ln>
            <a:noFill/>
          </a:ln>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25400" algn="ctr">
                <a:solidFill>
                  <a:srgbClr val="000000"/>
                </a:solidFill>
                <a:round/>
                <a:headEnd/>
                <a:tailEnd/>
              </a14:hiddenLine>
            </a:ext>
          </a:extLst>
        </p:spPr>
        <p:txBody>
          <a:bodyPr lIns="91477" tIns="45738" rIns="91477" bIns="45738" anchor="ctr"/>
          <a:lstStyle/>
          <a:p>
            <a:pPr algn="ctr"/>
            <a:r>
              <a:rPr lang="zh-CN" altLang="en-US" sz="3200">
                <a:latin typeface="微软雅黑" pitchFamily="34" charset="-122"/>
                <a:ea typeface="微软雅黑" pitchFamily="34" charset="-122"/>
              </a:rPr>
              <a:t>教学分析</a:t>
            </a:r>
            <a:endParaRPr lang="zh-CN" altLang="zh-CN" sz="3200">
              <a:latin typeface="微软雅黑" pitchFamily="34" charset="-122"/>
              <a:ea typeface="微软雅黑"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nodeType="afterEffect">
                                  <p:stCondLst>
                                    <p:cond delay="0"/>
                                  </p:stCondLst>
                                  <p:childTnLst>
                                    <p:set>
                                      <p:cBhvr>
                                        <p:cTn id="6" dur="1" fill="hold">
                                          <p:stCondLst>
                                            <p:cond delay="0"/>
                                          </p:stCondLst>
                                        </p:cTn>
                                        <p:tgtEl>
                                          <p:spTgt spid="958531"/>
                                        </p:tgtEl>
                                        <p:attrNameLst>
                                          <p:attrName>style.visibility</p:attrName>
                                        </p:attrNameLst>
                                      </p:cBhvr>
                                      <p:to>
                                        <p:strVal val="visible"/>
                                      </p:to>
                                    </p:set>
                                    <p:anim calcmode="lin" valueType="num">
                                      <p:cBhvr>
                                        <p:cTn id="7" dur="2000" fill="hold"/>
                                        <p:tgtEl>
                                          <p:spTgt spid="958531"/>
                                        </p:tgtEl>
                                        <p:attrNameLst>
                                          <p:attrName>ppt_w</p:attrName>
                                        </p:attrNameLst>
                                      </p:cBhvr>
                                      <p:tavLst>
                                        <p:tav tm="0">
                                          <p:val>
                                            <p:fltVal val="0"/>
                                          </p:val>
                                        </p:tav>
                                        <p:tav tm="100000">
                                          <p:val>
                                            <p:strVal val="#ppt_w"/>
                                          </p:val>
                                        </p:tav>
                                      </p:tavLst>
                                    </p:anim>
                                    <p:anim calcmode="lin" valueType="num">
                                      <p:cBhvr>
                                        <p:cTn id="8" dur="2000" fill="hold"/>
                                        <p:tgtEl>
                                          <p:spTgt spid="958531"/>
                                        </p:tgtEl>
                                        <p:attrNameLst>
                                          <p:attrName>ppt_h</p:attrName>
                                        </p:attrNameLst>
                                      </p:cBhvr>
                                      <p:tavLst>
                                        <p:tav tm="0">
                                          <p:val>
                                            <p:fltVal val="0"/>
                                          </p:val>
                                        </p:tav>
                                        <p:tav tm="100000">
                                          <p:val>
                                            <p:strVal val="#ppt_h"/>
                                          </p:val>
                                        </p:tav>
                                      </p:tavLst>
                                    </p:anim>
                                    <p:anim calcmode="lin" valueType="num">
                                      <p:cBhvr>
                                        <p:cTn id="9" dur="2000" fill="hold"/>
                                        <p:tgtEl>
                                          <p:spTgt spid="958531"/>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958531"/>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958534"/>
                                        </p:tgtEl>
                                        <p:attrNameLst>
                                          <p:attrName>style.visibility</p:attrName>
                                        </p:attrNameLst>
                                      </p:cBhvr>
                                      <p:to>
                                        <p:strVal val="visible"/>
                                      </p:to>
                                    </p:set>
                                    <p:animEffect transition="in" filter="wipe(left)">
                                      <p:cBhvr>
                                        <p:cTn id="14" dur="1000"/>
                                        <p:tgtEl>
                                          <p:spTgt spid="958534"/>
                                        </p:tgtEl>
                                      </p:cBhvr>
                                    </p:animEffec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1000"/>
                                        <p:tgtEl>
                                          <p:spTgt spid="37"/>
                                        </p:tgtEl>
                                      </p:cBhvr>
                                    </p:animEffect>
                                  </p:childTnLst>
                                </p:cTn>
                              </p:par>
                            </p:childTnLst>
                          </p:cTn>
                        </p:par>
                        <p:par>
                          <p:cTn id="19" fill="hold" nodeType="afterGroup">
                            <p:stCondLst>
                              <p:cond delay="4000"/>
                            </p:stCondLst>
                            <p:childTnLst>
                              <p:par>
                                <p:cTn id="20" presetID="53" presetClass="entr" presetSubtype="16"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p:cTn id="22" dur="500" fill="hold"/>
                                        <p:tgtEl>
                                          <p:spTgt spid="57"/>
                                        </p:tgtEl>
                                        <p:attrNameLst>
                                          <p:attrName>ppt_w</p:attrName>
                                        </p:attrNameLst>
                                      </p:cBhvr>
                                      <p:tavLst>
                                        <p:tav tm="0">
                                          <p:val>
                                            <p:fltVal val="0"/>
                                          </p:val>
                                        </p:tav>
                                        <p:tav tm="100000">
                                          <p:val>
                                            <p:strVal val="#ppt_w"/>
                                          </p:val>
                                        </p:tav>
                                      </p:tavLst>
                                    </p:anim>
                                    <p:anim calcmode="lin" valueType="num">
                                      <p:cBhvr>
                                        <p:cTn id="23" dur="500" fill="hold"/>
                                        <p:tgtEl>
                                          <p:spTgt spid="57"/>
                                        </p:tgtEl>
                                        <p:attrNameLst>
                                          <p:attrName>ppt_h</p:attrName>
                                        </p:attrNameLst>
                                      </p:cBhvr>
                                      <p:tavLst>
                                        <p:tav tm="0">
                                          <p:val>
                                            <p:fltVal val="0"/>
                                          </p:val>
                                        </p:tav>
                                        <p:tav tm="100000">
                                          <p:val>
                                            <p:strVal val="#ppt_h"/>
                                          </p:val>
                                        </p:tav>
                                      </p:tavLst>
                                    </p:anim>
                                    <p:animEffect transition="in" filter="fade">
                                      <p:cBhvr>
                                        <p:cTn id="24" dur="500"/>
                                        <p:tgtEl>
                                          <p:spTgt spid="57"/>
                                        </p:tgtEl>
                                      </p:cBhvr>
                                    </p:animEffect>
                                  </p:childTnLst>
                                </p:cTn>
                              </p:par>
                              <p:par>
                                <p:cTn id="25" presetID="8" presetClass="emph" presetSubtype="0" fill="hold" nodeType="withEffect">
                                  <p:stCondLst>
                                    <p:cond delay="0"/>
                                  </p:stCondLst>
                                  <p:childTnLst>
                                    <p:animRot by="21600000">
                                      <p:cBhvr>
                                        <p:cTn id="26" dur="1500" fill="hold"/>
                                        <p:tgtEl>
                                          <p:spTgt spid="57"/>
                                        </p:tgtEl>
                                        <p:attrNameLst>
                                          <p:attrName>r</p:attrName>
                                        </p:attrNameLst>
                                      </p:cBhvr>
                                    </p:animRot>
                                  </p:childTnLst>
                                </p:cTn>
                              </p:par>
                              <p:par>
                                <p:cTn id="27" presetID="22" presetClass="entr" presetSubtype="1" fill="hold" grpId="0"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par>
                                <p:cTn id="30" presetID="22" presetClass="entr" presetSubtype="1" fill="hold" grpId="0" nodeType="withEffect">
                                  <p:stCondLst>
                                    <p:cond delay="100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par>
                          <p:cTn id="33" fill="hold" nodeType="afterGroup">
                            <p:stCondLst>
                              <p:cond delay="5500"/>
                            </p:stCondLst>
                            <p:childTnLst>
                              <p:par>
                                <p:cTn id="34" presetID="22" presetClass="entr" presetSubtype="2"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right)">
                                      <p:cBhvr>
                                        <p:cTn id="36" dur="500"/>
                                        <p:tgtEl>
                                          <p:spTgt spid="58"/>
                                        </p:tgtEl>
                                      </p:cBhvr>
                                    </p:animEffect>
                                  </p:childTnLst>
                                </p:cTn>
                              </p:par>
                            </p:childTnLst>
                          </p:cTn>
                        </p:par>
                        <p:par>
                          <p:cTn id="37" fill="hold" nodeType="afterGroup">
                            <p:stCondLst>
                              <p:cond delay="6000"/>
                            </p:stCondLst>
                            <p:childTnLst>
                              <p:par>
                                <p:cTn id="38" presetID="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450" fill="hold"/>
                                        <p:tgtEl>
                                          <p:spTgt spid="24"/>
                                        </p:tgtEl>
                                        <p:attrNameLst>
                                          <p:attrName>ppt_x</p:attrName>
                                        </p:attrNameLst>
                                      </p:cBhvr>
                                      <p:tavLst>
                                        <p:tav tm="0">
                                          <p:val>
                                            <p:strVal val="0-#ppt_w/2"/>
                                          </p:val>
                                        </p:tav>
                                        <p:tav tm="100000">
                                          <p:val>
                                            <p:strVal val="#ppt_x"/>
                                          </p:val>
                                        </p:tav>
                                      </p:tavLst>
                                    </p:anim>
                                    <p:anim calcmode="lin" valueType="num">
                                      <p:cBhvr additive="base">
                                        <p:cTn id="41" dur="450" fill="hold"/>
                                        <p:tgtEl>
                                          <p:spTgt spid="2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450" fill="hold"/>
                                        <p:tgtEl>
                                          <p:spTgt spid="25"/>
                                        </p:tgtEl>
                                        <p:attrNameLst>
                                          <p:attrName>ppt_x</p:attrName>
                                        </p:attrNameLst>
                                      </p:cBhvr>
                                      <p:tavLst>
                                        <p:tav tm="0">
                                          <p:val>
                                            <p:strVal val="0-#ppt_w/2"/>
                                          </p:val>
                                        </p:tav>
                                        <p:tav tm="100000">
                                          <p:val>
                                            <p:strVal val="#ppt_x"/>
                                          </p:val>
                                        </p:tav>
                                      </p:tavLst>
                                    </p:anim>
                                    <p:anim calcmode="lin" valueType="num">
                                      <p:cBhvr additive="base">
                                        <p:cTn id="45" dur="450" fill="hold"/>
                                        <p:tgtEl>
                                          <p:spTgt spid="25"/>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6450"/>
                            </p:stCondLst>
                            <p:childTnLst>
                              <p:par>
                                <p:cTn id="47" presetID="22" presetClass="entr" presetSubtype="2"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right)">
                                      <p:cBhvr>
                                        <p:cTn id="49" dur="500"/>
                                        <p:tgtEl>
                                          <p:spTgt spid="59"/>
                                        </p:tgtEl>
                                      </p:cBhvr>
                                    </p:animEffect>
                                  </p:childTnLst>
                                </p:cTn>
                              </p:par>
                            </p:childTnLst>
                          </p:cTn>
                        </p:par>
                        <p:par>
                          <p:cTn id="50" fill="hold" nodeType="afterGroup">
                            <p:stCondLst>
                              <p:cond delay="6950"/>
                            </p:stCondLst>
                            <p:childTnLst>
                              <p:par>
                                <p:cTn id="51" presetID="2" presetClass="entr" presetSubtype="8"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450" fill="hold"/>
                                        <p:tgtEl>
                                          <p:spTgt spid="46"/>
                                        </p:tgtEl>
                                        <p:attrNameLst>
                                          <p:attrName>ppt_x</p:attrName>
                                        </p:attrNameLst>
                                      </p:cBhvr>
                                      <p:tavLst>
                                        <p:tav tm="0">
                                          <p:val>
                                            <p:strVal val="0-#ppt_w/2"/>
                                          </p:val>
                                        </p:tav>
                                        <p:tav tm="100000">
                                          <p:val>
                                            <p:strVal val="#ppt_x"/>
                                          </p:val>
                                        </p:tav>
                                      </p:tavLst>
                                    </p:anim>
                                    <p:anim calcmode="lin" valueType="num">
                                      <p:cBhvr additive="base">
                                        <p:cTn id="54" dur="450" fill="hold"/>
                                        <p:tgtEl>
                                          <p:spTgt spid="4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450" fill="hold"/>
                                        <p:tgtEl>
                                          <p:spTgt spid="47"/>
                                        </p:tgtEl>
                                        <p:attrNameLst>
                                          <p:attrName>ppt_x</p:attrName>
                                        </p:attrNameLst>
                                      </p:cBhvr>
                                      <p:tavLst>
                                        <p:tav tm="0">
                                          <p:val>
                                            <p:strVal val="0-#ppt_w/2"/>
                                          </p:val>
                                        </p:tav>
                                        <p:tav tm="100000">
                                          <p:val>
                                            <p:strVal val="#ppt_x"/>
                                          </p:val>
                                        </p:tav>
                                      </p:tavLst>
                                    </p:anim>
                                    <p:anim calcmode="lin" valueType="num">
                                      <p:cBhvr additive="base">
                                        <p:cTn id="58" dur="450" fill="hold"/>
                                        <p:tgtEl>
                                          <p:spTgt spid="47"/>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7400"/>
                            </p:stCondLst>
                            <p:childTnLst>
                              <p:par>
                                <p:cTn id="60" presetID="22" presetClass="entr" presetSubtype="1" fill="hold"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up)">
                                      <p:cBhvr>
                                        <p:cTn id="62" dur="400"/>
                                        <p:tgtEl>
                                          <p:spTgt spid="60"/>
                                        </p:tgtEl>
                                      </p:cBhvr>
                                    </p:animEffect>
                                  </p:childTnLst>
                                </p:cTn>
                              </p:par>
                            </p:childTnLst>
                          </p:cTn>
                        </p:par>
                        <p:par>
                          <p:cTn id="63" fill="hold" nodeType="afterGroup">
                            <p:stCondLst>
                              <p:cond delay="7800"/>
                            </p:stCondLst>
                            <p:childTnLst>
                              <p:par>
                                <p:cTn id="64" presetID="2" presetClass="entr" presetSubtype="8" fill="hold" grpId="0" nodeType="after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450" fill="hold"/>
                                        <p:tgtEl>
                                          <p:spTgt spid="48"/>
                                        </p:tgtEl>
                                        <p:attrNameLst>
                                          <p:attrName>ppt_x</p:attrName>
                                        </p:attrNameLst>
                                      </p:cBhvr>
                                      <p:tavLst>
                                        <p:tav tm="0">
                                          <p:val>
                                            <p:strVal val="0-#ppt_w/2"/>
                                          </p:val>
                                        </p:tav>
                                        <p:tav tm="100000">
                                          <p:val>
                                            <p:strVal val="#ppt_x"/>
                                          </p:val>
                                        </p:tav>
                                      </p:tavLst>
                                    </p:anim>
                                    <p:anim calcmode="lin" valueType="num">
                                      <p:cBhvr additive="base">
                                        <p:cTn id="67" dur="450" fill="hold"/>
                                        <p:tgtEl>
                                          <p:spTgt spid="48"/>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450" fill="hold"/>
                                        <p:tgtEl>
                                          <p:spTgt spid="49"/>
                                        </p:tgtEl>
                                        <p:attrNameLst>
                                          <p:attrName>ppt_x</p:attrName>
                                        </p:attrNameLst>
                                      </p:cBhvr>
                                      <p:tavLst>
                                        <p:tav tm="0">
                                          <p:val>
                                            <p:strVal val="0-#ppt_w/2"/>
                                          </p:val>
                                        </p:tav>
                                        <p:tav tm="100000">
                                          <p:val>
                                            <p:strVal val="#ppt_x"/>
                                          </p:val>
                                        </p:tav>
                                      </p:tavLst>
                                    </p:anim>
                                    <p:anim calcmode="lin" valueType="num">
                                      <p:cBhvr additive="base">
                                        <p:cTn id="71" dur="450" fill="hold"/>
                                        <p:tgtEl>
                                          <p:spTgt spid="49"/>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8250"/>
                            </p:stCondLst>
                            <p:childTnLst>
                              <p:par>
                                <p:cTn id="73" presetID="22"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up)">
                                      <p:cBhvr>
                                        <p:cTn id="75" dur="350"/>
                                        <p:tgtEl>
                                          <p:spTgt spid="61"/>
                                        </p:tgtEl>
                                      </p:cBhvr>
                                    </p:animEffect>
                                  </p:childTnLst>
                                </p:cTn>
                              </p:par>
                            </p:childTnLst>
                          </p:cTn>
                        </p:par>
                        <p:par>
                          <p:cTn id="76" fill="hold" nodeType="afterGroup">
                            <p:stCondLst>
                              <p:cond delay="8600"/>
                            </p:stCondLst>
                            <p:childTnLst>
                              <p:par>
                                <p:cTn id="77" presetID="2" presetClass="entr" presetSubtype="2"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350" fill="hold"/>
                                        <p:tgtEl>
                                          <p:spTgt spid="51"/>
                                        </p:tgtEl>
                                        <p:attrNameLst>
                                          <p:attrName>ppt_x</p:attrName>
                                        </p:attrNameLst>
                                      </p:cBhvr>
                                      <p:tavLst>
                                        <p:tav tm="0">
                                          <p:val>
                                            <p:strVal val="1+#ppt_w/2"/>
                                          </p:val>
                                        </p:tav>
                                        <p:tav tm="100000">
                                          <p:val>
                                            <p:strVal val="#ppt_x"/>
                                          </p:val>
                                        </p:tav>
                                      </p:tavLst>
                                    </p:anim>
                                    <p:anim calcmode="lin" valueType="num">
                                      <p:cBhvr additive="base">
                                        <p:cTn id="80" dur="350" fill="hold"/>
                                        <p:tgtEl>
                                          <p:spTgt spid="51"/>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350" fill="hold"/>
                                        <p:tgtEl>
                                          <p:spTgt spid="52"/>
                                        </p:tgtEl>
                                        <p:attrNameLst>
                                          <p:attrName>ppt_x</p:attrName>
                                        </p:attrNameLst>
                                      </p:cBhvr>
                                      <p:tavLst>
                                        <p:tav tm="0">
                                          <p:val>
                                            <p:strVal val="1+#ppt_w/2"/>
                                          </p:val>
                                        </p:tav>
                                        <p:tav tm="100000">
                                          <p:val>
                                            <p:strVal val="#ppt_x"/>
                                          </p:val>
                                        </p:tav>
                                      </p:tavLst>
                                    </p:anim>
                                    <p:anim calcmode="lin" valueType="num">
                                      <p:cBhvr additive="base">
                                        <p:cTn id="84" dur="35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24" grpId="0"/>
      <p:bldP spid="25" grpId="0"/>
      <p:bldP spid="22" grpId="0"/>
      <p:bldP spid="23" grpId="0"/>
      <p:bldP spid="46" grpId="0"/>
      <p:bldP spid="47" grpId="0"/>
      <p:bldP spid="48" grpId="0"/>
      <p:bldP spid="49" grpId="0"/>
      <p:bldP spid="51" grpId="0"/>
      <p:bldP spid="52" grpId="0"/>
      <p:bldP spid="958534" grpId="0"/>
    </p:bldLst>
  </p:timing>
</p:sld>
</file>

<file path=ppt/theme/theme1.xml><?xml version="1.0" encoding="utf-8"?>
<a:theme xmlns:a="http://schemas.openxmlformats.org/drawingml/2006/main" name="1_Office 主题">
  <a:themeElements>
    <a:clrScheme name="1_Office 主题 1">
      <a:dk1>
        <a:srgbClr val="000000"/>
      </a:dk1>
      <a:lt1>
        <a:srgbClr val="FFFFFF"/>
      </a:lt1>
      <a:dk2>
        <a:srgbClr val="C00000"/>
      </a:dk2>
      <a:lt2>
        <a:srgbClr val="FF0000"/>
      </a:lt2>
      <a:accent1>
        <a:srgbClr val="FF6600"/>
      </a:accent1>
      <a:accent2>
        <a:srgbClr val="FFC000"/>
      </a:accent2>
      <a:accent3>
        <a:srgbClr val="FFFFFF"/>
      </a:accent3>
      <a:accent4>
        <a:srgbClr val="000000"/>
      </a:accent4>
      <a:accent5>
        <a:srgbClr val="FFB8AA"/>
      </a:accent5>
      <a:accent6>
        <a:srgbClr val="E7AE00"/>
      </a:accent6>
      <a:hlink>
        <a:srgbClr val="262626"/>
      </a:hlink>
      <a:folHlink>
        <a:srgbClr val="7F7F7F"/>
      </a:folHlink>
    </a:clrScheme>
    <a:fontScheme name="1_Office 主题">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2192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219200" rtl="0" eaLnBrk="1" fontAlgn="base" latinLnBrk="0" hangingPunct="1">
          <a:lnSpc>
            <a:spcPct val="100000"/>
          </a:lnSpc>
          <a:spcBef>
            <a:spcPct val="0"/>
          </a:spcBef>
          <a:spcAft>
            <a:spcPct val="0"/>
          </a:spcAft>
          <a:buClrTx/>
          <a:buSzTx/>
          <a:buFontTx/>
          <a:buNone/>
          <a:tabLst/>
          <a:defRPr kumimoji="0" lang="zh-CN" sz="24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C00000"/>
        </a:dk2>
        <a:lt2>
          <a:srgbClr val="FF0000"/>
        </a:lt2>
        <a:accent1>
          <a:srgbClr val="FF6600"/>
        </a:accent1>
        <a:accent2>
          <a:srgbClr val="FFC000"/>
        </a:accent2>
        <a:accent3>
          <a:srgbClr val="FFFFFF"/>
        </a:accent3>
        <a:accent4>
          <a:srgbClr val="000000"/>
        </a:accent4>
        <a:accent5>
          <a:srgbClr val="FFB8AA"/>
        </a:accent5>
        <a:accent6>
          <a:srgbClr val="E7AE00"/>
        </a:accent6>
        <a:hlink>
          <a:srgbClr val="262626"/>
        </a:hlink>
        <a:folHlink>
          <a:srgbClr val="7F7F7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3677</TotalTime>
  <Words>2600</Words>
  <Application>Microsoft Office PowerPoint</Application>
  <PresentationFormat>自定义</PresentationFormat>
  <Paragraphs>342</Paragraphs>
  <Slides>27</Slides>
  <Notes>27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方正大黑简体</vt:lpstr>
      <vt:lpstr>方正正中黑简体</vt:lpstr>
      <vt:lpstr>黑体</vt:lpstr>
      <vt:lpstr>宋体</vt:lpstr>
      <vt:lpstr>微软雅黑</vt:lpstr>
      <vt:lpstr>Arial</vt:lpstr>
      <vt:lpstr>Arial Rounded MT Bold</vt:lpstr>
      <vt:lpstr>Bodoni MT Black</vt:lpstr>
      <vt:lpstr>Calibri</vt:lpstr>
      <vt:lpstr>Impact</vt:lpstr>
      <vt:lpstr>Rockwell</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邵飞</cp:lastModifiedBy>
  <cp:revision>1</cp:revision>
  <dcterms:created xsi:type="dcterms:W3CDTF">2009-10-07T13:00:59Z</dcterms:created>
  <dcterms:modified xsi:type="dcterms:W3CDTF">2017-11-15T12:30:55Z</dcterms:modified>
</cp:coreProperties>
</file>