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0" r:id="rId2"/>
    <p:sldId id="257" r:id="rId3"/>
    <p:sldId id="276" r:id="rId4"/>
    <p:sldId id="291" r:id="rId5"/>
    <p:sldId id="258" r:id="rId6"/>
    <p:sldId id="259" r:id="rId7"/>
    <p:sldId id="260" r:id="rId8"/>
    <p:sldId id="262" r:id="rId9"/>
    <p:sldId id="264" r:id="rId10"/>
    <p:sldId id="283" r:id="rId11"/>
    <p:sldId id="292" r:id="rId12"/>
    <p:sldId id="263" r:id="rId13"/>
    <p:sldId id="265" r:id="rId14"/>
    <p:sldId id="266" r:id="rId15"/>
    <p:sldId id="273" r:id="rId16"/>
    <p:sldId id="269" r:id="rId17"/>
    <p:sldId id="270" r:id="rId18"/>
    <p:sldId id="293" r:id="rId19"/>
    <p:sldId id="271" r:id="rId20"/>
    <p:sldId id="281" r:id="rId21"/>
    <p:sldId id="272" r:id="rId22"/>
    <p:sldId id="261" r:id="rId23"/>
    <p:sldId id="274" r:id="rId24"/>
    <p:sldId id="278" r:id="rId25"/>
    <p:sldId id="294" r:id="rId26"/>
    <p:sldId id="267" r:id="rId27"/>
    <p:sldId id="277" r:id="rId28"/>
    <p:sldId id="282" r:id="rId29"/>
    <p:sldId id="279" r:id="rId30"/>
    <p:sldId id="280" r:id="rId31"/>
    <p:sldId id="286" r:id="rId32"/>
    <p:sldId id="288" r:id="rId33"/>
    <p:sldId id="268"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2" d="100"/>
          <a:sy n="82" d="100"/>
        </p:scale>
        <p:origin x="-816" y="-64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24063951092159261"/>
          <c:y val="4.4044129674703468E-2"/>
          <c:w val="0.53600634563756411"/>
          <c:h val="0.9558690889555358"/>
        </c:manualLayout>
      </c:layout>
      <c:doughnutChart>
        <c:varyColors val="1"/>
        <c:ser>
          <c:idx val="0"/>
          <c:order val="0"/>
          <c:tx>
            <c:strRef>
              <c:f>Sheet1!$B$1</c:f>
              <c:strCache>
                <c:ptCount val="1"/>
                <c:pt idx="0">
                  <c:v>Sales</c:v>
                </c:pt>
              </c:strCache>
            </c:strRef>
          </c:tx>
          <c:dPt>
            <c:idx val="0"/>
            <c:spPr>
              <a:solidFill>
                <a:schemeClr val="accent1">
                  <a:lumMod val="75000"/>
                </a:schemeClr>
              </a:solidFill>
            </c:spPr>
          </c:dPt>
          <c:dPt>
            <c:idx val="1"/>
            <c:spPr>
              <a:solidFill>
                <a:schemeClr val="tx1">
                  <a:lumMod val="50000"/>
                  <a:lumOff val="50000"/>
                </a:schemeClr>
              </a:solidFill>
            </c:spPr>
          </c:dPt>
          <c:dPt>
            <c:idx val="2"/>
            <c:spPr>
              <a:solidFill>
                <a:schemeClr val="bg1">
                  <a:lumMod val="75000"/>
                </a:schemeClr>
              </a:solidFill>
            </c:spPr>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ser>
        <c:dLbls/>
        <c:firstSliceAng val="356"/>
        <c:holeSize val="38"/>
      </c:doughnutChart>
      <c:spPr>
        <a:ln w="22225"/>
      </c:spPr>
    </c:plotArea>
    <c:plotVisOnly val="1"/>
    <c:dispBlanksAs val="zero"/>
  </c:chart>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spPr>
              <a:solidFill>
                <a:schemeClr val="accent1"/>
              </a:solidFill>
              <a:ln w="19050">
                <a:noFill/>
              </a:ln>
              <a:effectLst/>
            </c:spPr>
          </c:dPt>
          <c:dPt>
            <c:idx val="1"/>
            <c:spPr>
              <a:solidFill>
                <a:schemeClr val="accent2"/>
              </a:solidFill>
              <a:ln w="19050">
                <a:noFill/>
              </a:ln>
              <a:effectLst/>
            </c:spPr>
          </c:dPt>
          <c:dPt>
            <c:idx val="2"/>
            <c:spPr>
              <a:solidFill>
                <a:schemeClr val="bg1">
                  <a:lumMod val="7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spPr>
              <a:solidFill>
                <a:schemeClr val="accent1"/>
              </a:solidFill>
              <a:ln w="19050">
                <a:noFill/>
              </a:ln>
              <a:effectLst/>
            </c:spPr>
          </c:dPt>
          <c:dPt>
            <c:idx val="1"/>
            <c:spPr>
              <a:solidFill>
                <a:schemeClr val="accent2"/>
              </a:solidFill>
              <a:ln w="19050">
                <a:noFill/>
              </a:ln>
              <a:effectLst/>
            </c:spPr>
          </c:dPt>
          <c:dPt>
            <c:idx val="2"/>
            <c:spPr>
              <a:solidFill>
                <a:schemeClr val="bg1">
                  <a:lumMod val="7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spPr>
              <a:solidFill>
                <a:schemeClr val="bg1">
                  <a:lumMod val="75000"/>
                </a:schemeClr>
              </a:solidFill>
              <a:ln w="19050">
                <a:noFill/>
              </a:ln>
              <a:effectLst/>
            </c:spPr>
          </c:dPt>
          <c:dPt>
            <c:idx val="1"/>
            <c:spPr>
              <a:solidFill>
                <a:schemeClr val="accent1"/>
              </a:solidFill>
              <a:ln w="19050">
                <a:noFill/>
              </a:ln>
              <a:effectLst/>
            </c:spPr>
          </c:dPt>
          <c:dPt>
            <c:idx val="2"/>
            <c:spPr>
              <a:solidFill>
                <a:schemeClr val="accent1"/>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firstSliceAng val="0"/>
        <c:holeSize val="75"/>
      </c:doughnutChart>
      <c:spPr>
        <a:noFill/>
        <a:ln>
          <a:noFill/>
        </a:ln>
        <a:effectLst/>
      </c:spPr>
    </c:plotArea>
    <c:plotVisOnly val="1"/>
    <c:dispBlanksAs val="zero"/>
  </c:chart>
  <c:spPr>
    <a:noFill/>
    <a:ln w="9525" cap="flat" cmpd="sng" algn="ctr">
      <a:noFill/>
      <a:round/>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Rendering Engine</c:v>
                </c:pt>
              </c:strCache>
            </c:strRef>
          </c:tx>
          <c:spPr>
            <a:solidFill>
              <a:schemeClr val="accent1"/>
            </a:solidFill>
          </c:spPr>
          <c:dPt>
            <c:idx val="0"/>
          </c:dPt>
          <c:dPt>
            <c:idx val="1"/>
            <c:spPr>
              <a:solidFill>
                <a:schemeClr val="accent2"/>
              </a:solidFill>
            </c:spPr>
          </c:dPt>
          <c:dPt>
            <c:idx val="2"/>
          </c:dPt>
          <c:dPt>
            <c:idx val="3"/>
          </c:dPt>
          <c:dLbls>
            <c:txPr>
              <a:bodyPr/>
              <a:lstStyle/>
              <a:p>
                <a:pPr>
                  <a:defRPr sz="1600" b="1">
                    <a:solidFill>
                      <a:schemeClr val="accent1"/>
                    </a:solidFill>
                    <a:latin typeface="微软雅黑" pitchFamily="34" charset="-122"/>
                    <a:ea typeface="微软雅黑" pitchFamily="34" charset="-122"/>
                  </a:defRPr>
                </a:pPr>
                <a:endParaRPr lang="zh-CN"/>
              </a:p>
            </c:txPr>
            <c:dLblPos val="outEnd"/>
            <c:showVal val="1"/>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0.70000000000000007</c:v>
                </c:pt>
                <c:pt idx="3">
                  <c:v>1</c:v>
                </c:pt>
              </c:numCache>
            </c:numRef>
          </c:val>
        </c:ser>
        <c:dLbls>
          <c:showVal val="1"/>
        </c:dLbls>
        <c:gapWidth val="6"/>
        <c:overlap val="-98"/>
        <c:axId val="125496704"/>
        <c:axId val="125683584"/>
      </c:barChart>
      <c:catAx>
        <c:axId val="125496704"/>
        <c:scaling>
          <c:orientation val="minMax"/>
        </c:scaling>
        <c:delete val="1"/>
        <c:axPos val="b"/>
        <c:tickLblPos val="none"/>
        <c:crossAx val="125683584"/>
        <c:crosses val="autoZero"/>
        <c:auto val="1"/>
        <c:lblAlgn val="ctr"/>
        <c:lblOffset val="100"/>
      </c:catAx>
      <c:valAx>
        <c:axId val="125683584"/>
        <c:scaling>
          <c:orientation val="minMax"/>
        </c:scaling>
        <c:delete val="1"/>
        <c:axPos val="l"/>
        <c:numFmt formatCode="0%" sourceLinked="1"/>
        <c:tickLblPos val="none"/>
        <c:crossAx val="125496704"/>
        <c:crosses val="autoZero"/>
        <c:crossBetween val="between"/>
      </c:valAx>
    </c:plotArea>
    <c:plotVisOnly val="1"/>
    <c:dispBlanksAs val="gap"/>
  </c:chart>
  <c:txPr>
    <a:bodyPr/>
    <a:lstStyle/>
    <a:p>
      <a:pPr>
        <a:defRPr sz="1400">
          <a:solidFill>
            <a:schemeClr val="accent5"/>
          </a:solidFill>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2016/4/29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xmlns=""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xmlns=""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11</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xmlns=""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13</a:t>
            </a:fld>
            <a:endParaRPr lang="zh-CN" altLang="en-US"/>
          </a:p>
        </p:txBody>
      </p:sp>
    </p:spTree>
    <p:extLst>
      <p:ext uri="{BB962C8B-B14F-4D97-AF65-F5344CB8AC3E}">
        <p14:creationId xmlns:p14="http://schemas.microsoft.com/office/powerpoint/2010/main" xmlns="" val="1912772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14</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15</a:t>
            </a:fld>
            <a:endParaRPr lang="zh-CN" altLang="en-US"/>
          </a:p>
        </p:txBody>
      </p:sp>
    </p:spTree>
    <p:extLst>
      <p:ext uri="{BB962C8B-B14F-4D97-AF65-F5344CB8AC3E}">
        <p14:creationId xmlns:p14="http://schemas.microsoft.com/office/powerpoint/2010/main" xmlns="" val="86495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16</a:t>
            </a:fld>
            <a:endParaRPr lang="zh-CN" altLang="en-US"/>
          </a:p>
        </p:txBody>
      </p:sp>
    </p:spTree>
    <p:extLst>
      <p:ext uri="{BB962C8B-B14F-4D97-AF65-F5344CB8AC3E}">
        <p14:creationId xmlns:p14="http://schemas.microsoft.com/office/powerpoint/2010/main" xmlns="" val="3938945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17</a:t>
            </a:fld>
            <a:endParaRPr lang="zh-CN" altLang="en-US"/>
          </a:p>
        </p:txBody>
      </p:sp>
    </p:spTree>
    <p:extLst>
      <p:ext uri="{BB962C8B-B14F-4D97-AF65-F5344CB8AC3E}">
        <p14:creationId xmlns:p14="http://schemas.microsoft.com/office/powerpoint/2010/main" xmlns="" val="143480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xmlns="" val="4107310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xmlns="" val="138669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xmlns="" val="248625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xmlns="" val="414096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xmlns="" val="4051696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xmlns="" val="2193944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24</a:t>
            </a:fld>
            <a:endParaRPr lang="zh-CN" altLang="en-US"/>
          </a:p>
        </p:txBody>
      </p:sp>
    </p:spTree>
    <p:extLst>
      <p:ext uri="{BB962C8B-B14F-4D97-AF65-F5344CB8AC3E}">
        <p14:creationId xmlns:p14="http://schemas.microsoft.com/office/powerpoint/2010/main" xmlns="" val="2136250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25</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xmlns="" val="1030014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27</a:t>
            </a:fld>
            <a:endParaRPr lang="zh-CN" altLang="en-US"/>
          </a:p>
        </p:txBody>
      </p:sp>
    </p:spTree>
    <p:extLst>
      <p:ext uri="{BB962C8B-B14F-4D97-AF65-F5344CB8AC3E}">
        <p14:creationId xmlns:p14="http://schemas.microsoft.com/office/powerpoint/2010/main" xmlns="" val="374511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28</a:t>
            </a:fld>
            <a:endParaRPr lang="zh-CN" altLang="en-US"/>
          </a:p>
        </p:txBody>
      </p:sp>
    </p:spTree>
    <p:extLst>
      <p:ext uri="{BB962C8B-B14F-4D97-AF65-F5344CB8AC3E}">
        <p14:creationId xmlns:p14="http://schemas.microsoft.com/office/powerpoint/2010/main" xmlns="" val="359337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29</a:t>
            </a:fld>
            <a:endParaRPr lang="zh-CN" altLang="en-US"/>
          </a:p>
        </p:txBody>
      </p:sp>
    </p:spTree>
    <p:extLst>
      <p:ext uri="{BB962C8B-B14F-4D97-AF65-F5344CB8AC3E}">
        <p14:creationId xmlns:p14="http://schemas.microsoft.com/office/powerpoint/2010/main" xmlns="" val="198380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30</a:t>
            </a:fld>
            <a:endParaRPr lang="zh-CN" altLang="en-US"/>
          </a:p>
        </p:txBody>
      </p:sp>
    </p:spTree>
    <p:extLst>
      <p:ext uri="{BB962C8B-B14F-4D97-AF65-F5344CB8AC3E}">
        <p14:creationId xmlns:p14="http://schemas.microsoft.com/office/powerpoint/2010/main" xmlns="" val="1277179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31</a:t>
            </a:fld>
            <a:endParaRPr lang="zh-CN" altLang="en-US"/>
          </a:p>
        </p:txBody>
      </p:sp>
    </p:spTree>
    <p:extLst>
      <p:ext uri="{BB962C8B-B14F-4D97-AF65-F5344CB8AC3E}">
        <p14:creationId xmlns:p14="http://schemas.microsoft.com/office/powerpoint/2010/main" xmlns="" val="1059803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32</a:t>
            </a:fld>
            <a:endParaRPr lang="zh-CN" altLang="en-US"/>
          </a:p>
        </p:txBody>
      </p:sp>
    </p:spTree>
    <p:extLst>
      <p:ext uri="{BB962C8B-B14F-4D97-AF65-F5344CB8AC3E}">
        <p14:creationId xmlns:p14="http://schemas.microsoft.com/office/powerpoint/2010/main" xmlns="" val="1118188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33</a:t>
            </a:fld>
            <a:endParaRPr lang="zh-CN" altLang="en-US"/>
          </a:p>
        </p:txBody>
      </p:sp>
    </p:spTree>
    <p:extLst>
      <p:ext uri="{BB962C8B-B14F-4D97-AF65-F5344CB8AC3E}">
        <p14:creationId xmlns:p14="http://schemas.microsoft.com/office/powerpoint/2010/main" xmlns=""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xmlns=""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xmlns="" val="357070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xmlns="" val="4064169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a:t>
            </a:fld>
            <a:endParaRPr lang="zh-CN" altLang="en-US"/>
          </a:p>
        </p:txBody>
      </p:sp>
    </p:spTree>
    <p:extLst>
      <p:ext uri="{BB962C8B-B14F-4D97-AF65-F5344CB8AC3E}">
        <p14:creationId xmlns:p14="http://schemas.microsoft.com/office/powerpoint/2010/main" xmlns=""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xmlns="" val="370391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cxnSp>
        <p:nvCxnSpPr>
          <p:cNvPr id="6" name="直接连接符 5"/>
          <p:cNvCxnSpPr/>
          <p:nvPr userDrawn="1"/>
        </p:nvCxnSpPr>
        <p:spPr>
          <a:xfrm>
            <a:off x="434414" y="667289"/>
            <a:ext cx="8280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2016/4/29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2016/4/29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2016/4/29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2016/4/29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2016/4/29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1143" y="0"/>
            <a:ext cx="9141714"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3335206" y="627534"/>
            <a:ext cx="2537874" cy="1200329"/>
          </a:xfrm>
          <a:prstGeom prst="rect">
            <a:avLst/>
          </a:prstGeom>
          <a:noFill/>
        </p:spPr>
        <p:txBody>
          <a:bodyPr wrap="none" rtlCol="0">
            <a:spAutoFit/>
          </a:bodyPr>
          <a:lstStyle/>
          <a:p>
            <a:pPr algn="ctr"/>
            <a:r>
              <a:rPr lang="en-US" altLang="zh-CN" sz="7200" b="1" dirty="0" smtClean="0">
                <a:solidFill>
                  <a:schemeClr val="accent1"/>
                </a:solidFill>
                <a:latin typeface="微软雅黑" panose="020B0503020204020204" pitchFamily="34" charset="-122"/>
                <a:ea typeface="微软雅黑" panose="020B0503020204020204" pitchFamily="34" charset="-122"/>
              </a:rPr>
              <a:t>201X</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sp>
        <p:nvSpPr>
          <p:cNvPr id="17" name="Text Box 2"/>
          <p:cNvSpPr txBox="1">
            <a:spLocks noChangeArrowheads="1"/>
          </p:cNvSpPr>
          <p:nvPr/>
        </p:nvSpPr>
        <p:spPr bwMode="auto">
          <a:xfrm>
            <a:off x="1619672" y="1723814"/>
            <a:ext cx="5904656" cy="769441"/>
          </a:xfrm>
          <a:prstGeom prst="rect">
            <a:avLst/>
          </a:prstGeom>
          <a:noFill/>
          <a:ln w="9525">
            <a:noFill/>
            <a:miter lim="800000"/>
            <a:headEnd/>
            <a:tailEnd/>
          </a:ln>
        </p:spPr>
        <p:txBody>
          <a:bodyPr wrap="square">
            <a:spAutoFit/>
          </a:bodyPr>
          <a:lstStyle/>
          <a:p>
            <a:pPr algn="ctr"/>
            <a:r>
              <a:rPr lang="zh-CN" altLang="en-US" sz="4400" b="1" dirty="0" smtClean="0">
                <a:solidFill>
                  <a:schemeClr val="tx1">
                    <a:lumMod val="85000"/>
                    <a:lumOff val="15000"/>
                  </a:schemeClr>
                </a:solidFill>
                <a:latin typeface="微软雅黑" pitchFamily="34" charset="-122"/>
                <a:ea typeface="微软雅黑" pitchFamily="34" charset="-122"/>
              </a:rPr>
              <a:t>商务通用工作汇报</a:t>
            </a:r>
            <a:r>
              <a:rPr lang="en-US" altLang="zh-CN" sz="4400" b="1" dirty="0" smtClean="0">
                <a:solidFill>
                  <a:schemeClr val="tx1">
                    <a:lumMod val="85000"/>
                    <a:lumOff val="15000"/>
                  </a:schemeClr>
                </a:solidFill>
                <a:latin typeface="微软雅黑" pitchFamily="34" charset="-122"/>
                <a:ea typeface="微软雅黑" pitchFamily="34" charset="-122"/>
              </a:rPr>
              <a:t>PPT</a:t>
            </a:r>
            <a:endParaRPr lang="en-US" altLang="zh-CN" sz="4400" b="1" dirty="0">
              <a:solidFill>
                <a:schemeClr val="tx1">
                  <a:lumMod val="85000"/>
                  <a:lumOff val="15000"/>
                </a:schemeClr>
              </a:solidFill>
              <a:latin typeface="微软雅黑" pitchFamily="34" charset="-122"/>
              <a:ea typeface="微软雅黑" pitchFamily="34" charset="-122"/>
            </a:endParaRPr>
          </a:p>
        </p:txBody>
      </p:sp>
      <p:sp>
        <p:nvSpPr>
          <p:cNvPr id="18" name="Text Box 2"/>
          <p:cNvSpPr txBox="1">
            <a:spLocks noChangeArrowheads="1"/>
          </p:cNvSpPr>
          <p:nvPr/>
        </p:nvSpPr>
        <p:spPr bwMode="auto">
          <a:xfrm>
            <a:off x="2411760" y="2552005"/>
            <a:ext cx="4271092" cy="307777"/>
          </a:xfrm>
          <a:prstGeom prst="rect">
            <a:avLst/>
          </a:prstGeom>
          <a:noFill/>
          <a:ln w="9525">
            <a:noFill/>
            <a:miter lim="800000"/>
            <a:headEnd/>
            <a:tailEnd/>
          </a:ln>
        </p:spPr>
        <p:txBody>
          <a:bodyPr wrap="square">
            <a:spAutoFit/>
          </a:bodyPr>
          <a:lstStyle/>
          <a:p>
            <a:pPr algn="ctr"/>
            <a:r>
              <a:rPr lang="zh-CN" altLang="en-US" sz="1400" dirty="0" smtClean="0">
                <a:solidFill>
                  <a:schemeClr val="tx1">
                    <a:lumMod val="85000"/>
                    <a:lumOff val="15000"/>
                  </a:schemeClr>
                </a:solidFill>
                <a:latin typeface="微软雅黑" pitchFamily="34" charset="-122"/>
                <a:ea typeface="微软雅黑" pitchFamily="34" charset="-122"/>
              </a:rPr>
              <a:t>适用于年终总结</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工作计划</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述职报告</a:t>
            </a:r>
            <a:r>
              <a:rPr lang="en-US" altLang="zh-CN" sz="1400" dirty="0" smtClean="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策划方案等</a:t>
            </a:r>
            <a:endParaRPr lang="nl-NL" altLang="zh-CN" sz="1400" dirty="0">
              <a:solidFill>
                <a:schemeClr val="tx1">
                  <a:lumMod val="85000"/>
                  <a:lumOff val="15000"/>
                </a:schemeClr>
              </a:solidFill>
              <a:latin typeface="微软雅黑" pitchFamily="34" charset="-122"/>
              <a:ea typeface="微软雅黑" pitchFamily="34" charset="-122"/>
            </a:endParaRPr>
          </a:p>
        </p:txBody>
      </p:sp>
      <p:pic>
        <p:nvPicPr>
          <p:cNvPr id="4" name="Children%27s Dawn Blessing.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165989" y="33419"/>
            <a:ext cx="443702" cy="443702"/>
          </a:xfrm>
          <a:prstGeom prst="rect">
            <a:avLst/>
          </a:prstGeom>
        </p:spPr>
      </p:pic>
    </p:spTree>
    <p:extLst>
      <p:ext uri="{BB962C8B-B14F-4D97-AF65-F5344CB8AC3E}">
        <p14:creationId xmlns:p14="http://schemas.microsoft.com/office/powerpoint/2010/main" xmlns="" val="327039875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8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800" fill="hold"/>
                                        <p:tgtEl>
                                          <p:spTgt spid="17"/>
                                        </p:tgtEl>
                                        <p:attrNameLst>
                                          <p:attrName>ppt_y</p:attrName>
                                        </p:attrNameLst>
                                      </p:cBhvr>
                                      <p:tavLst>
                                        <p:tav tm="0">
                                          <p:val>
                                            <p:strVal val="#ppt_y"/>
                                          </p:val>
                                        </p:tav>
                                        <p:tav tm="100000">
                                          <p:val>
                                            <p:strVal val="#ppt_y"/>
                                          </p:val>
                                        </p:tav>
                                      </p:tavLst>
                                    </p:anim>
                                    <p:anim calcmode="lin" valueType="num">
                                      <p:cBhvr>
                                        <p:cTn id="18" dur="8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8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800" tmFilter="0,0; .5, 1; 1, 1"/>
                                        <p:tgtEl>
                                          <p:spTgt spid="17"/>
                                        </p:tgtEl>
                                      </p:cBhvr>
                                    </p:animEffect>
                                  </p:childTnLst>
                                </p:cTn>
                              </p:par>
                            </p:childTnLst>
                          </p:cTn>
                        </p:par>
                        <p:par>
                          <p:cTn id="21" fill="hold">
                            <p:stCondLst>
                              <p:cond delay="2600"/>
                            </p:stCondLst>
                            <p:childTnLst>
                              <p:par>
                                <p:cTn id="22" presetID="2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5" repeatCount="indefinite" fill="remove" display="0">
                  <p:stCondLst>
                    <p:cond delay="indefinite"/>
                  </p:stCondLst>
                  <p:endCondLst>
                    <p:cond evt="onStopAudio" delay="0">
                      <p:tgtEl>
                        <p:sldTgt/>
                      </p:tgtEl>
                    </p:cond>
                  </p:endCondLst>
                </p:cTn>
                <p:tgtEl>
                  <p:spTgt spid="4"/>
                </p:tgtEl>
              </p:cMediaNode>
            </p:video>
          </p:childTnLst>
        </p:cTn>
      </p:par>
    </p:tnLst>
    <p:bldLst>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t="16006" b="21838"/>
          <a:stretch/>
        </p:blipFill>
        <p:spPr>
          <a:xfrm>
            <a:off x="567258" y="2106429"/>
            <a:ext cx="5486547" cy="2419988"/>
          </a:xfrm>
          <a:prstGeom prst="rect">
            <a:avLst/>
          </a:prstGeom>
        </p:spPr>
      </p:pic>
      <p:sp>
        <p:nvSpPr>
          <p:cNvPr id="29" name="Rectangle 12"/>
          <p:cNvSpPr/>
          <p:nvPr/>
        </p:nvSpPr>
        <p:spPr bwMode="auto">
          <a:xfrm>
            <a:off x="6130216" y="2106429"/>
            <a:ext cx="2453181" cy="2419987"/>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3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smtClean="0">
                <a:solidFill>
                  <a:schemeClr val="bg1"/>
                </a:solidFill>
                <a:latin typeface="微软雅黑" pitchFamily="34" charset="-122"/>
                <a:ea typeface="微软雅黑" pitchFamily="34" charset="-122"/>
              </a:rPr>
              <a:t>此处</a:t>
            </a:r>
            <a:r>
              <a:rPr lang="zh-CN" altLang="en-US" sz="1200" dirty="0">
                <a:solidFill>
                  <a:schemeClr val="bg1"/>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bg1"/>
                </a:solidFill>
                <a:latin typeface="微软雅黑" pitchFamily="34" charset="-122"/>
                <a:ea typeface="微软雅黑" pitchFamily="34" charset="-122"/>
              </a:rPr>
              <a:t>文本。</a:t>
            </a:r>
            <a:endParaRPr lang="zh-CN" altLang="en-US" sz="1200" dirty="0">
              <a:solidFill>
                <a:schemeClr val="bg1"/>
              </a:solidFill>
              <a:latin typeface="微软雅黑" pitchFamily="34" charset="-122"/>
              <a:ea typeface="微软雅黑" pitchFamily="34" charset="-122"/>
            </a:endParaRPr>
          </a:p>
        </p:txBody>
      </p:sp>
      <p:sp>
        <p:nvSpPr>
          <p:cNvPr id="6" name="TextBox 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7" name="TextBox 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9048976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8725" y="1773272"/>
            <a:ext cx="135485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397900257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421994208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95" name="组合 94"/>
          <p:cNvGrpSpPr/>
          <p:nvPr/>
        </p:nvGrpSpPr>
        <p:grpSpPr>
          <a:xfrm>
            <a:off x="4287826" y="3016226"/>
            <a:ext cx="1247303" cy="294974"/>
            <a:chOff x="7185993" y="3672893"/>
            <a:chExt cx="2428160" cy="773491"/>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94974"/>
            <a:chOff x="7185990" y="3672893"/>
            <a:chExt cx="2428163" cy="773491"/>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ext uri="{D42A27DB-BD31-4B8C-83A1-F6EECF244321}">
                <p14:modId xmlns:p14="http://schemas.microsoft.com/office/powerpoint/2010/main" xmlns="" val="486817948"/>
              </p:ext>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94974"/>
            <a:chOff x="7185993" y="3672893"/>
            <a:chExt cx="2428160" cy="773491"/>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92651889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7273085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6311723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 name="TextBox 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2048594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90235874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82695" y="1773272"/>
            <a:ext cx="138691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29758352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61" name="TextBox 6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12708738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827584" y="835114"/>
            <a:ext cx="7515839" cy="3751982"/>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12107"/>
            <a:endParaRPr lang="zh-CN" altLang="en-US"/>
          </a:p>
        </p:txBody>
      </p:sp>
      <p:sp>
        <p:nvSpPr>
          <p:cNvPr id="22" name="Rectangle 11"/>
          <p:cNvSpPr>
            <a:spLocks noChangeArrowheads="1"/>
          </p:cNvSpPr>
          <p:nvPr/>
        </p:nvSpPr>
        <p:spPr bwMode="auto">
          <a:xfrm>
            <a:off x="1187624" y="1306576"/>
            <a:ext cx="4392488" cy="2963450"/>
          </a:xfrm>
          <a:prstGeom prst="rect">
            <a:avLst/>
          </a:prstGeom>
          <a:noFill/>
          <a:ln w="9525" cap="flat" cmpd="sng">
            <a:no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54431" tIns="27215" rIns="54431" bIns="27215">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岁月</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流转，时光飞逝，转眼间</a:t>
            </a:r>
            <a:r>
              <a:rPr lang="en-US" altLang="zh-CN" sz="14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回首</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，各项</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工作全面发展</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起点、新希望。站在</a:t>
            </a:r>
            <a:r>
              <a:rPr lang="en-US" altLang="zh-CN" sz="1400" dirty="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姿态和</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更充沛的干劲，向我们的既定目标进发！</a:t>
            </a:r>
          </a:p>
        </p:txBody>
      </p:sp>
      <p:grpSp>
        <p:nvGrpSpPr>
          <p:cNvPr id="23" name="组合 22"/>
          <p:cNvGrpSpPr/>
          <p:nvPr/>
        </p:nvGrpSpPr>
        <p:grpSpPr>
          <a:xfrm>
            <a:off x="1505725" y="545223"/>
            <a:ext cx="1626115" cy="579781"/>
            <a:chOff x="2332469" y="809238"/>
            <a:chExt cx="1859969" cy="608493"/>
          </a:xfrm>
          <a:solidFill>
            <a:srgbClr val="0070C0"/>
          </a:solidFill>
        </p:grpSpPr>
        <p:sp>
          <p:nvSpPr>
            <p:cNvPr id="24" name="圆角矩形 23"/>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816122"/>
              <a:endParaRPr lang="zh-CN" altLang="en-US" sz="2800" dirty="0">
                <a:solidFill>
                  <a:schemeClr val="bg1"/>
                </a:solidFill>
                <a:latin typeface="+mj-lt"/>
                <a:ea typeface="微软雅黑" pitchFamily="34" charset="-122"/>
              </a:endParaRPr>
            </a:p>
          </p:txBody>
        </p:sp>
        <p:sp>
          <p:nvSpPr>
            <p:cNvPr id="25" name="矩形 24"/>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前 言</a:t>
              </a:r>
            </a:p>
          </p:txBody>
        </p:sp>
      </p:grpSp>
      <p:pic>
        <p:nvPicPr>
          <p:cNvPr id="2" name="图片 1"/>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7200"/>
                    </a14:imgEffect>
                  </a14:imgLayer>
                </a14:imgProps>
              </a:ext>
              <a:ext uri="{28A0092B-C50C-407E-A947-70E740481C1C}">
                <a14:useLocalDpi xmlns:a14="http://schemas.microsoft.com/office/drawing/2010/main" xmlns="" val="0"/>
              </a:ext>
            </a:extLst>
          </a:blip>
          <a:srcRect l="43033" r="7539"/>
          <a:stretch/>
        </p:blipFill>
        <p:spPr>
          <a:xfrm>
            <a:off x="5766876" y="1355261"/>
            <a:ext cx="2178446" cy="2896241"/>
          </a:xfrm>
          <a:prstGeom prst="roundRect">
            <a:avLst>
              <a:gd name="adj" fmla="val 6985"/>
            </a:avLst>
          </a:prstGeom>
          <a:ln w="190500" cap="rnd">
            <a:noFill/>
            <a:prstDash val="solid"/>
          </a:ln>
          <a:effectLst/>
        </p:spPr>
      </p:pic>
    </p:spTree>
    <p:extLst>
      <p:ext uri="{BB962C8B-B14F-4D97-AF65-F5344CB8AC3E}">
        <p14:creationId xmlns:p14="http://schemas.microsoft.com/office/powerpoint/2010/main" xmlns="" val="12177772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1000"/>
                                        <p:tgtEl>
                                          <p:spTgt spid="21"/>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20" dur="1000"/>
                                        <p:tgtEl>
                                          <p:spTgt spid="22">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23" dur="1000"/>
                                        <p:tgtEl>
                                          <p:spTgt spid="22">
                                            <p:txEl>
                                              <p:pRg st="1" end="1"/>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6" dur="10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735544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9185860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xmlns="" val="2357840364"/>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xmlns="" val="22584613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xmlns="" val="1054717554"/>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28835443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25672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77917726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7" name="TextBox 6"/>
          <p:cNvSpPr txBox="1"/>
          <p:nvPr/>
        </p:nvSpPr>
        <p:spPr>
          <a:xfrm>
            <a:off x="499526" y="1773272"/>
            <a:ext cx="1353256"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93112159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02711810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8749524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ext uri="{D42A27DB-BD31-4B8C-83A1-F6EECF244321}">
                <p14:modId xmlns:p14="http://schemas.microsoft.com/office/powerpoint/2010/main" xmlns="" val="1372511154"/>
              </p:ext>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37298358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1923193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2" y="1958506"/>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38" y="2101138"/>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1" y="2675711"/>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3463201" y="947564"/>
            <a:ext cx="2236510" cy="400110"/>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输入标题内容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9" name="TextBox 8"/>
          <p:cNvSpPr txBox="1"/>
          <p:nvPr/>
        </p:nvSpPr>
        <p:spPr bwMode="auto">
          <a:xfrm>
            <a:off x="3472726" y="1347614"/>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4452472" y="27880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1" name="TextBox 10"/>
          <p:cNvSpPr txBox="1"/>
          <p:nvPr/>
        </p:nvSpPr>
        <p:spPr bwMode="auto">
          <a:xfrm>
            <a:off x="4461997" y="3151223"/>
            <a:ext cx="2954337" cy="27781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3977815" y="1891909"/>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3" name="TextBox 12"/>
          <p:cNvSpPr txBox="1"/>
          <p:nvPr/>
        </p:nvSpPr>
        <p:spPr bwMode="auto">
          <a:xfrm>
            <a:off x="3987340" y="2255051"/>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4920506" y="3678182"/>
            <a:ext cx="2236787" cy="400050"/>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5" name="TextBox 14"/>
          <p:cNvSpPr txBox="1"/>
          <p:nvPr/>
        </p:nvSpPr>
        <p:spPr bwMode="auto">
          <a:xfrm>
            <a:off x="4930031" y="4039736"/>
            <a:ext cx="2954337" cy="27781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2793223" y="915566"/>
            <a:ext cx="655949"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17" name="TextBox 16"/>
          <p:cNvSpPr txBox="1"/>
          <p:nvPr/>
        </p:nvSpPr>
        <p:spPr>
          <a:xfrm>
            <a:off x="3311842" y="1854949"/>
            <a:ext cx="718466"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02</a:t>
            </a:r>
            <a:endParaRPr lang="zh-CN" altLang="en-US" sz="4000" dirty="0">
              <a:solidFill>
                <a:schemeClr val="accent1"/>
              </a:solidFill>
              <a:latin typeface="Impact" panose="020B0806030902050204" pitchFamily="34" charset="0"/>
            </a:endParaRPr>
          </a:p>
        </p:txBody>
      </p:sp>
      <p:sp>
        <p:nvSpPr>
          <p:cNvPr id="18" name="TextBox 17"/>
          <p:cNvSpPr txBox="1"/>
          <p:nvPr/>
        </p:nvSpPr>
        <p:spPr>
          <a:xfrm>
            <a:off x="3847091" y="2715766"/>
            <a:ext cx="73289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03</a:t>
            </a:r>
            <a:endParaRPr lang="zh-CN" altLang="en-US" sz="4000" dirty="0">
              <a:solidFill>
                <a:schemeClr val="accent1"/>
              </a:solidFill>
              <a:latin typeface="Impact" panose="020B0806030902050204" pitchFamily="34" charset="0"/>
            </a:endParaRPr>
          </a:p>
        </p:txBody>
      </p:sp>
      <p:sp>
        <p:nvSpPr>
          <p:cNvPr id="19" name="TextBox 18"/>
          <p:cNvSpPr txBox="1"/>
          <p:nvPr/>
        </p:nvSpPr>
        <p:spPr>
          <a:xfrm>
            <a:off x="4260933" y="3602072"/>
            <a:ext cx="71686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04</a:t>
            </a:r>
            <a:endParaRPr lang="zh-CN" altLang="en-US" sz="4000" dirty="0">
              <a:solidFill>
                <a:schemeClr val="accent1"/>
              </a:solidFill>
              <a:latin typeface="Impact" panose="020B0806030902050204" pitchFamily="34" charset="0"/>
            </a:endParaRPr>
          </a:p>
        </p:txBody>
      </p:sp>
      <p:sp>
        <p:nvSpPr>
          <p:cNvPr id="20" name="矩形 34"/>
          <p:cNvSpPr/>
          <p:nvPr/>
        </p:nvSpPr>
        <p:spPr bwMode="auto">
          <a:xfrm>
            <a:off x="6987340" y="1954918"/>
            <a:ext cx="2170177" cy="1287555"/>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7595330" y="2304758"/>
            <a:ext cx="1297150" cy="523220"/>
          </a:xfrm>
          <a:prstGeom prst="rect">
            <a:avLst/>
          </a:prstGeom>
          <a:noFill/>
        </p:spPr>
        <p:txBody>
          <a:bodyPr wrap="none" rtlCol="0">
            <a:spAutoFit/>
          </a:bodyPr>
          <a:lstStyle/>
          <a:p>
            <a:r>
              <a:rPr lang="en-US" altLang="zh-CN" sz="2800" dirty="0" smtClean="0">
                <a:solidFill>
                  <a:schemeClr val="bg1"/>
                </a:solidFill>
                <a:latin typeface="Eras Bold ITC" panose="020B0907030504020204" pitchFamily="34" charset="0"/>
                <a:ea typeface="微软雅黑" panose="020B0503020204020204" pitchFamily="34" charset="-122"/>
              </a:rPr>
              <a:t>LOGO</a:t>
            </a:r>
            <a:endParaRPr lang="zh-CN" altLang="en-US" sz="2800" dirty="0">
              <a:solidFill>
                <a:schemeClr val="bg1"/>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11067313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8158155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algn="ct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algn="ct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4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7" tIns="31057" rIns="62117" bIns="31057">
            <a:spAutoFit/>
          </a:bodyPr>
          <a:lstStyle/>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000" dirty="0">
              <a:solidFill>
                <a:schemeClr val="tx1">
                  <a:lumMod val="95000"/>
                  <a:lumOff val="5000"/>
                </a:schemeClr>
              </a:solidFill>
              <a:latin typeface="微软雅黑" pitchFamily="34" charset="-122"/>
              <a:ea typeface="微软雅黑" panose="020B0503020204020204" pitchFamily="34" charset="-122"/>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7" name="TextBox 4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96585888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21526547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9017"/>
            <a:ext cx="1482725" cy="1482725"/>
          </a:xfrm>
          <a:prstGeom prst="blockArc">
            <a:avLst>
              <a:gd name="adj1" fmla="val 5502533"/>
              <a:gd name="adj2" fmla="val 1980318"/>
              <a:gd name="adj3" fmla="val 1053"/>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hangingPunct="1">
              <a:defRPr/>
            </a:pPr>
            <a:r>
              <a:rPr lang="zh-CN" altLang="en-US" sz="1800" dirty="0" smtClean="0">
                <a:solidFill>
                  <a:schemeClr val="tx1">
                    <a:lumMod val="75000"/>
                    <a:lumOff val="25000"/>
                  </a:schemeClr>
                </a:solidFill>
                <a:latin typeface="微软雅黑" pitchFamily="34" charset="-122"/>
                <a:ea typeface="微软雅黑" pitchFamily="34" charset="-122"/>
              </a:rPr>
              <a:t>谢谢聆听</a:t>
            </a:r>
          </a:p>
        </p:txBody>
      </p:sp>
      <p:cxnSp>
        <p:nvCxnSpPr>
          <p:cNvPr id="6" name="直接连接符 5"/>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19672" y="3941288"/>
            <a:ext cx="5904656" cy="276999"/>
          </a:xfrm>
          <a:prstGeom prst="rect">
            <a:avLst/>
          </a:prstGeom>
          <a:noFill/>
        </p:spPr>
        <p:txBody>
          <a:bodyPr wrap="square" rtlCol="0">
            <a:spAutoFit/>
          </a:bodyPr>
          <a:lstStyle/>
          <a:p>
            <a:pPr algn="ctr"/>
            <a:r>
              <a:rPr lang="en-US" altLang="zh-CN" sz="1200" dirty="0" smtClean="0">
                <a:solidFill>
                  <a:schemeClr val="accent1"/>
                </a:solidFill>
                <a:latin typeface="Impact" pitchFamily="34" charset="0"/>
              </a:rPr>
              <a:t>COMPANY</a:t>
            </a:r>
            <a:r>
              <a:rPr lang="zh-CN" altLang="en-US" sz="1200" dirty="0" smtClean="0">
                <a:solidFill>
                  <a:schemeClr val="accent1"/>
                </a:solidFill>
                <a:latin typeface="Impact" pitchFamily="34" charset="0"/>
              </a:rPr>
              <a:t>：</a:t>
            </a:r>
            <a:r>
              <a:rPr lang="zh-CN" altLang="en-US" sz="1200" b="1" dirty="0" smtClean="0">
                <a:solidFill>
                  <a:schemeClr val="bg1">
                    <a:lumMod val="50000"/>
                  </a:schemeClr>
                </a:solidFill>
                <a:latin typeface="微软雅黑" pitchFamily="34" charset="-122"/>
                <a:ea typeface="微软雅黑" pitchFamily="34" charset="-122"/>
              </a:rPr>
              <a:t>中国某某科技有限公司         </a:t>
            </a:r>
            <a:r>
              <a:rPr lang="en-US" altLang="zh-CN" sz="1200" dirty="0" smtClean="0">
                <a:solidFill>
                  <a:schemeClr val="accent1"/>
                </a:solidFill>
                <a:latin typeface="Impact" pitchFamily="34" charset="0"/>
              </a:rPr>
              <a:t>DESIGNER:  </a:t>
            </a:r>
            <a:r>
              <a:rPr lang="zh-CN" altLang="en-US" sz="1200" b="1" dirty="0">
                <a:solidFill>
                  <a:schemeClr val="bg1">
                    <a:lumMod val="50000"/>
                  </a:schemeClr>
                </a:solidFill>
                <a:latin typeface="Impact" pitchFamily="34" charset="0"/>
                <a:ea typeface="微软雅黑" pitchFamily="34" charset="-122"/>
              </a:rPr>
              <a:t>山丘</a:t>
            </a:r>
            <a:r>
              <a:rPr lang="en-US" altLang="zh-CN" sz="1200" b="1" dirty="0" smtClean="0">
                <a:solidFill>
                  <a:schemeClr val="bg1">
                    <a:lumMod val="50000"/>
                  </a:schemeClr>
                </a:solidFill>
                <a:latin typeface="Impact" pitchFamily="34" charset="0"/>
                <a:ea typeface="微软雅黑" pitchFamily="34" charset="-122"/>
              </a:rPr>
              <a:t>               </a:t>
            </a:r>
            <a:r>
              <a:rPr lang="en-US" altLang="zh-CN" sz="1200" dirty="0" smtClean="0">
                <a:solidFill>
                  <a:schemeClr val="accent1"/>
                </a:solidFill>
                <a:latin typeface="Impact" pitchFamily="34" charset="0"/>
                <a:ea typeface="微软雅黑" pitchFamily="34" charset="-122"/>
              </a:rPr>
              <a:t>DATE:  </a:t>
            </a:r>
            <a:r>
              <a:rPr lang="en-US" altLang="zh-CN" sz="1200" dirty="0" smtClean="0">
                <a:solidFill>
                  <a:schemeClr val="bg1">
                    <a:lumMod val="50000"/>
                  </a:schemeClr>
                </a:solidFill>
                <a:latin typeface="Impact" pitchFamily="34" charset="0"/>
                <a:ea typeface="微软雅黑" pitchFamily="34" charset="-122"/>
              </a:rPr>
              <a:t>2026-3-31</a:t>
            </a:r>
            <a:endParaRPr lang="zh-CN" altLang="en-US" sz="1200" dirty="0" smtClean="0">
              <a:solidFill>
                <a:schemeClr val="bg1">
                  <a:lumMod val="50000"/>
                </a:schemeClr>
              </a:solidFill>
              <a:latin typeface="Impact" pitchFamily="34" charset="0"/>
              <a:ea typeface="微软雅黑" pitchFamily="34" charset="-122"/>
            </a:endParaRPr>
          </a:p>
        </p:txBody>
      </p:sp>
    </p:spTree>
    <p:extLst>
      <p:ext uri="{BB962C8B-B14F-4D97-AF65-F5344CB8AC3E}">
        <p14:creationId xmlns:p14="http://schemas.microsoft.com/office/powerpoint/2010/main" xmlns="" val="4486349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by="(-#ppt_w*2)" calcmode="lin" valueType="num">
                                      <p:cBhvr rctx="PPT">
                                        <p:cTn id="22" dur="500" autoRev="1" fill="hold">
                                          <p:stCondLst>
                                            <p:cond delay="0"/>
                                          </p:stCondLst>
                                        </p:cTn>
                                        <p:tgtEl>
                                          <p:spTgt spid="7"/>
                                        </p:tgtEl>
                                        <p:attrNameLst>
                                          <p:attrName>ppt_w</p:attrName>
                                        </p:attrNameLst>
                                      </p:cBhvr>
                                    </p:anim>
                                    <p:anim by="(#ppt_w*0.50)" calcmode="lin" valueType="num">
                                      <p:cBhvr>
                                        <p:cTn id="23" dur="500" decel="50000" autoRev="1" fill="hold">
                                          <p:stCondLst>
                                            <p:cond delay="0"/>
                                          </p:stCondLst>
                                        </p:cTn>
                                        <p:tgtEl>
                                          <p:spTgt spid="7"/>
                                        </p:tgtEl>
                                        <p:attrNameLst>
                                          <p:attrName>ppt_x</p:attrName>
                                        </p:attrNameLst>
                                      </p:cBhvr>
                                    </p:anim>
                                    <p:anim from="(-#ppt_h/2)" to="(#ppt_y)" calcmode="lin" valueType="num">
                                      <p:cBhvr>
                                        <p:cTn id="24" dur="1000" fill="hold">
                                          <p:stCondLst>
                                            <p:cond delay="0"/>
                                          </p:stCondLst>
                                        </p:cTn>
                                        <p:tgtEl>
                                          <p:spTgt spid="7"/>
                                        </p:tgtEl>
                                        <p:attrNameLst>
                                          <p:attrName>ppt_y</p:attrName>
                                        </p:attrNameLst>
                                      </p:cBhvr>
                                    </p:anim>
                                    <p:animRot by="21600000">
                                      <p:cBhvr>
                                        <p:cTn id="2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2339753" y="1643229"/>
            <a:ext cx="6804248"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1" y="1643229"/>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2699792" y="1923678"/>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2749180" y="2643758"/>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566852" y="1773272"/>
            <a:ext cx="1218603"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104588782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xmlns="" val="18001104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a:t>
            </a:r>
            <a:r>
              <a:rPr lang="zh-CN" altLang="en-US" sz="1200" dirty="0" smtClean="0">
                <a:solidFill>
                  <a:schemeClr val="tx1">
                    <a:lumMod val="75000"/>
                    <a:lumOff val="25000"/>
                  </a:schemeClr>
                </a:solidFill>
                <a:latin typeface="微软雅黑" pitchFamily="34" charset="-122"/>
                <a:ea typeface="微软雅黑" pitchFamily="34" charset="-122"/>
              </a:rPr>
              <a:t>图表的</a:t>
            </a:r>
            <a:r>
              <a:rPr lang="zh-CN" altLang="en-US" sz="1200" dirty="0">
                <a:solidFill>
                  <a:schemeClr val="tx1">
                    <a:lumMod val="75000"/>
                    <a:lumOff val="25000"/>
                  </a:schemeClr>
                </a:solidFill>
                <a:latin typeface="微软雅黑" pitchFamily="34" charset="-122"/>
                <a:ea typeface="微软雅黑" pitchFamily="34" charset="-122"/>
              </a:rPr>
              <a:t>综合描述</a:t>
            </a:r>
            <a:r>
              <a:rPr lang="zh-CN" altLang="en-US" sz="1200" dirty="0" smtClean="0">
                <a:solidFill>
                  <a:schemeClr val="tx1">
                    <a:lumMod val="75000"/>
                    <a:lumOff val="25000"/>
                  </a:schemeClr>
                </a:solidFill>
                <a:latin typeface="微软雅黑" pitchFamily="34" charset="-122"/>
                <a:ea typeface="微软雅黑" pitchFamily="34" charset="-122"/>
              </a:rPr>
              <a:t>说明。</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xmlns="">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1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2012</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2013</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2014</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smtClean="0">
                  <a:solidFill>
                    <a:schemeClr val="bg1"/>
                  </a:solidFill>
                  <a:latin typeface="微软雅黑" pitchFamily="34" charset="-122"/>
                  <a:ea typeface="微软雅黑" pitchFamily="34" charset="-122"/>
                </a:rPr>
                <a:t>2015</a:t>
              </a:r>
              <a:r>
                <a:rPr lang="zh-CN" altLang="en-US" sz="1100" b="1" dirty="0" smtClean="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2016</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622181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63901731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347813933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103419874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10">
      <a:dk1>
        <a:sysClr val="windowText" lastClr="000000"/>
      </a:dk1>
      <a:lt1>
        <a:sysClr val="window" lastClr="FFFFFF"/>
      </a:lt1>
      <a:dk2>
        <a:srgbClr val="1F497D"/>
      </a:dk2>
      <a:lt2>
        <a:srgbClr val="EEECE1"/>
      </a:lt2>
      <a:accent1>
        <a:srgbClr val="2272AB"/>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3043</Words>
  <Application>Microsoft Office PowerPoint</Application>
  <PresentationFormat>全屏显示(16:9)</PresentationFormat>
  <Paragraphs>417</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李培俊</dc:creator>
  <cp:lastModifiedBy>USER-</cp:lastModifiedBy>
  <cp:revision>54</cp:revision>
  <dcterms:created xsi:type="dcterms:W3CDTF">2015-10-16T03:54:15Z</dcterms:created>
  <dcterms:modified xsi:type="dcterms:W3CDTF">2016-04-29T01:51:46Z</dcterms:modified>
</cp:coreProperties>
</file>