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4" r:id="rId6"/>
    <p:sldId id="265" r:id="rId7"/>
    <p:sldId id="266" r:id="rId8"/>
    <p:sldId id="267" r:id="rId9"/>
    <p:sldId id="263" r:id="rId10"/>
    <p:sldId id="268" r:id="rId11"/>
    <p:sldId id="269" r:id="rId12"/>
    <p:sldId id="270" r:id="rId13"/>
    <p:sldId id="259" r:id="rId14"/>
    <p:sldId id="272" r:id="rId15"/>
    <p:sldId id="273" r:id="rId16"/>
    <p:sldId id="274" r:id="rId17"/>
    <p:sldId id="260" r:id="rId18"/>
    <p:sldId id="277" r:id="rId19"/>
    <p:sldId id="278" r:id="rId20"/>
    <p:sldId id="279" r:id="rId21"/>
    <p:sldId id="261" r:id="rId22"/>
    <p:sldId id="280" r:id="rId23"/>
    <p:sldId id="281" r:id="rId24"/>
    <p:sldId id="282" r:id="rId25"/>
    <p:sldId id="283" r:id="rId26"/>
    <p:sldId id="284" r:id="rId27"/>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7365"/>
    <a:srgbClr val="F8D158"/>
    <a:srgbClr val="84CBC3"/>
    <a:srgbClr val="1D69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31" d="100"/>
          <a:sy n="131" d="100"/>
        </p:scale>
        <p:origin x="86" y="115"/>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3311135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1263771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3656725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2619816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3904991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2389717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153904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953365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2380544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302075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C2E5B36-A202-403E-8189-DD7D708F4EB9}" type="datetimeFigureOut">
              <a:rPr lang="zh-CN" altLang="en-US" smtClean="0"/>
              <a:pPr/>
              <a:t>2017/8/5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504567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C2E5B36-A202-403E-8189-DD7D708F4EB9}" type="datetimeFigureOut">
              <a:rPr lang="zh-CN" altLang="en-US" smtClean="0"/>
              <a:pPr/>
              <a:t>2017/8/5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9669684A-5D1C-4167-9C1B-E4710FDFD02D}" type="slidenum">
              <a:rPr lang="zh-CN" altLang="en-US" smtClean="0"/>
              <a:pPr/>
              <a:t>‹#›</a:t>
            </a:fld>
            <a:endParaRPr lang="zh-CN" altLang="en-US"/>
          </a:p>
        </p:txBody>
      </p:sp>
    </p:spTree>
    <p:extLst>
      <p:ext uri="{BB962C8B-B14F-4D97-AF65-F5344CB8AC3E}">
        <p14:creationId xmlns:p14="http://schemas.microsoft.com/office/powerpoint/2010/main" val="4054444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jpeg"/><Relationship Id="rId2" Type="http://schemas.openxmlformats.org/officeDocument/2006/relationships/image" Target="../media/image4.gif"/><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noEditPoints="1"/>
          </p:cNvSpPr>
          <p:nvPr/>
        </p:nvSpPr>
        <p:spPr bwMode="auto">
          <a:xfrm>
            <a:off x="4343400" y="1158093"/>
            <a:ext cx="457200" cy="593986"/>
          </a:xfrm>
          <a:custGeom>
            <a:avLst/>
            <a:gdLst>
              <a:gd name="T0" fmla="*/ 891 w 1347"/>
              <a:gd name="T1" fmla="*/ 639 h 1750"/>
              <a:gd name="T2" fmla="*/ 673 w 1347"/>
              <a:gd name="T3" fmla="*/ 728 h 1750"/>
              <a:gd name="T4" fmla="*/ 555 w 1347"/>
              <a:gd name="T5" fmla="*/ 706 h 1750"/>
              <a:gd name="T6" fmla="*/ 456 w 1347"/>
              <a:gd name="T7" fmla="*/ 639 h 1750"/>
              <a:gd name="T8" fmla="*/ 398 w 1347"/>
              <a:gd name="T9" fmla="*/ 639 h 1750"/>
              <a:gd name="T10" fmla="*/ 397 w 1347"/>
              <a:gd name="T11" fmla="*/ 696 h 1750"/>
              <a:gd name="T12" fmla="*/ 525 w 1347"/>
              <a:gd name="T13" fmla="*/ 781 h 1750"/>
              <a:gd name="T14" fmla="*/ 673 w 1347"/>
              <a:gd name="T15" fmla="*/ 810 h 1750"/>
              <a:gd name="T16" fmla="*/ 949 w 1347"/>
              <a:gd name="T17" fmla="*/ 696 h 1750"/>
              <a:gd name="T18" fmla="*/ 949 w 1347"/>
              <a:gd name="T19" fmla="*/ 639 h 1750"/>
              <a:gd name="T20" fmla="*/ 891 w 1347"/>
              <a:gd name="T21" fmla="*/ 639 h 1750"/>
              <a:gd name="T22" fmla="*/ 987 w 1347"/>
              <a:gd name="T23" fmla="*/ 1525 h 1750"/>
              <a:gd name="T24" fmla="*/ 987 w 1347"/>
              <a:gd name="T25" fmla="*/ 1525 h 1750"/>
              <a:gd name="T26" fmla="*/ 360 w 1347"/>
              <a:gd name="T27" fmla="*/ 1525 h 1750"/>
              <a:gd name="T28" fmla="*/ 318 w 1347"/>
              <a:gd name="T29" fmla="*/ 1566 h 1750"/>
              <a:gd name="T30" fmla="*/ 360 w 1347"/>
              <a:gd name="T31" fmla="*/ 1607 h 1750"/>
              <a:gd name="T32" fmla="*/ 987 w 1347"/>
              <a:gd name="T33" fmla="*/ 1607 h 1750"/>
              <a:gd name="T34" fmla="*/ 1027 w 1347"/>
              <a:gd name="T35" fmla="*/ 1566 h 1750"/>
              <a:gd name="T36" fmla="*/ 987 w 1347"/>
              <a:gd name="T37" fmla="*/ 1525 h 1750"/>
              <a:gd name="T38" fmla="*/ 1347 w 1347"/>
              <a:gd name="T39" fmla="*/ 674 h 1750"/>
              <a:gd name="T40" fmla="*/ 1347 w 1347"/>
              <a:gd name="T41" fmla="*/ 674 h 1750"/>
              <a:gd name="T42" fmla="*/ 1149 w 1347"/>
              <a:gd name="T43" fmla="*/ 198 h 1750"/>
              <a:gd name="T44" fmla="*/ 673 w 1347"/>
              <a:gd name="T45" fmla="*/ 0 h 1750"/>
              <a:gd name="T46" fmla="*/ 197 w 1347"/>
              <a:gd name="T47" fmla="*/ 198 h 1750"/>
              <a:gd name="T48" fmla="*/ 0 w 1347"/>
              <a:gd name="T49" fmla="*/ 674 h 1750"/>
              <a:gd name="T50" fmla="*/ 86 w 1347"/>
              <a:gd name="T51" fmla="*/ 1005 h 1750"/>
              <a:gd name="T52" fmla="*/ 292 w 1347"/>
              <a:gd name="T53" fmla="*/ 1229 h 1750"/>
              <a:gd name="T54" fmla="*/ 292 w 1347"/>
              <a:gd name="T55" fmla="*/ 1418 h 1750"/>
              <a:gd name="T56" fmla="*/ 360 w 1347"/>
              <a:gd name="T57" fmla="*/ 1487 h 1750"/>
              <a:gd name="T58" fmla="*/ 987 w 1347"/>
              <a:gd name="T59" fmla="*/ 1487 h 1750"/>
              <a:gd name="T60" fmla="*/ 1055 w 1347"/>
              <a:gd name="T61" fmla="*/ 1418 h 1750"/>
              <a:gd name="T62" fmla="*/ 1055 w 1347"/>
              <a:gd name="T63" fmla="*/ 1229 h 1750"/>
              <a:gd name="T64" fmla="*/ 1260 w 1347"/>
              <a:gd name="T65" fmla="*/ 1005 h 1750"/>
              <a:gd name="T66" fmla="*/ 1347 w 1347"/>
              <a:gd name="T67" fmla="*/ 674 h 1750"/>
              <a:gd name="T68" fmla="*/ 1142 w 1347"/>
              <a:gd name="T69" fmla="*/ 938 h 1750"/>
              <a:gd name="T70" fmla="*/ 1142 w 1347"/>
              <a:gd name="T71" fmla="*/ 938 h 1750"/>
              <a:gd name="T72" fmla="*/ 1141 w 1347"/>
              <a:gd name="T73" fmla="*/ 938 h 1750"/>
              <a:gd name="T74" fmla="*/ 951 w 1347"/>
              <a:gd name="T75" fmla="*/ 1135 h 1750"/>
              <a:gd name="T76" fmla="*/ 919 w 1347"/>
              <a:gd name="T77" fmla="*/ 1193 h 1750"/>
              <a:gd name="T78" fmla="*/ 918 w 1347"/>
              <a:gd name="T79" fmla="*/ 1193 h 1750"/>
              <a:gd name="T80" fmla="*/ 918 w 1347"/>
              <a:gd name="T81" fmla="*/ 1350 h 1750"/>
              <a:gd name="T82" fmla="*/ 429 w 1347"/>
              <a:gd name="T83" fmla="*/ 1350 h 1750"/>
              <a:gd name="T84" fmla="*/ 429 w 1347"/>
              <a:gd name="T85" fmla="*/ 1193 h 1750"/>
              <a:gd name="T86" fmla="*/ 389 w 1347"/>
              <a:gd name="T87" fmla="*/ 1132 h 1750"/>
              <a:gd name="T88" fmla="*/ 205 w 1347"/>
              <a:gd name="T89" fmla="*/ 938 h 1750"/>
              <a:gd name="T90" fmla="*/ 136 w 1347"/>
              <a:gd name="T91" fmla="*/ 674 h 1750"/>
              <a:gd name="T92" fmla="*/ 294 w 1347"/>
              <a:gd name="T93" fmla="*/ 295 h 1750"/>
              <a:gd name="T94" fmla="*/ 673 w 1347"/>
              <a:gd name="T95" fmla="*/ 137 h 1750"/>
              <a:gd name="T96" fmla="*/ 1053 w 1347"/>
              <a:gd name="T97" fmla="*/ 295 h 1750"/>
              <a:gd name="T98" fmla="*/ 1210 w 1347"/>
              <a:gd name="T99" fmla="*/ 674 h 1750"/>
              <a:gd name="T100" fmla="*/ 1142 w 1347"/>
              <a:gd name="T101" fmla="*/ 938 h 1750"/>
              <a:gd name="T102" fmla="*/ 855 w 1347"/>
              <a:gd name="T103" fmla="*/ 1668 h 1750"/>
              <a:gd name="T104" fmla="*/ 855 w 1347"/>
              <a:gd name="T105" fmla="*/ 1668 h 1750"/>
              <a:gd name="T106" fmla="*/ 492 w 1347"/>
              <a:gd name="T107" fmla="*/ 1668 h 1750"/>
              <a:gd name="T108" fmla="*/ 450 w 1347"/>
              <a:gd name="T109" fmla="*/ 1709 h 1750"/>
              <a:gd name="T110" fmla="*/ 492 w 1347"/>
              <a:gd name="T111" fmla="*/ 1750 h 1750"/>
              <a:gd name="T112" fmla="*/ 855 w 1347"/>
              <a:gd name="T113" fmla="*/ 1750 h 1750"/>
              <a:gd name="T114" fmla="*/ 896 w 1347"/>
              <a:gd name="T115" fmla="*/ 1709 h 1750"/>
              <a:gd name="T116" fmla="*/ 855 w 1347"/>
              <a:gd name="T117" fmla="*/ 1668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7" h="1750">
                <a:moveTo>
                  <a:pt x="891" y="639"/>
                </a:moveTo>
                <a:cubicBezTo>
                  <a:pt x="836" y="694"/>
                  <a:pt x="758" y="728"/>
                  <a:pt x="673" y="728"/>
                </a:cubicBezTo>
                <a:cubicBezTo>
                  <a:pt x="631" y="728"/>
                  <a:pt x="591" y="720"/>
                  <a:pt x="555" y="706"/>
                </a:cubicBezTo>
                <a:cubicBezTo>
                  <a:pt x="517" y="691"/>
                  <a:pt x="484" y="667"/>
                  <a:pt x="456" y="639"/>
                </a:cubicBezTo>
                <a:cubicBezTo>
                  <a:pt x="440" y="623"/>
                  <a:pt x="413" y="623"/>
                  <a:pt x="398" y="639"/>
                </a:cubicBezTo>
                <a:cubicBezTo>
                  <a:pt x="382" y="655"/>
                  <a:pt x="382" y="681"/>
                  <a:pt x="397" y="696"/>
                </a:cubicBezTo>
                <a:cubicBezTo>
                  <a:pt x="433" y="732"/>
                  <a:pt x="477" y="761"/>
                  <a:pt x="525" y="781"/>
                </a:cubicBezTo>
                <a:cubicBezTo>
                  <a:pt x="570" y="800"/>
                  <a:pt x="621" y="810"/>
                  <a:pt x="673" y="810"/>
                </a:cubicBezTo>
                <a:cubicBezTo>
                  <a:pt x="781" y="810"/>
                  <a:pt x="878" y="767"/>
                  <a:pt x="949" y="696"/>
                </a:cubicBezTo>
                <a:cubicBezTo>
                  <a:pt x="965" y="681"/>
                  <a:pt x="965" y="655"/>
                  <a:pt x="949" y="639"/>
                </a:cubicBezTo>
                <a:cubicBezTo>
                  <a:pt x="933" y="623"/>
                  <a:pt x="907" y="623"/>
                  <a:pt x="891" y="639"/>
                </a:cubicBezTo>
                <a:close/>
                <a:moveTo>
                  <a:pt x="987" y="1525"/>
                </a:moveTo>
                <a:cubicBezTo>
                  <a:pt x="987" y="1525"/>
                  <a:pt x="987" y="1525"/>
                  <a:pt x="987" y="1525"/>
                </a:cubicBezTo>
                <a:cubicBezTo>
                  <a:pt x="360" y="1525"/>
                  <a:pt x="360" y="1525"/>
                  <a:pt x="360" y="1525"/>
                </a:cubicBezTo>
                <a:cubicBezTo>
                  <a:pt x="337" y="1525"/>
                  <a:pt x="318" y="1544"/>
                  <a:pt x="318" y="1566"/>
                </a:cubicBezTo>
                <a:cubicBezTo>
                  <a:pt x="318" y="1589"/>
                  <a:pt x="337" y="1607"/>
                  <a:pt x="360" y="1607"/>
                </a:cubicBezTo>
                <a:cubicBezTo>
                  <a:pt x="987" y="1607"/>
                  <a:pt x="987" y="1607"/>
                  <a:pt x="987" y="1607"/>
                </a:cubicBezTo>
                <a:cubicBezTo>
                  <a:pt x="1009" y="1607"/>
                  <a:pt x="1027" y="1589"/>
                  <a:pt x="1027" y="1566"/>
                </a:cubicBezTo>
                <a:cubicBezTo>
                  <a:pt x="1027" y="1544"/>
                  <a:pt x="1009" y="1525"/>
                  <a:pt x="987" y="1525"/>
                </a:cubicBezTo>
                <a:close/>
                <a:moveTo>
                  <a:pt x="1347" y="674"/>
                </a:moveTo>
                <a:cubicBezTo>
                  <a:pt x="1347" y="674"/>
                  <a:pt x="1347" y="674"/>
                  <a:pt x="1347" y="674"/>
                </a:cubicBezTo>
                <a:cubicBezTo>
                  <a:pt x="1347" y="488"/>
                  <a:pt x="1272" y="320"/>
                  <a:pt x="1149" y="198"/>
                </a:cubicBezTo>
                <a:cubicBezTo>
                  <a:pt x="1027" y="76"/>
                  <a:pt x="859" y="0"/>
                  <a:pt x="673" y="0"/>
                </a:cubicBezTo>
                <a:cubicBezTo>
                  <a:pt x="488" y="0"/>
                  <a:pt x="318" y="76"/>
                  <a:pt x="197" y="198"/>
                </a:cubicBezTo>
                <a:cubicBezTo>
                  <a:pt x="75" y="320"/>
                  <a:pt x="0" y="488"/>
                  <a:pt x="0" y="674"/>
                </a:cubicBezTo>
                <a:cubicBezTo>
                  <a:pt x="0" y="794"/>
                  <a:pt x="31" y="907"/>
                  <a:pt x="86" y="1005"/>
                </a:cubicBezTo>
                <a:cubicBezTo>
                  <a:pt x="138" y="1094"/>
                  <a:pt x="207" y="1171"/>
                  <a:pt x="292" y="1229"/>
                </a:cubicBezTo>
                <a:cubicBezTo>
                  <a:pt x="292" y="1418"/>
                  <a:pt x="292" y="1418"/>
                  <a:pt x="292" y="1418"/>
                </a:cubicBezTo>
                <a:cubicBezTo>
                  <a:pt x="292" y="1456"/>
                  <a:pt x="322" y="1487"/>
                  <a:pt x="360" y="1487"/>
                </a:cubicBezTo>
                <a:cubicBezTo>
                  <a:pt x="987" y="1487"/>
                  <a:pt x="987" y="1487"/>
                  <a:pt x="987" y="1487"/>
                </a:cubicBezTo>
                <a:cubicBezTo>
                  <a:pt x="1025" y="1487"/>
                  <a:pt x="1055" y="1456"/>
                  <a:pt x="1055" y="1418"/>
                </a:cubicBezTo>
                <a:cubicBezTo>
                  <a:pt x="1055" y="1229"/>
                  <a:pt x="1055" y="1229"/>
                  <a:pt x="1055" y="1229"/>
                </a:cubicBezTo>
                <a:cubicBezTo>
                  <a:pt x="1140" y="1171"/>
                  <a:pt x="1210" y="1094"/>
                  <a:pt x="1260" y="1005"/>
                </a:cubicBezTo>
                <a:cubicBezTo>
                  <a:pt x="1316" y="906"/>
                  <a:pt x="1347" y="794"/>
                  <a:pt x="1347" y="674"/>
                </a:cubicBezTo>
                <a:close/>
                <a:moveTo>
                  <a:pt x="1142" y="938"/>
                </a:moveTo>
                <a:cubicBezTo>
                  <a:pt x="1142" y="938"/>
                  <a:pt x="1142" y="938"/>
                  <a:pt x="1142" y="938"/>
                </a:cubicBezTo>
                <a:cubicBezTo>
                  <a:pt x="1141" y="938"/>
                  <a:pt x="1141" y="938"/>
                  <a:pt x="1141" y="938"/>
                </a:cubicBezTo>
                <a:cubicBezTo>
                  <a:pt x="1096" y="1019"/>
                  <a:pt x="1030" y="1087"/>
                  <a:pt x="951" y="1135"/>
                </a:cubicBezTo>
                <a:cubicBezTo>
                  <a:pt x="931" y="1147"/>
                  <a:pt x="919" y="1170"/>
                  <a:pt x="919" y="1193"/>
                </a:cubicBezTo>
                <a:cubicBezTo>
                  <a:pt x="918" y="1193"/>
                  <a:pt x="918" y="1193"/>
                  <a:pt x="918" y="1193"/>
                </a:cubicBezTo>
                <a:cubicBezTo>
                  <a:pt x="918" y="1350"/>
                  <a:pt x="918" y="1350"/>
                  <a:pt x="918" y="1350"/>
                </a:cubicBezTo>
                <a:cubicBezTo>
                  <a:pt x="429" y="1350"/>
                  <a:pt x="429" y="1350"/>
                  <a:pt x="429" y="1350"/>
                </a:cubicBezTo>
                <a:cubicBezTo>
                  <a:pt x="429" y="1193"/>
                  <a:pt x="429" y="1193"/>
                  <a:pt x="429" y="1193"/>
                </a:cubicBezTo>
                <a:cubicBezTo>
                  <a:pt x="429" y="1165"/>
                  <a:pt x="413" y="1142"/>
                  <a:pt x="389" y="1132"/>
                </a:cubicBezTo>
                <a:cubicBezTo>
                  <a:pt x="313" y="1083"/>
                  <a:pt x="249" y="1017"/>
                  <a:pt x="205" y="938"/>
                </a:cubicBezTo>
                <a:cubicBezTo>
                  <a:pt x="161" y="860"/>
                  <a:pt x="136" y="770"/>
                  <a:pt x="136" y="674"/>
                </a:cubicBezTo>
                <a:cubicBezTo>
                  <a:pt x="136" y="527"/>
                  <a:pt x="197" y="392"/>
                  <a:pt x="294" y="295"/>
                </a:cubicBezTo>
                <a:cubicBezTo>
                  <a:pt x="390" y="197"/>
                  <a:pt x="526" y="137"/>
                  <a:pt x="673" y="137"/>
                </a:cubicBezTo>
                <a:cubicBezTo>
                  <a:pt x="821" y="137"/>
                  <a:pt x="956" y="197"/>
                  <a:pt x="1053" y="295"/>
                </a:cubicBezTo>
                <a:cubicBezTo>
                  <a:pt x="1150" y="392"/>
                  <a:pt x="1210" y="527"/>
                  <a:pt x="1210" y="674"/>
                </a:cubicBezTo>
                <a:cubicBezTo>
                  <a:pt x="1210" y="771"/>
                  <a:pt x="1186" y="861"/>
                  <a:pt x="1142" y="938"/>
                </a:cubicBezTo>
                <a:close/>
                <a:moveTo>
                  <a:pt x="855" y="1668"/>
                </a:moveTo>
                <a:cubicBezTo>
                  <a:pt x="855" y="1668"/>
                  <a:pt x="855" y="1668"/>
                  <a:pt x="855" y="1668"/>
                </a:cubicBezTo>
                <a:cubicBezTo>
                  <a:pt x="492" y="1668"/>
                  <a:pt x="492" y="1668"/>
                  <a:pt x="492" y="1668"/>
                </a:cubicBezTo>
                <a:cubicBezTo>
                  <a:pt x="469" y="1668"/>
                  <a:pt x="450" y="1686"/>
                  <a:pt x="450" y="1709"/>
                </a:cubicBezTo>
                <a:cubicBezTo>
                  <a:pt x="450" y="1731"/>
                  <a:pt x="469" y="1750"/>
                  <a:pt x="492" y="1750"/>
                </a:cubicBezTo>
                <a:cubicBezTo>
                  <a:pt x="855" y="1750"/>
                  <a:pt x="855" y="1750"/>
                  <a:pt x="855" y="1750"/>
                </a:cubicBezTo>
                <a:cubicBezTo>
                  <a:pt x="877" y="1750"/>
                  <a:pt x="896" y="1731"/>
                  <a:pt x="896" y="1709"/>
                </a:cubicBezTo>
                <a:cubicBezTo>
                  <a:pt x="896" y="1686"/>
                  <a:pt x="877" y="1668"/>
                  <a:pt x="855" y="166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 name="TextBox 21"/>
          <p:cNvSpPr txBox="1"/>
          <p:nvPr/>
        </p:nvSpPr>
        <p:spPr>
          <a:xfrm>
            <a:off x="1475656" y="2088545"/>
            <a:ext cx="6192688" cy="707886"/>
          </a:xfrm>
          <a:prstGeom prst="rect">
            <a:avLst/>
          </a:prstGeom>
          <a:noFill/>
        </p:spPr>
        <p:txBody>
          <a:bodyPr wrap="square" rtlCol="0">
            <a:spAutoFit/>
          </a:bodyPr>
          <a:lstStyle/>
          <a:p>
            <a:pPr algn="dist"/>
            <a:r>
              <a:rPr lang="zh-CN" altLang="en-US" sz="4000" dirty="0" smtClean="0">
                <a:ln w="6350">
                  <a:noFill/>
                </a:ln>
                <a:solidFill>
                  <a:schemeClr val="bg1">
                    <a:lumMod val="50000"/>
                  </a:schemeClr>
                </a:solidFill>
                <a:latin typeface="微软雅黑" pitchFamily="34" charset="-122"/>
                <a:ea typeface="微软雅黑" pitchFamily="34" charset="-122"/>
              </a:rPr>
              <a:t>抽象灯泡毕业答辩模板</a:t>
            </a:r>
            <a:endParaRPr lang="zh-CN" altLang="en-US" sz="4000" dirty="0">
              <a:ln w="6350">
                <a:noFill/>
              </a:ln>
              <a:solidFill>
                <a:schemeClr val="bg1">
                  <a:lumMod val="50000"/>
                </a:schemeClr>
              </a:solidFill>
              <a:latin typeface="微软雅黑" pitchFamily="34" charset="-122"/>
              <a:ea typeface="微软雅黑" pitchFamily="34" charset="-122"/>
            </a:endParaRPr>
          </a:p>
        </p:txBody>
      </p:sp>
      <p:sp>
        <p:nvSpPr>
          <p:cNvPr id="6" name="圆角矩形 5"/>
          <p:cNvSpPr/>
          <p:nvPr/>
        </p:nvSpPr>
        <p:spPr>
          <a:xfrm>
            <a:off x="2286000" y="3154938"/>
            <a:ext cx="4573568" cy="246221"/>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itchFamily="34" charset="0"/>
              <a:buNone/>
            </a:pPr>
            <a:r>
              <a:rPr lang="en-US" altLang="zh-CN" sz="1000" dirty="0">
                <a:solidFill>
                  <a:schemeClr val="bg1">
                    <a:lumMod val="50000"/>
                  </a:schemeClr>
                </a:solidFill>
              </a:rPr>
              <a:t>THESIS DEFENSE POWERPOINT TEMPLATE</a:t>
            </a:r>
            <a:endParaRPr lang="zh-CN" altLang="en-US" sz="1000" dirty="0">
              <a:solidFill>
                <a:schemeClr val="bg1">
                  <a:lumMod val="50000"/>
                </a:schemeClr>
              </a:solidFill>
            </a:endParaRPr>
          </a:p>
        </p:txBody>
      </p:sp>
      <p:grpSp>
        <p:nvGrpSpPr>
          <p:cNvPr id="7" name="组合 6"/>
          <p:cNvGrpSpPr/>
          <p:nvPr/>
        </p:nvGrpSpPr>
        <p:grpSpPr>
          <a:xfrm>
            <a:off x="3069081" y="4183426"/>
            <a:ext cx="174306" cy="174304"/>
            <a:chOff x="801291" y="3535885"/>
            <a:chExt cx="219347" cy="219347"/>
          </a:xfrm>
        </p:grpSpPr>
        <p:sp>
          <p:nvSpPr>
            <p:cNvPr id="8" name="Oval 10"/>
            <p:cNvSpPr>
              <a:spLocks noChangeArrowheads="1"/>
            </p:cNvSpPr>
            <p:nvPr/>
          </p:nvSpPr>
          <p:spPr bwMode="auto">
            <a:xfrm>
              <a:off x="801291" y="3535885"/>
              <a:ext cx="219347" cy="219347"/>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grpSp>
          <p:nvGrpSpPr>
            <p:cNvPr id="9" name="组合 8"/>
            <p:cNvGrpSpPr/>
            <p:nvPr/>
          </p:nvGrpSpPr>
          <p:grpSpPr>
            <a:xfrm>
              <a:off x="860980" y="3583766"/>
              <a:ext cx="100336" cy="114060"/>
              <a:chOff x="860980" y="3583766"/>
              <a:chExt cx="100336" cy="114060"/>
            </a:xfrm>
          </p:grpSpPr>
          <p:sp>
            <p:nvSpPr>
              <p:cNvPr id="1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sp>
            <p:nvSpPr>
              <p:cNvPr id="1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grpSp>
      </p:grpSp>
      <p:grpSp>
        <p:nvGrpSpPr>
          <p:cNvPr id="12" name="Group 14"/>
          <p:cNvGrpSpPr/>
          <p:nvPr/>
        </p:nvGrpSpPr>
        <p:grpSpPr bwMode="auto">
          <a:xfrm>
            <a:off x="4813893" y="4183426"/>
            <a:ext cx="174306" cy="174304"/>
            <a:chOff x="4248" y="3024"/>
            <a:chExt cx="600" cy="599"/>
          </a:xfrm>
        </p:grpSpPr>
        <p:sp>
          <p:nvSpPr>
            <p:cNvPr id="13" name="Oval 15"/>
            <p:cNvSpPr>
              <a:spLocks noChangeArrowheads="1"/>
            </p:cNvSpPr>
            <p:nvPr/>
          </p:nvSpPr>
          <p:spPr bwMode="auto">
            <a:xfrm>
              <a:off x="4248" y="3024"/>
              <a:ext cx="600" cy="599"/>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grpSp>
          <p:nvGrpSpPr>
            <p:cNvPr id="14" name="Group 16"/>
            <p:cNvGrpSpPr/>
            <p:nvPr/>
          </p:nvGrpSpPr>
          <p:grpSpPr bwMode="auto">
            <a:xfrm>
              <a:off x="4441" y="3144"/>
              <a:ext cx="215" cy="345"/>
              <a:chOff x="4441" y="3144"/>
              <a:chExt cx="215" cy="345"/>
            </a:xfrm>
          </p:grpSpPr>
          <p:sp>
            <p:nvSpPr>
              <p:cNvPr id="1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sp>
            <p:nvSpPr>
              <p:cNvPr id="16"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grpSp>
      </p:grpSp>
      <p:sp>
        <p:nvSpPr>
          <p:cNvPr id="17" name="Text Box 19"/>
          <p:cNvSpPr txBox="1">
            <a:spLocks noChangeArrowheads="1"/>
          </p:cNvSpPr>
          <p:nvPr/>
        </p:nvSpPr>
        <p:spPr bwMode="auto">
          <a:xfrm>
            <a:off x="3256382" y="4132079"/>
            <a:ext cx="139653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tx1">
                    <a:lumMod val="65000"/>
                    <a:lumOff val="35000"/>
                  </a:schemeClr>
                </a:solidFill>
                <a:latin typeface="微软雅黑" pitchFamily="34" charset="-122"/>
                <a:ea typeface="微软雅黑" pitchFamily="34" charset="-122"/>
              </a:rPr>
              <a:t>指导老师</a:t>
            </a:r>
            <a:r>
              <a:rPr lang="zh-CN" altLang="en-US" sz="1050" dirty="0" smtClean="0">
                <a:solidFill>
                  <a:schemeClr val="tx1">
                    <a:lumMod val="65000"/>
                    <a:lumOff val="35000"/>
                  </a:schemeClr>
                </a:solidFill>
                <a:latin typeface="微软雅黑" pitchFamily="34" charset="-122"/>
                <a:ea typeface="微软雅黑" pitchFamily="34" charset="-122"/>
              </a:rPr>
              <a:t>：野望教育</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8" name="Text Box 20"/>
          <p:cNvSpPr txBox="1">
            <a:spLocks noChangeArrowheads="1"/>
          </p:cNvSpPr>
          <p:nvPr/>
        </p:nvSpPr>
        <p:spPr bwMode="auto">
          <a:xfrm>
            <a:off x="5017069" y="4132079"/>
            <a:ext cx="992579"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tx1">
                    <a:lumMod val="65000"/>
                    <a:lumOff val="35000"/>
                  </a:schemeClr>
                </a:solidFill>
                <a:latin typeface="微软雅黑" pitchFamily="34" charset="-122"/>
                <a:ea typeface="微软雅黑" pitchFamily="34" charset="-122"/>
              </a:rPr>
              <a:t>答辩人</a:t>
            </a:r>
            <a:r>
              <a:rPr lang="zh-CN" altLang="en-US" sz="1050" dirty="0" smtClean="0">
                <a:solidFill>
                  <a:schemeClr val="tx1">
                    <a:lumMod val="65000"/>
                    <a:lumOff val="35000"/>
                  </a:schemeClr>
                </a:solidFill>
                <a:latin typeface="微软雅黑" pitchFamily="34" charset="-122"/>
                <a:ea typeface="微软雅黑" pitchFamily="34" charset="-122"/>
              </a:rPr>
              <a:t>：小野</a:t>
            </a:r>
            <a:endParaRPr lang="en-US" altLang="zh-CN" sz="1050" dirty="0">
              <a:solidFill>
                <a:schemeClr val="tx1">
                  <a:lumMod val="65000"/>
                  <a:lumOff val="35000"/>
                </a:schemeClr>
              </a:solidFill>
              <a:latin typeface="微软雅黑" pitchFamily="34" charset="-122"/>
              <a:ea typeface="微软雅黑" pitchFamily="34" charset="-122"/>
            </a:endParaRPr>
          </a:p>
        </p:txBody>
      </p:sp>
      <p:grpSp>
        <p:nvGrpSpPr>
          <p:cNvPr id="19" name="组合 18"/>
          <p:cNvGrpSpPr/>
          <p:nvPr/>
        </p:nvGrpSpPr>
        <p:grpSpPr>
          <a:xfrm>
            <a:off x="0" y="2946544"/>
            <a:ext cx="9144000" cy="54006"/>
            <a:chOff x="2190216" y="0"/>
            <a:chExt cx="7128792" cy="108012"/>
          </a:xfrm>
        </p:grpSpPr>
        <p:sp>
          <p:nvSpPr>
            <p:cNvPr id="20" name="矩形 1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Dirk Reichardt - Weeke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cstate="print"/>
          <a:stretch>
            <a:fillRect/>
          </a:stretch>
        </p:blipFill>
        <p:spPr>
          <a:xfrm>
            <a:off x="-925618" y="1418727"/>
            <a:ext cx="609600" cy="609600"/>
          </a:xfrm>
          <a:prstGeom prst="rect">
            <a:avLst/>
          </a:prstGeom>
        </p:spPr>
      </p:pic>
    </p:spTree>
    <p:extLst>
      <p:ext uri="{BB962C8B-B14F-4D97-AF65-F5344CB8AC3E}">
        <p14:creationId xmlns:p14="http://schemas.microsoft.com/office/powerpoint/2010/main" val="199035124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8" presetClass="entr" presetSubtype="0" accel="50000" fill="hold" grpId="0" nodeType="clickEffect">
                                  <p:stCondLst>
                                    <p:cond delay="0"/>
                                  </p:stCondLst>
                                  <p:iterate type="lt">
                                    <p:tmPct val="50000"/>
                                  </p:iterate>
                                  <p:childTnLst>
                                    <p:set>
                                      <p:cBhvr>
                                        <p:cTn id="15" dur="1" fill="hold">
                                          <p:stCondLst>
                                            <p:cond delay="0"/>
                                          </p:stCondLst>
                                        </p:cTn>
                                        <p:tgtEl>
                                          <p:spTgt spid="5"/>
                                        </p:tgtEl>
                                        <p:attrNameLst>
                                          <p:attrName>style.visibility</p:attrName>
                                        </p:attrNameLst>
                                      </p:cBhvr>
                                      <p:to>
                                        <p:strVal val="visible"/>
                                      </p:to>
                                    </p:set>
                                    <p:set>
                                      <p:cBhvr>
                                        <p:cTn id="16" dur="455" fill="hold">
                                          <p:stCondLst>
                                            <p:cond delay="0"/>
                                          </p:stCondLst>
                                        </p:cTn>
                                        <p:tgtEl>
                                          <p:spTgt spid="5"/>
                                        </p:tgtEl>
                                        <p:attrNameLst>
                                          <p:attrName>style.rotation</p:attrName>
                                        </p:attrNameLst>
                                      </p:cBhvr>
                                      <p:to>
                                        <p:strVal val="-45.0"/>
                                      </p:to>
                                    </p:set>
                                    <p:anim calcmode="lin" valueType="num">
                                      <p:cBhvr>
                                        <p:cTn id="17"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iterate type="lt">
                                    <p:tmPct val="10000"/>
                                  </p:iterate>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3" repeatCount="indefinite" fill="remove" display="0">
                  <p:stCondLst>
                    <p:cond delay="indefinite"/>
                  </p:stCondLst>
                  <p:endCondLst>
                    <p:cond evt="onStopAudio" delay="0">
                      <p:tgtEl>
                        <p:sldTgt/>
                      </p:tgtEl>
                    </p:cond>
                  </p:endCondLst>
                </p:cTn>
                <p:tgtEl>
                  <p:spTgt spid="26"/>
                </p:tgtEl>
              </p:cMediaNode>
            </p:audio>
          </p:childTnLst>
        </p:cTn>
      </p:par>
    </p:tnLst>
    <p:bldLst>
      <p:bldP spid="4" grpId="0" animBg="1"/>
      <p:bldP spid="5" grpId="0"/>
      <p:bldP spid="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Group 7"/>
          <p:cNvGrpSpPr/>
          <p:nvPr/>
        </p:nvGrpSpPr>
        <p:grpSpPr>
          <a:xfrm>
            <a:off x="-234534" y="1274136"/>
            <a:ext cx="4779776" cy="2971800"/>
            <a:chOff x="-228600" y="1200150"/>
            <a:chExt cx="4780398" cy="2971800"/>
          </a:xfrm>
        </p:grpSpPr>
        <p:grpSp>
          <p:nvGrpSpPr>
            <p:cNvPr id="26" name="Group 6"/>
            <p:cNvGrpSpPr/>
            <p:nvPr/>
          </p:nvGrpSpPr>
          <p:grpSpPr>
            <a:xfrm>
              <a:off x="-228600" y="1200150"/>
              <a:ext cx="4392883" cy="2776773"/>
              <a:chOff x="-228600" y="1200150"/>
              <a:chExt cx="4392883" cy="2776773"/>
            </a:xfrm>
          </p:grpSpPr>
          <p:pic>
            <p:nvPicPr>
              <p:cNvPr id="33" name="Picture 32"/>
              <p:cNvPicPr>
                <a:picLocks noChangeAspect="1"/>
              </p:cNvPicPr>
              <p:nvPr/>
            </p:nvPicPr>
            <p:blipFill rotWithShape="1">
              <a:blip r:embed="rId2" cstate="print">
                <a:extLst>
                  <a:ext uri="{28A0092B-C50C-407E-A947-70E740481C1C}">
                    <a14:useLocalDpi xmlns:a14="http://schemas.microsoft.com/office/drawing/2010/main" val="0"/>
                  </a:ext>
                </a:extLst>
              </a:blip>
              <a:srcRect t="12248" b="12248"/>
              <a:stretch/>
            </p:blipFill>
            <p:spPr>
              <a:xfrm>
                <a:off x="469638" y="1369584"/>
                <a:ext cx="3111762" cy="1733087"/>
              </a:xfrm>
              <a:prstGeom prst="rect">
                <a:avLst/>
              </a:prstGeom>
            </p:spPr>
          </p:pic>
          <p:pic>
            <p:nvPicPr>
              <p:cNvPr id="34" name="Picture 3" descr="D:\Desain\IndoWebhouse\Indowebhouse\---- Graphicriver\1. Big Royal\Big Royal PowerPoint Template\Png Icon\lc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200150"/>
                <a:ext cx="4392883" cy="27767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7" name="Group 5"/>
            <p:cNvGrpSpPr/>
            <p:nvPr/>
          </p:nvGrpSpPr>
          <p:grpSpPr>
            <a:xfrm>
              <a:off x="1675748" y="2000037"/>
              <a:ext cx="2876050" cy="2171913"/>
              <a:chOff x="1675748" y="2000037"/>
              <a:chExt cx="2876050" cy="2171913"/>
            </a:xfrm>
          </p:grpSpPr>
          <p:pic>
            <p:nvPicPr>
              <p:cNvPr id="31" name="Picture 30"/>
              <p:cNvPicPr>
                <a:picLocks noChangeAspect="1"/>
              </p:cNvPicPr>
              <p:nvPr/>
            </p:nvPicPr>
            <p:blipFill rotWithShape="1">
              <a:blip r:embed="rId4" cstate="print">
                <a:extLst>
                  <a:ext uri="{28A0092B-C50C-407E-A947-70E740481C1C}">
                    <a14:useLocalDpi xmlns:a14="http://schemas.microsoft.com/office/drawing/2010/main" val="0"/>
                  </a:ext>
                </a:extLst>
              </a:blip>
              <a:srcRect t="12806" b="12806"/>
              <a:stretch/>
            </p:blipFill>
            <p:spPr>
              <a:xfrm>
                <a:off x="1928899" y="2559866"/>
                <a:ext cx="2368858" cy="1321592"/>
              </a:xfrm>
              <a:prstGeom prst="rect">
                <a:avLst/>
              </a:prstGeom>
            </p:spPr>
          </p:pic>
          <p:pic>
            <p:nvPicPr>
              <p:cNvPr id="32" name="Picture 2" descr="D:\Desain\IndoWebhouse\Indowebhouse\---- Graphicriver\1. Big Royal\Big Royal PowerPoint Template\Png Icon\asdasd.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75748" y="2000037"/>
                <a:ext cx="2876050" cy="217191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nvGrpSpPr>
            <p:cNvPr id="28" name="Group 3"/>
            <p:cNvGrpSpPr/>
            <p:nvPr/>
          </p:nvGrpSpPr>
          <p:grpSpPr>
            <a:xfrm>
              <a:off x="342604" y="2672162"/>
              <a:ext cx="1002589" cy="1283152"/>
              <a:chOff x="342604" y="2672162"/>
              <a:chExt cx="1002589" cy="1283152"/>
            </a:xfrm>
          </p:grpSpPr>
          <p:pic>
            <p:nvPicPr>
              <p:cNvPr id="29" name="Picture 4" descr="D:\Desain\IndoWebhouse\Indowebhouse\---- Graphicriver\1. Big Royal\Big Royal PowerPoint Template\Png Icon\tablet.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2604" y="2672162"/>
                <a:ext cx="1002589" cy="128315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0252" y="2800709"/>
                <a:ext cx="772065" cy="1029420"/>
              </a:xfrm>
              <a:prstGeom prst="rect">
                <a:avLst/>
              </a:prstGeom>
            </p:spPr>
          </p:pic>
        </p:grpSp>
      </p:grpSp>
      <p:sp>
        <p:nvSpPr>
          <p:cNvPr id="35" name="Text Placeholder 22"/>
          <p:cNvSpPr txBox="1">
            <a:spLocks/>
          </p:cNvSpPr>
          <p:nvPr/>
        </p:nvSpPr>
        <p:spPr>
          <a:xfrm>
            <a:off x="5302079" y="1721062"/>
            <a:ext cx="3733314" cy="685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75000"/>
                    <a:lumOff val="25000"/>
                  </a:schemeClr>
                </a:solidFill>
                <a:latin typeface="+mn-ea"/>
              </a:rPr>
              <a:t>此处添加详细文本描述，建议与标题相关并符合整体语言风格，语言描述尽量简洁生动。</a:t>
            </a:r>
            <a:endParaRPr lang="en-US" sz="1200" dirty="0">
              <a:solidFill>
                <a:schemeClr val="tx1">
                  <a:lumMod val="75000"/>
                  <a:lumOff val="25000"/>
                </a:schemeClr>
              </a:solidFill>
              <a:latin typeface="+mn-ea"/>
            </a:endParaRPr>
          </a:p>
        </p:txBody>
      </p:sp>
      <p:sp>
        <p:nvSpPr>
          <p:cNvPr id="36" name="Text Placeholder 23"/>
          <p:cNvSpPr txBox="1">
            <a:spLocks/>
          </p:cNvSpPr>
          <p:nvPr/>
        </p:nvSpPr>
        <p:spPr>
          <a:xfrm>
            <a:off x="5302079" y="1517292"/>
            <a:ext cx="3580934" cy="304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425" b="1" dirty="0">
                <a:solidFill>
                  <a:schemeClr val="tx1">
                    <a:lumMod val="75000"/>
                    <a:lumOff val="25000"/>
                  </a:schemeClr>
                </a:solidFill>
                <a:latin typeface="+mn-ea"/>
              </a:rPr>
              <a:t>品牌标识</a:t>
            </a:r>
            <a:endParaRPr lang="en-US" sz="1425" b="1" dirty="0">
              <a:solidFill>
                <a:schemeClr val="tx1">
                  <a:lumMod val="75000"/>
                  <a:lumOff val="25000"/>
                </a:schemeClr>
              </a:solidFill>
              <a:latin typeface="+mn-ea"/>
            </a:endParaRPr>
          </a:p>
        </p:txBody>
      </p:sp>
      <p:sp>
        <p:nvSpPr>
          <p:cNvPr id="37" name="Text Placeholder 22"/>
          <p:cNvSpPr txBox="1">
            <a:spLocks/>
          </p:cNvSpPr>
          <p:nvPr/>
        </p:nvSpPr>
        <p:spPr>
          <a:xfrm>
            <a:off x="5302079" y="2569536"/>
            <a:ext cx="3733314" cy="685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75000"/>
                    <a:lumOff val="25000"/>
                  </a:schemeClr>
                </a:solidFill>
                <a:latin typeface="+mn-ea"/>
              </a:rPr>
              <a:t>此处添加详细文本描述，建议与标题相关并符合整体语言风格，语言描述尽量简洁生动。</a:t>
            </a:r>
            <a:endParaRPr lang="en-US" altLang="zh-CN" sz="1200" dirty="0">
              <a:solidFill>
                <a:schemeClr val="tx1">
                  <a:lumMod val="75000"/>
                  <a:lumOff val="25000"/>
                </a:schemeClr>
              </a:solidFill>
              <a:latin typeface="+mn-ea"/>
            </a:endParaRPr>
          </a:p>
        </p:txBody>
      </p:sp>
      <p:sp>
        <p:nvSpPr>
          <p:cNvPr id="38" name="Text Placeholder 23"/>
          <p:cNvSpPr txBox="1">
            <a:spLocks/>
          </p:cNvSpPr>
          <p:nvPr/>
        </p:nvSpPr>
        <p:spPr>
          <a:xfrm>
            <a:off x="5302079" y="2365766"/>
            <a:ext cx="3580934" cy="304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425" b="1" dirty="0">
                <a:solidFill>
                  <a:schemeClr val="tx1">
                    <a:lumMod val="75000"/>
                    <a:lumOff val="25000"/>
                  </a:schemeClr>
                </a:solidFill>
                <a:latin typeface="+mn-ea"/>
              </a:rPr>
              <a:t>应用开发</a:t>
            </a:r>
            <a:endParaRPr lang="en-US" sz="1425" b="1" dirty="0">
              <a:solidFill>
                <a:schemeClr val="tx1">
                  <a:lumMod val="75000"/>
                  <a:lumOff val="25000"/>
                </a:schemeClr>
              </a:solidFill>
              <a:latin typeface="+mn-ea"/>
            </a:endParaRPr>
          </a:p>
        </p:txBody>
      </p:sp>
      <p:grpSp>
        <p:nvGrpSpPr>
          <p:cNvPr id="39" name="Group 16"/>
          <p:cNvGrpSpPr/>
          <p:nvPr/>
        </p:nvGrpSpPr>
        <p:grpSpPr>
          <a:xfrm>
            <a:off x="4689990" y="2365766"/>
            <a:ext cx="609521" cy="609600"/>
            <a:chOff x="4798031" y="2277224"/>
            <a:chExt cx="609600" cy="609600"/>
          </a:xfrm>
        </p:grpSpPr>
        <p:sp>
          <p:nvSpPr>
            <p:cNvPr id="40" name="Oval 17"/>
            <p:cNvSpPr/>
            <p:nvPr/>
          </p:nvSpPr>
          <p:spPr>
            <a:xfrm>
              <a:off x="4798031" y="2277224"/>
              <a:ext cx="609600" cy="609600"/>
            </a:xfrm>
            <a:prstGeom prst="ellipse">
              <a:avLst/>
            </a:prstGeom>
            <a:solidFill>
              <a:srgbClr val="84CBC3">
                <a:alpha val="90000"/>
              </a:srgb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sz="1013">
                <a:solidFill>
                  <a:schemeClr val="tx1">
                    <a:lumMod val="75000"/>
                    <a:lumOff val="25000"/>
                  </a:schemeClr>
                </a:solidFill>
                <a:latin typeface="+mn-ea"/>
              </a:endParaRPr>
            </a:p>
          </p:txBody>
        </p:sp>
        <p:sp>
          <p:nvSpPr>
            <p:cNvPr id="41" name="Freeform 41"/>
            <p:cNvSpPr>
              <a:spLocks noEditPoints="1"/>
            </p:cNvSpPr>
            <p:nvPr/>
          </p:nvSpPr>
          <p:spPr bwMode="auto">
            <a:xfrm>
              <a:off x="4978701" y="2353738"/>
              <a:ext cx="248261" cy="456572"/>
            </a:xfrm>
            <a:custGeom>
              <a:avLst/>
              <a:gdLst>
                <a:gd name="T0" fmla="*/ 36 w 348"/>
                <a:gd name="T1" fmla="*/ 0 h 640"/>
                <a:gd name="T2" fmla="*/ 28 w 348"/>
                <a:gd name="T3" fmla="*/ 0 h 640"/>
                <a:gd name="T4" fmla="*/ 16 w 348"/>
                <a:gd name="T5" fmla="*/ 6 h 640"/>
                <a:gd name="T6" fmla="*/ 6 w 348"/>
                <a:gd name="T7" fmla="*/ 14 h 640"/>
                <a:gd name="T8" fmla="*/ 0 w 348"/>
                <a:gd name="T9" fmla="*/ 28 h 640"/>
                <a:gd name="T10" fmla="*/ 0 w 348"/>
                <a:gd name="T11" fmla="*/ 604 h 640"/>
                <a:gd name="T12" fmla="*/ 0 w 348"/>
                <a:gd name="T13" fmla="*/ 612 h 640"/>
                <a:gd name="T14" fmla="*/ 6 w 348"/>
                <a:gd name="T15" fmla="*/ 624 h 640"/>
                <a:gd name="T16" fmla="*/ 16 w 348"/>
                <a:gd name="T17" fmla="*/ 634 h 640"/>
                <a:gd name="T18" fmla="*/ 28 w 348"/>
                <a:gd name="T19" fmla="*/ 638 h 640"/>
                <a:gd name="T20" fmla="*/ 312 w 348"/>
                <a:gd name="T21" fmla="*/ 640 h 640"/>
                <a:gd name="T22" fmla="*/ 320 w 348"/>
                <a:gd name="T23" fmla="*/ 638 h 640"/>
                <a:gd name="T24" fmla="*/ 332 w 348"/>
                <a:gd name="T25" fmla="*/ 634 h 640"/>
                <a:gd name="T26" fmla="*/ 342 w 348"/>
                <a:gd name="T27" fmla="*/ 624 h 640"/>
                <a:gd name="T28" fmla="*/ 346 w 348"/>
                <a:gd name="T29" fmla="*/ 612 h 640"/>
                <a:gd name="T30" fmla="*/ 348 w 348"/>
                <a:gd name="T31" fmla="*/ 34 h 640"/>
                <a:gd name="T32" fmla="*/ 346 w 348"/>
                <a:gd name="T33" fmla="*/ 28 h 640"/>
                <a:gd name="T34" fmla="*/ 342 w 348"/>
                <a:gd name="T35" fmla="*/ 14 h 640"/>
                <a:gd name="T36" fmla="*/ 332 w 348"/>
                <a:gd name="T37" fmla="*/ 6 h 640"/>
                <a:gd name="T38" fmla="*/ 320 w 348"/>
                <a:gd name="T39" fmla="*/ 0 h 640"/>
                <a:gd name="T40" fmla="*/ 312 w 348"/>
                <a:gd name="T41" fmla="*/ 0 h 640"/>
                <a:gd name="T42" fmla="*/ 218 w 348"/>
                <a:gd name="T43" fmla="*/ 34 h 640"/>
                <a:gd name="T44" fmla="*/ 222 w 348"/>
                <a:gd name="T45" fmla="*/ 34 h 640"/>
                <a:gd name="T46" fmla="*/ 228 w 348"/>
                <a:gd name="T47" fmla="*/ 40 h 640"/>
                <a:gd name="T48" fmla="*/ 228 w 348"/>
                <a:gd name="T49" fmla="*/ 44 h 640"/>
                <a:gd name="T50" fmla="*/ 224 w 348"/>
                <a:gd name="T51" fmla="*/ 50 h 640"/>
                <a:gd name="T52" fmla="*/ 218 w 348"/>
                <a:gd name="T53" fmla="*/ 54 h 640"/>
                <a:gd name="T54" fmla="*/ 130 w 348"/>
                <a:gd name="T55" fmla="*/ 54 h 640"/>
                <a:gd name="T56" fmla="*/ 122 w 348"/>
                <a:gd name="T57" fmla="*/ 50 h 640"/>
                <a:gd name="T58" fmla="*/ 120 w 348"/>
                <a:gd name="T59" fmla="*/ 44 h 640"/>
                <a:gd name="T60" fmla="*/ 120 w 348"/>
                <a:gd name="T61" fmla="*/ 40 h 640"/>
                <a:gd name="T62" fmla="*/ 126 w 348"/>
                <a:gd name="T63" fmla="*/ 34 h 640"/>
                <a:gd name="T64" fmla="*/ 130 w 348"/>
                <a:gd name="T65" fmla="*/ 34 h 640"/>
                <a:gd name="T66" fmla="*/ 174 w 348"/>
                <a:gd name="T67" fmla="*/ 624 h 640"/>
                <a:gd name="T68" fmla="*/ 162 w 348"/>
                <a:gd name="T69" fmla="*/ 622 h 640"/>
                <a:gd name="T70" fmla="*/ 146 w 348"/>
                <a:gd name="T71" fmla="*/ 606 h 640"/>
                <a:gd name="T72" fmla="*/ 144 w 348"/>
                <a:gd name="T73" fmla="*/ 594 h 640"/>
                <a:gd name="T74" fmla="*/ 144 w 348"/>
                <a:gd name="T75" fmla="*/ 588 h 640"/>
                <a:gd name="T76" fmla="*/ 152 w 348"/>
                <a:gd name="T77" fmla="*/ 572 h 640"/>
                <a:gd name="T78" fmla="*/ 168 w 348"/>
                <a:gd name="T79" fmla="*/ 564 h 640"/>
                <a:gd name="T80" fmla="*/ 174 w 348"/>
                <a:gd name="T81" fmla="*/ 564 h 640"/>
                <a:gd name="T82" fmla="*/ 186 w 348"/>
                <a:gd name="T83" fmla="*/ 566 h 640"/>
                <a:gd name="T84" fmla="*/ 202 w 348"/>
                <a:gd name="T85" fmla="*/ 582 h 640"/>
                <a:gd name="T86" fmla="*/ 204 w 348"/>
                <a:gd name="T87" fmla="*/ 594 h 640"/>
                <a:gd name="T88" fmla="*/ 204 w 348"/>
                <a:gd name="T89" fmla="*/ 600 h 640"/>
                <a:gd name="T90" fmla="*/ 194 w 348"/>
                <a:gd name="T91" fmla="*/ 616 h 640"/>
                <a:gd name="T92" fmla="*/ 180 w 348"/>
                <a:gd name="T93" fmla="*/ 624 h 640"/>
                <a:gd name="T94" fmla="*/ 174 w 348"/>
                <a:gd name="T95" fmla="*/ 624 h 640"/>
                <a:gd name="T96" fmla="*/ 18 w 348"/>
                <a:gd name="T97" fmla="*/ 552 h 640"/>
                <a:gd name="T98" fmla="*/ 330 w 348"/>
                <a:gd name="T99" fmla="*/ 88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8" h="640">
                  <a:moveTo>
                    <a:pt x="312" y="0"/>
                  </a:moveTo>
                  <a:lnTo>
                    <a:pt x="36" y="0"/>
                  </a:lnTo>
                  <a:lnTo>
                    <a:pt x="36" y="0"/>
                  </a:lnTo>
                  <a:lnTo>
                    <a:pt x="28" y="0"/>
                  </a:lnTo>
                  <a:lnTo>
                    <a:pt x="22" y="2"/>
                  </a:lnTo>
                  <a:lnTo>
                    <a:pt x="16" y="6"/>
                  </a:lnTo>
                  <a:lnTo>
                    <a:pt x="10" y="10"/>
                  </a:lnTo>
                  <a:lnTo>
                    <a:pt x="6" y="14"/>
                  </a:lnTo>
                  <a:lnTo>
                    <a:pt x="2" y="20"/>
                  </a:lnTo>
                  <a:lnTo>
                    <a:pt x="0" y="28"/>
                  </a:lnTo>
                  <a:lnTo>
                    <a:pt x="0" y="34"/>
                  </a:lnTo>
                  <a:lnTo>
                    <a:pt x="0" y="604"/>
                  </a:lnTo>
                  <a:lnTo>
                    <a:pt x="0" y="604"/>
                  </a:lnTo>
                  <a:lnTo>
                    <a:pt x="0" y="612"/>
                  </a:lnTo>
                  <a:lnTo>
                    <a:pt x="2" y="618"/>
                  </a:lnTo>
                  <a:lnTo>
                    <a:pt x="6" y="624"/>
                  </a:lnTo>
                  <a:lnTo>
                    <a:pt x="10" y="628"/>
                  </a:lnTo>
                  <a:lnTo>
                    <a:pt x="16" y="634"/>
                  </a:lnTo>
                  <a:lnTo>
                    <a:pt x="22" y="636"/>
                  </a:lnTo>
                  <a:lnTo>
                    <a:pt x="28" y="638"/>
                  </a:lnTo>
                  <a:lnTo>
                    <a:pt x="36" y="640"/>
                  </a:lnTo>
                  <a:lnTo>
                    <a:pt x="312" y="640"/>
                  </a:lnTo>
                  <a:lnTo>
                    <a:pt x="312" y="640"/>
                  </a:lnTo>
                  <a:lnTo>
                    <a:pt x="320" y="638"/>
                  </a:lnTo>
                  <a:lnTo>
                    <a:pt x="326" y="636"/>
                  </a:lnTo>
                  <a:lnTo>
                    <a:pt x="332" y="634"/>
                  </a:lnTo>
                  <a:lnTo>
                    <a:pt x="338" y="628"/>
                  </a:lnTo>
                  <a:lnTo>
                    <a:pt x="342" y="624"/>
                  </a:lnTo>
                  <a:lnTo>
                    <a:pt x="344" y="618"/>
                  </a:lnTo>
                  <a:lnTo>
                    <a:pt x="346" y="612"/>
                  </a:lnTo>
                  <a:lnTo>
                    <a:pt x="348" y="604"/>
                  </a:lnTo>
                  <a:lnTo>
                    <a:pt x="348" y="34"/>
                  </a:lnTo>
                  <a:lnTo>
                    <a:pt x="348" y="34"/>
                  </a:lnTo>
                  <a:lnTo>
                    <a:pt x="346" y="28"/>
                  </a:lnTo>
                  <a:lnTo>
                    <a:pt x="344" y="20"/>
                  </a:lnTo>
                  <a:lnTo>
                    <a:pt x="342" y="14"/>
                  </a:lnTo>
                  <a:lnTo>
                    <a:pt x="338" y="10"/>
                  </a:lnTo>
                  <a:lnTo>
                    <a:pt x="332" y="6"/>
                  </a:lnTo>
                  <a:lnTo>
                    <a:pt x="326" y="2"/>
                  </a:lnTo>
                  <a:lnTo>
                    <a:pt x="320" y="0"/>
                  </a:lnTo>
                  <a:lnTo>
                    <a:pt x="312" y="0"/>
                  </a:lnTo>
                  <a:lnTo>
                    <a:pt x="312" y="0"/>
                  </a:lnTo>
                  <a:close/>
                  <a:moveTo>
                    <a:pt x="130" y="34"/>
                  </a:moveTo>
                  <a:lnTo>
                    <a:pt x="218" y="34"/>
                  </a:lnTo>
                  <a:lnTo>
                    <a:pt x="218" y="34"/>
                  </a:lnTo>
                  <a:lnTo>
                    <a:pt x="222" y="34"/>
                  </a:lnTo>
                  <a:lnTo>
                    <a:pt x="224" y="36"/>
                  </a:lnTo>
                  <a:lnTo>
                    <a:pt x="228" y="40"/>
                  </a:lnTo>
                  <a:lnTo>
                    <a:pt x="228" y="44"/>
                  </a:lnTo>
                  <a:lnTo>
                    <a:pt x="228" y="44"/>
                  </a:lnTo>
                  <a:lnTo>
                    <a:pt x="228" y="48"/>
                  </a:lnTo>
                  <a:lnTo>
                    <a:pt x="224" y="50"/>
                  </a:lnTo>
                  <a:lnTo>
                    <a:pt x="222" y="54"/>
                  </a:lnTo>
                  <a:lnTo>
                    <a:pt x="218" y="54"/>
                  </a:lnTo>
                  <a:lnTo>
                    <a:pt x="130" y="54"/>
                  </a:lnTo>
                  <a:lnTo>
                    <a:pt x="130" y="54"/>
                  </a:lnTo>
                  <a:lnTo>
                    <a:pt x="126" y="54"/>
                  </a:lnTo>
                  <a:lnTo>
                    <a:pt x="122" y="50"/>
                  </a:lnTo>
                  <a:lnTo>
                    <a:pt x="120" y="48"/>
                  </a:lnTo>
                  <a:lnTo>
                    <a:pt x="120" y="44"/>
                  </a:lnTo>
                  <a:lnTo>
                    <a:pt x="120" y="44"/>
                  </a:lnTo>
                  <a:lnTo>
                    <a:pt x="120" y="40"/>
                  </a:lnTo>
                  <a:lnTo>
                    <a:pt x="122" y="36"/>
                  </a:lnTo>
                  <a:lnTo>
                    <a:pt x="126" y="34"/>
                  </a:lnTo>
                  <a:lnTo>
                    <a:pt x="130" y="34"/>
                  </a:lnTo>
                  <a:lnTo>
                    <a:pt x="130" y="34"/>
                  </a:lnTo>
                  <a:close/>
                  <a:moveTo>
                    <a:pt x="174" y="624"/>
                  </a:moveTo>
                  <a:lnTo>
                    <a:pt x="174" y="624"/>
                  </a:lnTo>
                  <a:lnTo>
                    <a:pt x="168" y="624"/>
                  </a:lnTo>
                  <a:lnTo>
                    <a:pt x="162" y="622"/>
                  </a:lnTo>
                  <a:lnTo>
                    <a:pt x="152" y="616"/>
                  </a:lnTo>
                  <a:lnTo>
                    <a:pt x="146" y="606"/>
                  </a:lnTo>
                  <a:lnTo>
                    <a:pt x="144" y="600"/>
                  </a:lnTo>
                  <a:lnTo>
                    <a:pt x="144" y="594"/>
                  </a:lnTo>
                  <a:lnTo>
                    <a:pt x="144" y="594"/>
                  </a:lnTo>
                  <a:lnTo>
                    <a:pt x="144" y="588"/>
                  </a:lnTo>
                  <a:lnTo>
                    <a:pt x="146" y="582"/>
                  </a:lnTo>
                  <a:lnTo>
                    <a:pt x="152" y="572"/>
                  </a:lnTo>
                  <a:lnTo>
                    <a:pt x="162" y="566"/>
                  </a:lnTo>
                  <a:lnTo>
                    <a:pt x="168" y="564"/>
                  </a:lnTo>
                  <a:lnTo>
                    <a:pt x="174" y="564"/>
                  </a:lnTo>
                  <a:lnTo>
                    <a:pt x="174" y="564"/>
                  </a:lnTo>
                  <a:lnTo>
                    <a:pt x="180" y="564"/>
                  </a:lnTo>
                  <a:lnTo>
                    <a:pt x="186" y="566"/>
                  </a:lnTo>
                  <a:lnTo>
                    <a:pt x="194" y="572"/>
                  </a:lnTo>
                  <a:lnTo>
                    <a:pt x="202" y="582"/>
                  </a:lnTo>
                  <a:lnTo>
                    <a:pt x="204" y="588"/>
                  </a:lnTo>
                  <a:lnTo>
                    <a:pt x="204" y="594"/>
                  </a:lnTo>
                  <a:lnTo>
                    <a:pt x="204" y="594"/>
                  </a:lnTo>
                  <a:lnTo>
                    <a:pt x="204" y="600"/>
                  </a:lnTo>
                  <a:lnTo>
                    <a:pt x="202" y="606"/>
                  </a:lnTo>
                  <a:lnTo>
                    <a:pt x="194" y="616"/>
                  </a:lnTo>
                  <a:lnTo>
                    <a:pt x="186" y="622"/>
                  </a:lnTo>
                  <a:lnTo>
                    <a:pt x="180" y="624"/>
                  </a:lnTo>
                  <a:lnTo>
                    <a:pt x="174" y="624"/>
                  </a:lnTo>
                  <a:lnTo>
                    <a:pt x="174" y="624"/>
                  </a:lnTo>
                  <a:close/>
                  <a:moveTo>
                    <a:pt x="330" y="552"/>
                  </a:moveTo>
                  <a:lnTo>
                    <a:pt x="18" y="552"/>
                  </a:lnTo>
                  <a:lnTo>
                    <a:pt x="18" y="88"/>
                  </a:lnTo>
                  <a:lnTo>
                    <a:pt x="330" y="88"/>
                  </a:lnTo>
                  <a:lnTo>
                    <a:pt x="330" y="552"/>
                  </a:lnTo>
                  <a:close/>
                </a:path>
              </a:pathLst>
            </a:custGeom>
            <a:solidFill>
              <a:schemeClr val="bg1">
                <a:lumMod val="95000"/>
              </a:schemeClr>
            </a:solidFill>
            <a:ln>
              <a:noFill/>
            </a:ln>
            <a:extLst/>
          </p:spPr>
          <p:txBody>
            <a:bodyPr vert="horz" wrap="square" lIns="68580" tIns="34290" rIns="68580" bIns="34290" numCol="1" anchor="t" anchorCtr="0" compatLnSpc="1">
              <a:prstTxWarp prst="textNoShape">
                <a:avLst/>
              </a:prstTxWarp>
            </a:bodyPr>
            <a:lstStyle/>
            <a:p>
              <a:endParaRPr lang="en-US" sz="1013">
                <a:solidFill>
                  <a:schemeClr val="tx1">
                    <a:lumMod val="75000"/>
                    <a:lumOff val="25000"/>
                  </a:schemeClr>
                </a:solidFill>
                <a:latin typeface="+mn-ea"/>
              </a:endParaRPr>
            </a:p>
          </p:txBody>
        </p:sp>
      </p:grpSp>
      <p:sp>
        <p:nvSpPr>
          <p:cNvPr id="42" name="Text Placeholder 22"/>
          <p:cNvSpPr txBox="1">
            <a:spLocks/>
          </p:cNvSpPr>
          <p:nvPr/>
        </p:nvSpPr>
        <p:spPr>
          <a:xfrm>
            <a:off x="5304648" y="3422292"/>
            <a:ext cx="3733314" cy="685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75000"/>
                    <a:lumOff val="25000"/>
                  </a:schemeClr>
                </a:solidFill>
                <a:latin typeface="+mn-ea"/>
              </a:rPr>
              <a:t>此处添加详细文本描述，建议与标题相关并符合整体语言风格，语言描述尽量简洁生动。</a:t>
            </a:r>
            <a:endParaRPr lang="en-US" altLang="zh-CN" sz="1200" dirty="0">
              <a:solidFill>
                <a:schemeClr val="tx1">
                  <a:lumMod val="75000"/>
                  <a:lumOff val="25000"/>
                </a:schemeClr>
              </a:solidFill>
              <a:latin typeface="+mn-ea"/>
            </a:endParaRPr>
          </a:p>
        </p:txBody>
      </p:sp>
      <p:sp>
        <p:nvSpPr>
          <p:cNvPr id="43" name="Text Placeholder 23"/>
          <p:cNvSpPr txBox="1">
            <a:spLocks/>
          </p:cNvSpPr>
          <p:nvPr/>
        </p:nvSpPr>
        <p:spPr>
          <a:xfrm>
            <a:off x="5304648" y="3218522"/>
            <a:ext cx="3580934" cy="304800"/>
          </a:xfrm>
          <a:prstGeom prst="rect">
            <a:avLst/>
          </a:prstGeom>
        </p:spPr>
        <p:txBody>
          <a:bodyPr lIns="91431" tIns="45716" rIns="91431" bIns="45716"/>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425" b="1" dirty="0">
                <a:solidFill>
                  <a:schemeClr val="tx1">
                    <a:lumMod val="75000"/>
                    <a:lumOff val="25000"/>
                  </a:schemeClr>
                </a:solidFill>
                <a:latin typeface="+mn-ea"/>
              </a:rPr>
              <a:t>产品开发</a:t>
            </a:r>
            <a:endParaRPr lang="en-US" sz="1425" b="1" dirty="0">
              <a:solidFill>
                <a:schemeClr val="tx1">
                  <a:lumMod val="75000"/>
                  <a:lumOff val="25000"/>
                </a:schemeClr>
              </a:solidFill>
              <a:latin typeface="+mn-ea"/>
            </a:endParaRPr>
          </a:p>
        </p:txBody>
      </p:sp>
      <p:grpSp>
        <p:nvGrpSpPr>
          <p:cNvPr id="44" name="Group 1"/>
          <p:cNvGrpSpPr/>
          <p:nvPr/>
        </p:nvGrpSpPr>
        <p:grpSpPr>
          <a:xfrm>
            <a:off x="4689990" y="1517292"/>
            <a:ext cx="609521" cy="609600"/>
            <a:chOff x="4798031" y="1428750"/>
            <a:chExt cx="609600" cy="609600"/>
          </a:xfrm>
        </p:grpSpPr>
        <p:sp>
          <p:nvSpPr>
            <p:cNvPr id="45" name="Oval 13"/>
            <p:cNvSpPr/>
            <p:nvPr/>
          </p:nvSpPr>
          <p:spPr>
            <a:xfrm>
              <a:off x="4798031" y="1428750"/>
              <a:ext cx="609600" cy="609600"/>
            </a:xfrm>
            <a:prstGeom prst="ellipse">
              <a:avLst/>
            </a:prstGeom>
            <a:solidFill>
              <a:srgbClr val="1D69A3">
                <a:alpha val="90000"/>
              </a:srgb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sz="1013">
                <a:solidFill>
                  <a:schemeClr val="tx1">
                    <a:lumMod val="75000"/>
                    <a:lumOff val="25000"/>
                  </a:schemeClr>
                </a:solidFill>
                <a:latin typeface="+mn-ea"/>
              </a:endParaRPr>
            </a:p>
          </p:txBody>
        </p:sp>
        <p:sp>
          <p:nvSpPr>
            <p:cNvPr id="46" name="Freeform 204"/>
            <p:cNvSpPr>
              <a:spLocks/>
            </p:cNvSpPr>
            <p:nvPr/>
          </p:nvSpPr>
          <p:spPr bwMode="auto">
            <a:xfrm>
              <a:off x="4893228" y="1562574"/>
              <a:ext cx="424344" cy="294683"/>
            </a:xfrm>
            <a:custGeom>
              <a:avLst/>
              <a:gdLst>
                <a:gd name="T0" fmla="*/ 506 w 576"/>
                <a:gd name="T1" fmla="*/ 182 h 400"/>
                <a:gd name="T2" fmla="*/ 506 w 576"/>
                <a:gd name="T3" fmla="*/ 172 h 400"/>
                <a:gd name="T4" fmla="*/ 502 w 576"/>
                <a:gd name="T5" fmla="*/ 138 h 400"/>
                <a:gd name="T6" fmla="*/ 492 w 576"/>
                <a:gd name="T7" fmla="*/ 104 h 400"/>
                <a:gd name="T8" fmla="*/ 476 w 576"/>
                <a:gd name="T9" fmla="*/ 76 h 400"/>
                <a:gd name="T10" fmla="*/ 456 w 576"/>
                <a:gd name="T11" fmla="*/ 50 h 400"/>
                <a:gd name="T12" fmla="*/ 430 w 576"/>
                <a:gd name="T13" fmla="*/ 30 h 400"/>
                <a:gd name="T14" fmla="*/ 402 w 576"/>
                <a:gd name="T15" fmla="*/ 14 h 400"/>
                <a:gd name="T16" fmla="*/ 370 w 576"/>
                <a:gd name="T17" fmla="*/ 4 h 400"/>
                <a:gd name="T18" fmla="*/ 334 w 576"/>
                <a:gd name="T19" fmla="*/ 0 h 400"/>
                <a:gd name="T20" fmla="*/ 310 w 576"/>
                <a:gd name="T21" fmla="*/ 2 h 400"/>
                <a:gd name="T22" fmla="*/ 262 w 576"/>
                <a:gd name="T23" fmla="*/ 16 h 400"/>
                <a:gd name="T24" fmla="*/ 222 w 576"/>
                <a:gd name="T25" fmla="*/ 42 h 400"/>
                <a:gd name="T26" fmla="*/ 192 w 576"/>
                <a:gd name="T27" fmla="*/ 78 h 400"/>
                <a:gd name="T28" fmla="*/ 180 w 576"/>
                <a:gd name="T29" fmla="*/ 98 h 400"/>
                <a:gd name="T30" fmla="*/ 158 w 576"/>
                <a:gd name="T31" fmla="*/ 86 h 400"/>
                <a:gd name="T32" fmla="*/ 132 w 576"/>
                <a:gd name="T33" fmla="*/ 82 h 400"/>
                <a:gd name="T34" fmla="*/ 116 w 576"/>
                <a:gd name="T35" fmla="*/ 82 h 400"/>
                <a:gd name="T36" fmla="*/ 88 w 576"/>
                <a:gd name="T37" fmla="*/ 94 h 400"/>
                <a:gd name="T38" fmla="*/ 66 w 576"/>
                <a:gd name="T39" fmla="*/ 116 h 400"/>
                <a:gd name="T40" fmla="*/ 54 w 576"/>
                <a:gd name="T41" fmla="*/ 144 h 400"/>
                <a:gd name="T42" fmla="*/ 52 w 576"/>
                <a:gd name="T43" fmla="*/ 160 h 400"/>
                <a:gd name="T44" fmla="*/ 56 w 576"/>
                <a:gd name="T45" fmla="*/ 184 h 400"/>
                <a:gd name="T46" fmla="*/ 44 w 576"/>
                <a:gd name="T47" fmla="*/ 192 h 400"/>
                <a:gd name="T48" fmla="*/ 24 w 576"/>
                <a:gd name="T49" fmla="*/ 214 h 400"/>
                <a:gd name="T50" fmla="*/ 8 w 576"/>
                <a:gd name="T51" fmla="*/ 238 h 400"/>
                <a:gd name="T52" fmla="*/ 0 w 576"/>
                <a:gd name="T53" fmla="*/ 268 h 400"/>
                <a:gd name="T54" fmla="*/ 0 w 576"/>
                <a:gd name="T55" fmla="*/ 284 h 400"/>
                <a:gd name="T56" fmla="*/ 8 w 576"/>
                <a:gd name="T57" fmla="*/ 328 h 400"/>
                <a:gd name="T58" fmla="*/ 32 w 576"/>
                <a:gd name="T59" fmla="*/ 366 h 400"/>
                <a:gd name="T60" fmla="*/ 68 w 576"/>
                <a:gd name="T61" fmla="*/ 390 h 400"/>
                <a:gd name="T62" fmla="*/ 114 w 576"/>
                <a:gd name="T63" fmla="*/ 400 h 400"/>
                <a:gd name="T64" fmla="*/ 114 w 576"/>
                <a:gd name="T65" fmla="*/ 400 h 400"/>
                <a:gd name="T66" fmla="*/ 116 w 576"/>
                <a:gd name="T67" fmla="*/ 400 h 400"/>
                <a:gd name="T68" fmla="*/ 116 w 576"/>
                <a:gd name="T69" fmla="*/ 400 h 400"/>
                <a:gd name="T70" fmla="*/ 252 w 576"/>
                <a:gd name="T71" fmla="*/ 288 h 400"/>
                <a:gd name="T72" fmla="*/ 232 w 576"/>
                <a:gd name="T73" fmla="*/ 288 h 400"/>
                <a:gd name="T74" fmla="*/ 180 w 576"/>
                <a:gd name="T75" fmla="*/ 288 h 400"/>
                <a:gd name="T76" fmla="*/ 168 w 576"/>
                <a:gd name="T77" fmla="*/ 284 h 400"/>
                <a:gd name="T78" fmla="*/ 172 w 576"/>
                <a:gd name="T79" fmla="*/ 272 h 400"/>
                <a:gd name="T80" fmla="*/ 272 w 576"/>
                <a:gd name="T81" fmla="*/ 152 h 400"/>
                <a:gd name="T82" fmla="*/ 286 w 576"/>
                <a:gd name="T83" fmla="*/ 146 h 400"/>
                <a:gd name="T84" fmla="*/ 298 w 576"/>
                <a:gd name="T85" fmla="*/ 152 h 400"/>
                <a:gd name="T86" fmla="*/ 400 w 576"/>
                <a:gd name="T87" fmla="*/ 272 h 400"/>
                <a:gd name="T88" fmla="*/ 402 w 576"/>
                <a:gd name="T89" fmla="*/ 284 h 400"/>
                <a:gd name="T90" fmla="*/ 392 w 576"/>
                <a:gd name="T91" fmla="*/ 288 h 400"/>
                <a:gd name="T92" fmla="*/ 340 w 576"/>
                <a:gd name="T93" fmla="*/ 288 h 400"/>
                <a:gd name="T94" fmla="*/ 318 w 576"/>
                <a:gd name="T95" fmla="*/ 400 h 400"/>
                <a:gd name="T96" fmla="*/ 456 w 576"/>
                <a:gd name="T97" fmla="*/ 400 h 400"/>
                <a:gd name="T98" fmla="*/ 462 w 576"/>
                <a:gd name="T99" fmla="*/ 400 h 400"/>
                <a:gd name="T100" fmla="*/ 506 w 576"/>
                <a:gd name="T101" fmla="*/ 392 h 400"/>
                <a:gd name="T102" fmla="*/ 542 w 576"/>
                <a:gd name="T103" fmla="*/ 366 h 400"/>
                <a:gd name="T104" fmla="*/ 566 w 576"/>
                <a:gd name="T105" fmla="*/ 330 h 400"/>
                <a:gd name="T106" fmla="*/ 576 w 576"/>
                <a:gd name="T107" fmla="*/ 286 h 400"/>
                <a:gd name="T108" fmla="*/ 574 w 576"/>
                <a:gd name="T109" fmla="*/ 270 h 400"/>
                <a:gd name="T110" fmla="*/ 564 w 576"/>
                <a:gd name="T111" fmla="*/ 238 h 400"/>
                <a:gd name="T112" fmla="*/ 546 w 576"/>
                <a:gd name="T113" fmla="*/ 210 h 400"/>
                <a:gd name="T114" fmla="*/ 520 w 576"/>
                <a:gd name="T115" fmla="*/ 190 h 400"/>
                <a:gd name="T116" fmla="*/ 506 w 576"/>
                <a:gd name="T117" fmla="*/ 18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 h="400">
                  <a:moveTo>
                    <a:pt x="506" y="182"/>
                  </a:moveTo>
                  <a:lnTo>
                    <a:pt x="506" y="182"/>
                  </a:lnTo>
                  <a:lnTo>
                    <a:pt x="506" y="172"/>
                  </a:lnTo>
                  <a:lnTo>
                    <a:pt x="506" y="172"/>
                  </a:lnTo>
                  <a:lnTo>
                    <a:pt x="506" y="154"/>
                  </a:lnTo>
                  <a:lnTo>
                    <a:pt x="502" y="138"/>
                  </a:lnTo>
                  <a:lnTo>
                    <a:pt x="498" y="120"/>
                  </a:lnTo>
                  <a:lnTo>
                    <a:pt x="492" y="104"/>
                  </a:lnTo>
                  <a:lnTo>
                    <a:pt x="486" y="90"/>
                  </a:lnTo>
                  <a:lnTo>
                    <a:pt x="476" y="76"/>
                  </a:lnTo>
                  <a:lnTo>
                    <a:pt x="466" y="62"/>
                  </a:lnTo>
                  <a:lnTo>
                    <a:pt x="456" y="50"/>
                  </a:lnTo>
                  <a:lnTo>
                    <a:pt x="444" y="40"/>
                  </a:lnTo>
                  <a:lnTo>
                    <a:pt x="430" y="30"/>
                  </a:lnTo>
                  <a:lnTo>
                    <a:pt x="416" y="20"/>
                  </a:lnTo>
                  <a:lnTo>
                    <a:pt x="402" y="14"/>
                  </a:lnTo>
                  <a:lnTo>
                    <a:pt x="386" y="8"/>
                  </a:lnTo>
                  <a:lnTo>
                    <a:pt x="370" y="4"/>
                  </a:lnTo>
                  <a:lnTo>
                    <a:pt x="352" y="2"/>
                  </a:lnTo>
                  <a:lnTo>
                    <a:pt x="334" y="0"/>
                  </a:lnTo>
                  <a:lnTo>
                    <a:pt x="334" y="0"/>
                  </a:lnTo>
                  <a:lnTo>
                    <a:pt x="310" y="2"/>
                  </a:lnTo>
                  <a:lnTo>
                    <a:pt x="286" y="8"/>
                  </a:lnTo>
                  <a:lnTo>
                    <a:pt x="262" y="16"/>
                  </a:lnTo>
                  <a:lnTo>
                    <a:pt x="242" y="28"/>
                  </a:lnTo>
                  <a:lnTo>
                    <a:pt x="222" y="42"/>
                  </a:lnTo>
                  <a:lnTo>
                    <a:pt x="206" y="58"/>
                  </a:lnTo>
                  <a:lnTo>
                    <a:pt x="192" y="78"/>
                  </a:lnTo>
                  <a:lnTo>
                    <a:pt x="180" y="98"/>
                  </a:lnTo>
                  <a:lnTo>
                    <a:pt x="180" y="98"/>
                  </a:lnTo>
                  <a:lnTo>
                    <a:pt x="170" y="90"/>
                  </a:lnTo>
                  <a:lnTo>
                    <a:pt x="158" y="86"/>
                  </a:lnTo>
                  <a:lnTo>
                    <a:pt x="144" y="82"/>
                  </a:lnTo>
                  <a:lnTo>
                    <a:pt x="132" y="82"/>
                  </a:lnTo>
                  <a:lnTo>
                    <a:pt x="132" y="82"/>
                  </a:lnTo>
                  <a:lnTo>
                    <a:pt x="116" y="82"/>
                  </a:lnTo>
                  <a:lnTo>
                    <a:pt x="100" y="88"/>
                  </a:lnTo>
                  <a:lnTo>
                    <a:pt x="88" y="94"/>
                  </a:lnTo>
                  <a:lnTo>
                    <a:pt x="76" y="104"/>
                  </a:lnTo>
                  <a:lnTo>
                    <a:pt x="66" y="116"/>
                  </a:lnTo>
                  <a:lnTo>
                    <a:pt x="58" y="130"/>
                  </a:lnTo>
                  <a:lnTo>
                    <a:pt x="54" y="144"/>
                  </a:lnTo>
                  <a:lnTo>
                    <a:pt x="52" y="160"/>
                  </a:lnTo>
                  <a:lnTo>
                    <a:pt x="52" y="160"/>
                  </a:lnTo>
                  <a:lnTo>
                    <a:pt x="54" y="172"/>
                  </a:lnTo>
                  <a:lnTo>
                    <a:pt x="56" y="184"/>
                  </a:lnTo>
                  <a:lnTo>
                    <a:pt x="56" y="184"/>
                  </a:lnTo>
                  <a:lnTo>
                    <a:pt x="44" y="192"/>
                  </a:lnTo>
                  <a:lnTo>
                    <a:pt x="32" y="202"/>
                  </a:lnTo>
                  <a:lnTo>
                    <a:pt x="24" y="214"/>
                  </a:lnTo>
                  <a:lnTo>
                    <a:pt x="14" y="226"/>
                  </a:lnTo>
                  <a:lnTo>
                    <a:pt x="8" y="238"/>
                  </a:lnTo>
                  <a:lnTo>
                    <a:pt x="4" y="254"/>
                  </a:lnTo>
                  <a:lnTo>
                    <a:pt x="0" y="268"/>
                  </a:lnTo>
                  <a:lnTo>
                    <a:pt x="0" y="284"/>
                  </a:lnTo>
                  <a:lnTo>
                    <a:pt x="0" y="284"/>
                  </a:lnTo>
                  <a:lnTo>
                    <a:pt x="2" y="306"/>
                  </a:lnTo>
                  <a:lnTo>
                    <a:pt x="8" y="328"/>
                  </a:lnTo>
                  <a:lnTo>
                    <a:pt x="18" y="348"/>
                  </a:lnTo>
                  <a:lnTo>
                    <a:pt x="32" y="366"/>
                  </a:lnTo>
                  <a:lnTo>
                    <a:pt x="50" y="380"/>
                  </a:lnTo>
                  <a:lnTo>
                    <a:pt x="68" y="390"/>
                  </a:lnTo>
                  <a:lnTo>
                    <a:pt x="90" y="398"/>
                  </a:lnTo>
                  <a:lnTo>
                    <a:pt x="114" y="400"/>
                  </a:lnTo>
                  <a:lnTo>
                    <a:pt x="114" y="400"/>
                  </a:lnTo>
                  <a:lnTo>
                    <a:pt x="114" y="400"/>
                  </a:lnTo>
                  <a:lnTo>
                    <a:pt x="114" y="400"/>
                  </a:lnTo>
                  <a:lnTo>
                    <a:pt x="116" y="400"/>
                  </a:lnTo>
                  <a:lnTo>
                    <a:pt x="116" y="400"/>
                  </a:lnTo>
                  <a:lnTo>
                    <a:pt x="116" y="400"/>
                  </a:lnTo>
                  <a:lnTo>
                    <a:pt x="252" y="400"/>
                  </a:lnTo>
                  <a:lnTo>
                    <a:pt x="252" y="288"/>
                  </a:lnTo>
                  <a:lnTo>
                    <a:pt x="252" y="288"/>
                  </a:lnTo>
                  <a:lnTo>
                    <a:pt x="232" y="288"/>
                  </a:lnTo>
                  <a:lnTo>
                    <a:pt x="180" y="288"/>
                  </a:lnTo>
                  <a:lnTo>
                    <a:pt x="180" y="288"/>
                  </a:lnTo>
                  <a:lnTo>
                    <a:pt x="172" y="286"/>
                  </a:lnTo>
                  <a:lnTo>
                    <a:pt x="168" y="284"/>
                  </a:lnTo>
                  <a:lnTo>
                    <a:pt x="168" y="278"/>
                  </a:lnTo>
                  <a:lnTo>
                    <a:pt x="172" y="272"/>
                  </a:lnTo>
                  <a:lnTo>
                    <a:pt x="272" y="152"/>
                  </a:lnTo>
                  <a:lnTo>
                    <a:pt x="272" y="152"/>
                  </a:lnTo>
                  <a:lnTo>
                    <a:pt x="278" y="148"/>
                  </a:lnTo>
                  <a:lnTo>
                    <a:pt x="286" y="146"/>
                  </a:lnTo>
                  <a:lnTo>
                    <a:pt x="292" y="148"/>
                  </a:lnTo>
                  <a:lnTo>
                    <a:pt x="298" y="152"/>
                  </a:lnTo>
                  <a:lnTo>
                    <a:pt x="400" y="272"/>
                  </a:lnTo>
                  <a:lnTo>
                    <a:pt x="400" y="272"/>
                  </a:lnTo>
                  <a:lnTo>
                    <a:pt x="402" y="278"/>
                  </a:lnTo>
                  <a:lnTo>
                    <a:pt x="402" y="284"/>
                  </a:lnTo>
                  <a:lnTo>
                    <a:pt x="398" y="286"/>
                  </a:lnTo>
                  <a:lnTo>
                    <a:pt x="392" y="288"/>
                  </a:lnTo>
                  <a:lnTo>
                    <a:pt x="340" y="288"/>
                  </a:lnTo>
                  <a:lnTo>
                    <a:pt x="340" y="288"/>
                  </a:lnTo>
                  <a:lnTo>
                    <a:pt x="318" y="288"/>
                  </a:lnTo>
                  <a:lnTo>
                    <a:pt x="318" y="400"/>
                  </a:lnTo>
                  <a:lnTo>
                    <a:pt x="456" y="400"/>
                  </a:lnTo>
                  <a:lnTo>
                    <a:pt x="456" y="400"/>
                  </a:lnTo>
                  <a:lnTo>
                    <a:pt x="462" y="400"/>
                  </a:lnTo>
                  <a:lnTo>
                    <a:pt x="462" y="400"/>
                  </a:lnTo>
                  <a:lnTo>
                    <a:pt x="484" y="398"/>
                  </a:lnTo>
                  <a:lnTo>
                    <a:pt x="506" y="392"/>
                  </a:lnTo>
                  <a:lnTo>
                    <a:pt x="526" y="380"/>
                  </a:lnTo>
                  <a:lnTo>
                    <a:pt x="542" y="366"/>
                  </a:lnTo>
                  <a:lnTo>
                    <a:pt x="556" y="350"/>
                  </a:lnTo>
                  <a:lnTo>
                    <a:pt x="566" y="330"/>
                  </a:lnTo>
                  <a:lnTo>
                    <a:pt x="572" y="310"/>
                  </a:lnTo>
                  <a:lnTo>
                    <a:pt x="576" y="286"/>
                  </a:lnTo>
                  <a:lnTo>
                    <a:pt x="576" y="286"/>
                  </a:lnTo>
                  <a:lnTo>
                    <a:pt x="574" y="270"/>
                  </a:lnTo>
                  <a:lnTo>
                    <a:pt x="570" y="252"/>
                  </a:lnTo>
                  <a:lnTo>
                    <a:pt x="564" y="238"/>
                  </a:lnTo>
                  <a:lnTo>
                    <a:pt x="556" y="222"/>
                  </a:lnTo>
                  <a:lnTo>
                    <a:pt x="546" y="210"/>
                  </a:lnTo>
                  <a:lnTo>
                    <a:pt x="534" y="198"/>
                  </a:lnTo>
                  <a:lnTo>
                    <a:pt x="520" y="190"/>
                  </a:lnTo>
                  <a:lnTo>
                    <a:pt x="506" y="182"/>
                  </a:lnTo>
                  <a:lnTo>
                    <a:pt x="506" y="182"/>
                  </a:lnTo>
                  <a:close/>
                </a:path>
              </a:pathLst>
            </a:custGeom>
            <a:solidFill>
              <a:schemeClr val="bg1">
                <a:lumMod val="95000"/>
              </a:schemeClr>
            </a:solidFill>
            <a:ln>
              <a:noFill/>
            </a:ln>
          </p:spPr>
          <p:txBody>
            <a:bodyPr vert="horz" wrap="square" lIns="68580" tIns="34290" rIns="68580" bIns="34290" numCol="1" anchor="t" anchorCtr="0" compatLnSpc="1">
              <a:prstTxWarp prst="textNoShape">
                <a:avLst/>
              </a:prstTxWarp>
            </a:bodyPr>
            <a:lstStyle/>
            <a:p>
              <a:endParaRPr lang="en-US" sz="1013">
                <a:solidFill>
                  <a:schemeClr val="tx1">
                    <a:lumMod val="75000"/>
                    <a:lumOff val="25000"/>
                  </a:schemeClr>
                </a:solidFill>
                <a:latin typeface="+mn-ea"/>
              </a:endParaRPr>
            </a:p>
          </p:txBody>
        </p:sp>
      </p:grpSp>
      <p:grpSp>
        <p:nvGrpSpPr>
          <p:cNvPr id="47" name="Group 21"/>
          <p:cNvGrpSpPr/>
          <p:nvPr/>
        </p:nvGrpSpPr>
        <p:grpSpPr>
          <a:xfrm>
            <a:off x="4692559" y="3218522"/>
            <a:ext cx="609521" cy="609600"/>
            <a:chOff x="4800600" y="3129980"/>
            <a:chExt cx="609600" cy="609600"/>
          </a:xfrm>
        </p:grpSpPr>
        <p:sp>
          <p:nvSpPr>
            <p:cNvPr id="48" name="Oval 29"/>
            <p:cNvSpPr/>
            <p:nvPr/>
          </p:nvSpPr>
          <p:spPr>
            <a:xfrm>
              <a:off x="4800600" y="3129980"/>
              <a:ext cx="609600" cy="609600"/>
            </a:xfrm>
            <a:prstGeom prst="ellipse">
              <a:avLst/>
            </a:prstGeom>
            <a:solidFill>
              <a:srgbClr val="F8D158">
                <a:alpha val="90000"/>
              </a:srgb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31" tIns="45716" rIns="91431" bIns="45716" rtlCol="0" anchor="ctr"/>
            <a:lstStyle/>
            <a:p>
              <a:pPr algn="ctr"/>
              <a:endParaRPr lang="en-US" sz="1013">
                <a:solidFill>
                  <a:schemeClr val="tx1">
                    <a:lumMod val="75000"/>
                    <a:lumOff val="25000"/>
                  </a:schemeClr>
                </a:solidFill>
                <a:latin typeface="+mn-ea"/>
              </a:endParaRPr>
            </a:p>
          </p:txBody>
        </p:sp>
        <p:grpSp>
          <p:nvGrpSpPr>
            <p:cNvPr id="49" name="Group 38"/>
            <p:cNvGrpSpPr/>
            <p:nvPr/>
          </p:nvGrpSpPr>
          <p:grpSpPr>
            <a:xfrm>
              <a:off x="4925638" y="3231608"/>
              <a:ext cx="359525" cy="406345"/>
              <a:chOff x="4676669" y="3767698"/>
              <a:chExt cx="349344" cy="394837"/>
            </a:xfrm>
            <a:solidFill>
              <a:schemeClr val="bg1">
                <a:lumMod val="95000"/>
              </a:schemeClr>
            </a:solidFill>
          </p:grpSpPr>
          <p:sp>
            <p:nvSpPr>
              <p:cNvPr id="50" name="Freeform 337"/>
              <p:cNvSpPr>
                <a:spLocks/>
              </p:cNvSpPr>
              <p:nvPr/>
            </p:nvSpPr>
            <p:spPr bwMode="auto">
              <a:xfrm>
                <a:off x="4717066" y="3767698"/>
                <a:ext cx="308947" cy="207926"/>
              </a:xfrm>
              <a:custGeom>
                <a:avLst/>
                <a:gdLst>
                  <a:gd name="T0" fmla="*/ 187 w 315"/>
                  <a:gd name="T1" fmla="*/ 32 h 212"/>
                  <a:gd name="T2" fmla="*/ 220 w 315"/>
                  <a:gd name="T3" fmla="*/ 63 h 212"/>
                  <a:gd name="T4" fmla="*/ 165 w 315"/>
                  <a:gd name="T5" fmla="*/ 119 h 212"/>
                  <a:gd name="T6" fmla="*/ 113 w 315"/>
                  <a:gd name="T7" fmla="*/ 66 h 212"/>
                  <a:gd name="T8" fmla="*/ 0 w 315"/>
                  <a:gd name="T9" fmla="*/ 178 h 212"/>
                  <a:gd name="T10" fmla="*/ 34 w 315"/>
                  <a:gd name="T11" fmla="*/ 212 h 212"/>
                  <a:gd name="T12" fmla="*/ 34 w 315"/>
                  <a:gd name="T13" fmla="*/ 212 h 212"/>
                  <a:gd name="T14" fmla="*/ 113 w 315"/>
                  <a:gd name="T15" fmla="*/ 135 h 212"/>
                  <a:gd name="T16" fmla="*/ 165 w 315"/>
                  <a:gd name="T17" fmla="*/ 187 h 212"/>
                  <a:gd name="T18" fmla="*/ 254 w 315"/>
                  <a:gd name="T19" fmla="*/ 98 h 212"/>
                  <a:gd name="T20" fmla="*/ 285 w 315"/>
                  <a:gd name="T21" fmla="*/ 128 h 212"/>
                  <a:gd name="T22" fmla="*/ 315 w 315"/>
                  <a:gd name="T23" fmla="*/ 0 h 212"/>
                  <a:gd name="T24" fmla="*/ 187 w 315"/>
                  <a:gd name="T25" fmla="*/ 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187" y="32"/>
                    </a:moveTo>
                    <a:lnTo>
                      <a:pt x="220" y="63"/>
                    </a:lnTo>
                    <a:lnTo>
                      <a:pt x="165" y="119"/>
                    </a:lnTo>
                    <a:lnTo>
                      <a:pt x="113" y="66"/>
                    </a:lnTo>
                    <a:lnTo>
                      <a:pt x="0" y="178"/>
                    </a:lnTo>
                    <a:lnTo>
                      <a:pt x="34" y="212"/>
                    </a:lnTo>
                    <a:lnTo>
                      <a:pt x="34" y="212"/>
                    </a:lnTo>
                    <a:lnTo>
                      <a:pt x="113" y="135"/>
                    </a:lnTo>
                    <a:lnTo>
                      <a:pt x="165" y="187"/>
                    </a:lnTo>
                    <a:lnTo>
                      <a:pt x="254" y="98"/>
                    </a:lnTo>
                    <a:lnTo>
                      <a:pt x="285" y="128"/>
                    </a:lnTo>
                    <a:lnTo>
                      <a:pt x="315" y="0"/>
                    </a:lnTo>
                    <a:lnTo>
                      <a:pt x="187" y="32"/>
                    </a:lnTo>
                    <a:close/>
                  </a:path>
                </a:pathLst>
              </a:custGeom>
              <a:grpFill/>
              <a:ln>
                <a:noFill/>
              </a:ln>
            </p:spPr>
            <p:txBody>
              <a:bodyPr vert="horz" wrap="square" lIns="68580" tIns="34290" rIns="68580" bIns="34290" numCol="1" anchor="t" anchorCtr="0" compatLnSpc="1">
                <a:prstTxWarp prst="textNoShape">
                  <a:avLst/>
                </a:prstTxWarp>
              </a:bodyPr>
              <a:lstStyle/>
              <a:p>
                <a:endParaRPr lang="en-US" sz="1013">
                  <a:solidFill>
                    <a:schemeClr val="tx1">
                      <a:lumMod val="75000"/>
                      <a:lumOff val="25000"/>
                    </a:schemeClr>
                  </a:solidFill>
                  <a:latin typeface="+mn-ea"/>
                </a:endParaRPr>
              </a:p>
            </p:txBody>
          </p:sp>
          <p:sp>
            <p:nvSpPr>
              <p:cNvPr id="51" name="Freeform 338"/>
              <p:cNvSpPr>
                <a:spLocks/>
              </p:cNvSpPr>
              <p:nvPr/>
            </p:nvSpPr>
            <p:spPr bwMode="auto">
              <a:xfrm>
                <a:off x="4676669" y="3954609"/>
                <a:ext cx="308947" cy="207926"/>
              </a:xfrm>
              <a:custGeom>
                <a:avLst/>
                <a:gdLst>
                  <a:gd name="T0" fmla="*/ 281 w 315"/>
                  <a:gd name="T1" fmla="*/ 0 h 212"/>
                  <a:gd name="T2" fmla="*/ 204 w 315"/>
                  <a:gd name="T3" fmla="*/ 77 h 212"/>
                  <a:gd name="T4" fmla="*/ 152 w 315"/>
                  <a:gd name="T5" fmla="*/ 25 h 212"/>
                  <a:gd name="T6" fmla="*/ 62 w 315"/>
                  <a:gd name="T7" fmla="*/ 114 h 212"/>
                  <a:gd name="T8" fmla="*/ 32 w 315"/>
                  <a:gd name="T9" fmla="*/ 84 h 212"/>
                  <a:gd name="T10" fmla="*/ 0 w 315"/>
                  <a:gd name="T11" fmla="*/ 212 h 212"/>
                  <a:gd name="T12" fmla="*/ 128 w 315"/>
                  <a:gd name="T13" fmla="*/ 182 h 212"/>
                  <a:gd name="T14" fmla="*/ 96 w 315"/>
                  <a:gd name="T15" fmla="*/ 149 h 212"/>
                  <a:gd name="T16" fmla="*/ 152 w 315"/>
                  <a:gd name="T17" fmla="*/ 93 h 212"/>
                  <a:gd name="T18" fmla="*/ 204 w 315"/>
                  <a:gd name="T19" fmla="*/ 146 h 212"/>
                  <a:gd name="T20" fmla="*/ 315 w 315"/>
                  <a:gd name="T21" fmla="*/ 34 h 212"/>
                  <a:gd name="T22" fmla="*/ 281 w 315"/>
                  <a:gd name="T23" fmla="*/ 0 h 212"/>
                  <a:gd name="T24" fmla="*/ 281 w 315"/>
                  <a:gd name="T25"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212">
                    <a:moveTo>
                      <a:pt x="281" y="0"/>
                    </a:moveTo>
                    <a:lnTo>
                      <a:pt x="204" y="77"/>
                    </a:lnTo>
                    <a:lnTo>
                      <a:pt x="152" y="25"/>
                    </a:lnTo>
                    <a:lnTo>
                      <a:pt x="62" y="114"/>
                    </a:lnTo>
                    <a:lnTo>
                      <a:pt x="32" y="84"/>
                    </a:lnTo>
                    <a:lnTo>
                      <a:pt x="0" y="212"/>
                    </a:lnTo>
                    <a:lnTo>
                      <a:pt x="128" y="182"/>
                    </a:lnTo>
                    <a:lnTo>
                      <a:pt x="96" y="149"/>
                    </a:lnTo>
                    <a:lnTo>
                      <a:pt x="152" y="93"/>
                    </a:lnTo>
                    <a:lnTo>
                      <a:pt x="204" y="146"/>
                    </a:lnTo>
                    <a:lnTo>
                      <a:pt x="315" y="34"/>
                    </a:lnTo>
                    <a:lnTo>
                      <a:pt x="281" y="0"/>
                    </a:lnTo>
                    <a:lnTo>
                      <a:pt x="281" y="0"/>
                    </a:lnTo>
                    <a:close/>
                  </a:path>
                </a:pathLst>
              </a:custGeom>
              <a:grpFill/>
              <a:ln>
                <a:noFill/>
              </a:ln>
            </p:spPr>
            <p:txBody>
              <a:bodyPr vert="horz" wrap="square" lIns="68580" tIns="34290" rIns="68580" bIns="34290" numCol="1" anchor="t" anchorCtr="0" compatLnSpc="1">
                <a:prstTxWarp prst="textNoShape">
                  <a:avLst/>
                </a:prstTxWarp>
              </a:bodyPr>
              <a:lstStyle/>
              <a:p>
                <a:endParaRPr lang="en-US" sz="1013">
                  <a:solidFill>
                    <a:schemeClr val="tx1">
                      <a:lumMod val="75000"/>
                      <a:lumOff val="25000"/>
                    </a:schemeClr>
                  </a:solidFill>
                  <a:latin typeface="+mn-ea"/>
                </a:endParaRPr>
              </a:p>
            </p:txBody>
          </p:sp>
        </p:grpSp>
      </p:grpSp>
    </p:spTree>
    <p:extLst>
      <p:ext uri="{BB962C8B-B14F-4D97-AF65-F5344CB8AC3E}">
        <p14:creationId xmlns:p14="http://schemas.microsoft.com/office/powerpoint/2010/main" val="17857007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500" fill="hold"/>
                                        <p:tgtEl>
                                          <p:spTgt spid="25"/>
                                        </p:tgtEl>
                                        <p:attrNameLst>
                                          <p:attrName>ppt_w</p:attrName>
                                        </p:attrNameLst>
                                      </p:cBhvr>
                                      <p:tavLst>
                                        <p:tav tm="0">
                                          <p:val>
                                            <p:fltVal val="0"/>
                                          </p:val>
                                        </p:tav>
                                        <p:tav tm="100000">
                                          <p:val>
                                            <p:strVal val="#ppt_w"/>
                                          </p:val>
                                        </p:tav>
                                      </p:tavLst>
                                    </p:anim>
                                    <p:anim calcmode="lin" valueType="num">
                                      <p:cBhvr>
                                        <p:cTn id="19" dur="500" fill="hold"/>
                                        <p:tgtEl>
                                          <p:spTgt spid="25"/>
                                        </p:tgtEl>
                                        <p:attrNameLst>
                                          <p:attrName>ppt_h</p:attrName>
                                        </p:attrNameLst>
                                      </p:cBhvr>
                                      <p:tavLst>
                                        <p:tav tm="0">
                                          <p:val>
                                            <p:fltVal val="0"/>
                                          </p:val>
                                        </p:tav>
                                        <p:tav tm="100000">
                                          <p:val>
                                            <p:strVal val="#ppt_h"/>
                                          </p:val>
                                        </p:tav>
                                      </p:tavLst>
                                    </p:anim>
                                    <p:animEffect transition="in" filter="fade">
                                      <p:cBhvr>
                                        <p:cTn id="20" dur="500"/>
                                        <p:tgtEl>
                                          <p:spTgt spid="25"/>
                                        </p:tgtEl>
                                      </p:cBhvr>
                                    </p:animEffect>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1000" fill="hold"/>
                                        <p:tgtEl>
                                          <p:spTgt spid="44"/>
                                        </p:tgtEl>
                                        <p:attrNameLst>
                                          <p:attrName>ppt_w</p:attrName>
                                        </p:attrNameLst>
                                      </p:cBhvr>
                                      <p:tavLst>
                                        <p:tav tm="0">
                                          <p:val>
                                            <p:fltVal val="0"/>
                                          </p:val>
                                        </p:tav>
                                        <p:tav tm="100000">
                                          <p:val>
                                            <p:strVal val="#ppt_w"/>
                                          </p:val>
                                        </p:tav>
                                      </p:tavLst>
                                    </p:anim>
                                    <p:anim calcmode="lin" valueType="num">
                                      <p:cBhvr>
                                        <p:cTn id="25" dur="1000" fill="hold"/>
                                        <p:tgtEl>
                                          <p:spTgt spid="44"/>
                                        </p:tgtEl>
                                        <p:attrNameLst>
                                          <p:attrName>ppt_h</p:attrName>
                                        </p:attrNameLst>
                                      </p:cBhvr>
                                      <p:tavLst>
                                        <p:tav tm="0">
                                          <p:val>
                                            <p:fltVal val="0"/>
                                          </p:val>
                                        </p:tav>
                                        <p:tav tm="100000">
                                          <p:val>
                                            <p:strVal val="#ppt_h"/>
                                          </p:val>
                                        </p:tav>
                                      </p:tavLst>
                                    </p:anim>
                                    <p:anim calcmode="lin" valueType="num">
                                      <p:cBhvr>
                                        <p:cTn id="26" dur="1000" fill="hold"/>
                                        <p:tgtEl>
                                          <p:spTgt spid="44"/>
                                        </p:tgtEl>
                                        <p:attrNameLst>
                                          <p:attrName>style.rotation</p:attrName>
                                        </p:attrNameLst>
                                      </p:cBhvr>
                                      <p:tavLst>
                                        <p:tav tm="0">
                                          <p:val>
                                            <p:fltVal val="90"/>
                                          </p:val>
                                        </p:tav>
                                        <p:tav tm="100000">
                                          <p:val>
                                            <p:fltVal val="0"/>
                                          </p:val>
                                        </p:tav>
                                      </p:tavLst>
                                    </p:anim>
                                    <p:animEffect transition="in" filter="fade">
                                      <p:cBhvr>
                                        <p:cTn id="27" dur="1000"/>
                                        <p:tgtEl>
                                          <p:spTgt spid="44"/>
                                        </p:tgtEl>
                                      </p:cBhvr>
                                    </p:animEffect>
                                  </p:childTnLst>
                                </p:cTn>
                              </p:par>
                              <p:par>
                                <p:cTn id="28" presetID="31" presetClass="entr" presetSubtype="0" fill="hold" nodeType="with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1000" fill="hold"/>
                                        <p:tgtEl>
                                          <p:spTgt spid="39"/>
                                        </p:tgtEl>
                                        <p:attrNameLst>
                                          <p:attrName>ppt_w</p:attrName>
                                        </p:attrNameLst>
                                      </p:cBhvr>
                                      <p:tavLst>
                                        <p:tav tm="0">
                                          <p:val>
                                            <p:fltVal val="0"/>
                                          </p:val>
                                        </p:tav>
                                        <p:tav tm="100000">
                                          <p:val>
                                            <p:strVal val="#ppt_w"/>
                                          </p:val>
                                        </p:tav>
                                      </p:tavLst>
                                    </p:anim>
                                    <p:anim calcmode="lin" valueType="num">
                                      <p:cBhvr>
                                        <p:cTn id="31" dur="1000" fill="hold"/>
                                        <p:tgtEl>
                                          <p:spTgt spid="39"/>
                                        </p:tgtEl>
                                        <p:attrNameLst>
                                          <p:attrName>ppt_h</p:attrName>
                                        </p:attrNameLst>
                                      </p:cBhvr>
                                      <p:tavLst>
                                        <p:tav tm="0">
                                          <p:val>
                                            <p:fltVal val="0"/>
                                          </p:val>
                                        </p:tav>
                                        <p:tav tm="100000">
                                          <p:val>
                                            <p:strVal val="#ppt_h"/>
                                          </p:val>
                                        </p:tav>
                                      </p:tavLst>
                                    </p:anim>
                                    <p:anim calcmode="lin" valueType="num">
                                      <p:cBhvr>
                                        <p:cTn id="32" dur="1000" fill="hold"/>
                                        <p:tgtEl>
                                          <p:spTgt spid="39"/>
                                        </p:tgtEl>
                                        <p:attrNameLst>
                                          <p:attrName>style.rotation</p:attrName>
                                        </p:attrNameLst>
                                      </p:cBhvr>
                                      <p:tavLst>
                                        <p:tav tm="0">
                                          <p:val>
                                            <p:fltVal val="90"/>
                                          </p:val>
                                        </p:tav>
                                        <p:tav tm="100000">
                                          <p:val>
                                            <p:fltVal val="0"/>
                                          </p:val>
                                        </p:tav>
                                      </p:tavLst>
                                    </p:anim>
                                    <p:animEffect transition="in" filter="fade">
                                      <p:cBhvr>
                                        <p:cTn id="33" dur="1000"/>
                                        <p:tgtEl>
                                          <p:spTgt spid="39"/>
                                        </p:tgtEl>
                                      </p:cBhvr>
                                    </p:animEffect>
                                  </p:childTnLst>
                                </p:cTn>
                              </p:par>
                              <p:par>
                                <p:cTn id="34" presetID="31"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p:cTn id="36" dur="1000" fill="hold"/>
                                        <p:tgtEl>
                                          <p:spTgt spid="47"/>
                                        </p:tgtEl>
                                        <p:attrNameLst>
                                          <p:attrName>ppt_w</p:attrName>
                                        </p:attrNameLst>
                                      </p:cBhvr>
                                      <p:tavLst>
                                        <p:tav tm="0">
                                          <p:val>
                                            <p:fltVal val="0"/>
                                          </p:val>
                                        </p:tav>
                                        <p:tav tm="100000">
                                          <p:val>
                                            <p:strVal val="#ppt_w"/>
                                          </p:val>
                                        </p:tav>
                                      </p:tavLst>
                                    </p:anim>
                                    <p:anim calcmode="lin" valueType="num">
                                      <p:cBhvr>
                                        <p:cTn id="37" dur="1000" fill="hold"/>
                                        <p:tgtEl>
                                          <p:spTgt spid="47"/>
                                        </p:tgtEl>
                                        <p:attrNameLst>
                                          <p:attrName>ppt_h</p:attrName>
                                        </p:attrNameLst>
                                      </p:cBhvr>
                                      <p:tavLst>
                                        <p:tav tm="0">
                                          <p:val>
                                            <p:fltVal val="0"/>
                                          </p:val>
                                        </p:tav>
                                        <p:tav tm="100000">
                                          <p:val>
                                            <p:strVal val="#ppt_h"/>
                                          </p:val>
                                        </p:tav>
                                      </p:tavLst>
                                    </p:anim>
                                    <p:anim calcmode="lin" valueType="num">
                                      <p:cBhvr>
                                        <p:cTn id="38" dur="1000" fill="hold"/>
                                        <p:tgtEl>
                                          <p:spTgt spid="47"/>
                                        </p:tgtEl>
                                        <p:attrNameLst>
                                          <p:attrName>style.rotation</p:attrName>
                                        </p:attrNameLst>
                                      </p:cBhvr>
                                      <p:tavLst>
                                        <p:tav tm="0">
                                          <p:val>
                                            <p:fltVal val="90"/>
                                          </p:val>
                                        </p:tav>
                                        <p:tav tm="100000">
                                          <p:val>
                                            <p:fltVal val="0"/>
                                          </p:val>
                                        </p:tav>
                                      </p:tavLst>
                                    </p:anim>
                                    <p:animEffect transition="in" filter="fade">
                                      <p:cBhvr>
                                        <p:cTn id="39" dur="1000"/>
                                        <p:tgtEl>
                                          <p:spTgt spid="47"/>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500"/>
                                        <p:tgtEl>
                                          <p:spTgt spid="38"/>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37" grpId="0"/>
      <p:bldP spid="38"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a:off x="0" y="2856007"/>
            <a:ext cx="1361332" cy="0"/>
          </a:xfrm>
          <a:prstGeom prst="line">
            <a:avLst/>
          </a:prstGeom>
          <a:noFill/>
          <a:ln w="12700" cap="flat" cmpd="sng" algn="ctr">
            <a:solidFill>
              <a:srgbClr val="1D69A3"/>
            </a:solidFill>
            <a:prstDash val="solid"/>
          </a:ln>
          <a:effectLst/>
        </p:spPr>
      </p:cxnSp>
      <p:cxnSp>
        <p:nvCxnSpPr>
          <p:cNvPr id="9" name="直接连接符 8"/>
          <p:cNvCxnSpPr/>
          <p:nvPr/>
        </p:nvCxnSpPr>
        <p:spPr>
          <a:xfrm>
            <a:off x="2148916" y="2057216"/>
            <a:ext cx="1597582" cy="1597582"/>
          </a:xfrm>
          <a:prstGeom prst="line">
            <a:avLst/>
          </a:prstGeom>
          <a:noFill/>
          <a:ln w="12700" cap="flat" cmpd="sng" algn="ctr">
            <a:solidFill>
              <a:srgbClr val="84CBC3"/>
            </a:solidFill>
            <a:prstDash val="solid"/>
          </a:ln>
          <a:effectLst/>
        </p:spPr>
      </p:cxnSp>
      <p:cxnSp>
        <p:nvCxnSpPr>
          <p:cNvPr id="10" name="直接连接符 9"/>
          <p:cNvCxnSpPr/>
          <p:nvPr/>
        </p:nvCxnSpPr>
        <p:spPr>
          <a:xfrm flipH="1">
            <a:off x="1357522" y="2057216"/>
            <a:ext cx="798792" cy="798791"/>
          </a:xfrm>
          <a:prstGeom prst="line">
            <a:avLst/>
          </a:prstGeom>
          <a:noFill/>
          <a:ln w="12700" cap="flat" cmpd="sng" algn="ctr">
            <a:solidFill>
              <a:srgbClr val="84CBC3"/>
            </a:solidFill>
            <a:prstDash val="solid"/>
          </a:ln>
          <a:effectLst/>
        </p:spPr>
      </p:cxnSp>
      <p:cxnSp>
        <p:nvCxnSpPr>
          <p:cNvPr id="11" name="直接连接符 10"/>
          <p:cNvCxnSpPr/>
          <p:nvPr/>
        </p:nvCxnSpPr>
        <p:spPr>
          <a:xfrm flipV="1">
            <a:off x="6912512" y="2856007"/>
            <a:ext cx="798792" cy="798791"/>
          </a:xfrm>
          <a:prstGeom prst="line">
            <a:avLst/>
          </a:prstGeom>
          <a:noFill/>
          <a:ln w="12700" cap="flat" cmpd="sng" algn="ctr">
            <a:solidFill>
              <a:srgbClr val="F57365"/>
            </a:solidFill>
            <a:prstDash val="solid"/>
          </a:ln>
          <a:effectLst/>
        </p:spPr>
      </p:cxnSp>
      <p:cxnSp>
        <p:nvCxnSpPr>
          <p:cNvPr id="12" name="直接连接符 11"/>
          <p:cNvCxnSpPr/>
          <p:nvPr/>
        </p:nvCxnSpPr>
        <p:spPr>
          <a:xfrm flipH="1">
            <a:off x="3737066" y="2057216"/>
            <a:ext cx="1597582" cy="1597582"/>
          </a:xfrm>
          <a:prstGeom prst="line">
            <a:avLst/>
          </a:prstGeom>
          <a:noFill/>
          <a:ln w="12700" cap="flat" cmpd="sng" algn="ctr">
            <a:solidFill>
              <a:srgbClr val="F8D158"/>
            </a:solidFill>
            <a:prstDash val="solid"/>
          </a:ln>
          <a:effectLst/>
        </p:spPr>
      </p:cxnSp>
      <p:cxnSp>
        <p:nvCxnSpPr>
          <p:cNvPr id="13" name="直接连接符 12"/>
          <p:cNvCxnSpPr/>
          <p:nvPr/>
        </p:nvCxnSpPr>
        <p:spPr>
          <a:xfrm>
            <a:off x="5324455" y="2057216"/>
            <a:ext cx="1597582" cy="1597582"/>
          </a:xfrm>
          <a:prstGeom prst="line">
            <a:avLst/>
          </a:prstGeom>
          <a:noFill/>
          <a:ln w="12700" cap="flat" cmpd="sng" algn="ctr">
            <a:solidFill>
              <a:srgbClr val="F8D158"/>
            </a:solidFill>
            <a:prstDash val="solid"/>
          </a:ln>
          <a:effectLst/>
        </p:spPr>
      </p:cxnSp>
      <p:sp>
        <p:nvSpPr>
          <p:cNvPr id="14" name="Rectangle 13" descr="FD1DDF730CE4456e89755B07FE1653D0# #Rectangle 13"/>
          <p:cNvSpPr>
            <a:spLocks noChangeArrowheads="1"/>
          </p:cNvSpPr>
          <p:nvPr/>
        </p:nvSpPr>
        <p:spPr bwMode="auto">
          <a:xfrm>
            <a:off x="1608084" y="4008135"/>
            <a:ext cx="15957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cxnSp>
        <p:nvCxnSpPr>
          <p:cNvPr id="15" name="直接连接符 14"/>
          <p:cNvCxnSpPr/>
          <p:nvPr/>
        </p:nvCxnSpPr>
        <p:spPr>
          <a:xfrm>
            <a:off x="7708923" y="2856007"/>
            <a:ext cx="1435077" cy="0"/>
          </a:xfrm>
          <a:prstGeom prst="line">
            <a:avLst/>
          </a:prstGeom>
          <a:noFill/>
          <a:ln w="12700" cap="flat" cmpd="sng" algn="ctr">
            <a:solidFill>
              <a:srgbClr val="F57365"/>
            </a:solidFill>
            <a:prstDash val="solid"/>
          </a:ln>
          <a:effectLst/>
        </p:spPr>
      </p:cxnSp>
      <p:grpSp>
        <p:nvGrpSpPr>
          <p:cNvPr id="16" name="组合 15"/>
          <p:cNvGrpSpPr/>
          <p:nvPr/>
        </p:nvGrpSpPr>
        <p:grpSpPr>
          <a:xfrm>
            <a:off x="1369994" y="2351951"/>
            <a:ext cx="1584176" cy="1584176"/>
            <a:chOff x="1369994" y="2067694"/>
            <a:chExt cx="1584176" cy="1584176"/>
          </a:xfrm>
        </p:grpSpPr>
        <p:sp>
          <p:nvSpPr>
            <p:cNvPr id="17" name="菱形 16"/>
            <p:cNvSpPr/>
            <p:nvPr/>
          </p:nvSpPr>
          <p:spPr>
            <a:xfrm>
              <a:off x="1369994" y="2067694"/>
              <a:ext cx="1584176" cy="1584176"/>
            </a:xfrm>
            <a:prstGeom prst="diamond">
              <a:avLst/>
            </a:prstGeom>
            <a:solidFill>
              <a:srgbClr val="F8D158"/>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 name="TextBox 13"/>
            <p:cNvSpPr txBox="1"/>
            <p:nvPr/>
          </p:nvSpPr>
          <p:spPr>
            <a:xfrm flipH="1">
              <a:off x="1608084"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点击输入标题</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19" name="组合 18"/>
          <p:cNvGrpSpPr/>
          <p:nvPr/>
        </p:nvGrpSpPr>
        <p:grpSpPr>
          <a:xfrm>
            <a:off x="2967504" y="1775887"/>
            <a:ext cx="1584176" cy="1584176"/>
            <a:chOff x="3029144" y="1491630"/>
            <a:chExt cx="1584176" cy="1584176"/>
          </a:xfrm>
        </p:grpSpPr>
        <p:sp>
          <p:nvSpPr>
            <p:cNvPr id="20" name="菱形 19"/>
            <p:cNvSpPr/>
            <p:nvPr/>
          </p:nvSpPr>
          <p:spPr>
            <a:xfrm>
              <a:off x="3029144" y="1491630"/>
              <a:ext cx="1584176" cy="1584176"/>
            </a:xfrm>
            <a:prstGeom prst="diamond">
              <a:avLst/>
            </a:prstGeom>
            <a:solidFill>
              <a:srgbClr val="F5736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1" name="TextBox 16"/>
            <p:cNvSpPr txBox="1"/>
            <p:nvPr/>
          </p:nvSpPr>
          <p:spPr>
            <a:xfrm flipH="1">
              <a:off x="3267234"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22" name="组合 21"/>
          <p:cNvGrpSpPr/>
          <p:nvPr/>
        </p:nvGrpSpPr>
        <p:grpSpPr>
          <a:xfrm>
            <a:off x="4556850" y="2351951"/>
            <a:ext cx="1584176" cy="1584176"/>
            <a:chOff x="4577170" y="2067694"/>
            <a:chExt cx="1584176" cy="1584176"/>
          </a:xfrm>
        </p:grpSpPr>
        <p:sp>
          <p:nvSpPr>
            <p:cNvPr id="23" name="菱形 22"/>
            <p:cNvSpPr/>
            <p:nvPr/>
          </p:nvSpPr>
          <p:spPr>
            <a:xfrm>
              <a:off x="4577170" y="2067694"/>
              <a:ext cx="1584176" cy="1584176"/>
            </a:xfrm>
            <a:prstGeom prst="diamond">
              <a:avLst/>
            </a:prstGeom>
            <a:solidFill>
              <a:srgbClr val="84CBC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4" name="TextBox 19"/>
            <p:cNvSpPr txBox="1"/>
            <p:nvPr/>
          </p:nvSpPr>
          <p:spPr>
            <a:xfrm flipH="1">
              <a:off x="4815260" y="2721283"/>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grpSp>
        <p:nvGrpSpPr>
          <p:cNvPr id="25" name="组合 24"/>
          <p:cNvGrpSpPr/>
          <p:nvPr/>
        </p:nvGrpSpPr>
        <p:grpSpPr>
          <a:xfrm>
            <a:off x="6135117" y="1775887"/>
            <a:ext cx="1584176" cy="1584176"/>
            <a:chOff x="6145277" y="1491630"/>
            <a:chExt cx="1584176" cy="1584176"/>
          </a:xfrm>
        </p:grpSpPr>
        <p:sp>
          <p:nvSpPr>
            <p:cNvPr id="26" name="菱形 25"/>
            <p:cNvSpPr/>
            <p:nvPr/>
          </p:nvSpPr>
          <p:spPr>
            <a:xfrm>
              <a:off x="6145277" y="1491630"/>
              <a:ext cx="1584176" cy="1584176"/>
            </a:xfrm>
            <a:prstGeom prst="diamond">
              <a:avLst/>
            </a:prstGeom>
            <a:solidFill>
              <a:srgbClr val="1D69A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TextBox 22"/>
            <p:cNvSpPr txBox="1"/>
            <p:nvPr/>
          </p:nvSpPr>
          <p:spPr>
            <a:xfrm flipH="1">
              <a:off x="6383367" y="2145219"/>
              <a:ext cx="126188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输入标题</a:t>
              </a:r>
            </a:p>
          </p:txBody>
        </p:sp>
      </p:grpSp>
      <p:sp>
        <p:nvSpPr>
          <p:cNvPr id="28" name="Rectangle 13" descr="FD1DDF730CE4456e89755B07FE1653D0# #Rectangle 13"/>
          <p:cNvSpPr>
            <a:spLocks noChangeArrowheads="1"/>
          </p:cNvSpPr>
          <p:nvPr/>
        </p:nvSpPr>
        <p:spPr bwMode="auto">
          <a:xfrm>
            <a:off x="3205594" y="1199823"/>
            <a:ext cx="15957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29" name="Rectangle 13" descr="FD1DDF730CE4456e89755B07FE1653D0# #Rectangle 13"/>
          <p:cNvSpPr>
            <a:spLocks noChangeArrowheads="1"/>
          </p:cNvSpPr>
          <p:nvPr/>
        </p:nvSpPr>
        <p:spPr bwMode="auto">
          <a:xfrm>
            <a:off x="4794940" y="4008135"/>
            <a:ext cx="15957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
        <p:nvSpPr>
          <p:cNvPr id="30" name="Rectangle 13" descr="FD1DDF730CE4456e89755B07FE1653D0# #Rectangle 13"/>
          <p:cNvSpPr>
            <a:spLocks noChangeArrowheads="1"/>
          </p:cNvSpPr>
          <p:nvPr/>
        </p:nvSpPr>
        <p:spPr bwMode="auto">
          <a:xfrm>
            <a:off x="6373207" y="1199823"/>
            <a:ext cx="15957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smtClean="0">
                <a:latin typeface="微软雅黑" pitchFamily="34" charset="-122"/>
                <a:ea typeface="微软雅黑" pitchFamily="34" charset="-122"/>
              </a:rPr>
              <a:t>单击此处添加简短说明，</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添加简短说明文字，</a:t>
            </a:r>
            <a:endParaRPr lang="en-US" altLang="zh-CN" sz="900" dirty="0" smtClean="0">
              <a:latin typeface="微软雅黑" pitchFamily="34" charset="-122"/>
              <a:ea typeface="微软雅黑" pitchFamily="34" charset="-122"/>
            </a:endParaRPr>
          </a:p>
          <a:p>
            <a:pPr eaLnBrk="1" hangingPunct="1">
              <a:spcBef>
                <a:spcPct val="0"/>
              </a:spcBef>
              <a:buNone/>
              <a:defRPr/>
            </a:pPr>
            <a:r>
              <a:rPr lang="zh-CN" altLang="en-US" sz="900" dirty="0" smtClean="0">
                <a:latin typeface="微软雅黑" pitchFamily="34" charset="-122"/>
                <a:ea typeface="微软雅黑" pitchFamily="34" charset="-122"/>
              </a:rPr>
              <a:t>具体说明文字添加此处。</a:t>
            </a:r>
            <a:endParaRPr lang="en-US" altLang="zh-CN" sz="900" dirty="0">
              <a:latin typeface="微软雅黑" pitchFamily="34" charset="-122"/>
              <a:ea typeface="微软雅黑" pitchFamily="34" charset="-122"/>
            </a:endParaRPr>
          </a:p>
        </p:txBody>
      </p:sp>
    </p:spTree>
    <p:extLst>
      <p:ext uri="{BB962C8B-B14F-4D97-AF65-F5344CB8AC3E}">
        <p14:creationId xmlns:p14="http://schemas.microsoft.com/office/powerpoint/2010/main" val="2643179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300"/>
                                        <p:tgtEl>
                                          <p:spTgt spid="8"/>
                                        </p:tgtEl>
                                      </p:cBhvr>
                                    </p:animEffect>
                                  </p:childTnLst>
                                </p:cTn>
                              </p:par>
                            </p:childTnLst>
                          </p:cTn>
                        </p:par>
                        <p:par>
                          <p:cTn id="19" fill="hold">
                            <p:stCondLst>
                              <p:cond delay="13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300"/>
                                        <p:tgtEl>
                                          <p:spTgt spid="10"/>
                                        </p:tgtEl>
                                      </p:cBhvr>
                                    </p:animEffec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300"/>
                                        <p:tgtEl>
                                          <p:spTgt spid="9"/>
                                        </p:tgtEl>
                                      </p:cBhvr>
                                    </p:animEffect>
                                  </p:childTnLst>
                                </p:cTn>
                              </p:par>
                            </p:childTnLst>
                          </p:cTn>
                        </p:par>
                        <p:par>
                          <p:cTn id="27" fill="hold">
                            <p:stCondLst>
                              <p:cond delay="19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300"/>
                                        <p:tgtEl>
                                          <p:spTgt spid="12"/>
                                        </p:tgtEl>
                                      </p:cBhvr>
                                    </p:animEffect>
                                  </p:childTnLst>
                                </p:cTn>
                              </p:par>
                            </p:childTnLst>
                          </p:cTn>
                        </p:par>
                        <p:par>
                          <p:cTn id="31" fill="hold">
                            <p:stCondLst>
                              <p:cond delay="2200"/>
                            </p:stCondLst>
                            <p:childTnLst>
                              <p:par>
                                <p:cTn id="32" presetID="22" presetClass="entr" presetSubtype="8"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300"/>
                                        <p:tgtEl>
                                          <p:spTgt spid="13"/>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300"/>
                                        <p:tgtEl>
                                          <p:spTgt spid="11"/>
                                        </p:tgtEl>
                                      </p:cBhvr>
                                    </p:animEffect>
                                  </p:childTnLst>
                                </p:cTn>
                              </p:par>
                            </p:childTnLst>
                          </p:cTn>
                        </p:par>
                        <p:par>
                          <p:cTn id="39" fill="hold">
                            <p:stCondLst>
                              <p:cond delay="2800"/>
                            </p:stCondLst>
                            <p:childTnLst>
                              <p:par>
                                <p:cTn id="40" presetID="22" presetClass="entr" presetSubtype="8"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300"/>
                                        <p:tgtEl>
                                          <p:spTgt spid="15"/>
                                        </p:tgtEl>
                                      </p:cBhvr>
                                    </p:animEffect>
                                  </p:childTnLst>
                                </p:cTn>
                              </p:par>
                            </p:childTnLst>
                          </p:cTn>
                        </p:par>
                        <p:par>
                          <p:cTn id="43" fill="hold">
                            <p:stCondLst>
                              <p:cond delay="3100"/>
                            </p:stCondLst>
                            <p:childTnLst>
                              <p:par>
                                <p:cTn id="44" presetID="47" presetClass="entr" presetSubtype="0"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800"/>
                                        <p:tgtEl>
                                          <p:spTgt spid="16"/>
                                        </p:tgtEl>
                                      </p:cBhvr>
                                    </p:animEffect>
                                    <p:anim calcmode="lin" valueType="num">
                                      <p:cBhvr>
                                        <p:cTn id="47" dur="800" fill="hold"/>
                                        <p:tgtEl>
                                          <p:spTgt spid="16"/>
                                        </p:tgtEl>
                                        <p:attrNameLst>
                                          <p:attrName>ppt_x</p:attrName>
                                        </p:attrNameLst>
                                      </p:cBhvr>
                                      <p:tavLst>
                                        <p:tav tm="0">
                                          <p:val>
                                            <p:strVal val="#ppt_x"/>
                                          </p:val>
                                        </p:tav>
                                        <p:tav tm="100000">
                                          <p:val>
                                            <p:strVal val="#ppt_x"/>
                                          </p:val>
                                        </p:tav>
                                      </p:tavLst>
                                    </p:anim>
                                    <p:anim calcmode="lin" valueType="num">
                                      <p:cBhvr>
                                        <p:cTn id="48" dur="8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800"/>
                                        <p:tgtEl>
                                          <p:spTgt spid="14"/>
                                        </p:tgtEl>
                                      </p:cBhvr>
                                    </p:animEffect>
                                    <p:anim calcmode="lin" valueType="num">
                                      <p:cBhvr>
                                        <p:cTn id="52" dur="800" fill="hold"/>
                                        <p:tgtEl>
                                          <p:spTgt spid="14"/>
                                        </p:tgtEl>
                                        <p:attrNameLst>
                                          <p:attrName>ppt_x</p:attrName>
                                        </p:attrNameLst>
                                      </p:cBhvr>
                                      <p:tavLst>
                                        <p:tav tm="0">
                                          <p:val>
                                            <p:strVal val="#ppt_x"/>
                                          </p:val>
                                        </p:tav>
                                        <p:tav tm="100000">
                                          <p:val>
                                            <p:strVal val="#ppt_x"/>
                                          </p:val>
                                        </p:tav>
                                      </p:tavLst>
                                    </p:anim>
                                    <p:anim calcmode="lin" valueType="num">
                                      <p:cBhvr>
                                        <p:cTn id="53" dur="800" fill="hold"/>
                                        <p:tgtEl>
                                          <p:spTgt spid="14"/>
                                        </p:tgtEl>
                                        <p:attrNameLst>
                                          <p:attrName>ppt_y</p:attrName>
                                        </p:attrNameLst>
                                      </p:cBhvr>
                                      <p:tavLst>
                                        <p:tav tm="0">
                                          <p:val>
                                            <p:strVal val="#ppt_y+.1"/>
                                          </p:val>
                                        </p:tav>
                                        <p:tav tm="100000">
                                          <p:val>
                                            <p:strVal val="#ppt_y"/>
                                          </p:val>
                                        </p:tav>
                                      </p:tavLst>
                                    </p:anim>
                                  </p:childTnLst>
                                </p:cTn>
                              </p:par>
                            </p:childTnLst>
                          </p:cTn>
                        </p:par>
                        <p:par>
                          <p:cTn id="54" fill="hold">
                            <p:stCondLst>
                              <p:cond delay="3900"/>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800"/>
                                        <p:tgtEl>
                                          <p:spTgt spid="19"/>
                                        </p:tgtEl>
                                      </p:cBhvr>
                                    </p:animEffect>
                                    <p:anim calcmode="lin" valueType="num">
                                      <p:cBhvr>
                                        <p:cTn id="58" dur="800" fill="hold"/>
                                        <p:tgtEl>
                                          <p:spTgt spid="19"/>
                                        </p:tgtEl>
                                        <p:attrNameLst>
                                          <p:attrName>ppt_x</p:attrName>
                                        </p:attrNameLst>
                                      </p:cBhvr>
                                      <p:tavLst>
                                        <p:tav tm="0">
                                          <p:val>
                                            <p:strVal val="#ppt_x"/>
                                          </p:val>
                                        </p:tav>
                                        <p:tav tm="100000">
                                          <p:val>
                                            <p:strVal val="#ppt_x"/>
                                          </p:val>
                                        </p:tav>
                                      </p:tavLst>
                                    </p:anim>
                                    <p:anim calcmode="lin" valueType="num">
                                      <p:cBhvr>
                                        <p:cTn id="59" dur="800" fill="hold"/>
                                        <p:tgtEl>
                                          <p:spTgt spid="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800"/>
                                        <p:tgtEl>
                                          <p:spTgt spid="28"/>
                                        </p:tgtEl>
                                      </p:cBhvr>
                                    </p:animEffect>
                                    <p:anim calcmode="lin" valueType="num">
                                      <p:cBhvr>
                                        <p:cTn id="63" dur="800" fill="hold"/>
                                        <p:tgtEl>
                                          <p:spTgt spid="28"/>
                                        </p:tgtEl>
                                        <p:attrNameLst>
                                          <p:attrName>ppt_x</p:attrName>
                                        </p:attrNameLst>
                                      </p:cBhvr>
                                      <p:tavLst>
                                        <p:tav tm="0">
                                          <p:val>
                                            <p:strVal val="#ppt_x"/>
                                          </p:val>
                                        </p:tav>
                                        <p:tav tm="100000">
                                          <p:val>
                                            <p:strVal val="#ppt_x"/>
                                          </p:val>
                                        </p:tav>
                                      </p:tavLst>
                                    </p:anim>
                                    <p:anim calcmode="lin" valueType="num">
                                      <p:cBhvr>
                                        <p:cTn id="64" dur="800" fill="hold"/>
                                        <p:tgtEl>
                                          <p:spTgt spid="28"/>
                                        </p:tgtEl>
                                        <p:attrNameLst>
                                          <p:attrName>ppt_y</p:attrName>
                                        </p:attrNameLst>
                                      </p:cBhvr>
                                      <p:tavLst>
                                        <p:tav tm="0">
                                          <p:val>
                                            <p:strVal val="#ppt_y-.1"/>
                                          </p:val>
                                        </p:tav>
                                        <p:tav tm="100000">
                                          <p:val>
                                            <p:strVal val="#ppt_y"/>
                                          </p:val>
                                        </p:tav>
                                      </p:tavLst>
                                    </p:anim>
                                  </p:childTnLst>
                                </p:cTn>
                              </p:par>
                            </p:childTnLst>
                          </p:cTn>
                        </p:par>
                        <p:par>
                          <p:cTn id="65" fill="hold">
                            <p:stCondLst>
                              <p:cond delay="4700"/>
                            </p:stCondLst>
                            <p:childTnLst>
                              <p:par>
                                <p:cTn id="66" presetID="47"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800"/>
                                        <p:tgtEl>
                                          <p:spTgt spid="22"/>
                                        </p:tgtEl>
                                      </p:cBhvr>
                                    </p:animEffect>
                                    <p:anim calcmode="lin" valueType="num">
                                      <p:cBhvr>
                                        <p:cTn id="69" dur="800" fill="hold"/>
                                        <p:tgtEl>
                                          <p:spTgt spid="22"/>
                                        </p:tgtEl>
                                        <p:attrNameLst>
                                          <p:attrName>ppt_x</p:attrName>
                                        </p:attrNameLst>
                                      </p:cBhvr>
                                      <p:tavLst>
                                        <p:tav tm="0">
                                          <p:val>
                                            <p:strVal val="#ppt_x"/>
                                          </p:val>
                                        </p:tav>
                                        <p:tav tm="100000">
                                          <p:val>
                                            <p:strVal val="#ppt_x"/>
                                          </p:val>
                                        </p:tav>
                                      </p:tavLst>
                                    </p:anim>
                                    <p:anim calcmode="lin" valueType="num">
                                      <p:cBhvr>
                                        <p:cTn id="70" dur="800" fill="hold"/>
                                        <p:tgtEl>
                                          <p:spTgt spid="2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800"/>
                                        <p:tgtEl>
                                          <p:spTgt spid="29"/>
                                        </p:tgtEl>
                                      </p:cBhvr>
                                    </p:animEffect>
                                    <p:anim calcmode="lin" valueType="num">
                                      <p:cBhvr>
                                        <p:cTn id="74" dur="800" fill="hold"/>
                                        <p:tgtEl>
                                          <p:spTgt spid="29"/>
                                        </p:tgtEl>
                                        <p:attrNameLst>
                                          <p:attrName>ppt_x</p:attrName>
                                        </p:attrNameLst>
                                      </p:cBhvr>
                                      <p:tavLst>
                                        <p:tav tm="0">
                                          <p:val>
                                            <p:strVal val="#ppt_x"/>
                                          </p:val>
                                        </p:tav>
                                        <p:tav tm="100000">
                                          <p:val>
                                            <p:strVal val="#ppt_x"/>
                                          </p:val>
                                        </p:tav>
                                      </p:tavLst>
                                    </p:anim>
                                    <p:anim calcmode="lin" valueType="num">
                                      <p:cBhvr>
                                        <p:cTn id="75" dur="80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5500"/>
                            </p:stCondLst>
                            <p:childTnLst>
                              <p:par>
                                <p:cTn id="77" presetID="42" presetClass="entr" presetSubtype="0"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800"/>
                                        <p:tgtEl>
                                          <p:spTgt spid="25"/>
                                        </p:tgtEl>
                                      </p:cBhvr>
                                    </p:animEffect>
                                    <p:anim calcmode="lin" valueType="num">
                                      <p:cBhvr>
                                        <p:cTn id="80" dur="800" fill="hold"/>
                                        <p:tgtEl>
                                          <p:spTgt spid="25"/>
                                        </p:tgtEl>
                                        <p:attrNameLst>
                                          <p:attrName>ppt_x</p:attrName>
                                        </p:attrNameLst>
                                      </p:cBhvr>
                                      <p:tavLst>
                                        <p:tav tm="0">
                                          <p:val>
                                            <p:strVal val="#ppt_x"/>
                                          </p:val>
                                        </p:tav>
                                        <p:tav tm="100000">
                                          <p:val>
                                            <p:strVal val="#ppt_x"/>
                                          </p:val>
                                        </p:tav>
                                      </p:tavLst>
                                    </p:anim>
                                    <p:anim calcmode="lin" valueType="num">
                                      <p:cBhvr>
                                        <p:cTn id="81" dur="800" fill="hold"/>
                                        <p:tgtEl>
                                          <p:spTgt spid="25"/>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800"/>
                                        <p:tgtEl>
                                          <p:spTgt spid="30"/>
                                        </p:tgtEl>
                                      </p:cBhvr>
                                    </p:animEffect>
                                    <p:anim calcmode="lin" valueType="num">
                                      <p:cBhvr>
                                        <p:cTn id="85" dur="800" fill="hold"/>
                                        <p:tgtEl>
                                          <p:spTgt spid="30"/>
                                        </p:tgtEl>
                                        <p:attrNameLst>
                                          <p:attrName>ppt_x</p:attrName>
                                        </p:attrNameLst>
                                      </p:cBhvr>
                                      <p:tavLst>
                                        <p:tav tm="0">
                                          <p:val>
                                            <p:strVal val="#ppt_x"/>
                                          </p:val>
                                        </p:tav>
                                        <p:tav tm="100000">
                                          <p:val>
                                            <p:strVal val="#ppt_x"/>
                                          </p:val>
                                        </p:tav>
                                      </p:tavLst>
                                    </p:anim>
                                    <p:anim calcmode="lin" valueType="num">
                                      <p:cBhvr>
                                        <p:cTn id="86" dur="8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6"/>
          <p:cNvSpPr txBox="1"/>
          <p:nvPr/>
        </p:nvSpPr>
        <p:spPr>
          <a:xfrm>
            <a:off x="957167" y="2558585"/>
            <a:ext cx="2600047"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输入你的文字 输入你的文字 </a:t>
            </a:r>
          </a:p>
        </p:txBody>
      </p:sp>
      <p:sp>
        <p:nvSpPr>
          <p:cNvPr id="9" name="TextBox 12"/>
          <p:cNvSpPr txBox="1"/>
          <p:nvPr/>
        </p:nvSpPr>
        <p:spPr>
          <a:xfrm>
            <a:off x="5508104" y="1653496"/>
            <a:ext cx="266429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输入你的文字 输入你的文字 </a:t>
            </a:r>
          </a:p>
        </p:txBody>
      </p:sp>
      <p:sp>
        <p:nvSpPr>
          <p:cNvPr id="10" name="TextBox 33"/>
          <p:cNvSpPr txBox="1"/>
          <p:nvPr/>
        </p:nvSpPr>
        <p:spPr>
          <a:xfrm>
            <a:off x="5508104" y="3385904"/>
            <a:ext cx="2664296" cy="830997"/>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输入你的文字 输入你的文字 </a:t>
            </a:r>
          </a:p>
        </p:txBody>
      </p:sp>
      <p:sp>
        <p:nvSpPr>
          <p:cNvPr id="11" name="矩形 10"/>
          <p:cNvSpPr/>
          <p:nvPr/>
        </p:nvSpPr>
        <p:spPr>
          <a:xfrm>
            <a:off x="8198689" y="1683753"/>
            <a:ext cx="45719" cy="874831"/>
          </a:xfrm>
          <a:prstGeom prst="rect">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198689" y="3385904"/>
            <a:ext cx="45719" cy="874831"/>
          </a:xfrm>
          <a:prstGeom prst="rect">
            <a:avLst/>
          </a:prstGeom>
          <a:solidFill>
            <a:srgbClr val="84C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03397" y="2612315"/>
            <a:ext cx="53771" cy="1078270"/>
          </a:xfrm>
          <a:prstGeom prst="rect">
            <a:avLst/>
          </a:prstGeom>
          <a:solidFill>
            <a:srgbClr val="F8D15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39752" y="2262813"/>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矩形 14"/>
          <p:cNvSpPr/>
          <p:nvPr/>
        </p:nvSpPr>
        <p:spPr>
          <a:xfrm>
            <a:off x="5508104" y="136439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矩形 15"/>
          <p:cNvSpPr/>
          <p:nvPr/>
        </p:nvSpPr>
        <p:spPr>
          <a:xfrm>
            <a:off x="5508104" y="3081984"/>
            <a:ext cx="1343678" cy="338554"/>
          </a:xfrm>
          <a:prstGeom prst="rect">
            <a:avLst/>
          </a:prstGeom>
          <a:noFill/>
          <a:ln>
            <a:noFill/>
          </a:ln>
        </p:spPr>
        <p:txBody>
          <a:bodyPr wrap="square">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添加小标题</a:t>
            </a:r>
            <a:endParaRPr lang="zh-CN" altLang="en-US" sz="1600" dirty="0">
              <a:solidFill>
                <a:schemeClr val="tx1">
                  <a:lumMod val="85000"/>
                  <a:lumOff val="15000"/>
                </a:schemeClr>
              </a:solidFill>
              <a:latin typeface="微软雅黑" pitchFamily="34" charset="-122"/>
              <a:ea typeface="微软雅黑" panose="020B0503020204020204" pitchFamily="34" charset="-122"/>
            </a:endParaRPr>
          </a:p>
        </p:txBody>
      </p:sp>
      <p:grpSp>
        <p:nvGrpSpPr>
          <p:cNvPr id="17" name="组合 16"/>
          <p:cNvGrpSpPr/>
          <p:nvPr/>
        </p:nvGrpSpPr>
        <p:grpSpPr>
          <a:xfrm rot="19257533">
            <a:off x="3095962" y="1623672"/>
            <a:ext cx="2398814" cy="2464070"/>
            <a:chOff x="2478838" y="987574"/>
            <a:chExt cx="2765864" cy="2841105"/>
          </a:xfrm>
        </p:grpSpPr>
        <p:sp>
          <p:nvSpPr>
            <p:cNvPr id="18" name="空心弧 17"/>
            <p:cNvSpPr/>
            <p:nvPr/>
          </p:nvSpPr>
          <p:spPr>
            <a:xfrm rot="21348216">
              <a:off x="3923928" y="987574"/>
              <a:ext cx="1320774" cy="1320774"/>
            </a:xfrm>
            <a:prstGeom prst="blockArc">
              <a:avLst>
                <a:gd name="adj1" fmla="val 7357405"/>
                <a:gd name="adj2" fmla="val 202319"/>
                <a:gd name="adj3" fmla="val 9412"/>
              </a:avLst>
            </a:prstGeom>
            <a:solidFill>
              <a:srgbClr val="1D69A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空心弧 18"/>
            <p:cNvSpPr/>
            <p:nvPr/>
          </p:nvSpPr>
          <p:spPr>
            <a:xfrm rot="6234397" flipH="1">
              <a:off x="3593014" y="2127233"/>
              <a:ext cx="1320774" cy="1320774"/>
            </a:xfrm>
            <a:prstGeom prst="blockArc">
              <a:avLst>
                <a:gd name="adj1" fmla="val 7805638"/>
                <a:gd name="adj2" fmla="val 202319"/>
                <a:gd name="adj3" fmla="val 9412"/>
              </a:avLst>
            </a:prstGeom>
            <a:solidFill>
              <a:srgbClr val="84C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空心弧 19"/>
            <p:cNvSpPr/>
            <p:nvPr/>
          </p:nvSpPr>
          <p:spPr>
            <a:xfrm rot="20268222">
              <a:off x="2478838" y="2507905"/>
              <a:ext cx="1320774" cy="1320774"/>
            </a:xfrm>
            <a:prstGeom prst="blockArc">
              <a:avLst>
                <a:gd name="adj1" fmla="val 7357405"/>
                <a:gd name="adj2" fmla="val 202319"/>
                <a:gd name="adj3" fmla="val 9412"/>
              </a:avLst>
            </a:prstGeom>
            <a:solidFill>
              <a:srgbClr val="F8D15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a:grpSpLocks noChangeAspect="1"/>
          </p:cNvGrpSpPr>
          <p:nvPr/>
        </p:nvGrpSpPr>
        <p:grpSpPr>
          <a:xfrm>
            <a:off x="4275561" y="2621938"/>
            <a:ext cx="645068" cy="483485"/>
            <a:chOff x="7419975" y="776288"/>
            <a:chExt cx="811213" cy="608013"/>
          </a:xfrm>
          <a:solidFill>
            <a:srgbClr val="84CBC3"/>
          </a:solidFill>
        </p:grpSpPr>
        <p:sp>
          <p:nvSpPr>
            <p:cNvPr id="22" name="Freeform 49"/>
            <p:cNvSpPr>
              <a:spLocks/>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51"/>
            <p:cNvSpPr>
              <a:spLocks/>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5" name="Freeform 375"/>
          <p:cNvSpPr>
            <a:spLocks noEditPoints="1"/>
          </p:cNvSpPr>
          <p:nvPr/>
        </p:nvSpPr>
        <p:spPr bwMode="auto">
          <a:xfrm>
            <a:off x="4145374" y="1646845"/>
            <a:ext cx="534143" cy="512916"/>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rgbClr val="1D69A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995936" y="3528689"/>
            <a:ext cx="600527" cy="467599"/>
            <a:chOff x="4265839" y="-1204913"/>
            <a:chExt cx="809399" cy="630238"/>
          </a:xfrm>
          <a:solidFill>
            <a:srgbClr val="F8D158"/>
          </a:solidFill>
        </p:grpSpPr>
        <p:sp>
          <p:nvSpPr>
            <p:cNvPr id="27" name="Freeform 6"/>
            <p:cNvSpPr>
              <a:spLocks/>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7"/>
            <p:cNvSpPr>
              <a:spLocks/>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8"/>
            <p:cNvSpPr>
              <a:spLocks/>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9"/>
            <p:cNvSpPr>
              <a:spLocks/>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0"/>
            <p:cNvSpPr>
              <a:spLocks/>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52281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750"/>
                                  </p:stCondLst>
                                  <p:childTnLst>
                                    <p:set>
                                      <p:cBhvr>
                                        <p:cTn id="16" dur="1" fill="hold">
                                          <p:stCondLst>
                                            <p:cond delay="0"/>
                                          </p:stCondLst>
                                        </p:cTn>
                                        <p:tgtEl>
                                          <p:spTgt spid="17"/>
                                        </p:tgtEl>
                                        <p:attrNameLst>
                                          <p:attrName>style.visibility</p:attrName>
                                        </p:attrNameLst>
                                      </p:cBhvr>
                                      <p:to>
                                        <p:strVal val="visible"/>
                                      </p:to>
                                    </p:set>
                                    <p:anim calcmode="lin" valueType="num">
                                      <p:cBhvr>
                                        <p:cTn id="17" dur="750" fill="hold"/>
                                        <p:tgtEl>
                                          <p:spTgt spid="17"/>
                                        </p:tgtEl>
                                        <p:attrNameLst>
                                          <p:attrName>ppt_w</p:attrName>
                                        </p:attrNameLst>
                                      </p:cBhvr>
                                      <p:tavLst>
                                        <p:tav tm="0">
                                          <p:val>
                                            <p:fltVal val="0"/>
                                          </p:val>
                                        </p:tav>
                                        <p:tav tm="100000">
                                          <p:val>
                                            <p:strVal val="#ppt_w"/>
                                          </p:val>
                                        </p:tav>
                                      </p:tavLst>
                                    </p:anim>
                                    <p:anim calcmode="lin" valueType="num">
                                      <p:cBhvr>
                                        <p:cTn id="18" dur="750" fill="hold"/>
                                        <p:tgtEl>
                                          <p:spTgt spid="17"/>
                                        </p:tgtEl>
                                        <p:attrNameLst>
                                          <p:attrName>ppt_h</p:attrName>
                                        </p:attrNameLst>
                                      </p:cBhvr>
                                      <p:tavLst>
                                        <p:tav tm="0">
                                          <p:val>
                                            <p:fltVal val="0"/>
                                          </p:val>
                                        </p:tav>
                                        <p:tav tm="100000">
                                          <p:val>
                                            <p:strVal val="#ppt_h"/>
                                          </p:val>
                                        </p:tav>
                                      </p:tavLst>
                                    </p:anim>
                                    <p:anim calcmode="lin" valueType="num">
                                      <p:cBhvr>
                                        <p:cTn id="19" dur="750" fill="hold"/>
                                        <p:tgtEl>
                                          <p:spTgt spid="17"/>
                                        </p:tgtEl>
                                        <p:attrNameLst>
                                          <p:attrName>style.rotation</p:attrName>
                                        </p:attrNameLst>
                                      </p:cBhvr>
                                      <p:tavLst>
                                        <p:tav tm="0">
                                          <p:val>
                                            <p:fltVal val="90"/>
                                          </p:val>
                                        </p:tav>
                                        <p:tav tm="100000">
                                          <p:val>
                                            <p:fltVal val="0"/>
                                          </p:val>
                                        </p:tav>
                                      </p:tavLst>
                                    </p:anim>
                                    <p:animEffect transition="in" filter="fade">
                                      <p:cBhvr>
                                        <p:cTn id="20" dur="750"/>
                                        <p:tgtEl>
                                          <p:spTgt spid="17"/>
                                        </p:tgtEl>
                                      </p:cBhvr>
                                    </p:animEffect>
                                  </p:childTnLst>
                                </p:cTn>
                              </p:par>
                              <p:par>
                                <p:cTn id="21" presetID="42" presetClass="entr" presetSubtype="0" fill="hold" grpId="0" nodeType="withEffect">
                                  <p:stCondLst>
                                    <p:cond delay="15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750"/>
                                        <p:tgtEl>
                                          <p:spTgt spid="25"/>
                                        </p:tgtEl>
                                      </p:cBhvr>
                                    </p:animEffect>
                                    <p:anim calcmode="lin" valueType="num">
                                      <p:cBhvr>
                                        <p:cTn id="24" dur="750" fill="hold"/>
                                        <p:tgtEl>
                                          <p:spTgt spid="25"/>
                                        </p:tgtEl>
                                        <p:attrNameLst>
                                          <p:attrName>ppt_x</p:attrName>
                                        </p:attrNameLst>
                                      </p:cBhvr>
                                      <p:tavLst>
                                        <p:tav tm="0">
                                          <p:val>
                                            <p:strVal val="#ppt_x"/>
                                          </p:val>
                                        </p:tav>
                                        <p:tav tm="100000">
                                          <p:val>
                                            <p:strVal val="#ppt_x"/>
                                          </p:val>
                                        </p:tav>
                                      </p:tavLst>
                                    </p:anim>
                                    <p:anim calcmode="lin" valueType="num">
                                      <p:cBhvr>
                                        <p:cTn id="25" dur="750" fill="hold"/>
                                        <p:tgtEl>
                                          <p:spTgt spid="2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750"/>
                                        <p:tgtEl>
                                          <p:spTgt spid="21"/>
                                        </p:tgtEl>
                                      </p:cBhvr>
                                    </p:animEffect>
                                    <p:anim calcmode="lin" valueType="num">
                                      <p:cBhvr>
                                        <p:cTn id="29" dur="750" fill="hold"/>
                                        <p:tgtEl>
                                          <p:spTgt spid="21"/>
                                        </p:tgtEl>
                                        <p:attrNameLst>
                                          <p:attrName>ppt_x</p:attrName>
                                        </p:attrNameLst>
                                      </p:cBhvr>
                                      <p:tavLst>
                                        <p:tav tm="0">
                                          <p:val>
                                            <p:strVal val="#ppt_x"/>
                                          </p:val>
                                        </p:tav>
                                        <p:tav tm="100000">
                                          <p:val>
                                            <p:strVal val="#ppt_x"/>
                                          </p:val>
                                        </p:tav>
                                      </p:tavLst>
                                    </p:anim>
                                    <p:anim calcmode="lin" valueType="num">
                                      <p:cBhvr>
                                        <p:cTn id="30" dur="750" fill="hold"/>
                                        <p:tgtEl>
                                          <p:spTgt spid="2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50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750"/>
                                        <p:tgtEl>
                                          <p:spTgt spid="26"/>
                                        </p:tgtEl>
                                      </p:cBhvr>
                                    </p:animEffect>
                                    <p:anim calcmode="lin" valueType="num">
                                      <p:cBhvr>
                                        <p:cTn id="34" dur="750" fill="hold"/>
                                        <p:tgtEl>
                                          <p:spTgt spid="26"/>
                                        </p:tgtEl>
                                        <p:attrNameLst>
                                          <p:attrName>ppt_x</p:attrName>
                                        </p:attrNameLst>
                                      </p:cBhvr>
                                      <p:tavLst>
                                        <p:tav tm="0">
                                          <p:val>
                                            <p:strVal val="#ppt_x"/>
                                          </p:val>
                                        </p:tav>
                                        <p:tav tm="100000">
                                          <p:val>
                                            <p:strVal val="#ppt_x"/>
                                          </p:val>
                                        </p:tav>
                                      </p:tavLst>
                                    </p:anim>
                                    <p:anim calcmode="lin" valueType="num">
                                      <p:cBhvr>
                                        <p:cTn id="35" dur="750" fill="hold"/>
                                        <p:tgtEl>
                                          <p:spTgt spid="26"/>
                                        </p:tgtEl>
                                        <p:attrNameLst>
                                          <p:attrName>ppt_y</p:attrName>
                                        </p:attrNameLst>
                                      </p:cBhvr>
                                      <p:tavLst>
                                        <p:tav tm="0">
                                          <p:val>
                                            <p:strVal val="#ppt_y+.1"/>
                                          </p:val>
                                        </p:tav>
                                        <p:tav tm="100000">
                                          <p:val>
                                            <p:strVal val="#ppt_y"/>
                                          </p:val>
                                        </p:tav>
                                      </p:tavLst>
                                    </p:anim>
                                  </p:childTnLst>
                                </p:cTn>
                              </p:par>
                              <p:par>
                                <p:cTn id="36" presetID="22" presetClass="entr" presetSubtype="8" fill="hold" grpId="0" nodeType="withEffect">
                                  <p:stCondLst>
                                    <p:cond delay="2250"/>
                                  </p:stCondLst>
                                  <p:childTnLst>
                                    <p:set>
                                      <p:cBhvr>
                                        <p:cTn id="37" dur="1" fill="hold">
                                          <p:stCondLst>
                                            <p:cond delay="0"/>
                                          </p:stCondLst>
                                        </p:cTn>
                                        <p:tgtEl>
                                          <p:spTgt spid="9"/>
                                        </p:tgtEl>
                                        <p:attrNameLst>
                                          <p:attrName>style.visibility</p:attrName>
                                        </p:attrNameLst>
                                      </p:cBhvr>
                                      <p:to>
                                        <p:strVal val="visible"/>
                                      </p:to>
                                    </p:set>
                                    <p:animEffect transition="in" filter="wipe(left)">
                                      <p:cBhvr>
                                        <p:cTn id="38" dur="500"/>
                                        <p:tgtEl>
                                          <p:spTgt spid="9"/>
                                        </p:tgtEl>
                                      </p:cBhvr>
                                    </p:animEffect>
                                  </p:childTnLst>
                                </p:cTn>
                              </p:par>
                              <p:par>
                                <p:cTn id="39" presetID="22" presetClass="entr" presetSubtype="8" fill="hold" grpId="0" nodeType="withEffect">
                                  <p:stCondLst>
                                    <p:cond delay="225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4" fill="hold" grpId="0" nodeType="withEffect">
                                  <p:stCondLst>
                                    <p:cond delay="275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par>
                                <p:cTn id="45" presetID="22" presetClass="entr" presetSubtype="4" fill="hold" grpId="0" nodeType="withEffect">
                                  <p:stCondLst>
                                    <p:cond delay="275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8" fill="hold" grpId="0" nodeType="withEffect">
                                  <p:stCondLst>
                                    <p:cond delay="225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par>
                                <p:cTn id="51" presetID="22" presetClass="entr" presetSubtype="8" fill="hold" grpId="0" nodeType="withEffect">
                                  <p:stCondLst>
                                    <p:cond delay="225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par>
                                <p:cTn id="54" presetID="22" presetClass="entr" presetSubtype="2" fill="hold" grpId="0" nodeType="withEffect">
                                  <p:stCondLst>
                                    <p:cond delay="2250"/>
                                  </p:stCondLst>
                                  <p:childTnLst>
                                    <p:set>
                                      <p:cBhvr>
                                        <p:cTn id="55" dur="1" fill="hold">
                                          <p:stCondLst>
                                            <p:cond delay="0"/>
                                          </p:stCondLst>
                                        </p:cTn>
                                        <p:tgtEl>
                                          <p:spTgt spid="8"/>
                                        </p:tgtEl>
                                        <p:attrNameLst>
                                          <p:attrName>style.visibility</p:attrName>
                                        </p:attrNameLst>
                                      </p:cBhvr>
                                      <p:to>
                                        <p:strVal val="visible"/>
                                      </p:to>
                                    </p:set>
                                    <p:animEffect transition="in" filter="wipe(right)">
                                      <p:cBhvr>
                                        <p:cTn id="56" dur="500"/>
                                        <p:tgtEl>
                                          <p:spTgt spid="8"/>
                                        </p:tgtEl>
                                      </p:cBhvr>
                                    </p:animEffect>
                                  </p:childTnLst>
                                </p:cTn>
                              </p:par>
                              <p:par>
                                <p:cTn id="57" presetID="22" presetClass="entr" presetSubtype="4" fill="hold" grpId="0" nodeType="withEffect">
                                  <p:stCondLst>
                                    <p:cond delay="2750"/>
                                  </p:stCondLst>
                                  <p:childTnLst>
                                    <p:set>
                                      <p:cBhvr>
                                        <p:cTn id="58" dur="1" fill="hold">
                                          <p:stCondLst>
                                            <p:cond delay="0"/>
                                          </p:stCondLst>
                                        </p:cTn>
                                        <p:tgtEl>
                                          <p:spTgt spid="13"/>
                                        </p:tgtEl>
                                        <p:attrNameLst>
                                          <p:attrName>style.visibility</p:attrName>
                                        </p:attrNameLst>
                                      </p:cBhvr>
                                      <p:to>
                                        <p:strVal val="visible"/>
                                      </p:to>
                                    </p:set>
                                    <p:animEffect transition="in" filter="wipe(down)">
                                      <p:cBhvr>
                                        <p:cTn id="59" dur="500"/>
                                        <p:tgtEl>
                                          <p:spTgt spid="13"/>
                                        </p:tgtEl>
                                      </p:cBhvr>
                                    </p:animEffect>
                                  </p:childTnLst>
                                </p:cTn>
                              </p:par>
                              <p:par>
                                <p:cTn id="60" presetID="22" presetClass="entr" presetSubtype="2" fill="hold" grpId="0" nodeType="withEffect">
                                  <p:stCondLst>
                                    <p:cond delay="2250"/>
                                  </p:stCondLst>
                                  <p:childTnLst>
                                    <p:set>
                                      <p:cBhvr>
                                        <p:cTn id="61" dur="1" fill="hold">
                                          <p:stCondLst>
                                            <p:cond delay="0"/>
                                          </p:stCondLst>
                                        </p:cTn>
                                        <p:tgtEl>
                                          <p:spTgt spid="14"/>
                                        </p:tgtEl>
                                        <p:attrNameLst>
                                          <p:attrName>style.visibility</p:attrName>
                                        </p:attrNameLst>
                                      </p:cBhvr>
                                      <p:to>
                                        <p:strVal val="visible"/>
                                      </p:to>
                                    </p:set>
                                    <p:animEffect transition="in" filter="wipe(righ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animBg="1"/>
      <p:bldP spid="12" grpId="0" animBg="1"/>
      <p:bldP spid="13" grpId="0" animBg="1"/>
      <p:bldP spid="14" grpId="0"/>
      <p:bldP spid="15" grpId="0"/>
      <p:bldP spid="16"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3570" y="2676794"/>
            <a:ext cx="1127232" cy="987706"/>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关键技术</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实践难点</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市场调研分析</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案例对比分析</a:t>
            </a:r>
          </a:p>
        </p:txBody>
      </p:sp>
      <p:sp>
        <p:nvSpPr>
          <p:cNvPr id="3" name="矩形 2"/>
          <p:cNvSpPr/>
          <p:nvPr/>
        </p:nvSpPr>
        <p:spPr>
          <a:xfrm>
            <a:off x="5364088" y="2070506"/>
            <a:ext cx="2520280" cy="400110"/>
          </a:xfrm>
          <a:prstGeom prst="rect">
            <a:avLst/>
          </a:prstGeom>
        </p:spPr>
        <p:txBody>
          <a:bodyPr wrap="square">
            <a:spAutoFit/>
          </a:bodyPr>
          <a:lstStyle/>
          <a:p>
            <a:r>
              <a:rPr lang="zh-CN" altLang="en-US" sz="2000" b="1" dirty="0">
                <a:ln w="6350">
                  <a:noFill/>
                </a:ln>
                <a:solidFill>
                  <a:schemeClr val="tx1">
                    <a:lumMod val="50000"/>
                    <a:lumOff val="50000"/>
                  </a:schemeClr>
                </a:solidFill>
                <a:latin typeface="Impact" pitchFamily="34" charset="0"/>
                <a:ea typeface="微软雅黑" pitchFamily="34" charset="-122"/>
              </a:rPr>
              <a:t>关键技术与实践难点</a:t>
            </a:r>
          </a:p>
        </p:txBody>
      </p:sp>
      <p:sp>
        <p:nvSpPr>
          <p:cNvPr id="4" name="矩形 3"/>
          <p:cNvSpPr/>
          <p:nvPr/>
        </p:nvSpPr>
        <p:spPr>
          <a:xfrm>
            <a:off x="4573570" y="1790523"/>
            <a:ext cx="790518" cy="769441"/>
          </a:xfrm>
          <a:prstGeom prst="rect">
            <a:avLst/>
          </a:prstGeom>
        </p:spPr>
        <p:txBody>
          <a:bodyPr wrap="square">
            <a:spAutoFit/>
          </a:bodyPr>
          <a:lstStyle/>
          <a:p>
            <a:pPr algn="ctr"/>
            <a:r>
              <a:rPr lang="en-US" altLang="zh-CN" sz="4400" dirty="0" smtClean="0">
                <a:ln w="6350">
                  <a:noFill/>
                </a:ln>
                <a:solidFill>
                  <a:schemeClr val="bg1">
                    <a:lumMod val="50000"/>
                  </a:schemeClr>
                </a:solidFill>
                <a:latin typeface="Impact" pitchFamily="34" charset="0"/>
                <a:ea typeface="微软雅黑" pitchFamily="34" charset="-122"/>
              </a:rPr>
              <a:t>03</a:t>
            </a:r>
            <a:endParaRPr lang="zh-CN" altLang="en-US" sz="4400" dirty="0">
              <a:ln w="6350">
                <a:noFill/>
              </a:ln>
              <a:solidFill>
                <a:schemeClr val="bg1">
                  <a:lumMod val="50000"/>
                </a:schemeClr>
              </a:solidFill>
              <a:latin typeface="Impact" pitchFamily="34" charset="0"/>
              <a:ea typeface="微软雅黑" pitchFamily="34" charset="-122"/>
            </a:endParaRPr>
          </a:p>
        </p:txBody>
      </p:sp>
      <p:grpSp>
        <p:nvGrpSpPr>
          <p:cNvPr id="5" name="组合 4"/>
          <p:cNvGrpSpPr/>
          <p:nvPr/>
        </p:nvGrpSpPr>
        <p:grpSpPr>
          <a:xfrm>
            <a:off x="0" y="2517744"/>
            <a:ext cx="9144000" cy="54006"/>
            <a:chOff x="2190216" y="0"/>
            <a:chExt cx="7128792" cy="108012"/>
          </a:xfrm>
        </p:grpSpPr>
        <p:sp>
          <p:nvSpPr>
            <p:cNvPr id="6" name="矩形 5"/>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35620257"/>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a:grpSpLocks/>
          </p:cNvGrpSpPr>
          <p:nvPr/>
        </p:nvGrpSpPr>
        <p:grpSpPr bwMode="auto">
          <a:xfrm>
            <a:off x="3122613" y="1404938"/>
            <a:ext cx="2981325" cy="3738562"/>
            <a:chOff x="2977484" y="1071882"/>
            <a:chExt cx="3246853" cy="4071617"/>
          </a:xfrm>
        </p:grpSpPr>
        <p:pic>
          <p:nvPicPr>
            <p:cNvPr id="9" name="Picture 4"/>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77484" y="1071882"/>
              <a:ext cx="3246853" cy="407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
            <p:cNvSpPr/>
            <p:nvPr/>
          </p:nvSpPr>
          <p:spPr>
            <a:xfrm>
              <a:off x="3402791" y="1409022"/>
              <a:ext cx="2066021" cy="2740346"/>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a:p>
          </p:txBody>
        </p:sp>
      </p:grpSp>
      <p:grpSp>
        <p:nvGrpSpPr>
          <p:cNvPr id="11" name="组合 10"/>
          <p:cNvGrpSpPr>
            <a:grpSpLocks/>
          </p:cNvGrpSpPr>
          <p:nvPr/>
        </p:nvGrpSpPr>
        <p:grpSpPr bwMode="auto">
          <a:xfrm>
            <a:off x="6597650" y="1984375"/>
            <a:ext cx="2132013" cy="1012825"/>
            <a:chOff x="6597339" y="1985092"/>
            <a:chExt cx="2133080" cy="1011974"/>
          </a:xfrm>
        </p:grpSpPr>
        <p:grpSp>
          <p:nvGrpSpPr>
            <p:cNvPr id="12" name="Group 84"/>
            <p:cNvGrpSpPr>
              <a:grpSpLocks noChangeAspect="1"/>
            </p:cNvGrpSpPr>
            <p:nvPr/>
          </p:nvGrpSpPr>
          <p:grpSpPr>
            <a:xfrm>
              <a:off x="6597339" y="1985092"/>
              <a:ext cx="432000" cy="432000"/>
              <a:chOff x="7275513" y="5302250"/>
              <a:chExt cx="1012825" cy="1012825"/>
            </a:xfrm>
            <a:solidFill>
              <a:schemeClr val="accent1"/>
            </a:solidFill>
          </p:grpSpPr>
          <p:sp>
            <p:nvSpPr>
              <p:cNvPr id="14" name="Freeform 34"/>
              <p:cNvSpPr>
                <a:spLocks/>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solidFill>
                <a:srgbClr val="F573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sp>
            <p:nvSpPr>
              <p:cNvPr id="15"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solidFill>
                <a:srgbClr val="F5736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1013">
                  <a:latin typeface="+mn-lt"/>
                  <a:ea typeface="+mn-ea"/>
                </a:endParaRPr>
              </a:p>
            </p:txBody>
          </p:sp>
        </p:grpSp>
        <p:sp>
          <p:nvSpPr>
            <p:cNvPr id="13" name="Text Box 10"/>
            <p:cNvSpPr txBox="1">
              <a:spLocks noChangeArrowheads="1"/>
            </p:cNvSpPr>
            <p:nvPr/>
          </p:nvSpPr>
          <p:spPr bwMode="auto">
            <a:xfrm>
              <a:off x="7124653" y="2008885"/>
              <a:ext cx="1605766" cy="988181"/>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tx1">
                      <a:lumMod val="95000"/>
                      <a:lumOff val="5000"/>
                    </a:schemeClr>
                  </a:solidFill>
                  <a:latin typeface="+mn-lt"/>
                  <a:ea typeface="Open Sans" pitchFamily="34" charset="0"/>
                  <a:cs typeface="Open Sans" pitchFamily="34" charset="0"/>
                </a:rPr>
                <a:t>添加您的标题</a:t>
              </a:r>
              <a:endParaRPr lang="en-US" altLang="zh-CN" sz="1100" dirty="0">
                <a:solidFill>
                  <a:schemeClr val="tx1">
                    <a:lumMod val="95000"/>
                    <a:lumOff val="5000"/>
                  </a:schemeClr>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tx1">
                      <a:lumMod val="95000"/>
                      <a:lumOff val="5000"/>
                    </a:schemeClr>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tx1">
                    <a:lumMod val="95000"/>
                    <a:lumOff val="5000"/>
                  </a:schemeClr>
                </a:solidFill>
                <a:latin typeface="微软雅黑" pitchFamily="34" charset="-122"/>
                <a:ea typeface="+mn-ea"/>
              </a:endParaRPr>
            </a:p>
          </p:txBody>
        </p:sp>
      </p:grpSp>
      <p:grpSp>
        <p:nvGrpSpPr>
          <p:cNvPr id="16" name="组合 15"/>
          <p:cNvGrpSpPr>
            <a:grpSpLocks/>
          </p:cNvGrpSpPr>
          <p:nvPr/>
        </p:nvGrpSpPr>
        <p:grpSpPr bwMode="auto">
          <a:xfrm>
            <a:off x="6597650" y="3205163"/>
            <a:ext cx="2146300" cy="1073150"/>
            <a:chOff x="6597339" y="3205806"/>
            <a:chExt cx="2145995" cy="1072628"/>
          </a:xfrm>
        </p:grpSpPr>
        <p:grpSp>
          <p:nvGrpSpPr>
            <p:cNvPr id="17" name="Group 92"/>
            <p:cNvGrpSpPr>
              <a:grpSpLocks noChangeAspect="1"/>
            </p:cNvGrpSpPr>
            <p:nvPr/>
          </p:nvGrpSpPr>
          <p:grpSpPr>
            <a:xfrm>
              <a:off x="6597339" y="3205806"/>
              <a:ext cx="432000" cy="432833"/>
              <a:chOff x="4427538" y="3192463"/>
              <a:chExt cx="823913" cy="825500"/>
            </a:xfrm>
            <a:solidFill>
              <a:schemeClr val="accent1"/>
            </a:solidFill>
          </p:grpSpPr>
          <p:sp>
            <p:nvSpPr>
              <p:cNvPr id="19" name="Oval 23"/>
              <p:cNvSpPr>
                <a:spLocks noChangeArrowheads="1"/>
              </p:cNvSpPr>
              <p:nvPr/>
            </p:nvSpPr>
            <p:spPr bwMode="auto">
              <a:xfrm>
                <a:off x="4813301" y="3825875"/>
                <a:ext cx="57150" cy="571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latin typeface="+mn-lt"/>
                  <a:ea typeface="+mn-ea"/>
                </a:endParaRPr>
              </a:p>
            </p:txBody>
          </p:sp>
          <p:sp>
            <p:nvSpPr>
              <p:cNvPr id="20" name="Rectangle 24"/>
              <p:cNvSpPr>
                <a:spLocks noChangeArrowheads="1"/>
              </p:cNvSpPr>
              <p:nvPr/>
            </p:nvSpPr>
            <p:spPr bwMode="auto">
              <a:xfrm>
                <a:off x="4784726" y="3352800"/>
                <a:ext cx="115888"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600">
                  <a:latin typeface="+mn-lt"/>
                  <a:ea typeface="+mn-ea"/>
                </a:endParaRPr>
              </a:p>
            </p:txBody>
          </p:sp>
          <p:sp>
            <p:nvSpPr>
              <p:cNvPr id="21"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rgbClr val="F8D15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latin typeface="+mn-lt"/>
                  <a:ea typeface="+mn-ea"/>
                </a:endParaRPr>
              </a:p>
            </p:txBody>
          </p:sp>
          <p:sp>
            <p:nvSpPr>
              <p:cNvPr id="22"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685754" eaLnBrk="1" fontAlgn="auto" hangingPunct="1">
                  <a:spcBef>
                    <a:spcPts val="0"/>
                  </a:spcBef>
                  <a:spcAft>
                    <a:spcPts val="0"/>
                  </a:spcAft>
                  <a:defRPr/>
                </a:pPr>
                <a:endParaRPr lang="id-ID" sz="600">
                  <a:latin typeface="+mn-lt"/>
                  <a:ea typeface="+mn-ea"/>
                </a:endParaRPr>
              </a:p>
            </p:txBody>
          </p:sp>
          <p:sp>
            <p:nvSpPr>
              <p:cNvPr id="23" name="Rectangle 27"/>
              <p:cNvSpPr>
                <a:spLocks noChangeArrowheads="1"/>
              </p:cNvSpPr>
              <p:nvPr/>
            </p:nvSpPr>
            <p:spPr bwMode="auto">
              <a:xfrm>
                <a:off x="4710113" y="3397250"/>
                <a:ext cx="265113" cy="4000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685754" eaLnBrk="1" fontAlgn="auto" hangingPunct="1">
                  <a:spcBef>
                    <a:spcPts val="0"/>
                  </a:spcBef>
                  <a:spcAft>
                    <a:spcPts val="0"/>
                  </a:spcAft>
                  <a:defRPr/>
                </a:pPr>
                <a:endParaRPr lang="id-ID" sz="600">
                  <a:latin typeface="+mn-lt"/>
                  <a:ea typeface="+mn-ea"/>
                </a:endParaRPr>
              </a:p>
            </p:txBody>
          </p:sp>
        </p:grpSp>
        <p:sp>
          <p:nvSpPr>
            <p:cNvPr id="18" name="Text Box 10"/>
            <p:cNvSpPr txBox="1">
              <a:spLocks noChangeArrowheads="1"/>
            </p:cNvSpPr>
            <p:nvPr/>
          </p:nvSpPr>
          <p:spPr bwMode="auto">
            <a:xfrm>
              <a:off x="7137012" y="3289902"/>
              <a:ext cx="1606322" cy="988532"/>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tx1">
                      <a:lumMod val="95000"/>
                      <a:lumOff val="5000"/>
                    </a:schemeClr>
                  </a:solidFill>
                  <a:latin typeface="+mn-lt"/>
                  <a:ea typeface="Open Sans" pitchFamily="34" charset="0"/>
                  <a:cs typeface="Open Sans" pitchFamily="34" charset="0"/>
                </a:rPr>
                <a:t>添加您的标题</a:t>
              </a:r>
              <a:endParaRPr lang="en-US" altLang="zh-CN" sz="1100" dirty="0">
                <a:solidFill>
                  <a:schemeClr val="tx1">
                    <a:lumMod val="95000"/>
                    <a:lumOff val="5000"/>
                  </a:schemeClr>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tx1">
                      <a:lumMod val="95000"/>
                      <a:lumOff val="5000"/>
                    </a:schemeClr>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tx1">
                    <a:lumMod val="95000"/>
                    <a:lumOff val="5000"/>
                  </a:schemeClr>
                </a:solidFill>
                <a:latin typeface="微软雅黑" pitchFamily="34" charset="-122"/>
                <a:ea typeface="+mn-ea"/>
              </a:endParaRPr>
            </a:p>
          </p:txBody>
        </p:sp>
      </p:grpSp>
      <p:grpSp>
        <p:nvGrpSpPr>
          <p:cNvPr id="24" name="组合 23"/>
          <p:cNvGrpSpPr>
            <a:grpSpLocks/>
          </p:cNvGrpSpPr>
          <p:nvPr/>
        </p:nvGrpSpPr>
        <p:grpSpPr bwMode="auto">
          <a:xfrm>
            <a:off x="188913" y="1979613"/>
            <a:ext cx="2200275" cy="1025525"/>
            <a:chOff x="189578" y="1980213"/>
            <a:chExt cx="2200182" cy="1025579"/>
          </a:xfrm>
        </p:grpSpPr>
        <p:sp>
          <p:nvSpPr>
            <p:cNvPr id="25" name="Freeform 31"/>
            <p:cNvSpPr>
              <a:spLocks noChangeAspect="1" noEditPoints="1"/>
            </p:cNvSpPr>
            <p:nvPr/>
          </p:nvSpPr>
          <p:spPr bwMode="auto">
            <a:xfrm>
              <a:off x="1957760" y="1980213"/>
              <a:ext cx="432000" cy="432851"/>
            </a:xfrm>
            <a:custGeom>
              <a:avLst/>
              <a:gdLst>
                <a:gd name="T0" fmla="*/ 216000 w 280"/>
                <a:gd name="T1" fmla="*/ 0 h 280"/>
                <a:gd name="T2" fmla="*/ 0 w 280"/>
                <a:gd name="T3" fmla="*/ 216426 h 280"/>
                <a:gd name="T4" fmla="*/ 216000 w 280"/>
                <a:gd name="T5" fmla="*/ 432851 h 280"/>
                <a:gd name="T6" fmla="*/ 432000 w 280"/>
                <a:gd name="T7" fmla="*/ 216426 h 280"/>
                <a:gd name="T8" fmla="*/ 216000 w 280"/>
                <a:gd name="T9" fmla="*/ 0 h 280"/>
                <a:gd name="T10" fmla="*/ 285429 w 280"/>
                <a:gd name="T11" fmla="*/ 106667 h 280"/>
                <a:gd name="T12" fmla="*/ 325543 w 280"/>
                <a:gd name="T13" fmla="*/ 146860 h 280"/>
                <a:gd name="T14" fmla="*/ 285429 w 280"/>
                <a:gd name="T15" fmla="*/ 188599 h 280"/>
                <a:gd name="T16" fmla="*/ 268457 w 280"/>
                <a:gd name="T17" fmla="*/ 183962 h 280"/>
                <a:gd name="T18" fmla="*/ 243771 w 280"/>
                <a:gd name="T19" fmla="*/ 146860 h 280"/>
                <a:gd name="T20" fmla="*/ 285429 w 280"/>
                <a:gd name="T21" fmla="*/ 106667 h 280"/>
                <a:gd name="T22" fmla="*/ 217543 w 280"/>
                <a:gd name="T23" fmla="*/ 148406 h 280"/>
                <a:gd name="T24" fmla="*/ 257657 w 280"/>
                <a:gd name="T25" fmla="*/ 190145 h 280"/>
                <a:gd name="T26" fmla="*/ 217543 w 280"/>
                <a:gd name="T27" fmla="*/ 230339 h 280"/>
                <a:gd name="T28" fmla="*/ 177429 w 280"/>
                <a:gd name="T29" fmla="*/ 190145 h 280"/>
                <a:gd name="T30" fmla="*/ 217543 w 280"/>
                <a:gd name="T31" fmla="*/ 148406 h 280"/>
                <a:gd name="T32" fmla="*/ 146571 w 280"/>
                <a:gd name="T33" fmla="*/ 106667 h 280"/>
                <a:gd name="T34" fmla="*/ 186686 w 280"/>
                <a:gd name="T35" fmla="*/ 146860 h 280"/>
                <a:gd name="T36" fmla="*/ 186686 w 280"/>
                <a:gd name="T37" fmla="*/ 149952 h 280"/>
                <a:gd name="T38" fmla="*/ 168171 w 280"/>
                <a:gd name="T39" fmla="*/ 182416 h 280"/>
                <a:gd name="T40" fmla="*/ 146571 w 280"/>
                <a:gd name="T41" fmla="*/ 188599 h 280"/>
                <a:gd name="T42" fmla="*/ 104914 w 280"/>
                <a:gd name="T43" fmla="*/ 146860 h 280"/>
                <a:gd name="T44" fmla="*/ 146571 w 280"/>
                <a:gd name="T45" fmla="*/ 106667 h 280"/>
                <a:gd name="T46" fmla="*/ 138857 w 280"/>
                <a:gd name="T47" fmla="*/ 298358 h 280"/>
                <a:gd name="T48" fmla="*/ 80229 w 280"/>
                <a:gd name="T49" fmla="*/ 287537 h 280"/>
                <a:gd name="T50" fmla="*/ 77143 w 280"/>
                <a:gd name="T51" fmla="*/ 285991 h 280"/>
                <a:gd name="T52" fmla="*/ 77143 w 280"/>
                <a:gd name="T53" fmla="*/ 285991 h 280"/>
                <a:gd name="T54" fmla="*/ 77143 w 280"/>
                <a:gd name="T55" fmla="*/ 242706 h 280"/>
                <a:gd name="T56" fmla="*/ 129600 w 280"/>
                <a:gd name="T57" fmla="*/ 191691 h 280"/>
                <a:gd name="T58" fmla="*/ 163543 w 280"/>
                <a:gd name="T59" fmla="*/ 191691 h 280"/>
                <a:gd name="T60" fmla="*/ 166629 w 280"/>
                <a:gd name="T61" fmla="*/ 191691 h 280"/>
                <a:gd name="T62" fmla="*/ 182057 w 280"/>
                <a:gd name="T63" fmla="*/ 225701 h 280"/>
                <a:gd name="T64" fmla="*/ 138857 w 280"/>
                <a:gd name="T65" fmla="*/ 285991 h 280"/>
                <a:gd name="T66" fmla="*/ 138857 w 280"/>
                <a:gd name="T67" fmla="*/ 298358 h 280"/>
                <a:gd name="T68" fmla="*/ 286971 w 280"/>
                <a:gd name="T69" fmla="*/ 327730 h 280"/>
                <a:gd name="T70" fmla="*/ 286971 w 280"/>
                <a:gd name="T71" fmla="*/ 327730 h 280"/>
                <a:gd name="T72" fmla="*/ 283886 w 280"/>
                <a:gd name="T73" fmla="*/ 329276 h 280"/>
                <a:gd name="T74" fmla="*/ 222171 w 280"/>
                <a:gd name="T75" fmla="*/ 340097 h 280"/>
                <a:gd name="T76" fmla="*/ 151200 w 280"/>
                <a:gd name="T77" fmla="*/ 329276 h 280"/>
                <a:gd name="T78" fmla="*/ 148114 w 280"/>
                <a:gd name="T79" fmla="*/ 327730 h 280"/>
                <a:gd name="T80" fmla="*/ 148114 w 280"/>
                <a:gd name="T81" fmla="*/ 327730 h 280"/>
                <a:gd name="T82" fmla="*/ 148114 w 280"/>
                <a:gd name="T83" fmla="*/ 285991 h 280"/>
                <a:gd name="T84" fmla="*/ 200571 w 280"/>
                <a:gd name="T85" fmla="*/ 233430 h 280"/>
                <a:gd name="T86" fmla="*/ 234514 w 280"/>
                <a:gd name="T87" fmla="*/ 233430 h 280"/>
                <a:gd name="T88" fmla="*/ 286971 w 280"/>
                <a:gd name="T89" fmla="*/ 285991 h 280"/>
                <a:gd name="T90" fmla="*/ 286971 w 280"/>
                <a:gd name="T91" fmla="*/ 327730 h 280"/>
                <a:gd name="T92" fmla="*/ 354857 w 280"/>
                <a:gd name="T93" fmla="*/ 285991 h 280"/>
                <a:gd name="T94" fmla="*/ 354857 w 280"/>
                <a:gd name="T95" fmla="*/ 285991 h 280"/>
                <a:gd name="T96" fmla="*/ 351771 w 280"/>
                <a:gd name="T97" fmla="*/ 287537 h 280"/>
                <a:gd name="T98" fmla="*/ 296229 w 280"/>
                <a:gd name="T99" fmla="*/ 298358 h 280"/>
                <a:gd name="T100" fmla="*/ 296229 w 280"/>
                <a:gd name="T101" fmla="*/ 285991 h 280"/>
                <a:gd name="T102" fmla="*/ 253029 w 280"/>
                <a:gd name="T103" fmla="*/ 225701 h 280"/>
                <a:gd name="T104" fmla="*/ 268457 w 280"/>
                <a:gd name="T105" fmla="*/ 191691 h 280"/>
                <a:gd name="T106" fmla="*/ 302400 w 280"/>
                <a:gd name="T107" fmla="*/ 191691 h 280"/>
                <a:gd name="T108" fmla="*/ 354857 w 280"/>
                <a:gd name="T109" fmla="*/ 242706 h 280"/>
                <a:gd name="T110" fmla="*/ 354857 w 280"/>
                <a:gd name="T111" fmla="*/ 28599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1D69A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6" name="Text Box 10"/>
            <p:cNvSpPr txBox="1">
              <a:spLocks noChangeArrowheads="1"/>
            </p:cNvSpPr>
            <p:nvPr/>
          </p:nvSpPr>
          <p:spPr bwMode="auto">
            <a:xfrm>
              <a:off x="189578" y="2018315"/>
              <a:ext cx="1606482" cy="987477"/>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tx1">
                      <a:lumMod val="95000"/>
                      <a:lumOff val="5000"/>
                    </a:schemeClr>
                  </a:solidFill>
                  <a:latin typeface="+mn-lt"/>
                  <a:ea typeface="Open Sans" pitchFamily="34" charset="0"/>
                  <a:cs typeface="Open Sans" pitchFamily="34" charset="0"/>
                </a:rPr>
                <a:t>添加您的标题</a:t>
              </a:r>
              <a:endParaRPr lang="en-US" altLang="zh-CN" sz="1100" dirty="0">
                <a:solidFill>
                  <a:schemeClr val="tx1">
                    <a:lumMod val="95000"/>
                    <a:lumOff val="5000"/>
                  </a:schemeClr>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tx1">
                      <a:lumMod val="95000"/>
                      <a:lumOff val="5000"/>
                    </a:schemeClr>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tx1">
                    <a:lumMod val="95000"/>
                    <a:lumOff val="5000"/>
                  </a:schemeClr>
                </a:solidFill>
                <a:latin typeface="微软雅黑" pitchFamily="34" charset="-122"/>
                <a:ea typeface="+mn-ea"/>
              </a:endParaRPr>
            </a:p>
          </p:txBody>
        </p:sp>
      </p:grpSp>
      <p:grpSp>
        <p:nvGrpSpPr>
          <p:cNvPr id="27" name="组合 26"/>
          <p:cNvGrpSpPr>
            <a:grpSpLocks/>
          </p:cNvGrpSpPr>
          <p:nvPr/>
        </p:nvGrpSpPr>
        <p:grpSpPr bwMode="auto">
          <a:xfrm>
            <a:off x="188913" y="3201988"/>
            <a:ext cx="2200275" cy="1057275"/>
            <a:chOff x="189578" y="3201419"/>
            <a:chExt cx="2200182" cy="1058453"/>
          </a:xfrm>
        </p:grpSpPr>
        <p:sp>
          <p:nvSpPr>
            <p:cNvPr id="28" name="Freeform 45"/>
            <p:cNvSpPr>
              <a:spLocks noChangeAspect="1" noEditPoints="1"/>
            </p:cNvSpPr>
            <p:nvPr/>
          </p:nvSpPr>
          <p:spPr bwMode="auto">
            <a:xfrm>
              <a:off x="1957760" y="3201419"/>
              <a:ext cx="432000" cy="432698"/>
            </a:xfrm>
            <a:custGeom>
              <a:avLst/>
              <a:gdLst>
                <a:gd name="T0" fmla="*/ 0 w 342"/>
                <a:gd name="T1" fmla="*/ 216349 h 342"/>
                <a:gd name="T2" fmla="*/ 432000 w 342"/>
                <a:gd name="T3" fmla="*/ 216349 h 342"/>
                <a:gd name="T4" fmla="*/ 60632 w 342"/>
                <a:gd name="T5" fmla="*/ 177128 h 342"/>
                <a:gd name="T6" fmla="*/ 136421 w 342"/>
                <a:gd name="T7" fmla="*/ 207493 h 342"/>
                <a:gd name="T8" fmla="*/ 60632 w 342"/>
                <a:gd name="T9" fmla="*/ 177128 h 342"/>
                <a:gd name="T10" fmla="*/ 137684 w 342"/>
                <a:gd name="T11" fmla="*/ 216349 h 342"/>
                <a:gd name="T12" fmla="*/ 83368 w 342"/>
                <a:gd name="T13" fmla="*/ 264427 h 342"/>
                <a:gd name="T14" fmla="*/ 120000 w 342"/>
                <a:gd name="T15" fmla="*/ 358051 h 342"/>
                <a:gd name="T16" fmla="*/ 120000 w 342"/>
                <a:gd name="T17" fmla="*/ 309974 h 342"/>
                <a:gd name="T18" fmla="*/ 120000 w 342"/>
                <a:gd name="T19" fmla="*/ 358051 h 342"/>
                <a:gd name="T20" fmla="*/ 84632 w 342"/>
                <a:gd name="T21" fmla="*/ 273283 h 342"/>
                <a:gd name="T22" fmla="*/ 144000 w 342"/>
                <a:gd name="T23" fmla="*/ 302383 h 342"/>
                <a:gd name="T24" fmla="*/ 213474 w 342"/>
                <a:gd name="T25" fmla="*/ 302383 h 342"/>
                <a:gd name="T26" fmla="*/ 151579 w 342"/>
                <a:gd name="T27" fmla="*/ 273283 h 342"/>
                <a:gd name="T28" fmla="*/ 213474 w 342"/>
                <a:gd name="T29" fmla="*/ 302383 h 342"/>
                <a:gd name="T30" fmla="*/ 150316 w 342"/>
                <a:gd name="T31" fmla="*/ 264427 h 342"/>
                <a:gd name="T32" fmla="*/ 221053 w 342"/>
                <a:gd name="T33" fmla="*/ 216349 h 342"/>
                <a:gd name="T34" fmla="*/ 146526 w 342"/>
                <a:gd name="T35" fmla="*/ 207493 h 342"/>
                <a:gd name="T36" fmla="*/ 223579 w 342"/>
                <a:gd name="T37" fmla="*/ 177128 h 342"/>
                <a:gd name="T38" fmla="*/ 146526 w 342"/>
                <a:gd name="T39" fmla="*/ 207493 h 342"/>
                <a:gd name="T40" fmla="*/ 223579 w 342"/>
                <a:gd name="T41" fmla="*/ 334012 h 342"/>
                <a:gd name="T42" fmla="*/ 271579 w 342"/>
                <a:gd name="T43" fmla="*/ 334012 h 342"/>
                <a:gd name="T44" fmla="*/ 274105 w 342"/>
                <a:gd name="T45" fmla="*/ 302383 h 342"/>
                <a:gd name="T46" fmla="*/ 224842 w 342"/>
                <a:gd name="T47" fmla="*/ 273283 h 342"/>
                <a:gd name="T48" fmla="*/ 274105 w 342"/>
                <a:gd name="T49" fmla="*/ 302383 h 342"/>
                <a:gd name="T50" fmla="*/ 226105 w 342"/>
                <a:gd name="T51" fmla="*/ 264427 h 342"/>
                <a:gd name="T52" fmla="*/ 296842 w 342"/>
                <a:gd name="T53" fmla="*/ 216349 h 342"/>
                <a:gd name="T54" fmla="*/ 357474 w 342"/>
                <a:gd name="T55" fmla="*/ 159415 h 342"/>
                <a:gd name="T56" fmla="*/ 304421 w 342"/>
                <a:gd name="T57" fmla="*/ 188515 h 342"/>
                <a:gd name="T58" fmla="*/ 229895 w 342"/>
                <a:gd name="T59" fmla="*/ 207493 h 342"/>
                <a:gd name="T60" fmla="*/ 277895 w 342"/>
                <a:gd name="T61" fmla="*/ 177128 h 342"/>
                <a:gd name="T62" fmla="*/ 318316 w 342"/>
                <a:gd name="T63" fmla="*/ 135376 h 342"/>
                <a:gd name="T64" fmla="*/ 328421 w 342"/>
                <a:gd name="T65" fmla="*/ 130315 h 342"/>
                <a:gd name="T66" fmla="*/ 357474 w 342"/>
                <a:gd name="T67" fmla="*/ 159415 h 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84CBC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9" name="Text Box 10"/>
            <p:cNvSpPr txBox="1">
              <a:spLocks noChangeArrowheads="1"/>
            </p:cNvSpPr>
            <p:nvPr/>
          </p:nvSpPr>
          <p:spPr bwMode="auto">
            <a:xfrm>
              <a:off x="189578" y="3271347"/>
              <a:ext cx="1606482" cy="988525"/>
            </a:xfrm>
            <a:prstGeom prst="rect">
              <a:avLst/>
            </a:prstGeom>
            <a:noFill/>
            <a:ln w="9525">
              <a:noFill/>
              <a:miter lim="800000"/>
              <a:headEnd/>
              <a:tailEnd/>
            </a:ln>
          </p:spPr>
          <p:txBody>
            <a:bodyPr lIns="45720" tIns="22860" rIns="45720" bIns="22860">
              <a:spAutoFit/>
            </a:bodyPr>
            <a:lstStyle/>
            <a:p>
              <a:pPr defTabSz="1088232" eaLnBrk="1" fontAlgn="auto" hangingPunct="1">
                <a:lnSpc>
                  <a:spcPct val="120000"/>
                </a:lnSpc>
                <a:spcBef>
                  <a:spcPts val="0"/>
                </a:spcBef>
                <a:spcAft>
                  <a:spcPts val="0"/>
                </a:spcAft>
                <a:defRPr/>
              </a:pPr>
              <a:r>
                <a:rPr lang="zh-CN" altLang="en-US" sz="1100" dirty="0">
                  <a:solidFill>
                    <a:schemeClr val="tx1">
                      <a:lumMod val="95000"/>
                      <a:lumOff val="5000"/>
                    </a:schemeClr>
                  </a:solidFill>
                  <a:latin typeface="+mn-lt"/>
                  <a:ea typeface="Open Sans" pitchFamily="34" charset="0"/>
                  <a:cs typeface="Open Sans" pitchFamily="34" charset="0"/>
                </a:rPr>
                <a:t>添加您的标题</a:t>
              </a:r>
              <a:endParaRPr lang="en-US" altLang="zh-CN" sz="1100" dirty="0">
                <a:solidFill>
                  <a:schemeClr val="tx1">
                    <a:lumMod val="95000"/>
                    <a:lumOff val="5000"/>
                  </a:schemeClr>
                </a:solidFill>
                <a:latin typeface="+mn-lt"/>
                <a:ea typeface="Open Sans" pitchFamily="34" charset="0"/>
                <a:cs typeface="Open Sans" pitchFamily="34" charset="0"/>
              </a:endParaRPr>
            </a:p>
            <a:p>
              <a:pPr algn="just" defTabSz="685754" eaLnBrk="1" fontAlgn="auto" hangingPunct="1">
                <a:lnSpc>
                  <a:spcPct val="120000"/>
                </a:lnSpc>
                <a:spcBef>
                  <a:spcPts val="0"/>
                </a:spcBef>
                <a:spcAft>
                  <a:spcPts val="0"/>
                </a:spcAft>
                <a:defRPr/>
              </a:pPr>
              <a:r>
                <a:rPr lang="zh-CN" altLang="en-US" sz="800" dirty="0">
                  <a:solidFill>
                    <a:schemeClr val="tx1">
                      <a:lumMod val="95000"/>
                      <a:lumOff val="5000"/>
                    </a:schemeClr>
                  </a:solidFill>
                  <a:latin typeface="微软雅黑" pitchFamily="34" charset="-122"/>
                  <a:ea typeface="+mn-ea"/>
                </a:rPr>
                <a:t>您的内容打在这里，或者通过复制您的文本后，在此框中选择粘贴，并选择只保留文字。您的内容打在这里，或者通过复制您的文本后，在此框中</a:t>
              </a:r>
              <a:endParaRPr lang="zh-CN" altLang="en-US" sz="300" dirty="0">
                <a:solidFill>
                  <a:schemeClr val="tx1">
                    <a:lumMod val="95000"/>
                    <a:lumOff val="5000"/>
                  </a:schemeClr>
                </a:solidFill>
                <a:latin typeface="微软雅黑" pitchFamily="34" charset="-122"/>
                <a:ea typeface="+mn-ea"/>
              </a:endParaRPr>
            </a:p>
          </p:txBody>
        </p:sp>
      </p:grpSp>
    </p:spTree>
    <p:extLst>
      <p:ext uri="{BB962C8B-B14F-4D97-AF65-F5344CB8AC3E}">
        <p14:creationId xmlns:p14="http://schemas.microsoft.com/office/powerpoint/2010/main" val="1298962049"/>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decel="10000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2" decel="10000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decel="100000" fill="hold" nodeType="withEffect">
                                  <p:stCondLst>
                                    <p:cond delay="2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8" decel="100000"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0-#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75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6"/>
          <p:cNvSpPr>
            <a:spLocks/>
          </p:cNvSpPr>
          <p:nvPr/>
        </p:nvSpPr>
        <p:spPr bwMode="auto">
          <a:xfrm flipH="1">
            <a:off x="6204539" y="4479610"/>
            <a:ext cx="670226" cy="144190"/>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3"/>
          </a:p>
        </p:txBody>
      </p:sp>
      <p:sp>
        <p:nvSpPr>
          <p:cNvPr id="9" name="Freeform 24"/>
          <p:cNvSpPr/>
          <p:nvPr/>
        </p:nvSpPr>
        <p:spPr>
          <a:xfrm flipH="1">
            <a:off x="6028869" y="4181806"/>
            <a:ext cx="1021563" cy="297804"/>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0" name="Freeform 25"/>
          <p:cNvSpPr/>
          <p:nvPr/>
        </p:nvSpPr>
        <p:spPr>
          <a:xfrm flipH="1">
            <a:off x="6311799" y="4683908"/>
            <a:ext cx="455706" cy="97281"/>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2"/>
          </a:p>
        </p:txBody>
      </p:sp>
      <p:sp>
        <p:nvSpPr>
          <p:cNvPr id="11" name="Freeform 5"/>
          <p:cNvSpPr>
            <a:spLocks/>
          </p:cNvSpPr>
          <p:nvPr/>
        </p:nvSpPr>
        <p:spPr bwMode="auto">
          <a:xfrm>
            <a:off x="6457673" y="3606394"/>
            <a:ext cx="133315" cy="393995"/>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2" name="Freeform 6"/>
          <p:cNvSpPr>
            <a:spLocks/>
          </p:cNvSpPr>
          <p:nvPr/>
        </p:nvSpPr>
        <p:spPr bwMode="auto">
          <a:xfrm>
            <a:off x="6495762" y="3536165"/>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3" name="Freeform 7"/>
          <p:cNvSpPr>
            <a:spLocks/>
          </p:cNvSpPr>
          <p:nvPr/>
        </p:nvSpPr>
        <p:spPr bwMode="auto">
          <a:xfrm>
            <a:off x="6483860" y="3580206"/>
            <a:ext cx="114270" cy="110700"/>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4" name="Freeform 8"/>
          <p:cNvSpPr>
            <a:spLocks/>
          </p:cNvSpPr>
          <p:nvPr/>
        </p:nvSpPr>
        <p:spPr bwMode="auto">
          <a:xfrm>
            <a:off x="6475527" y="3986104"/>
            <a:ext cx="34520" cy="57135"/>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5" name="Freeform 9"/>
          <p:cNvSpPr>
            <a:spLocks/>
          </p:cNvSpPr>
          <p:nvPr/>
        </p:nvSpPr>
        <p:spPr bwMode="auto">
          <a:xfrm>
            <a:off x="6595750" y="3605203"/>
            <a:ext cx="132125" cy="393995"/>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6" name="Freeform 10"/>
          <p:cNvSpPr>
            <a:spLocks/>
          </p:cNvSpPr>
          <p:nvPr/>
        </p:nvSpPr>
        <p:spPr bwMode="auto">
          <a:xfrm>
            <a:off x="6632649" y="3532594"/>
            <a:ext cx="104748" cy="121412"/>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7" name="Freeform 11"/>
          <p:cNvSpPr>
            <a:spLocks/>
          </p:cNvSpPr>
          <p:nvPr/>
        </p:nvSpPr>
        <p:spPr bwMode="auto">
          <a:xfrm>
            <a:off x="6621936" y="3579016"/>
            <a:ext cx="114270" cy="109509"/>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8" name="Freeform 12"/>
          <p:cNvSpPr>
            <a:spLocks/>
          </p:cNvSpPr>
          <p:nvPr/>
        </p:nvSpPr>
        <p:spPr bwMode="auto">
          <a:xfrm>
            <a:off x="6613604" y="3982533"/>
            <a:ext cx="34520" cy="57135"/>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9" name="Freeform 13"/>
          <p:cNvSpPr>
            <a:spLocks/>
          </p:cNvSpPr>
          <p:nvPr/>
        </p:nvSpPr>
        <p:spPr bwMode="auto">
          <a:xfrm>
            <a:off x="6715972" y="3607583"/>
            <a:ext cx="30948" cy="199973"/>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20" name="Group 123"/>
          <p:cNvGrpSpPr/>
          <p:nvPr/>
        </p:nvGrpSpPr>
        <p:grpSpPr>
          <a:xfrm>
            <a:off x="5789906" y="3515633"/>
            <a:ext cx="613013" cy="465414"/>
            <a:chOff x="7170738" y="4168775"/>
            <a:chExt cx="817563" cy="620713"/>
          </a:xfrm>
          <a:solidFill>
            <a:srgbClr val="1D69A3"/>
          </a:solidFill>
        </p:grpSpPr>
        <p:sp>
          <p:nvSpPr>
            <p:cNvPr id="21"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2"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3"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4"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5"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26"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27" name="Freeform 20"/>
          <p:cNvSpPr>
            <a:spLocks noEditPoints="1"/>
          </p:cNvSpPr>
          <p:nvPr/>
        </p:nvSpPr>
        <p:spPr bwMode="auto">
          <a:xfrm>
            <a:off x="5291164" y="1926859"/>
            <a:ext cx="358285" cy="377330"/>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8" name="Oval 21"/>
          <p:cNvSpPr>
            <a:spLocks noChangeArrowheads="1"/>
          </p:cNvSpPr>
          <p:nvPr/>
        </p:nvSpPr>
        <p:spPr bwMode="auto">
          <a:xfrm>
            <a:off x="7577760" y="1838775"/>
            <a:ext cx="105938" cy="105938"/>
          </a:xfrm>
          <a:prstGeom prst="ellipse">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29" name="Freeform 22"/>
          <p:cNvSpPr>
            <a:spLocks/>
          </p:cNvSpPr>
          <p:nvPr/>
        </p:nvSpPr>
        <p:spPr bwMode="auto">
          <a:xfrm>
            <a:off x="7615849" y="1917336"/>
            <a:ext cx="166644" cy="347572"/>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0" name="Freeform 23"/>
          <p:cNvSpPr>
            <a:spLocks/>
          </p:cNvSpPr>
          <p:nvPr/>
        </p:nvSpPr>
        <p:spPr bwMode="auto">
          <a:xfrm>
            <a:off x="7469441" y="1917336"/>
            <a:ext cx="178547" cy="342811"/>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1" name="Freeform 24"/>
          <p:cNvSpPr>
            <a:spLocks/>
          </p:cNvSpPr>
          <p:nvPr/>
        </p:nvSpPr>
        <p:spPr bwMode="auto">
          <a:xfrm>
            <a:off x="7625372" y="1800685"/>
            <a:ext cx="19045" cy="59516"/>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2" name="Freeform 25"/>
          <p:cNvSpPr>
            <a:spLocks noEditPoints="1"/>
          </p:cNvSpPr>
          <p:nvPr/>
        </p:nvSpPr>
        <p:spPr bwMode="auto">
          <a:xfrm>
            <a:off x="6773107" y="1544768"/>
            <a:ext cx="169025" cy="457081"/>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3" name="Freeform 26"/>
          <p:cNvSpPr>
            <a:spLocks noEditPoints="1"/>
          </p:cNvSpPr>
          <p:nvPr/>
        </p:nvSpPr>
        <p:spPr bwMode="auto">
          <a:xfrm>
            <a:off x="6627888" y="1688795"/>
            <a:ext cx="458272" cy="167835"/>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4" name="Freeform 27"/>
          <p:cNvSpPr>
            <a:spLocks noEditPoints="1"/>
          </p:cNvSpPr>
          <p:nvPr/>
        </p:nvSpPr>
        <p:spPr bwMode="auto">
          <a:xfrm>
            <a:off x="6662407" y="1585239"/>
            <a:ext cx="389233" cy="37375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5" name="Freeform 28"/>
          <p:cNvSpPr>
            <a:spLocks noEditPoints="1"/>
          </p:cNvSpPr>
          <p:nvPr/>
        </p:nvSpPr>
        <p:spPr bwMode="auto">
          <a:xfrm>
            <a:off x="6662407" y="1585239"/>
            <a:ext cx="389233" cy="37375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6" name="Oval 29"/>
          <p:cNvSpPr>
            <a:spLocks noChangeArrowheads="1"/>
          </p:cNvSpPr>
          <p:nvPr/>
        </p:nvSpPr>
        <p:spPr bwMode="auto">
          <a:xfrm>
            <a:off x="6823100" y="1737599"/>
            <a:ext cx="70229" cy="70229"/>
          </a:xfrm>
          <a:prstGeom prst="ellipse">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7" name="Freeform 30"/>
          <p:cNvSpPr>
            <a:spLocks noEditPoints="1"/>
          </p:cNvSpPr>
          <p:nvPr/>
        </p:nvSpPr>
        <p:spPr bwMode="auto">
          <a:xfrm>
            <a:off x="7362312" y="1415023"/>
            <a:ext cx="192831" cy="365427"/>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8" name="Rectangle 31"/>
          <p:cNvSpPr>
            <a:spLocks noChangeArrowheads="1"/>
          </p:cNvSpPr>
          <p:nvPr/>
        </p:nvSpPr>
        <p:spPr bwMode="auto">
          <a:xfrm>
            <a:off x="7265897" y="1413833"/>
            <a:ext cx="48803" cy="355905"/>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39" name="Freeform 32"/>
          <p:cNvSpPr>
            <a:spLocks noEditPoints="1"/>
          </p:cNvSpPr>
          <p:nvPr/>
        </p:nvSpPr>
        <p:spPr bwMode="auto">
          <a:xfrm>
            <a:off x="5685159" y="3206448"/>
            <a:ext cx="421372" cy="308292"/>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40" name="Group 127"/>
          <p:cNvGrpSpPr/>
          <p:nvPr/>
        </p:nvGrpSpPr>
        <p:grpSpPr>
          <a:xfrm>
            <a:off x="6869522" y="3514739"/>
            <a:ext cx="380902" cy="490410"/>
            <a:chOff x="8610600" y="4127500"/>
            <a:chExt cx="508001" cy="654050"/>
          </a:xfrm>
          <a:solidFill>
            <a:srgbClr val="1D69A3"/>
          </a:solidFill>
        </p:grpSpPr>
        <p:sp>
          <p:nvSpPr>
            <p:cNvPr id="41"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2"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3"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4"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5"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6"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7"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48"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49" name="Freeform 41"/>
          <p:cNvSpPr>
            <a:spLocks noEditPoints="1"/>
          </p:cNvSpPr>
          <p:nvPr/>
        </p:nvSpPr>
        <p:spPr bwMode="auto">
          <a:xfrm>
            <a:off x="7184956" y="3019568"/>
            <a:ext cx="321385" cy="292817"/>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0" name="Freeform 42"/>
          <p:cNvSpPr>
            <a:spLocks/>
          </p:cNvSpPr>
          <p:nvPr/>
        </p:nvSpPr>
        <p:spPr bwMode="auto">
          <a:xfrm>
            <a:off x="7268278" y="3289769"/>
            <a:ext cx="69038" cy="148790"/>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1" name="Freeform 43"/>
          <p:cNvSpPr>
            <a:spLocks/>
          </p:cNvSpPr>
          <p:nvPr/>
        </p:nvSpPr>
        <p:spPr bwMode="auto">
          <a:xfrm>
            <a:off x="7239710" y="3335001"/>
            <a:ext cx="97606" cy="201164"/>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2" name="Freeform 44"/>
          <p:cNvSpPr>
            <a:spLocks/>
          </p:cNvSpPr>
          <p:nvPr/>
        </p:nvSpPr>
        <p:spPr bwMode="auto">
          <a:xfrm>
            <a:off x="6348164" y="1081735"/>
            <a:ext cx="392804" cy="35947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3" name="Freeform 45"/>
          <p:cNvSpPr>
            <a:spLocks noEditPoints="1"/>
          </p:cNvSpPr>
          <p:nvPr/>
        </p:nvSpPr>
        <p:spPr bwMode="auto">
          <a:xfrm>
            <a:off x="6231513" y="3076703"/>
            <a:ext cx="478507" cy="396375"/>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4" name="Freeform 46"/>
          <p:cNvSpPr>
            <a:spLocks noEditPoints="1"/>
          </p:cNvSpPr>
          <p:nvPr/>
        </p:nvSpPr>
        <p:spPr bwMode="auto">
          <a:xfrm>
            <a:off x="7077827" y="2287524"/>
            <a:ext cx="614203" cy="716570"/>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5" name="Freeform 47"/>
          <p:cNvSpPr>
            <a:spLocks noEditPoints="1"/>
          </p:cNvSpPr>
          <p:nvPr/>
        </p:nvSpPr>
        <p:spPr bwMode="auto">
          <a:xfrm>
            <a:off x="7543240" y="2497020"/>
            <a:ext cx="265441" cy="521358"/>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56" name="Freeform 48"/>
          <p:cNvSpPr>
            <a:spLocks noEditPoints="1"/>
          </p:cNvSpPr>
          <p:nvPr/>
        </p:nvSpPr>
        <p:spPr bwMode="auto">
          <a:xfrm>
            <a:off x="6617175" y="2563678"/>
            <a:ext cx="434465" cy="434465"/>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57" name="Freeform 49"/>
          <p:cNvSpPr>
            <a:spLocks/>
          </p:cNvSpPr>
          <p:nvPr/>
        </p:nvSpPr>
        <p:spPr bwMode="auto">
          <a:xfrm>
            <a:off x="6696927" y="2701754"/>
            <a:ext cx="216637" cy="11427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grpSp>
        <p:nvGrpSpPr>
          <p:cNvPr id="58" name="Group 126"/>
          <p:cNvGrpSpPr/>
          <p:nvPr/>
        </p:nvGrpSpPr>
        <p:grpSpPr>
          <a:xfrm>
            <a:off x="6790961" y="3123125"/>
            <a:ext cx="340430" cy="323766"/>
            <a:chOff x="8505825" y="3605213"/>
            <a:chExt cx="454025" cy="431800"/>
          </a:xfrm>
          <a:solidFill>
            <a:srgbClr val="1D69A3"/>
          </a:solidFill>
        </p:grpSpPr>
        <p:sp>
          <p:nvSpPr>
            <p:cNvPr id="59"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sp>
          <p:nvSpPr>
            <p:cNvPr id="60"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id-ID" sz="1012"/>
            </a:p>
          </p:txBody>
        </p:sp>
      </p:grpSp>
      <p:sp>
        <p:nvSpPr>
          <p:cNvPr id="61" name="Freeform 52"/>
          <p:cNvSpPr>
            <a:spLocks/>
          </p:cNvSpPr>
          <p:nvPr/>
        </p:nvSpPr>
        <p:spPr bwMode="auto">
          <a:xfrm>
            <a:off x="5741103" y="1196005"/>
            <a:ext cx="509455" cy="41423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2" name="Freeform 53"/>
          <p:cNvSpPr>
            <a:spLocks/>
          </p:cNvSpPr>
          <p:nvPr/>
        </p:nvSpPr>
        <p:spPr bwMode="auto">
          <a:xfrm>
            <a:off x="6127956" y="1173390"/>
            <a:ext cx="140457" cy="192831"/>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3" name="Freeform 54"/>
          <p:cNvSpPr>
            <a:spLocks/>
          </p:cNvSpPr>
          <p:nvPr/>
        </p:nvSpPr>
        <p:spPr bwMode="auto">
          <a:xfrm>
            <a:off x="5807761" y="1305514"/>
            <a:ext cx="385662" cy="252347"/>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4" name="Freeform 55"/>
          <p:cNvSpPr>
            <a:spLocks noEditPoints="1"/>
          </p:cNvSpPr>
          <p:nvPr/>
        </p:nvSpPr>
        <p:spPr bwMode="auto">
          <a:xfrm>
            <a:off x="5493518" y="1526913"/>
            <a:ext cx="222589" cy="390423"/>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65" name="Freeform 56"/>
          <p:cNvSpPr>
            <a:spLocks noEditPoints="1"/>
          </p:cNvSpPr>
          <p:nvPr/>
        </p:nvSpPr>
        <p:spPr bwMode="auto">
          <a:xfrm>
            <a:off x="5291164" y="2344660"/>
            <a:ext cx="416610" cy="453510"/>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6" name="Freeform 57"/>
          <p:cNvSpPr>
            <a:spLocks noEditPoints="1"/>
          </p:cNvSpPr>
          <p:nvPr/>
        </p:nvSpPr>
        <p:spPr bwMode="auto">
          <a:xfrm>
            <a:off x="6827861" y="1172199"/>
            <a:ext cx="396375" cy="38923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7" name="Freeform 58"/>
          <p:cNvSpPr>
            <a:spLocks noEditPoints="1"/>
          </p:cNvSpPr>
          <p:nvPr/>
        </p:nvSpPr>
        <p:spPr bwMode="auto">
          <a:xfrm>
            <a:off x="5427670" y="2795994"/>
            <a:ext cx="385662" cy="390423"/>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8" name="Rectangle 59"/>
          <p:cNvSpPr>
            <a:spLocks noChangeArrowheads="1"/>
          </p:cNvSpPr>
          <p:nvPr/>
        </p:nvSpPr>
        <p:spPr bwMode="auto">
          <a:xfrm>
            <a:off x="6924276" y="2425601"/>
            <a:ext cx="47017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69" name="Rectangle 60"/>
          <p:cNvSpPr>
            <a:spLocks noChangeArrowheads="1"/>
          </p:cNvSpPr>
          <p:nvPr/>
        </p:nvSpPr>
        <p:spPr bwMode="auto">
          <a:xfrm>
            <a:off x="6943321" y="2377988"/>
            <a:ext cx="43208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0" name="Rectangle 61"/>
          <p:cNvSpPr>
            <a:spLocks noChangeArrowheads="1"/>
          </p:cNvSpPr>
          <p:nvPr/>
        </p:nvSpPr>
        <p:spPr bwMode="auto">
          <a:xfrm>
            <a:off x="7113536" y="2329185"/>
            <a:ext cx="9165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1" name="Rectangle 62"/>
          <p:cNvSpPr>
            <a:spLocks noChangeArrowheads="1"/>
          </p:cNvSpPr>
          <p:nvPr/>
        </p:nvSpPr>
        <p:spPr bwMode="auto">
          <a:xfrm>
            <a:off x="7130201" y="2154209"/>
            <a:ext cx="58326" cy="190450"/>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2" name="Rectangle 63"/>
          <p:cNvSpPr>
            <a:spLocks noChangeArrowheads="1"/>
          </p:cNvSpPr>
          <p:nvPr/>
        </p:nvSpPr>
        <p:spPr bwMode="auto">
          <a:xfrm>
            <a:off x="7113536" y="2144687"/>
            <a:ext cx="9165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3" name="Rectangle 64"/>
          <p:cNvSpPr>
            <a:spLocks noChangeArrowheads="1"/>
          </p:cNvSpPr>
          <p:nvPr/>
        </p:nvSpPr>
        <p:spPr bwMode="auto">
          <a:xfrm>
            <a:off x="7252803" y="2329185"/>
            <a:ext cx="89274"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4" name="Rectangle 65"/>
          <p:cNvSpPr>
            <a:spLocks noChangeArrowheads="1"/>
          </p:cNvSpPr>
          <p:nvPr/>
        </p:nvSpPr>
        <p:spPr bwMode="auto">
          <a:xfrm>
            <a:off x="7268277" y="2154209"/>
            <a:ext cx="57135" cy="190450"/>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5" name="Rectangle 66"/>
          <p:cNvSpPr>
            <a:spLocks noChangeArrowheads="1"/>
          </p:cNvSpPr>
          <p:nvPr/>
        </p:nvSpPr>
        <p:spPr bwMode="auto">
          <a:xfrm>
            <a:off x="7252803" y="2144687"/>
            <a:ext cx="89274"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6" name="Rectangle 67"/>
          <p:cNvSpPr>
            <a:spLocks noChangeArrowheads="1"/>
          </p:cNvSpPr>
          <p:nvPr/>
        </p:nvSpPr>
        <p:spPr bwMode="auto">
          <a:xfrm>
            <a:off x="6976650" y="2329185"/>
            <a:ext cx="9165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7" name="Rectangle 68"/>
          <p:cNvSpPr>
            <a:spLocks noChangeArrowheads="1"/>
          </p:cNvSpPr>
          <p:nvPr/>
        </p:nvSpPr>
        <p:spPr bwMode="auto">
          <a:xfrm>
            <a:off x="6992125" y="2154209"/>
            <a:ext cx="59516" cy="190450"/>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8" name="Rectangle 69"/>
          <p:cNvSpPr>
            <a:spLocks noChangeArrowheads="1"/>
          </p:cNvSpPr>
          <p:nvPr/>
        </p:nvSpPr>
        <p:spPr bwMode="auto">
          <a:xfrm>
            <a:off x="6976650" y="2144687"/>
            <a:ext cx="9165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79" name="Rectangle 70"/>
          <p:cNvSpPr>
            <a:spLocks noChangeArrowheads="1"/>
          </p:cNvSpPr>
          <p:nvPr/>
        </p:nvSpPr>
        <p:spPr bwMode="auto">
          <a:xfrm>
            <a:off x="6943321" y="2092313"/>
            <a:ext cx="432085" cy="23806"/>
          </a:xfrm>
          <a:prstGeom prst="rect">
            <a:avLst/>
          </a:pr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0" name="Freeform 71"/>
          <p:cNvSpPr>
            <a:spLocks/>
          </p:cNvSpPr>
          <p:nvPr/>
        </p:nvSpPr>
        <p:spPr bwMode="auto">
          <a:xfrm>
            <a:off x="6943321" y="1954236"/>
            <a:ext cx="432085" cy="138077"/>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1" name="Freeform 72"/>
          <p:cNvSpPr>
            <a:spLocks noEditPoints="1"/>
          </p:cNvSpPr>
          <p:nvPr/>
        </p:nvSpPr>
        <p:spPr bwMode="auto">
          <a:xfrm>
            <a:off x="5755387" y="2079219"/>
            <a:ext cx="599919" cy="391614"/>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2" name="Freeform 73"/>
          <p:cNvSpPr>
            <a:spLocks noEditPoints="1"/>
          </p:cNvSpPr>
          <p:nvPr/>
        </p:nvSpPr>
        <p:spPr bwMode="auto">
          <a:xfrm>
            <a:off x="7079017" y="2508923"/>
            <a:ext cx="140457" cy="24520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3" name="Freeform 74"/>
          <p:cNvSpPr>
            <a:spLocks noEditPoints="1"/>
          </p:cNvSpPr>
          <p:nvPr/>
        </p:nvSpPr>
        <p:spPr bwMode="auto">
          <a:xfrm>
            <a:off x="5852992" y="1668561"/>
            <a:ext cx="282105" cy="345191"/>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4" name="Freeform 75"/>
          <p:cNvSpPr>
            <a:spLocks noEditPoints="1"/>
          </p:cNvSpPr>
          <p:nvPr/>
        </p:nvSpPr>
        <p:spPr bwMode="auto">
          <a:xfrm>
            <a:off x="6395777" y="2031606"/>
            <a:ext cx="427323" cy="428513"/>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5" name="Freeform 76"/>
          <p:cNvSpPr>
            <a:spLocks noEditPoints="1"/>
          </p:cNvSpPr>
          <p:nvPr/>
        </p:nvSpPr>
        <p:spPr bwMode="auto">
          <a:xfrm>
            <a:off x="5969643" y="2583913"/>
            <a:ext cx="482078" cy="365427"/>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1D69A3"/>
          </a:solidFill>
          <a:ln>
            <a:noFill/>
          </a:ln>
        </p:spPr>
        <p:txBody>
          <a:bodyPr vert="horz" wrap="square" lIns="68562" tIns="34281" rIns="68562" bIns="34281" numCol="1" anchor="t" anchorCtr="0" compatLnSpc="1">
            <a:prstTxWarp prst="textNoShape">
              <a:avLst/>
            </a:prstTxWarp>
          </a:bodyPr>
          <a:lstStyle/>
          <a:p>
            <a:endParaRPr lang="id-ID" sz="1012"/>
          </a:p>
        </p:txBody>
      </p:sp>
      <p:sp>
        <p:nvSpPr>
          <p:cNvPr id="86" name="Freeform 77"/>
          <p:cNvSpPr>
            <a:spLocks/>
          </p:cNvSpPr>
          <p:nvPr/>
        </p:nvSpPr>
        <p:spPr bwMode="auto">
          <a:xfrm>
            <a:off x="6180330" y="2048271"/>
            <a:ext cx="160693" cy="120222"/>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7" name="Freeform 78"/>
          <p:cNvSpPr>
            <a:spLocks/>
          </p:cNvSpPr>
          <p:nvPr/>
        </p:nvSpPr>
        <p:spPr bwMode="auto">
          <a:xfrm>
            <a:off x="6251748" y="2017323"/>
            <a:ext cx="44042" cy="54754"/>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8" name="Freeform 79"/>
          <p:cNvSpPr>
            <a:spLocks noEditPoints="1"/>
          </p:cNvSpPr>
          <p:nvPr/>
        </p:nvSpPr>
        <p:spPr bwMode="auto">
          <a:xfrm>
            <a:off x="6001782" y="3019568"/>
            <a:ext cx="169025" cy="234492"/>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89" name="Freeform 80"/>
          <p:cNvSpPr>
            <a:spLocks noEditPoints="1"/>
          </p:cNvSpPr>
          <p:nvPr/>
        </p:nvSpPr>
        <p:spPr bwMode="auto">
          <a:xfrm>
            <a:off x="7300416" y="1817350"/>
            <a:ext cx="211876" cy="232112"/>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0" name="Freeform 81"/>
          <p:cNvSpPr>
            <a:spLocks noEditPoints="1"/>
          </p:cNvSpPr>
          <p:nvPr/>
        </p:nvSpPr>
        <p:spPr bwMode="auto">
          <a:xfrm>
            <a:off x="6241035" y="1505487"/>
            <a:ext cx="320195" cy="460652"/>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1" name="Freeform 82"/>
          <p:cNvSpPr>
            <a:spLocks noEditPoints="1"/>
          </p:cNvSpPr>
          <p:nvPr/>
        </p:nvSpPr>
        <p:spPr bwMode="auto">
          <a:xfrm>
            <a:off x="6126765" y="1440020"/>
            <a:ext cx="184499" cy="163074"/>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2" name="Freeform 83"/>
          <p:cNvSpPr>
            <a:spLocks/>
          </p:cNvSpPr>
          <p:nvPr/>
        </p:nvSpPr>
        <p:spPr bwMode="auto">
          <a:xfrm>
            <a:off x="6074391" y="1537626"/>
            <a:ext cx="80941" cy="51184"/>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3" name="Freeform 84"/>
          <p:cNvSpPr>
            <a:spLocks/>
          </p:cNvSpPr>
          <p:nvPr/>
        </p:nvSpPr>
        <p:spPr bwMode="auto">
          <a:xfrm>
            <a:off x="6023208" y="1544768"/>
            <a:ext cx="109509" cy="66658"/>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4" name="Freeform 85"/>
          <p:cNvSpPr>
            <a:spLocks noEditPoints="1"/>
          </p:cNvSpPr>
          <p:nvPr/>
        </p:nvSpPr>
        <p:spPr bwMode="auto">
          <a:xfrm>
            <a:off x="5960121" y="2413697"/>
            <a:ext cx="334479" cy="119032"/>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5" name="Freeform 86"/>
          <p:cNvSpPr>
            <a:spLocks/>
          </p:cNvSpPr>
          <p:nvPr/>
        </p:nvSpPr>
        <p:spPr bwMode="auto">
          <a:xfrm>
            <a:off x="7345648" y="2720799"/>
            <a:ext cx="184499" cy="23687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6" name="Freeform 87"/>
          <p:cNvSpPr>
            <a:spLocks/>
          </p:cNvSpPr>
          <p:nvPr/>
        </p:nvSpPr>
        <p:spPr bwMode="auto">
          <a:xfrm>
            <a:off x="7450396" y="2712467"/>
            <a:ext cx="89274" cy="61896"/>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7" name="Freeform 88"/>
          <p:cNvSpPr>
            <a:spLocks/>
          </p:cNvSpPr>
          <p:nvPr/>
        </p:nvSpPr>
        <p:spPr bwMode="auto">
          <a:xfrm>
            <a:off x="7381357" y="2761270"/>
            <a:ext cx="122603" cy="170215"/>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8" name="Freeform 89"/>
          <p:cNvSpPr>
            <a:spLocks noEditPoints="1"/>
          </p:cNvSpPr>
          <p:nvPr/>
        </p:nvSpPr>
        <p:spPr bwMode="auto">
          <a:xfrm>
            <a:off x="7095681" y="1792354"/>
            <a:ext cx="166644" cy="121412"/>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99" name="Freeform 90"/>
          <p:cNvSpPr>
            <a:spLocks/>
          </p:cNvSpPr>
          <p:nvPr/>
        </p:nvSpPr>
        <p:spPr bwMode="auto">
          <a:xfrm>
            <a:off x="5706584" y="2587484"/>
            <a:ext cx="154741" cy="199973"/>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0" name="Freeform 91"/>
          <p:cNvSpPr>
            <a:spLocks/>
          </p:cNvSpPr>
          <p:nvPr/>
        </p:nvSpPr>
        <p:spPr bwMode="auto">
          <a:xfrm>
            <a:off x="5697062" y="2580342"/>
            <a:ext cx="76180" cy="52374"/>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1" name="Freeform 92"/>
          <p:cNvSpPr>
            <a:spLocks/>
          </p:cNvSpPr>
          <p:nvPr/>
        </p:nvSpPr>
        <p:spPr bwMode="auto">
          <a:xfrm>
            <a:off x="5728010" y="2623193"/>
            <a:ext cx="104748" cy="14402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2" name="Freeform 93"/>
          <p:cNvSpPr>
            <a:spLocks noEditPoints="1"/>
          </p:cNvSpPr>
          <p:nvPr/>
        </p:nvSpPr>
        <p:spPr bwMode="auto">
          <a:xfrm>
            <a:off x="6726684" y="3825412"/>
            <a:ext cx="164263" cy="179738"/>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3" name="Freeform 94"/>
          <p:cNvSpPr>
            <a:spLocks/>
          </p:cNvSpPr>
          <p:nvPr/>
        </p:nvSpPr>
        <p:spPr bwMode="auto">
          <a:xfrm>
            <a:off x="6527901" y="2641048"/>
            <a:ext cx="47613" cy="45232"/>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4" name="Freeform 95"/>
          <p:cNvSpPr>
            <a:spLocks/>
          </p:cNvSpPr>
          <p:nvPr/>
        </p:nvSpPr>
        <p:spPr bwMode="auto">
          <a:xfrm>
            <a:off x="6517188" y="2504162"/>
            <a:ext cx="44042" cy="147599"/>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5" name="Freeform 96"/>
          <p:cNvSpPr>
            <a:spLocks/>
          </p:cNvSpPr>
          <p:nvPr/>
        </p:nvSpPr>
        <p:spPr bwMode="auto">
          <a:xfrm>
            <a:off x="6548137" y="2527968"/>
            <a:ext cx="95225" cy="127364"/>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6" name="Freeform 97"/>
          <p:cNvSpPr>
            <a:spLocks/>
          </p:cNvSpPr>
          <p:nvPr/>
        </p:nvSpPr>
        <p:spPr bwMode="auto">
          <a:xfrm>
            <a:off x="6539805" y="2675567"/>
            <a:ext cx="11903" cy="23806"/>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7" name="Freeform 98"/>
          <p:cNvSpPr>
            <a:spLocks noEditPoints="1"/>
          </p:cNvSpPr>
          <p:nvPr/>
        </p:nvSpPr>
        <p:spPr bwMode="auto">
          <a:xfrm>
            <a:off x="6501715" y="1469778"/>
            <a:ext cx="165454" cy="17735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1D69A3"/>
          </a:solidFill>
          <a:ln>
            <a:noFill/>
          </a:ln>
          <a:extLst/>
        </p:spPr>
        <p:txBody>
          <a:bodyPr vert="horz" wrap="square" lIns="68562" tIns="34281" rIns="68562" bIns="34281" numCol="1" anchor="t" anchorCtr="0" compatLnSpc="1">
            <a:prstTxWarp prst="textNoShape">
              <a:avLst/>
            </a:prstTxWarp>
          </a:bodyPr>
          <a:lstStyle/>
          <a:p>
            <a:endParaRPr lang="id-ID" sz="1012"/>
          </a:p>
        </p:txBody>
      </p:sp>
      <p:sp>
        <p:nvSpPr>
          <p:cNvPr id="108" name="燕尾形 107"/>
          <p:cNvSpPr/>
          <p:nvPr/>
        </p:nvSpPr>
        <p:spPr>
          <a:xfrm rot="5400000">
            <a:off x="1950555" y="1837622"/>
            <a:ext cx="269960" cy="431936"/>
          </a:xfrm>
          <a:prstGeom prst="chevron">
            <a:avLst/>
          </a:prstGeom>
          <a:solidFill>
            <a:srgbClr val="F8D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09" name="直接连接符 108"/>
          <p:cNvCxnSpPr/>
          <p:nvPr/>
        </p:nvCxnSpPr>
        <p:spPr>
          <a:xfrm>
            <a:off x="2085535" y="2269557"/>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2338218" y="1447670"/>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2328499" y="1758642"/>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2" name="燕尾形 111"/>
          <p:cNvSpPr/>
          <p:nvPr/>
        </p:nvSpPr>
        <p:spPr>
          <a:xfrm rot="5400000">
            <a:off x="1950555" y="2863469"/>
            <a:ext cx="269960" cy="431936"/>
          </a:xfrm>
          <a:prstGeom prst="chevron">
            <a:avLst/>
          </a:prstGeom>
          <a:solidFill>
            <a:srgbClr val="F57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3" name="直接连接符 112"/>
          <p:cNvCxnSpPr/>
          <p:nvPr/>
        </p:nvCxnSpPr>
        <p:spPr>
          <a:xfrm>
            <a:off x="2085535" y="3295404"/>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2338218" y="2473517"/>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5" name="矩形 47"/>
          <p:cNvSpPr>
            <a:spLocks noChangeArrowheads="1"/>
          </p:cNvSpPr>
          <p:nvPr/>
        </p:nvSpPr>
        <p:spPr bwMode="auto">
          <a:xfrm>
            <a:off x="2328499" y="2784489"/>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
        <p:nvSpPr>
          <p:cNvPr id="116" name="燕尾形 115"/>
          <p:cNvSpPr/>
          <p:nvPr/>
        </p:nvSpPr>
        <p:spPr>
          <a:xfrm rot="5400000">
            <a:off x="1950555" y="3943307"/>
            <a:ext cx="269960" cy="431936"/>
          </a:xfrm>
          <a:prstGeom prst="chevron">
            <a:avLst/>
          </a:prstGeom>
          <a:solidFill>
            <a:srgbClr val="84C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chemeClr val="tx1"/>
              </a:solidFill>
            </a:endParaRPr>
          </a:p>
        </p:txBody>
      </p:sp>
      <p:cxnSp>
        <p:nvCxnSpPr>
          <p:cNvPr id="117" name="直接连接符 116"/>
          <p:cNvCxnSpPr/>
          <p:nvPr/>
        </p:nvCxnSpPr>
        <p:spPr>
          <a:xfrm>
            <a:off x="2085535" y="4375243"/>
            <a:ext cx="272659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18" name="矩形 117"/>
          <p:cNvSpPr/>
          <p:nvPr/>
        </p:nvSpPr>
        <p:spPr>
          <a:xfrm>
            <a:off x="2338218" y="3553356"/>
            <a:ext cx="984835" cy="323141"/>
          </a:xfrm>
          <a:prstGeom prst="rect">
            <a:avLst/>
          </a:prstGeom>
        </p:spPr>
        <p:txBody>
          <a:bodyPr wrap="none" lIns="68555" tIns="34278" rIns="68555" bIns="34278">
            <a:spAutoFit/>
          </a:bodyPr>
          <a:lstStyle/>
          <a:p>
            <a:r>
              <a:rPr lang="zh-CN" altLang="en-US" sz="1650" b="1" dirty="0">
                <a:solidFill>
                  <a:schemeClr val="tx1">
                    <a:lumMod val="75000"/>
                    <a:lumOff val="25000"/>
                  </a:schemeClr>
                </a:solidFill>
                <a:latin typeface="微软雅黑" pitchFamily="34" charset="-122"/>
                <a:ea typeface="微软雅黑" pitchFamily="34" charset="-122"/>
              </a:rPr>
              <a:t>添加标题</a:t>
            </a:r>
            <a:endParaRPr lang="en-US" altLang="zh-CN" sz="1650" b="1" dirty="0">
              <a:solidFill>
                <a:schemeClr val="tx1">
                  <a:lumMod val="75000"/>
                  <a:lumOff val="25000"/>
                </a:schemeClr>
              </a:solidFill>
              <a:latin typeface="微软雅黑" pitchFamily="34" charset="-122"/>
              <a:ea typeface="微软雅黑" pitchFamily="34" charset="-122"/>
            </a:endParaRPr>
          </a:p>
        </p:txBody>
      </p:sp>
      <p:sp>
        <p:nvSpPr>
          <p:cNvPr id="119" name="矩形 47"/>
          <p:cNvSpPr>
            <a:spLocks noChangeArrowheads="1"/>
          </p:cNvSpPr>
          <p:nvPr/>
        </p:nvSpPr>
        <p:spPr bwMode="auto">
          <a:xfrm>
            <a:off x="2328499" y="3864328"/>
            <a:ext cx="2483629"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86132314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3"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0-#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6"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6"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additive="base">
                                        <p:cTn id="73" dur="500" fill="hold"/>
                                        <p:tgtEl>
                                          <p:spTgt spid="27"/>
                                        </p:tgtEl>
                                        <p:attrNameLst>
                                          <p:attrName>ppt_x</p:attrName>
                                        </p:attrNameLst>
                                      </p:cBhvr>
                                      <p:tavLst>
                                        <p:tav tm="0">
                                          <p:val>
                                            <p:strVal val="1+#ppt_w/2"/>
                                          </p:val>
                                        </p:tav>
                                        <p:tav tm="100000">
                                          <p:val>
                                            <p:strVal val="#ppt_x"/>
                                          </p:val>
                                        </p:tav>
                                      </p:tavLst>
                                    </p:anim>
                                    <p:anim calcmode="lin" valueType="num">
                                      <p:cBhvr additive="base">
                                        <p:cTn id="74" dur="500" fill="hold"/>
                                        <p:tgtEl>
                                          <p:spTgt spid="2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additive="base">
                                        <p:cTn id="77" dur="500" fill="hold"/>
                                        <p:tgtEl>
                                          <p:spTgt spid="28"/>
                                        </p:tgtEl>
                                        <p:attrNameLst>
                                          <p:attrName>ppt_x</p:attrName>
                                        </p:attrNameLst>
                                      </p:cBhvr>
                                      <p:tavLst>
                                        <p:tav tm="0">
                                          <p:val>
                                            <p:strVal val="#ppt_x"/>
                                          </p:val>
                                        </p:tav>
                                        <p:tav tm="100000">
                                          <p:val>
                                            <p:strVal val="#ppt_x"/>
                                          </p:val>
                                        </p:tav>
                                      </p:tavLst>
                                    </p:anim>
                                    <p:anim calcmode="lin" valueType="num">
                                      <p:cBhvr additive="base">
                                        <p:cTn id="78" dur="500" fill="hold"/>
                                        <p:tgtEl>
                                          <p:spTgt spid="2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additive="base">
                                        <p:cTn id="85" dur="500" fill="hold"/>
                                        <p:tgtEl>
                                          <p:spTgt spid="30"/>
                                        </p:tgtEl>
                                        <p:attrNameLst>
                                          <p:attrName>ppt_x</p:attrName>
                                        </p:attrNameLst>
                                      </p:cBhvr>
                                      <p:tavLst>
                                        <p:tav tm="0">
                                          <p:val>
                                            <p:strVal val="#ppt_x"/>
                                          </p:val>
                                        </p:tav>
                                        <p:tav tm="100000">
                                          <p:val>
                                            <p:strVal val="#ppt_x"/>
                                          </p:val>
                                        </p:tav>
                                      </p:tavLst>
                                    </p:anim>
                                    <p:anim calcmode="lin" valueType="num">
                                      <p:cBhvr additive="base">
                                        <p:cTn id="86" dur="500" fill="hold"/>
                                        <p:tgtEl>
                                          <p:spTgt spid="3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additive="base">
                                        <p:cTn id="89" dur="500" fill="hold"/>
                                        <p:tgtEl>
                                          <p:spTgt spid="31"/>
                                        </p:tgtEl>
                                        <p:attrNameLst>
                                          <p:attrName>ppt_x</p:attrName>
                                        </p:attrNameLst>
                                      </p:cBhvr>
                                      <p:tavLst>
                                        <p:tav tm="0">
                                          <p:val>
                                            <p:strVal val="#ppt_x"/>
                                          </p:val>
                                        </p:tav>
                                        <p:tav tm="100000">
                                          <p:val>
                                            <p:strVal val="#ppt_x"/>
                                          </p:val>
                                        </p:tav>
                                      </p:tavLst>
                                    </p:anim>
                                    <p:anim calcmode="lin" valueType="num">
                                      <p:cBhvr additive="base">
                                        <p:cTn id="90" dur="500" fill="hold"/>
                                        <p:tgtEl>
                                          <p:spTgt spid="3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 calcmode="lin" valueType="num">
                                      <p:cBhvr additive="base">
                                        <p:cTn id="93" dur="500" fill="hold"/>
                                        <p:tgtEl>
                                          <p:spTgt spid="32"/>
                                        </p:tgtEl>
                                        <p:attrNameLst>
                                          <p:attrName>ppt_x</p:attrName>
                                        </p:attrNameLst>
                                      </p:cBhvr>
                                      <p:tavLst>
                                        <p:tav tm="0">
                                          <p:val>
                                            <p:strVal val="#ppt_x"/>
                                          </p:val>
                                        </p:tav>
                                        <p:tav tm="100000">
                                          <p:val>
                                            <p:strVal val="#ppt_x"/>
                                          </p:val>
                                        </p:tav>
                                      </p:tavLst>
                                    </p:anim>
                                    <p:anim calcmode="lin" valueType="num">
                                      <p:cBhvr additive="base">
                                        <p:cTn id="94" dur="500" fill="hold"/>
                                        <p:tgtEl>
                                          <p:spTgt spid="3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additive="base">
                                        <p:cTn id="97" dur="500" fill="hold"/>
                                        <p:tgtEl>
                                          <p:spTgt spid="33"/>
                                        </p:tgtEl>
                                        <p:attrNameLst>
                                          <p:attrName>ppt_x</p:attrName>
                                        </p:attrNameLst>
                                      </p:cBhvr>
                                      <p:tavLst>
                                        <p:tav tm="0">
                                          <p:val>
                                            <p:strVal val="#ppt_x"/>
                                          </p:val>
                                        </p:tav>
                                        <p:tav tm="100000">
                                          <p:val>
                                            <p:strVal val="#ppt_x"/>
                                          </p:val>
                                        </p:tav>
                                      </p:tavLst>
                                    </p:anim>
                                    <p:anim calcmode="lin" valueType="num">
                                      <p:cBhvr additive="base">
                                        <p:cTn id="98" dur="500" fill="hold"/>
                                        <p:tgtEl>
                                          <p:spTgt spid="3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fill="hold"/>
                                        <p:tgtEl>
                                          <p:spTgt spid="34"/>
                                        </p:tgtEl>
                                        <p:attrNameLst>
                                          <p:attrName>ppt_x</p:attrName>
                                        </p:attrNameLst>
                                      </p:cBhvr>
                                      <p:tavLst>
                                        <p:tav tm="0">
                                          <p:val>
                                            <p:strVal val="#ppt_x"/>
                                          </p:val>
                                        </p:tav>
                                        <p:tav tm="100000">
                                          <p:val>
                                            <p:strVal val="#ppt_x"/>
                                          </p:val>
                                        </p:tav>
                                      </p:tavLst>
                                    </p:anim>
                                    <p:anim calcmode="lin" valueType="num">
                                      <p:cBhvr additive="base">
                                        <p:cTn id="102" dur="500" fill="hold"/>
                                        <p:tgtEl>
                                          <p:spTgt spid="34"/>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 calcmode="lin" valueType="num">
                                      <p:cBhvr additive="base">
                                        <p:cTn id="105" dur="500" fill="hold"/>
                                        <p:tgtEl>
                                          <p:spTgt spid="35"/>
                                        </p:tgtEl>
                                        <p:attrNameLst>
                                          <p:attrName>ppt_x</p:attrName>
                                        </p:attrNameLst>
                                      </p:cBhvr>
                                      <p:tavLst>
                                        <p:tav tm="0">
                                          <p:val>
                                            <p:strVal val="#ppt_x"/>
                                          </p:val>
                                        </p:tav>
                                        <p:tav tm="100000">
                                          <p:val>
                                            <p:strVal val="#ppt_x"/>
                                          </p:val>
                                        </p:tav>
                                      </p:tavLst>
                                    </p:anim>
                                    <p:anim calcmode="lin" valueType="num">
                                      <p:cBhvr additive="base">
                                        <p:cTn id="106" dur="500" fill="hold"/>
                                        <p:tgtEl>
                                          <p:spTgt spid="35"/>
                                        </p:tgtEl>
                                        <p:attrNameLst>
                                          <p:attrName>ppt_y</p:attrName>
                                        </p:attrNameLst>
                                      </p:cBhvr>
                                      <p:tavLst>
                                        <p:tav tm="0">
                                          <p:val>
                                            <p:strVal val="0-#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ppt_x"/>
                                          </p:val>
                                        </p:tav>
                                        <p:tav tm="100000">
                                          <p:val>
                                            <p:strVal val="#ppt_x"/>
                                          </p:val>
                                        </p:tav>
                                      </p:tavLst>
                                    </p:anim>
                                    <p:anim calcmode="lin" valueType="num">
                                      <p:cBhvr additive="base">
                                        <p:cTn id="110" dur="500" fill="hold"/>
                                        <p:tgtEl>
                                          <p:spTgt spid="36"/>
                                        </p:tgtEl>
                                        <p:attrNameLst>
                                          <p:attrName>ppt_y</p:attrName>
                                        </p:attrNameLst>
                                      </p:cBhvr>
                                      <p:tavLst>
                                        <p:tav tm="0">
                                          <p:val>
                                            <p:strVal val="1+#ppt_h/2"/>
                                          </p:val>
                                        </p:tav>
                                        <p:tav tm="100000">
                                          <p:val>
                                            <p:strVal val="#ppt_y"/>
                                          </p:val>
                                        </p:tav>
                                      </p:tavLst>
                                    </p:anim>
                                  </p:childTnLst>
                                </p:cTn>
                              </p:par>
                              <p:par>
                                <p:cTn id="111" presetID="2" presetClass="entr" presetSubtype="9" fill="hold" grpId="0" nodeType="withEffect">
                                  <p:stCondLst>
                                    <p:cond delay="0"/>
                                  </p:stCondLst>
                                  <p:childTnLst>
                                    <p:set>
                                      <p:cBhvr>
                                        <p:cTn id="112" dur="1" fill="hold">
                                          <p:stCondLst>
                                            <p:cond delay="0"/>
                                          </p:stCondLst>
                                        </p:cTn>
                                        <p:tgtEl>
                                          <p:spTgt spid="37"/>
                                        </p:tgtEl>
                                        <p:attrNameLst>
                                          <p:attrName>style.visibility</p:attrName>
                                        </p:attrNameLst>
                                      </p:cBhvr>
                                      <p:to>
                                        <p:strVal val="visible"/>
                                      </p:to>
                                    </p:set>
                                    <p:anim calcmode="lin" valueType="num">
                                      <p:cBhvr additive="base">
                                        <p:cTn id="113" dur="500" fill="hold"/>
                                        <p:tgtEl>
                                          <p:spTgt spid="37"/>
                                        </p:tgtEl>
                                        <p:attrNameLst>
                                          <p:attrName>ppt_x</p:attrName>
                                        </p:attrNameLst>
                                      </p:cBhvr>
                                      <p:tavLst>
                                        <p:tav tm="0">
                                          <p:val>
                                            <p:strVal val="0-#ppt_w/2"/>
                                          </p:val>
                                        </p:tav>
                                        <p:tav tm="100000">
                                          <p:val>
                                            <p:strVal val="#ppt_x"/>
                                          </p:val>
                                        </p:tav>
                                      </p:tavLst>
                                    </p:anim>
                                    <p:anim calcmode="lin" valueType="num">
                                      <p:cBhvr additive="base">
                                        <p:cTn id="114" dur="500" fill="hold"/>
                                        <p:tgtEl>
                                          <p:spTgt spid="37"/>
                                        </p:tgtEl>
                                        <p:attrNameLst>
                                          <p:attrName>ppt_y</p:attrName>
                                        </p:attrNameLst>
                                      </p:cBhvr>
                                      <p:tavLst>
                                        <p:tav tm="0">
                                          <p:val>
                                            <p:strVal val="0-#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ppt_x"/>
                                          </p:val>
                                        </p:tav>
                                        <p:tav tm="100000">
                                          <p:val>
                                            <p:strVal val="#ppt_x"/>
                                          </p:val>
                                        </p:tav>
                                      </p:tavLst>
                                    </p:anim>
                                    <p:anim calcmode="lin" valueType="num">
                                      <p:cBhvr additive="base">
                                        <p:cTn id="118" dur="500" fill="hold"/>
                                        <p:tgtEl>
                                          <p:spTgt spid="38"/>
                                        </p:tgtEl>
                                        <p:attrNameLst>
                                          <p:attrName>ppt_y</p:attrName>
                                        </p:attrNameLst>
                                      </p:cBhvr>
                                      <p:tavLst>
                                        <p:tav tm="0">
                                          <p:val>
                                            <p:strVal val="1+#ppt_h/2"/>
                                          </p:val>
                                        </p:tav>
                                        <p:tav tm="100000">
                                          <p:val>
                                            <p:strVal val="#ppt_y"/>
                                          </p:val>
                                        </p:tav>
                                      </p:tavLst>
                                    </p:anim>
                                  </p:childTnLst>
                                </p:cTn>
                              </p:par>
                              <p:par>
                                <p:cTn id="119" presetID="2" presetClass="entr" presetSubtype="9" fill="hold" grpId="0" nodeType="withEffect">
                                  <p:stCondLst>
                                    <p:cond delay="0"/>
                                  </p:stCondLst>
                                  <p:childTnLst>
                                    <p:set>
                                      <p:cBhvr>
                                        <p:cTn id="120" dur="1" fill="hold">
                                          <p:stCondLst>
                                            <p:cond delay="0"/>
                                          </p:stCondLst>
                                        </p:cTn>
                                        <p:tgtEl>
                                          <p:spTgt spid="39"/>
                                        </p:tgtEl>
                                        <p:attrNameLst>
                                          <p:attrName>style.visibility</p:attrName>
                                        </p:attrNameLst>
                                      </p:cBhvr>
                                      <p:to>
                                        <p:strVal val="visible"/>
                                      </p:to>
                                    </p:set>
                                    <p:anim calcmode="lin" valueType="num">
                                      <p:cBhvr additive="base">
                                        <p:cTn id="121" dur="500" fill="hold"/>
                                        <p:tgtEl>
                                          <p:spTgt spid="39"/>
                                        </p:tgtEl>
                                        <p:attrNameLst>
                                          <p:attrName>ppt_x</p:attrName>
                                        </p:attrNameLst>
                                      </p:cBhvr>
                                      <p:tavLst>
                                        <p:tav tm="0">
                                          <p:val>
                                            <p:strVal val="0-#ppt_w/2"/>
                                          </p:val>
                                        </p:tav>
                                        <p:tav tm="100000">
                                          <p:val>
                                            <p:strVal val="#ppt_x"/>
                                          </p:val>
                                        </p:tav>
                                      </p:tavLst>
                                    </p:anim>
                                    <p:anim calcmode="lin" valueType="num">
                                      <p:cBhvr additive="base">
                                        <p:cTn id="122" dur="500" fill="hold"/>
                                        <p:tgtEl>
                                          <p:spTgt spid="39"/>
                                        </p:tgtEl>
                                        <p:attrNameLst>
                                          <p:attrName>ppt_y</p:attrName>
                                        </p:attrNameLst>
                                      </p:cBhvr>
                                      <p:tavLst>
                                        <p:tav tm="0">
                                          <p:val>
                                            <p:strVal val="0-#ppt_h/2"/>
                                          </p:val>
                                        </p:tav>
                                        <p:tav tm="100000">
                                          <p:val>
                                            <p:strVal val="#ppt_y"/>
                                          </p:val>
                                        </p:tav>
                                      </p:tavLst>
                                    </p:anim>
                                  </p:childTnLst>
                                </p:cTn>
                              </p:par>
                              <p:par>
                                <p:cTn id="123" presetID="2" presetClass="entr" presetSubtype="12" fill="hold" nodeType="withEffect">
                                  <p:stCondLst>
                                    <p:cond delay="0"/>
                                  </p:stCondLst>
                                  <p:childTnLst>
                                    <p:set>
                                      <p:cBhvr>
                                        <p:cTn id="124" dur="1" fill="hold">
                                          <p:stCondLst>
                                            <p:cond delay="0"/>
                                          </p:stCondLst>
                                        </p:cTn>
                                        <p:tgtEl>
                                          <p:spTgt spid="40"/>
                                        </p:tgtEl>
                                        <p:attrNameLst>
                                          <p:attrName>style.visibility</p:attrName>
                                        </p:attrNameLst>
                                      </p:cBhvr>
                                      <p:to>
                                        <p:strVal val="visible"/>
                                      </p:to>
                                    </p:set>
                                    <p:anim calcmode="lin" valueType="num">
                                      <p:cBhvr additive="base">
                                        <p:cTn id="125" dur="500" fill="hold"/>
                                        <p:tgtEl>
                                          <p:spTgt spid="40"/>
                                        </p:tgtEl>
                                        <p:attrNameLst>
                                          <p:attrName>ppt_x</p:attrName>
                                        </p:attrNameLst>
                                      </p:cBhvr>
                                      <p:tavLst>
                                        <p:tav tm="0">
                                          <p:val>
                                            <p:strVal val="0-#ppt_w/2"/>
                                          </p:val>
                                        </p:tav>
                                        <p:tav tm="100000">
                                          <p:val>
                                            <p:strVal val="#ppt_x"/>
                                          </p:val>
                                        </p:tav>
                                      </p:tavLst>
                                    </p:anim>
                                    <p:anim calcmode="lin" valueType="num">
                                      <p:cBhvr additive="base">
                                        <p:cTn id="126" dur="500" fill="hold"/>
                                        <p:tgtEl>
                                          <p:spTgt spid="40"/>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49"/>
                                        </p:tgtEl>
                                        <p:attrNameLst>
                                          <p:attrName>style.visibility</p:attrName>
                                        </p:attrNameLst>
                                      </p:cBhvr>
                                      <p:to>
                                        <p:strVal val="visible"/>
                                      </p:to>
                                    </p:set>
                                    <p:anim calcmode="lin" valueType="num">
                                      <p:cBhvr additive="base">
                                        <p:cTn id="129" dur="500" fill="hold"/>
                                        <p:tgtEl>
                                          <p:spTgt spid="49"/>
                                        </p:tgtEl>
                                        <p:attrNameLst>
                                          <p:attrName>ppt_x</p:attrName>
                                        </p:attrNameLst>
                                      </p:cBhvr>
                                      <p:tavLst>
                                        <p:tav tm="0">
                                          <p:val>
                                            <p:strVal val="#ppt_x"/>
                                          </p:val>
                                        </p:tav>
                                        <p:tav tm="100000">
                                          <p:val>
                                            <p:strVal val="#ppt_x"/>
                                          </p:val>
                                        </p:tav>
                                      </p:tavLst>
                                    </p:anim>
                                    <p:anim calcmode="lin" valueType="num">
                                      <p:cBhvr additive="base">
                                        <p:cTn id="130" dur="500" fill="hold"/>
                                        <p:tgtEl>
                                          <p:spTgt spid="49"/>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50"/>
                                        </p:tgtEl>
                                        <p:attrNameLst>
                                          <p:attrName>style.visibility</p:attrName>
                                        </p:attrNameLst>
                                      </p:cBhvr>
                                      <p:to>
                                        <p:strVal val="visible"/>
                                      </p:to>
                                    </p:set>
                                    <p:anim calcmode="lin" valueType="num">
                                      <p:cBhvr additive="base">
                                        <p:cTn id="133" dur="500" fill="hold"/>
                                        <p:tgtEl>
                                          <p:spTgt spid="50"/>
                                        </p:tgtEl>
                                        <p:attrNameLst>
                                          <p:attrName>ppt_x</p:attrName>
                                        </p:attrNameLst>
                                      </p:cBhvr>
                                      <p:tavLst>
                                        <p:tav tm="0">
                                          <p:val>
                                            <p:strVal val="#ppt_x"/>
                                          </p:val>
                                        </p:tav>
                                        <p:tav tm="100000">
                                          <p:val>
                                            <p:strVal val="#ppt_x"/>
                                          </p:val>
                                        </p:tav>
                                      </p:tavLst>
                                    </p:anim>
                                    <p:anim calcmode="lin" valueType="num">
                                      <p:cBhvr additive="base">
                                        <p:cTn id="134" dur="500" fill="hold"/>
                                        <p:tgtEl>
                                          <p:spTgt spid="50"/>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51"/>
                                        </p:tgtEl>
                                        <p:attrNameLst>
                                          <p:attrName>style.visibility</p:attrName>
                                        </p:attrNameLst>
                                      </p:cBhvr>
                                      <p:to>
                                        <p:strVal val="visible"/>
                                      </p:to>
                                    </p:set>
                                    <p:anim calcmode="lin" valueType="num">
                                      <p:cBhvr additive="base">
                                        <p:cTn id="137" dur="500" fill="hold"/>
                                        <p:tgtEl>
                                          <p:spTgt spid="51"/>
                                        </p:tgtEl>
                                        <p:attrNameLst>
                                          <p:attrName>ppt_x</p:attrName>
                                        </p:attrNameLst>
                                      </p:cBhvr>
                                      <p:tavLst>
                                        <p:tav tm="0">
                                          <p:val>
                                            <p:strVal val="#ppt_x"/>
                                          </p:val>
                                        </p:tav>
                                        <p:tav tm="100000">
                                          <p:val>
                                            <p:strVal val="#ppt_x"/>
                                          </p:val>
                                        </p:tav>
                                      </p:tavLst>
                                    </p:anim>
                                    <p:anim calcmode="lin" valueType="num">
                                      <p:cBhvr additive="base">
                                        <p:cTn id="138" dur="500" fill="hold"/>
                                        <p:tgtEl>
                                          <p:spTgt spid="51"/>
                                        </p:tgtEl>
                                        <p:attrNameLst>
                                          <p:attrName>ppt_y</p:attrName>
                                        </p:attrNameLst>
                                      </p:cBhvr>
                                      <p:tavLst>
                                        <p:tav tm="0">
                                          <p:val>
                                            <p:strVal val="1+#ppt_h/2"/>
                                          </p:val>
                                        </p:tav>
                                        <p:tav tm="100000">
                                          <p:val>
                                            <p:strVal val="#ppt_y"/>
                                          </p:val>
                                        </p:tav>
                                      </p:tavLst>
                                    </p:anim>
                                  </p:childTnLst>
                                </p:cTn>
                              </p:par>
                              <p:par>
                                <p:cTn id="139" presetID="2" presetClass="entr" presetSubtype="12" fill="hold" grpId="0" nodeType="withEffect">
                                  <p:stCondLst>
                                    <p:cond delay="0"/>
                                  </p:stCondLst>
                                  <p:childTnLst>
                                    <p:set>
                                      <p:cBhvr>
                                        <p:cTn id="140" dur="1" fill="hold">
                                          <p:stCondLst>
                                            <p:cond delay="0"/>
                                          </p:stCondLst>
                                        </p:cTn>
                                        <p:tgtEl>
                                          <p:spTgt spid="52"/>
                                        </p:tgtEl>
                                        <p:attrNameLst>
                                          <p:attrName>style.visibility</p:attrName>
                                        </p:attrNameLst>
                                      </p:cBhvr>
                                      <p:to>
                                        <p:strVal val="visible"/>
                                      </p:to>
                                    </p:set>
                                    <p:anim calcmode="lin" valueType="num">
                                      <p:cBhvr additive="base">
                                        <p:cTn id="141" dur="500" fill="hold"/>
                                        <p:tgtEl>
                                          <p:spTgt spid="52"/>
                                        </p:tgtEl>
                                        <p:attrNameLst>
                                          <p:attrName>ppt_x</p:attrName>
                                        </p:attrNameLst>
                                      </p:cBhvr>
                                      <p:tavLst>
                                        <p:tav tm="0">
                                          <p:val>
                                            <p:strVal val="0-#ppt_w/2"/>
                                          </p:val>
                                        </p:tav>
                                        <p:tav tm="100000">
                                          <p:val>
                                            <p:strVal val="#ppt_x"/>
                                          </p:val>
                                        </p:tav>
                                      </p:tavLst>
                                    </p:anim>
                                    <p:anim calcmode="lin" valueType="num">
                                      <p:cBhvr additive="base">
                                        <p:cTn id="142" dur="500" fill="hold"/>
                                        <p:tgtEl>
                                          <p:spTgt spid="52"/>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53"/>
                                        </p:tgtEl>
                                        <p:attrNameLst>
                                          <p:attrName>style.visibility</p:attrName>
                                        </p:attrNameLst>
                                      </p:cBhvr>
                                      <p:to>
                                        <p:strVal val="visible"/>
                                      </p:to>
                                    </p:set>
                                    <p:anim calcmode="lin" valueType="num">
                                      <p:cBhvr additive="base">
                                        <p:cTn id="145" dur="500" fill="hold"/>
                                        <p:tgtEl>
                                          <p:spTgt spid="53"/>
                                        </p:tgtEl>
                                        <p:attrNameLst>
                                          <p:attrName>ppt_x</p:attrName>
                                        </p:attrNameLst>
                                      </p:cBhvr>
                                      <p:tavLst>
                                        <p:tav tm="0">
                                          <p:val>
                                            <p:strVal val="#ppt_x"/>
                                          </p:val>
                                        </p:tav>
                                        <p:tav tm="100000">
                                          <p:val>
                                            <p:strVal val="#ppt_x"/>
                                          </p:val>
                                        </p:tav>
                                      </p:tavLst>
                                    </p:anim>
                                    <p:anim calcmode="lin" valueType="num">
                                      <p:cBhvr additive="base">
                                        <p:cTn id="146" dur="500" fill="hold"/>
                                        <p:tgtEl>
                                          <p:spTgt spid="53"/>
                                        </p:tgtEl>
                                        <p:attrNameLst>
                                          <p:attrName>ppt_y</p:attrName>
                                        </p:attrNameLst>
                                      </p:cBhvr>
                                      <p:tavLst>
                                        <p:tav tm="0">
                                          <p:val>
                                            <p:strVal val="1+#ppt_h/2"/>
                                          </p:val>
                                        </p:tav>
                                        <p:tav tm="100000">
                                          <p:val>
                                            <p:strVal val="#ppt_y"/>
                                          </p:val>
                                        </p:tav>
                                      </p:tavLst>
                                    </p:anim>
                                  </p:childTnLst>
                                </p:cTn>
                              </p:par>
                              <p:par>
                                <p:cTn id="147" presetID="2" presetClass="entr" presetSubtype="12" fill="hold" grpId="0" nodeType="withEffect">
                                  <p:stCondLst>
                                    <p:cond delay="0"/>
                                  </p:stCondLst>
                                  <p:childTnLst>
                                    <p:set>
                                      <p:cBhvr>
                                        <p:cTn id="148" dur="1" fill="hold">
                                          <p:stCondLst>
                                            <p:cond delay="0"/>
                                          </p:stCondLst>
                                        </p:cTn>
                                        <p:tgtEl>
                                          <p:spTgt spid="54"/>
                                        </p:tgtEl>
                                        <p:attrNameLst>
                                          <p:attrName>style.visibility</p:attrName>
                                        </p:attrNameLst>
                                      </p:cBhvr>
                                      <p:to>
                                        <p:strVal val="visible"/>
                                      </p:to>
                                    </p:set>
                                    <p:anim calcmode="lin" valueType="num">
                                      <p:cBhvr additive="base">
                                        <p:cTn id="149" dur="500" fill="hold"/>
                                        <p:tgtEl>
                                          <p:spTgt spid="54"/>
                                        </p:tgtEl>
                                        <p:attrNameLst>
                                          <p:attrName>ppt_x</p:attrName>
                                        </p:attrNameLst>
                                      </p:cBhvr>
                                      <p:tavLst>
                                        <p:tav tm="0">
                                          <p:val>
                                            <p:strVal val="0-#ppt_w/2"/>
                                          </p:val>
                                        </p:tav>
                                        <p:tav tm="100000">
                                          <p:val>
                                            <p:strVal val="#ppt_x"/>
                                          </p:val>
                                        </p:tav>
                                      </p:tavLst>
                                    </p:anim>
                                    <p:anim calcmode="lin" valueType="num">
                                      <p:cBhvr additive="base">
                                        <p:cTn id="150" dur="500" fill="hold"/>
                                        <p:tgtEl>
                                          <p:spTgt spid="54"/>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55"/>
                                        </p:tgtEl>
                                        <p:attrNameLst>
                                          <p:attrName>style.visibility</p:attrName>
                                        </p:attrNameLst>
                                      </p:cBhvr>
                                      <p:to>
                                        <p:strVal val="visible"/>
                                      </p:to>
                                    </p:set>
                                    <p:anim calcmode="lin" valueType="num">
                                      <p:cBhvr additive="base">
                                        <p:cTn id="153" dur="500" fill="hold"/>
                                        <p:tgtEl>
                                          <p:spTgt spid="55"/>
                                        </p:tgtEl>
                                        <p:attrNameLst>
                                          <p:attrName>ppt_x</p:attrName>
                                        </p:attrNameLst>
                                      </p:cBhvr>
                                      <p:tavLst>
                                        <p:tav tm="0">
                                          <p:val>
                                            <p:strVal val="#ppt_x"/>
                                          </p:val>
                                        </p:tav>
                                        <p:tav tm="100000">
                                          <p:val>
                                            <p:strVal val="#ppt_x"/>
                                          </p:val>
                                        </p:tav>
                                      </p:tavLst>
                                    </p:anim>
                                    <p:anim calcmode="lin" valueType="num">
                                      <p:cBhvr additive="base">
                                        <p:cTn id="154" dur="500" fill="hold"/>
                                        <p:tgtEl>
                                          <p:spTgt spid="55"/>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56"/>
                                        </p:tgtEl>
                                        <p:attrNameLst>
                                          <p:attrName>style.visibility</p:attrName>
                                        </p:attrNameLst>
                                      </p:cBhvr>
                                      <p:to>
                                        <p:strVal val="visible"/>
                                      </p:to>
                                    </p:set>
                                    <p:anim calcmode="lin" valueType="num">
                                      <p:cBhvr additive="base">
                                        <p:cTn id="157" dur="500" fill="hold"/>
                                        <p:tgtEl>
                                          <p:spTgt spid="56"/>
                                        </p:tgtEl>
                                        <p:attrNameLst>
                                          <p:attrName>ppt_x</p:attrName>
                                        </p:attrNameLst>
                                      </p:cBhvr>
                                      <p:tavLst>
                                        <p:tav tm="0">
                                          <p:val>
                                            <p:strVal val="#ppt_x"/>
                                          </p:val>
                                        </p:tav>
                                        <p:tav tm="100000">
                                          <p:val>
                                            <p:strVal val="#ppt_x"/>
                                          </p:val>
                                        </p:tav>
                                      </p:tavLst>
                                    </p:anim>
                                    <p:anim calcmode="lin" valueType="num">
                                      <p:cBhvr additive="base">
                                        <p:cTn id="158" dur="500" fill="hold"/>
                                        <p:tgtEl>
                                          <p:spTgt spid="56"/>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57"/>
                                        </p:tgtEl>
                                        <p:attrNameLst>
                                          <p:attrName>style.visibility</p:attrName>
                                        </p:attrNameLst>
                                      </p:cBhvr>
                                      <p:to>
                                        <p:strVal val="visible"/>
                                      </p:to>
                                    </p:set>
                                    <p:anim calcmode="lin" valueType="num">
                                      <p:cBhvr additive="base">
                                        <p:cTn id="161" dur="500" fill="hold"/>
                                        <p:tgtEl>
                                          <p:spTgt spid="57"/>
                                        </p:tgtEl>
                                        <p:attrNameLst>
                                          <p:attrName>ppt_x</p:attrName>
                                        </p:attrNameLst>
                                      </p:cBhvr>
                                      <p:tavLst>
                                        <p:tav tm="0">
                                          <p:val>
                                            <p:strVal val="#ppt_x"/>
                                          </p:val>
                                        </p:tav>
                                        <p:tav tm="100000">
                                          <p:val>
                                            <p:strVal val="#ppt_x"/>
                                          </p:val>
                                        </p:tav>
                                      </p:tavLst>
                                    </p:anim>
                                    <p:anim calcmode="lin" valueType="num">
                                      <p:cBhvr additive="base">
                                        <p:cTn id="162" dur="500" fill="hold"/>
                                        <p:tgtEl>
                                          <p:spTgt spid="57"/>
                                        </p:tgtEl>
                                        <p:attrNameLst>
                                          <p:attrName>ppt_y</p:attrName>
                                        </p:attrNameLst>
                                      </p:cBhvr>
                                      <p:tavLst>
                                        <p:tav tm="0">
                                          <p:val>
                                            <p:strVal val="1+#ppt_h/2"/>
                                          </p:val>
                                        </p:tav>
                                        <p:tav tm="100000">
                                          <p:val>
                                            <p:strVal val="#ppt_y"/>
                                          </p:val>
                                        </p:tav>
                                      </p:tavLst>
                                    </p:anim>
                                  </p:childTnLst>
                                </p:cTn>
                              </p:par>
                              <p:par>
                                <p:cTn id="163" presetID="2" presetClass="entr" presetSubtype="8" fill="hold" nodeType="withEffect">
                                  <p:stCondLst>
                                    <p:cond delay="0"/>
                                  </p:stCondLst>
                                  <p:childTnLst>
                                    <p:set>
                                      <p:cBhvr>
                                        <p:cTn id="164" dur="1" fill="hold">
                                          <p:stCondLst>
                                            <p:cond delay="0"/>
                                          </p:stCondLst>
                                        </p:cTn>
                                        <p:tgtEl>
                                          <p:spTgt spid="58"/>
                                        </p:tgtEl>
                                        <p:attrNameLst>
                                          <p:attrName>style.visibility</p:attrName>
                                        </p:attrNameLst>
                                      </p:cBhvr>
                                      <p:to>
                                        <p:strVal val="visible"/>
                                      </p:to>
                                    </p:set>
                                    <p:anim calcmode="lin" valueType="num">
                                      <p:cBhvr additive="base">
                                        <p:cTn id="165" dur="500" fill="hold"/>
                                        <p:tgtEl>
                                          <p:spTgt spid="58"/>
                                        </p:tgtEl>
                                        <p:attrNameLst>
                                          <p:attrName>ppt_x</p:attrName>
                                        </p:attrNameLst>
                                      </p:cBhvr>
                                      <p:tavLst>
                                        <p:tav tm="0">
                                          <p:val>
                                            <p:strVal val="0-#ppt_w/2"/>
                                          </p:val>
                                        </p:tav>
                                        <p:tav tm="100000">
                                          <p:val>
                                            <p:strVal val="#ppt_x"/>
                                          </p:val>
                                        </p:tav>
                                      </p:tavLst>
                                    </p:anim>
                                    <p:anim calcmode="lin" valueType="num">
                                      <p:cBhvr additive="base">
                                        <p:cTn id="166" dur="500" fill="hold"/>
                                        <p:tgtEl>
                                          <p:spTgt spid="58"/>
                                        </p:tgtEl>
                                        <p:attrNameLst>
                                          <p:attrName>ppt_y</p:attrName>
                                        </p:attrNameLst>
                                      </p:cBhvr>
                                      <p:tavLst>
                                        <p:tav tm="0">
                                          <p:val>
                                            <p:strVal val="#ppt_y"/>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61"/>
                                        </p:tgtEl>
                                        <p:attrNameLst>
                                          <p:attrName>style.visibility</p:attrName>
                                        </p:attrNameLst>
                                      </p:cBhvr>
                                      <p:to>
                                        <p:strVal val="visible"/>
                                      </p:to>
                                    </p:set>
                                    <p:anim calcmode="lin" valueType="num">
                                      <p:cBhvr additive="base">
                                        <p:cTn id="169" dur="500" fill="hold"/>
                                        <p:tgtEl>
                                          <p:spTgt spid="61"/>
                                        </p:tgtEl>
                                        <p:attrNameLst>
                                          <p:attrName>ppt_x</p:attrName>
                                        </p:attrNameLst>
                                      </p:cBhvr>
                                      <p:tavLst>
                                        <p:tav tm="0">
                                          <p:val>
                                            <p:strVal val="#ppt_x"/>
                                          </p:val>
                                        </p:tav>
                                        <p:tav tm="100000">
                                          <p:val>
                                            <p:strVal val="#ppt_x"/>
                                          </p:val>
                                        </p:tav>
                                      </p:tavLst>
                                    </p:anim>
                                    <p:anim calcmode="lin" valueType="num">
                                      <p:cBhvr additive="base">
                                        <p:cTn id="170" dur="500" fill="hold"/>
                                        <p:tgtEl>
                                          <p:spTgt spid="61"/>
                                        </p:tgtEl>
                                        <p:attrNameLst>
                                          <p:attrName>ppt_y</p:attrName>
                                        </p:attrNameLst>
                                      </p:cBhvr>
                                      <p:tavLst>
                                        <p:tav tm="0">
                                          <p:val>
                                            <p:strVal val="1+#ppt_h/2"/>
                                          </p:val>
                                        </p:tav>
                                        <p:tav tm="100000">
                                          <p:val>
                                            <p:strVal val="#ppt_y"/>
                                          </p:val>
                                        </p:tav>
                                      </p:tavLst>
                                    </p:anim>
                                  </p:childTnLst>
                                </p:cTn>
                              </p:par>
                              <p:par>
                                <p:cTn id="171" presetID="2" presetClass="entr" presetSubtype="4" fill="hold" grpId="0" nodeType="withEffect">
                                  <p:stCondLst>
                                    <p:cond delay="0"/>
                                  </p:stCondLst>
                                  <p:childTnLst>
                                    <p:set>
                                      <p:cBhvr>
                                        <p:cTn id="172" dur="1" fill="hold">
                                          <p:stCondLst>
                                            <p:cond delay="0"/>
                                          </p:stCondLst>
                                        </p:cTn>
                                        <p:tgtEl>
                                          <p:spTgt spid="62"/>
                                        </p:tgtEl>
                                        <p:attrNameLst>
                                          <p:attrName>style.visibility</p:attrName>
                                        </p:attrNameLst>
                                      </p:cBhvr>
                                      <p:to>
                                        <p:strVal val="visible"/>
                                      </p:to>
                                    </p:set>
                                    <p:anim calcmode="lin" valueType="num">
                                      <p:cBhvr additive="base">
                                        <p:cTn id="173" dur="500" fill="hold"/>
                                        <p:tgtEl>
                                          <p:spTgt spid="62"/>
                                        </p:tgtEl>
                                        <p:attrNameLst>
                                          <p:attrName>ppt_x</p:attrName>
                                        </p:attrNameLst>
                                      </p:cBhvr>
                                      <p:tavLst>
                                        <p:tav tm="0">
                                          <p:val>
                                            <p:strVal val="#ppt_x"/>
                                          </p:val>
                                        </p:tav>
                                        <p:tav tm="100000">
                                          <p:val>
                                            <p:strVal val="#ppt_x"/>
                                          </p:val>
                                        </p:tav>
                                      </p:tavLst>
                                    </p:anim>
                                    <p:anim calcmode="lin" valueType="num">
                                      <p:cBhvr additive="base">
                                        <p:cTn id="174" dur="500" fill="hold"/>
                                        <p:tgtEl>
                                          <p:spTgt spid="62"/>
                                        </p:tgtEl>
                                        <p:attrNameLst>
                                          <p:attrName>ppt_y</p:attrName>
                                        </p:attrNameLst>
                                      </p:cBhvr>
                                      <p:tavLst>
                                        <p:tav tm="0">
                                          <p:val>
                                            <p:strVal val="1+#ppt_h/2"/>
                                          </p:val>
                                        </p:tav>
                                        <p:tav tm="100000">
                                          <p:val>
                                            <p:strVal val="#ppt_y"/>
                                          </p:val>
                                        </p:tav>
                                      </p:tavLst>
                                    </p:anim>
                                  </p:childTnLst>
                                </p:cTn>
                              </p:par>
                              <p:par>
                                <p:cTn id="175" presetID="2" presetClass="entr" presetSubtype="4" fill="hold" grpId="0" nodeType="withEffect">
                                  <p:stCondLst>
                                    <p:cond delay="0"/>
                                  </p:stCondLst>
                                  <p:childTnLst>
                                    <p:set>
                                      <p:cBhvr>
                                        <p:cTn id="176" dur="1" fill="hold">
                                          <p:stCondLst>
                                            <p:cond delay="0"/>
                                          </p:stCondLst>
                                        </p:cTn>
                                        <p:tgtEl>
                                          <p:spTgt spid="63"/>
                                        </p:tgtEl>
                                        <p:attrNameLst>
                                          <p:attrName>style.visibility</p:attrName>
                                        </p:attrNameLst>
                                      </p:cBhvr>
                                      <p:to>
                                        <p:strVal val="visible"/>
                                      </p:to>
                                    </p:set>
                                    <p:anim calcmode="lin" valueType="num">
                                      <p:cBhvr additive="base">
                                        <p:cTn id="177" dur="500" fill="hold"/>
                                        <p:tgtEl>
                                          <p:spTgt spid="63"/>
                                        </p:tgtEl>
                                        <p:attrNameLst>
                                          <p:attrName>ppt_x</p:attrName>
                                        </p:attrNameLst>
                                      </p:cBhvr>
                                      <p:tavLst>
                                        <p:tav tm="0">
                                          <p:val>
                                            <p:strVal val="#ppt_x"/>
                                          </p:val>
                                        </p:tav>
                                        <p:tav tm="100000">
                                          <p:val>
                                            <p:strVal val="#ppt_x"/>
                                          </p:val>
                                        </p:tav>
                                      </p:tavLst>
                                    </p:anim>
                                    <p:anim calcmode="lin" valueType="num">
                                      <p:cBhvr additive="base">
                                        <p:cTn id="178" dur="500" fill="hold"/>
                                        <p:tgtEl>
                                          <p:spTgt spid="63"/>
                                        </p:tgtEl>
                                        <p:attrNameLst>
                                          <p:attrName>ppt_y</p:attrName>
                                        </p:attrNameLst>
                                      </p:cBhvr>
                                      <p:tavLst>
                                        <p:tav tm="0">
                                          <p:val>
                                            <p:strVal val="1+#ppt_h/2"/>
                                          </p:val>
                                        </p:tav>
                                        <p:tav tm="100000">
                                          <p:val>
                                            <p:strVal val="#ppt_y"/>
                                          </p:val>
                                        </p:tav>
                                      </p:tavLst>
                                    </p:anim>
                                  </p:childTnLst>
                                </p:cTn>
                              </p:par>
                              <p:par>
                                <p:cTn id="179" presetID="2" presetClass="entr" presetSubtype="4" fill="hold" grpId="0" nodeType="withEffect">
                                  <p:stCondLst>
                                    <p:cond delay="0"/>
                                  </p:stCondLst>
                                  <p:childTnLst>
                                    <p:set>
                                      <p:cBhvr>
                                        <p:cTn id="180" dur="1" fill="hold">
                                          <p:stCondLst>
                                            <p:cond delay="0"/>
                                          </p:stCondLst>
                                        </p:cTn>
                                        <p:tgtEl>
                                          <p:spTgt spid="64"/>
                                        </p:tgtEl>
                                        <p:attrNameLst>
                                          <p:attrName>style.visibility</p:attrName>
                                        </p:attrNameLst>
                                      </p:cBhvr>
                                      <p:to>
                                        <p:strVal val="visible"/>
                                      </p:to>
                                    </p:set>
                                    <p:anim calcmode="lin" valueType="num">
                                      <p:cBhvr additive="base">
                                        <p:cTn id="181" dur="500" fill="hold"/>
                                        <p:tgtEl>
                                          <p:spTgt spid="64"/>
                                        </p:tgtEl>
                                        <p:attrNameLst>
                                          <p:attrName>ppt_x</p:attrName>
                                        </p:attrNameLst>
                                      </p:cBhvr>
                                      <p:tavLst>
                                        <p:tav tm="0">
                                          <p:val>
                                            <p:strVal val="#ppt_x"/>
                                          </p:val>
                                        </p:tav>
                                        <p:tav tm="100000">
                                          <p:val>
                                            <p:strVal val="#ppt_x"/>
                                          </p:val>
                                        </p:tav>
                                      </p:tavLst>
                                    </p:anim>
                                    <p:anim calcmode="lin" valueType="num">
                                      <p:cBhvr additive="base">
                                        <p:cTn id="182" dur="500" fill="hold"/>
                                        <p:tgtEl>
                                          <p:spTgt spid="64"/>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65"/>
                                        </p:tgtEl>
                                        <p:attrNameLst>
                                          <p:attrName>style.visibility</p:attrName>
                                        </p:attrNameLst>
                                      </p:cBhvr>
                                      <p:to>
                                        <p:strVal val="visible"/>
                                      </p:to>
                                    </p:set>
                                    <p:anim calcmode="lin" valueType="num">
                                      <p:cBhvr additive="base">
                                        <p:cTn id="185" dur="500" fill="hold"/>
                                        <p:tgtEl>
                                          <p:spTgt spid="65"/>
                                        </p:tgtEl>
                                        <p:attrNameLst>
                                          <p:attrName>ppt_x</p:attrName>
                                        </p:attrNameLst>
                                      </p:cBhvr>
                                      <p:tavLst>
                                        <p:tav tm="0">
                                          <p:val>
                                            <p:strVal val="#ppt_x"/>
                                          </p:val>
                                        </p:tav>
                                        <p:tav tm="100000">
                                          <p:val>
                                            <p:strVal val="#ppt_x"/>
                                          </p:val>
                                        </p:tav>
                                      </p:tavLst>
                                    </p:anim>
                                    <p:anim calcmode="lin" valueType="num">
                                      <p:cBhvr additive="base">
                                        <p:cTn id="186" dur="500" fill="hold"/>
                                        <p:tgtEl>
                                          <p:spTgt spid="65"/>
                                        </p:tgtEl>
                                        <p:attrNameLst>
                                          <p:attrName>ppt_y</p:attrName>
                                        </p:attrNameLst>
                                      </p:cBhvr>
                                      <p:tavLst>
                                        <p:tav tm="0">
                                          <p:val>
                                            <p:strVal val="1+#ppt_h/2"/>
                                          </p:val>
                                        </p:tav>
                                        <p:tav tm="100000">
                                          <p:val>
                                            <p:strVal val="#ppt_y"/>
                                          </p:val>
                                        </p:tav>
                                      </p:tavLst>
                                    </p:anim>
                                  </p:childTnLst>
                                </p:cTn>
                              </p:par>
                              <p:par>
                                <p:cTn id="187" presetID="2" presetClass="entr" presetSubtype="8" fill="hold" grpId="0" nodeType="withEffect">
                                  <p:stCondLst>
                                    <p:cond delay="0"/>
                                  </p:stCondLst>
                                  <p:childTnLst>
                                    <p:set>
                                      <p:cBhvr>
                                        <p:cTn id="188" dur="1" fill="hold">
                                          <p:stCondLst>
                                            <p:cond delay="0"/>
                                          </p:stCondLst>
                                        </p:cTn>
                                        <p:tgtEl>
                                          <p:spTgt spid="66"/>
                                        </p:tgtEl>
                                        <p:attrNameLst>
                                          <p:attrName>style.visibility</p:attrName>
                                        </p:attrNameLst>
                                      </p:cBhvr>
                                      <p:to>
                                        <p:strVal val="visible"/>
                                      </p:to>
                                    </p:set>
                                    <p:anim calcmode="lin" valueType="num">
                                      <p:cBhvr additive="base">
                                        <p:cTn id="189" dur="500" fill="hold"/>
                                        <p:tgtEl>
                                          <p:spTgt spid="66"/>
                                        </p:tgtEl>
                                        <p:attrNameLst>
                                          <p:attrName>ppt_x</p:attrName>
                                        </p:attrNameLst>
                                      </p:cBhvr>
                                      <p:tavLst>
                                        <p:tav tm="0">
                                          <p:val>
                                            <p:strVal val="0-#ppt_w/2"/>
                                          </p:val>
                                        </p:tav>
                                        <p:tav tm="100000">
                                          <p:val>
                                            <p:strVal val="#ppt_x"/>
                                          </p:val>
                                        </p:tav>
                                      </p:tavLst>
                                    </p:anim>
                                    <p:anim calcmode="lin" valueType="num">
                                      <p:cBhvr additive="base">
                                        <p:cTn id="190" dur="500" fill="hold"/>
                                        <p:tgtEl>
                                          <p:spTgt spid="66"/>
                                        </p:tgtEl>
                                        <p:attrNameLst>
                                          <p:attrName>ppt_y</p:attrName>
                                        </p:attrNameLst>
                                      </p:cBhvr>
                                      <p:tavLst>
                                        <p:tav tm="0">
                                          <p:val>
                                            <p:strVal val="#ppt_y"/>
                                          </p:val>
                                        </p:tav>
                                        <p:tav tm="100000">
                                          <p:val>
                                            <p:strVal val="#ppt_y"/>
                                          </p:val>
                                        </p:tav>
                                      </p:tavLst>
                                    </p:anim>
                                  </p:childTnLst>
                                </p:cTn>
                              </p:par>
                              <p:par>
                                <p:cTn id="191" presetID="2" presetClass="entr" presetSubtype="4" fill="hold" grpId="0" nodeType="withEffect">
                                  <p:stCondLst>
                                    <p:cond delay="0"/>
                                  </p:stCondLst>
                                  <p:childTnLst>
                                    <p:set>
                                      <p:cBhvr>
                                        <p:cTn id="192" dur="1" fill="hold">
                                          <p:stCondLst>
                                            <p:cond delay="0"/>
                                          </p:stCondLst>
                                        </p:cTn>
                                        <p:tgtEl>
                                          <p:spTgt spid="67"/>
                                        </p:tgtEl>
                                        <p:attrNameLst>
                                          <p:attrName>style.visibility</p:attrName>
                                        </p:attrNameLst>
                                      </p:cBhvr>
                                      <p:to>
                                        <p:strVal val="visible"/>
                                      </p:to>
                                    </p:set>
                                    <p:anim calcmode="lin" valueType="num">
                                      <p:cBhvr additive="base">
                                        <p:cTn id="193" dur="500" fill="hold"/>
                                        <p:tgtEl>
                                          <p:spTgt spid="67"/>
                                        </p:tgtEl>
                                        <p:attrNameLst>
                                          <p:attrName>ppt_x</p:attrName>
                                        </p:attrNameLst>
                                      </p:cBhvr>
                                      <p:tavLst>
                                        <p:tav tm="0">
                                          <p:val>
                                            <p:strVal val="#ppt_x"/>
                                          </p:val>
                                        </p:tav>
                                        <p:tav tm="100000">
                                          <p:val>
                                            <p:strVal val="#ppt_x"/>
                                          </p:val>
                                        </p:tav>
                                      </p:tavLst>
                                    </p:anim>
                                    <p:anim calcmode="lin" valueType="num">
                                      <p:cBhvr additive="base">
                                        <p:cTn id="194" dur="500" fill="hold"/>
                                        <p:tgtEl>
                                          <p:spTgt spid="67"/>
                                        </p:tgtEl>
                                        <p:attrNameLst>
                                          <p:attrName>ppt_y</p:attrName>
                                        </p:attrNameLst>
                                      </p:cBhvr>
                                      <p:tavLst>
                                        <p:tav tm="0">
                                          <p:val>
                                            <p:strVal val="1+#ppt_h/2"/>
                                          </p:val>
                                        </p:tav>
                                        <p:tav tm="100000">
                                          <p:val>
                                            <p:strVal val="#ppt_y"/>
                                          </p:val>
                                        </p:tav>
                                      </p:tavLst>
                                    </p:anim>
                                  </p:childTnLst>
                                </p:cTn>
                              </p:par>
                              <p:par>
                                <p:cTn id="195" presetID="2" presetClass="entr" presetSubtype="4" fill="hold" grpId="0" nodeType="withEffect">
                                  <p:stCondLst>
                                    <p:cond delay="0"/>
                                  </p:stCondLst>
                                  <p:childTnLst>
                                    <p:set>
                                      <p:cBhvr>
                                        <p:cTn id="196" dur="1" fill="hold">
                                          <p:stCondLst>
                                            <p:cond delay="0"/>
                                          </p:stCondLst>
                                        </p:cTn>
                                        <p:tgtEl>
                                          <p:spTgt spid="68"/>
                                        </p:tgtEl>
                                        <p:attrNameLst>
                                          <p:attrName>style.visibility</p:attrName>
                                        </p:attrNameLst>
                                      </p:cBhvr>
                                      <p:to>
                                        <p:strVal val="visible"/>
                                      </p:to>
                                    </p:set>
                                    <p:anim calcmode="lin" valueType="num">
                                      <p:cBhvr additive="base">
                                        <p:cTn id="197" dur="500" fill="hold"/>
                                        <p:tgtEl>
                                          <p:spTgt spid="68"/>
                                        </p:tgtEl>
                                        <p:attrNameLst>
                                          <p:attrName>ppt_x</p:attrName>
                                        </p:attrNameLst>
                                      </p:cBhvr>
                                      <p:tavLst>
                                        <p:tav tm="0">
                                          <p:val>
                                            <p:strVal val="#ppt_x"/>
                                          </p:val>
                                        </p:tav>
                                        <p:tav tm="100000">
                                          <p:val>
                                            <p:strVal val="#ppt_x"/>
                                          </p:val>
                                        </p:tav>
                                      </p:tavLst>
                                    </p:anim>
                                    <p:anim calcmode="lin" valueType="num">
                                      <p:cBhvr additive="base">
                                        <p:cTn id="198" dur="500" fill="hold"/>
                                        <p:tgtEl>
                                          <p:spTgt spid="68"/>
                                        </p:tgtEl>
                                        <p:attrNameLst>
                                          <p:attrName>ppt_y</p:attrName>
                                        </p:attrNameLst>
                                      </p:cBhvr>
                                      <p:tavLst>
                                        <p:tav tm="0">
                                          <p:val>
                                            <p:strVal val="1+#ppt_h/2"/>
                                          </p:val>
                                        </p:tav>
                                        <p:tav tm="100000">
                                          <p:val>
                                            <p:strVal val="#ppt_y"/>
                                          </p:val>
                                        </p:tav>
                                      </p:tavLst>
                                    </p:anim>
                                  </p:childTnLst>
                                </p:cTn>
                              </p:par>
                              <p:par>
                                <p:cTn id="199" presetID="2" presetClass="entr" presetSubtype="4"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 calcmode="lin" valueType="num">
                                      <p:cBhvr additive="base">
                                        <p:cTn id="201" dur="500" fill="hold"/>
                                        <p:tgtEl>
                                          <p:spTgt spid="69"/>
                                        </p:tgtEl>
                                        <p:attrNameLst>
                                          <p:attrName>ppt_x</p:attrName>
                                        </p:attrNameLst>
                                      </p:cBhvr>
                                      <p:tavLst>
                                        <p:tav tm="0">
                                          <p:val>
                                            <p:strVal val="#ppt_x"/>
                                          </p:val>
                                        </p:tav>
                                        <p:tav tm="100000">
                                          <p:val>
                                            <p:strVal val="#ppt_x"/>
                                          </p:val>
                                        </p:tav>
                                      </p:tavLst>
                                    </p:anim>
                                    <p:anim calcmode="lin" valueType="num">
                                      <p:cBhvr additive="base">
                                        <p:cTn id="202" dur="500" fill="hold"/>
                                        <p:tgtEl>
                                          <p:spTgt spid="69"/>
                                        </p:tgtEl>
                                        <p:attrNameLst>
                                          <p:attrName>ppt_y</p:attrName>
                                        </p:attrNameLst>
                                      </p:cBhvr>
                                      <p:tavLst>
                                        <p:tav tm="0">
                                          <p:val>
                                            <p:strVal val="1+#ppt_h/2"/>
                                          </p:val>
                                        </p:tav>
                                        <p:tav tm="100000">
                                          <p:val>
                                            <p:strVal val="#ppt_y"/>
                                          </p:val>
                                        </p:tav>
                                      </p:tavLst>
                                    </p:anim>
                                  </p:childTnLst>
                                </p:cTn>
                              </p:par>
                              <p:par>
                                <p:cTn id="203" presetID="2" presetClass="entr" presetSubtype="4" fill="hold" grpId="0" nodeType="withEffect">
                                  <p:stCondLst>
                                    <p:cond delay="0"/>
                                  </p:stCondLst>
                                  <p:childTnLst>
                                    <p:set>
                                      <p:cBhvr>
                                        <p:cTn id="204" dur="1" fill="hold">
                                          <p:stCondLst>
                                            <p:cond delay="0"/>
                                          </p:stCondLst>
                                        </p:cTn>
                                        <p:tgtEl>
                                          <p:spTgt spid="70"/>
                                        </p:tgtEl>
                                        <p:attrNameLst>
                                          <p:attrName>style.visibility</p:attrName>
                                        </p:attrNameLst>
                                      </p:cBhvr>
                                      <p:to>
                                        <p:strVal val="visible"/>
                                      </p:to>
                                    </p:set>
                                    <p:anim calcmode="lin" valueType="num">
                                      <p:cBhvr additive="base">
                                        <p:cTn id="205" dur="500" fill="hold"/>
                                        <p:tgtEl>
                                          <p:spTgt spid="70"/>
                                        </p:tgtEl>
                                        <p:attrNameLst>
                                          <p:attrName>ppt_x</p:attrName>
                                        </p:attrNameLst>
                                      </p:cBhvr>
                                      <p:tavLst>
                                        <p:tav tm="0">
                                          <p:val>
                                            <p:strVal val="#ppt_x"/>
                                          </p:val>
                                        </p:tav>
                                        <p:tav tm="100000">
                                          <p:val>
                                            <p:strVal val="#ppt_x"/>
                                          </p:val>
                                        </p:tav>
                                      </p:tavLst>
                                    </p:anim>
                                    <p:anim calcmode="lin" valueType="num">
                                      <p:cBhvr additive="base">
                                        <p:cTn id="206" dur="500" fill="hold"/>
                                        <p:tgtEl>
                                          <p:spTgt spid="70"/>
                                        </p:tgtEl>
                                        <p:attrNameLst>
                                          <p:attrName>ppt_y</p:attrName>
                                        </p:attrNameLst>
                                      </p:cBhvr>
                                      <p:tavLst>
                                        <p:tav tm="0">
                                          <p:val>
                                            <p:strVal val="1+#ppt_h/2"/>
                                          </p:val>
                                        </p:tav>
                                        <p:tav tm="100000">
                                          <p:val>
                                            <p:strVal val="#ppt_y"/>
                                          </p:val>
                                        </p:tav>
                                      </p:tavLst>
                                    </p:anim>
                                  </p:childTnLst>
                                </p:cTn>
                              </p:par>
                              <p:par>
                                <p:cTn id="207" presetID="2" presetClass="entr" presetSubtype="4" fill="hold" grpId="0" nodeType="withEffect">
                                  <p:stCondLst>
                                    <p:cond delay="0"/>
                                  </p:stCondLst>
                                  <p:childTnLst>
                                    <p:set>
                                      <p:cBhvr>
                                        <p:cTn id="208" dur="1" fill="hold">
                                          <p:stCondLst>
                                            <p:cond delay="0"/>
                                          </p:stCondLst>
                                        </p:cTn>
                                        <p:tgtEl>
                                          <p:spTgt spid="71"/>
                                        </p:tgtEl>
                                        <p:attrNameLst>
                                          <p:attrName>style.visibility</p:attrName>
                                        </p:attrNameLst>
                                      </p:cBhvr>
                                      <p:to>
                                        <p:strVal val="visible"/>
                                      </p:to>
                                    </p:set>
                                    <p:anim calcmode="lin" valueType="num">
                                      <p:cBhvr additive="base">
                                        <p:cTn id="209" dur="500" fill="hold"/>
                                        <p:tgtEl>
                                          <p:spTgt spid="71"/>
                                        </p:tgtEl>
                                        <p:attrNameLst>
                                          <p:attrName>ppt_x</p:attrName>
                                        </p:attrNameLst>
                                      </p:cBhvr>
                                      <p:tavLst>
                                        <p:tav tm="0">
                                          <p:val>
                                            <p:strVal val="#ppt_x"/>
                                          </p:val>
                                        </p:tav>
                                        <p:tav tm="100000">
                                          <p:val>
                                            <p:strVal val="#ppt_x"/>
                                          </p:val>
                                        </p:tav>
                                      </p:tavLst>
                                    </p:anim>
                                    <p:anim calcmode="lin" valueType="num">
                                      <p:cBhvr additive="base">
                                        <p:cTn id="210" dur="500" fill="hold"/>
                                        <p:tgtEl>
                                          <p:spTgt spid="71"/>
                                        </p:tgtEl>
                                        <p:attrNameLst>
                                          <p:attrName>ppt_y</p:attrName>
                                        </p:attrNameLst>
                                      </p:cBhvr>
                                      <p:tavLst>
                                        <p:tav tm="0">
                                          <p:val>
                                            <p:strVal val="1+#ppt_h/2"/>
                                          </p:val>
                                        </p:tav>
                                        <p:tav tm="100000">
                                          <p:val>
                                            <p:strVal val="#ppt_y"/>
                                          </p:val>
                                        </p:tav>
                                      </p:tavLst>
                                    </p:anim>
                                  </p:childTnLst>
                                </p:cTn>
                              </p:par>
                              <p:par>
                                <p:cTn id="211" presetID="2" presetClass="entr" presetSubtype="4" fill="hold" grpId="0" nodeType="withEffect">
                                  <p:stCondLst>
                                    <p:cond delay="0"/>
                                  </p:stCondLst>
                                  <p:childTnLst>
                                    <p:set>
                                      <p:cBhvr>
                                        <p:cTn id="212" dur="1" fill="hold">
                                          <p:stCondLst>
                                            <p:cond delay="0"/>
                                          </p:stCondLst>
                                        </p:cTn>
                                        <p:tgtEl>
                                          <p:spTgt spid="72"/>
                                        </p:tgtEl>
                                        <p:attrNameLst>
                                          <p:attrName>style.visibility</p:attrName>
                                        </p:attrNameLst>
                                      </p:cBhvr>
                                      <p:to>
                                        <p:strVal val="visible"/>
                                      </p:to>
                                    </p:set>
                                    <p:anim calcmode="lin" valueType="num">
                                      <p:cBhvr additive="base">
                                        <p:cTn id="213" dur="500" fill="hold"/>
                                        <p:tgtEl>
                                          <p:spTgt spid="72"/>
                                        </p:tgtEl>
                                        <p:attrNameLst>
                                          <p:attrName>ppt_x</p:attrName>
                                        </p:attrNameLst>
                                      </p:cBhvr>
                                      <p:tavLst>
                                        <p:tav tm="0">
                                          <p:val>
                                            <p:strVal val="#ppt_x"/>
                                          </p:val>
                                        </p:tav>
                                        <p:tav tm="100000">
                                          <p:val>
                                            <p:strVal val="#ppt_x"/>
                                          </p:val>
                                        </p:tav>
                                      </p:tavLst>
                                    </p:anim>
                                    <p:anim calcmode="lin" valueType="num">
                                      <p:cBhvr additive="base">
                                        <p:cTn id="214" dur="500" fill="hold"/>
                                        <p:tgtEl>
                                          <p:spTgt spid="72"/>
                                        </p:tgtEl>
                                        <p:attrNameLst>
                                          <p:attrName>ppt_y</p:attrName>
                                        </p:attrNameLst>
                                      </p:cBhvr>
                                      <p:tavLst>
                                        <p:tav tm="0">
                                          <p:val>
                                            <p:strVal val="1+#ppt_h/2"/>
                                          </p:val>
                                        </p:tav>
                                        <p:tav tm="100000">
                                          <p:val>
                                            <p:strVal val="#ppt_y"/>
                                          </p:val>
                                        </p:tav>
                                      </p:tavLst>
                                    </p:anim>
                                  </p:childTnLst>
                                </p:cTn>
                              </p:par>
                              <p:par>
                                <p:cTn id="215" presetID="2" presetClass="entr" presetSubtype="4" fill="hold" grpId="0" nodeType="withEffect">
                                  <p:stCondLst>
                                    <p:cond delay="0"/>
                                  </p:stCondLst>
                                  <p:childTnLst>
                                    <p:set>
                                      <p:cBhvr>
                                        <p:cTn id="216" dur="1" fill="hold">
                                          <p:stCondLst>
                                            <p:cond delay="0"/>
                                          </p:stCondLst>
                                        </p:cTn>
                                        <p:tgtEl>
                                          <p:spTgt spid="73"/>
                                        </p:tgtEl>
                                        <p:attrNameLst>
                                          <p:attrName>style.visibility</p:attrName>
                                        </p:attrNameLst>
                                      </p:cBhvr>
                                      <p:to>
                                        <p:strVal val="visible"/>
                                      </p:to>
                                    </p:set>
                                    <p:anim calcmode="lin" valueType="num">
                                      <p:cBhvr additive="base">
                                        <p:cTn id="217" dur="500" fill="hold"/>
                                        <p:tgtEl>
                                          <p:spTgt spid="73"/>
                                        </p:tgtEl>
                                        <p:attrNameLst>
                                          <p:attrName>ppt_x</p:attrName>
                                        </p:attrNameLst>
                                      </p:cBhvr>
                                      <p:tavLst>
                                        <p:tav tm="0">
                                          <p:val>
                                            <p:strVal val="#ppt_x"/>
                                          </p:val>
                                        </p:tav>
                                        <p:tav tm="100000">
                                          <p:val>
                                            <p:strVal val="#ppt_x"/>
                                          </p:val>
                                        </p:tav>
                                      </p:tavLst>
                                    </p:anim>
                                    <p:anim calcmode="lin" valueType="num">
                                      <p:cBhvr additive="base">
                                        <p:cTn id="218" dur="500" fill="hold"/>
                                        <p:tgtEl>
                                          <p:spTgt spid="73"/>
                                        </p:tgtEl>
                                        <p:attrNameLst>
                                          <p:attrName>ppt_y</p:attrName>
                                        </p:attrNameLst>
                                      </p:cBhvr>
                                      <p:tavLst>
                                        <p:tav tm="0">
                                          <p:val>
                                            <p:strVal val="1+#ppt_h/2"/>
                                          </p:val>
                                        </p:tav>
                                        <p:tav tm="100000">
                                          <p:val>
                                            <p:strVal val="#ppt_y"/>
                                          </p:val>
                                        </p:tav>
                                      </p:tavLst>
                                    </p:anim>
                                  </p:childTnLst>
                                </p:cTn>
                              </p:par>
                              <p:par>
                                <p:cTn id="219" presetID="2" presetClass="entr" presetSubtype="4" fill="hold" grpId="0" nodeType="withEffect">
                                  <p:stCondLst>
                                    <p:cond delay="0"/>
                                  </p:stCondLst>
                                  <p:childTnLst>
                                    <p:set>
                                      <p:cBhvr>
                                        <p:cTn id="220" dur="1" fill="hold">
                                          <p:stCondLst>
                                            <p:cond delay="0"/>
                                          </p:stCondLst>
                                        </p:cTn>
                                        <p:tgtEl>
                                          <p:spTgt spid="74"/>
                                        </p:tgtEl>
                                        <p:attrNameLst>
                                          <p:attrName>style.visibility</p:attrName>
                                        </p:attrNameLst>
                                      </p:cBhvr>
                                      <p:to>
                                        <p:strVal val="visible"/>
                                      </p:to>
                                    </p:set>
                                    <p:anim calcmode="lin" valueType="num">
                                      <p:cBhvr additive="base">
                                        <p:cTn id="221" dur="500" fill="hold"/>
                                        <p:tgtEl>
                                          <p:spTgt spid="74"/>
                                        </p:tgtEl>
                                        <p:attrNameLst>
                                          <p:attrName>ppt_x</p:attrName>
                                        </p:attrNameLst>
                                      </p:cBhvr>
                                      <p:tavLst>
                                        <p:tav tm="0">
                                          <p:val>
                                            <p:strVal val="#ppt_x"/>
                                          </p:val>
                                        </p:tav>
                                        <p:tav tm="100000">
                                          <p:val>
                                            <p:strVal val="#ppt_x"/>
                                          </p:val>
                                        </p:tav>
                                      </p:tavLst>
                                    </p:anim>
                                    <p:anim calcmode="lin" valueType="num">
                                      <p:cBhvr additive="base">
                                        <p:cTn id="222" dur="500" fill="hold"/>
                                        <p:tgtEl>
                                          <p:spTgt spid="74"/>
                                        </p:tgtEl>
                                        <p:attrNameLst>
                                          <p:attrName>ppt_y</p:attrName>
                                        </p:attrNameLst>
                                      </p:cBhvr>
                                      <p:tavLst>
                                        <p:tav tm="0">
                                          <p:val>
                                            <p:strVal val="1+#ppt_h/2"/>
                                          </p:val>
                                        </p:tav>
                                        <p:tav tm="100000">
                                          <p:val>
                                            <p:strVal val="#ppt_y"/>
                                          </p:val>
                                        </p:tav>
                                      </p:tavLst>
                                    </p:anim>
                                  </p:childTnLst>
                                </p:cTn>
                              </p:par>
                              <p:par>
                                <p:cTn id="223" presetID="2" presetClass="entr" presetSubtype="4" fill="hold" grpId="0" nodeType="withEffect">
                                  <p:stCondLst>
                                    <p:cond delay="0"/>
                                  </p:stCondLst>
                                  <p:childTnLst>
                                    <p:set>
                                      <p:cBhvr>
                                        <p:cTn id="224" dur="1" fill="hold">
                                          <p:stCondLst>
                                            <p:cond delay="0"/>
                                          </p:stCondLst>
                                        </p:cTn>
                                        <p:tgtEl>
                                          <p:spTgt spid="75"/>
                                        </p:tgtEl>
                                        <p:attrNameLst>
                                          <p:attrName>style.visibility</p:attrName>
                                        </p:attrNameLst>
                                      </p:cBhvr>
                                      <p:to>
                                        <p:strVal val="visible"/>
                                      </p:to>
                                    </p:set>
                                    <p:anim calcmode="lin" valueType="num">
                                      <p:cBhvr additive="base">
                                        <p:cTn id="225" dur="500" fill="hold"/>
                                        <p:tgtEl>
                                          <p:spTgt spid="75"/>
                                        </p:tgtEl>
                                        <p:attrNameLst>
                                          <p:attrName>ppt_x</p:attrName>
                                        </p:attrNameLst>
                                      </p:cBhvr>
                                      <p:tavLst>
                                        <p:tav tm="0">
                                          <p:val>
                                            <p:strVal val="#ppt_x"/>
                                          </p:val>
                                        </p:tav>
                                        <p:tav tm="100000">
                                          <p:val>
                                            <p:strVal val="#ppt_x"/>
                                          </p:val>
                                        </p:tav>
                                      </p:tavLst>
                                    </p:anim>
                                    <p:anim calcmode="lin" valueType="num">
                                      <p:cBhvr additive="base">
                                        <p:cTn id="226" dur="500" fill="hold"/>
                                        <p:tgtEl>
                                          <p:spTgt spid="75"/>
                                        </p:tgtEl>
                                        <p:attrNameLst>
                                          <p:attrName>ppt_y</p:attrName>
                                        </p:attrNameLst>
                                      </p:cBhvr>
                                      <p:tavLst>
                                        <p:tav tm="0">
                                          <p:val>
                                            <p:strVal val="1+#ppt_h/2"/>
                                          </p:val>
                                        </p:tav>
                                        <p:tav tm="100000">
                                          <p:val>
                                            <p:strVal val="#ppt_y"/>
                                          </p:val>
                                        </p:tav>
                                      </p:tavLst>
                                    </p:anim>
                                  </p:childTnLst>
                                </p:cTn>
                              </p:par>
                              <p:par>
                                <p:cTn id="227" presetID="2" presetClass="entr" presetSubtype="4" fill="hold" grpId="0" nodeType="withEffect">
                                  <p:stCondLst>
                                    <p:cond delay="0"/>
                                  </p:stCondLst>
                                  <p:childTnLst>
                                    <p:set>
                                      <p:cBhvr>
                                        <p:cTn id="228" dur="1" fill="hold">
                                          <p:stCondLst>
                                            <p:cond delay="0"/>
                                          </p:stCondLst>
                                        </p:cTn>
                                        <p:tgtEl>
                                          <p:spTgt spid="76"/>
                                        </p:tgtEl>
                                        <p:attrNameLst>
                                          <p:attrName>style.visibility</p:attrName>
                                        </p:attrNameLst>
                                      </p:cBhvr>
                                      <p:to>
                                        <p:strVal val="visible"/>
                                      </p:to>
                                    </p:set>
                                    <p:anim calcmode="lin" valueType="num">
                                      <p:cBhvr additive="base">
                                        <p:cTn id="229" dur="500" fill="hold"/>
                                        <p:tgtEl>
                                          <p:spTgt spid="76"/>
                                        </p:tgtEl>
                                        <p:attrNameLst>
                                          <p:attrName>ppt_x</p:attrName>
                                        </p:attrNameLst>
                                      </p:cBhvr>
                                      <p:tavLst>
                                        <p:tav tm="0">
                                          <p:val>
                                            <p:strVal val="#ppt_x"/>
                                          </p:val>
                                        </p:tav>
                                        <p:tav tm="100000">
                                          <p:val>
                                            <p:strVal val="#ppt_x"/>
                                          </p:val>
                                        </p:tav>
                                      </p:tavLst>
                                    </p:anim>
                                    <p:anim calcmode="lin" valueType="num">
                                      <p:cBhvr additive="base">
                                        <p:cTn id="230" dur="500" fill="hold"/>
                                        <p:tgtEl>
                                          <p:spTgt spid="76"/>
                                        </p:tgtEl>
                                        <p:attrNameLst>
                                          <p:attrName>ppt_y</p:attrName>
                                        </p:attrNameLst>
                                      </p:cBhvr>
                                      <p:tavLst>
                                        <p:tav tm="0">
                                          <p:val>
                                            <p:strVal val="1+#ppt_h/2"/>
                                          </p:val>
                                        </p:tav>
                                        <p:tav tm="100000">
                                          <p:val>
                                            <p:strVal val="#ppt_y"/>
                                          </p:val>
                                        </p:tav>
                                      </p:tavLst>
                                    </p:anim>
                                  </p:childTnLst>
                                </p:cTn>
                              </p:par>
                              <p:par>
                                <p:cTn id="231" presetID="2" presetClass="entr" presetSubtype="4" fill="hold" grpId="0" nodeType="withEffect">
                                  <p:stCondLst>
                                    <p:cond delay="0"/>
                                  </p:stCondLst>
                                  <p:childTnLst>
                                    <p:set>
                                      <p:cBhvr>
                                        <p:cTn id="232" dur="1" fill="hold">
                                          <p:stCondLst>
                                            <p:cond delay="0"/>
                                          </p:stCondLst>
                                        </p:cTn>
                                        <p:tgtEl>
                                          <p:spTgt spid="77"/>
                                        </p:tgtEl>
                                        <p:attrNameLst>
                                          <p:attrName>style.visibility</p:attrName>
                                        </p:attrNameLst>
                                      </p:cBhvr>
                                      <p:to>
                                        <p:strVal val="visible"/>
                                      </p:to>
                                    </p:set>
                                    <p:anim calcmode="lin" valueType="num">
                                      <p:cBhvr additive="base">
                                        <p:cTn id="233" dur="500" fill="hold"/>
                                        <p:tgtEl>
                                          <p:spTgt spid="77"/>
                                        </p:tgtEl>
                                        <p:attrNameLst>
                                          <p:attrName>ppt_x</p:attrName>
                                        </p:attrNameLst>
                                      </p:cBhvr>
                                      <p:tavLst>
                                        <p:tav tm="0">
                                          <p:val>
                                            <p:strVal val="#ppt_x"/>
                                          </p:val>
                                        </p:tav>
                                        <p:tav tm="100000">
                                          <p:val>
                                            <p:strVal val="#ppt_x"/>
                                          </p:val>
                                        </p:tav>
                                      </p:tavLst>
                                    </p:anim>
                                    <p:anim calcmode="lin" valueType="num">
                                      <p:cBhvr additive="base">
                                        <p:cTn id="234" dur="500" fill="hold"/>
                                        <p:tgtEl>
                                          <p:spTgt spid="77"/>
                                        </p:tgtEl>
                                        <p:attrNameLst>
                                          <p:attrName>ppt_y</p:attrName>
                                        </p:attrNameLst>
                                      </p:cBhvr>
                                      <p:tavLst>
                                        <p:tav tm="0">
                                          <p:val>
                                            <p:strVal val="1+#ppt_h/2"/>
                                          </p:val>
                                        </p:tav>
                                        <p:tav tm="100000">
                                          <p:val>
                                            <p:strVal val="#ppt_y"/>
                                          </p:val>
                                        </p:tav>
                                      </p:tavLst>
                                    </p:anim>
                                  </p:childTnLst>
                                </p:cTn>
                              </p:par>
                              <p:par>
                                <p:cTn id="235" presetID="2" presetClass="entr" presetSubtype="4" fill="hold" grpId="0" nodeType="withEffect">
                                  <p:stCondLst>
                                    <p:cond delay="0"/>
                                  </p:stCondLst>
                                  <p:childTnLst>
                                    <p:set>
                                      <p:cBhvr>
                                        <p:cTn id="236" dur="1" fill="hold">
                                          <p:stCondLst>
                                            <p:cond delay="0"/>
                                          </p:stCondLst>
                                        </p:cTn>
                                        <p:tgtEl>
                                          <p:spTgt spid="78"/>
                                        </p:tgtEl>
                                        <p:attrNameLst>
                                          <p:attrName>style.visibility</p:attrName>
                                        </p:attrNameLst>
                                      </p:cBhvr>
                                      <p:to>
                                        <p:strVal val="visible"/>
                                      </p:to>
                                    </p:set>
                                    <p:anim calcmode="lin" valueType="num">
                                      <p:cBhvr additive="base">
                                        <p:cTn id="237" dur="500" fill="hold"/>
                                        <p:tgtEl>
                                          <p:spTgt spid="78"/>
                                        </p:tgtEl>
                                        <p:attrNameLst>
                                          <p:attrName>ppt_x</p:attrName>
                                        </p:attrNameLst>
                                      </p:cBhvr>
                                      <p:tavLst>
                                        <p:tav tm="0">
                                          <p:val>
                                            <p:strVal val="#ppt_x"/>
                                          </p:val>
                                        </p:tav>
                                        <p:tav tm="100000">
                                          <p:val>
                                            <p:strVal val="#ppt_x"/>
                                          </p:val>
                                        </p:tav>
                                      </p:tavLst>
                                    </p:anim>
                                    <p:anim calcmode="lin" valueType="num">
                                      <p:cBhvr additive="base">
                                        <p:cTn id="238" dur="500" fill="hold"/>
                                        <p:tgtEl>
                                          <p:spTgt spid="78"/>
                                        </p:tgtEl>
                                        <p:attrNameLst>
                                          <p:attrName>ppt_y</p:attrName>
                                        </p:attrNameLst>
                                      </p:cBhvr>
                                      <p:tavLst>
                                        <p:tav tm="0">
                                          <p:val>
                                            <p:strVal val="1+#ppt_h/2"/>
                                          </p:val>
                                        </p:tav>
                                        <p:tav tm="100000">
                                          <p:val>
                                            <p:strVal val="#ppt_y"/>
                                          </p:val>
                                        </p:tav>
                                      </p:tavLst>
                                    </p:anim>
                                  </p:childTnLst>
                                </p:cTn>
                              </p:par>
                              <p:par>
                                <p:cTn id="239" presetID="2" presetClass="entr" presetSubtype="4" fill="hold" grpId="0" nodeType="withEffect">
                                  <p:stCondLst>
                                    <p:cond delay="0"/>
                                  </p:stCondLst>
                                  <p:childTnLst>
                                    <p:set>
                                      <p:cBhvr>
                                        <p:cTn id="240" dur="1" fill="hold">
                                          <p:stCondLst>
                                            <p:cond delay="0"/>
                                          </p:stCondLst>
                                        </p:cTn>
                                        <p:tgtEl>
                                          <p:spTgt spid="79"/>
                                        </p:tgtEl>
                                        <p:attrNameLst>
                                          <p:attrName>style.visibility</p:attrName>
                                        </p:attrNameLst>
                                      </p:cBhvr>
                                      <p:to>
                                        <p:strVal val="visible"/>
                                      </p:to>
                                    </p:set>
                                    <p:anim calcmode="lin" valueType="num">
                                      <p:cBhvr additive="base">
                                        <p:cTn id="241" dur="500" fill="hold"/>
                                        <p:tgtEl>
                                          <p:spTgt spid="79"/>
                                        </p:tgtEl>
                                        <p:attrNameLst>
                                          <p:attrName>ppt_x</p:attrName>
                                        </p:attrNameLst>
                                      </p:cBhvr>
                                      <p:tavLst>
                                        <p:tav tm="0">
                                          <p:val>
                                            <p:strVal val="#ppt_x"/>
                                          </p:val>
                                        </p:tav>
                                        <p:tav tm="100000">
                                          <p:val>
                                            <p:strVal val="#ppt_x"/>
                                          </p:val>
                                        </p:tav>
                                      </p:tavLst>
                                    </p:anim>
                                    <p:anim calcmode="lin" valueType="num">
                                      <p:cBhvr additive="base">
                                        <p:cTn id="242" dur="500" fill="hold"/>
                                        <p:tgtEl>
                                          <p:spTgt spid="79"/>
                                        </p:tgtEl>
                                        <p:attrNameLst>
                                          <p:attrName>ppt_y</p:attrName>
                                        </p:attrNameLst>
                                      </p:cBhvr>
                                      <p:tavLst>
                                        <p:tav tm="0">
                                          <p:val>
                                            <p:strVal val="1+#ppt_h/2"/>
                                          </p:val>
                                        </p:tav>
                                        <p:tav tm="100000">
                                          <p:val>
                                            <p:strVal val="#ppt_y"/>
                                          </p:val>
                                        </p:tav>
                                      </p:tavLst>
                                    </p:anim>
                                  </p:childTnLst>
                                </p:cTn>
                              </p:par>
                              <p:par>
                                <p:cTn id="243" presetID="2" presetClass="entr" presetSubtype="4" fill="hold" grpId="0" nodeType="withEffect">
                                  <p:stCondLst>
                                    <p:cond delay="0"/>
                                  </p:stCondLst>
                                  <p:childTnLst>
                                    <p:set>
                                      <p:cBhvr>
                                        <p:cTn id="244" dur="1" fill="hold">
                                          <p:stCondLst>
                                            <p:cond delay="0"/>
                                          </p:stCondLst>
                                        </p:cTn>
                                        <p:tgtEl>
                                          <p:spTgt spid="80"/>
                                        </p:tgtEl>
                                        <p:attrNameLst>
                                          <p:attrName>style.visibility</p:attrName>
                                        </p:attrNameLst>
                                      </p:cBhvr>
                                      <p:to>
                                        <p:strVal val="visible"/>
                                      </p:to>
                                    </p:set>
                                    <p:anim calcmode="lin" valueType="num">
                                      <p:cBhvr additive="base">
                                        <p:cTn id="245" dur="500" fill="hold"/>
                                        <p:tgtEl>
                                          <p:spTgt spid="80"/>
                                        </p:tgtEl>
                                        <p:attrNameLst>
                                          <p:attrName>ppt_x</p:attrName>
                                        </p:attrNameLst>
                                      </p:cBhvr>
                                      <p:tavLst>
                                        <p:tav tm="0">
                                          <p:val>
                                            <p:strVal val="#ppt_x"/>
                                          </p:val>
                                        </p:tav>
                                        <p:tav tm="100000">
                                          <p:val>
                                            <p:strVal val="#ppt_x"/>
                                          </p:val>
                                        </p:tav>
                                      </p:tavLst>
                                    </p:anim>
                                    <p:anim calcmode="lin" valueType="num">
                                      <p:cBhvr additive="base">
                                        <p:cTn id="246" dur="500" fill="hold"/>
                                        <p:tgtEl>
                                          <p:spTgt spid="80"/>
                                        </p:tgtEl>
                                        <p:attrNameLst>
                                          <p:attrName>ppt_y</p:attrName>
                                        </p:attrNameLst>
                                      </p:cBhvr>
                                      <p:tavLst>
                                        <p:tav tm="0">
                                          <p:val>
                                            <p:strVal val="1+#ppt_h/2"/>
                                          </p:val>
                                        </p:tav>
                                        <p:tav tm="100000">
                                          <p:val>
                                            <p:strVal val="#ppt_y"/>
                                          </p:val>
                                        </p:tav>
                                      </p:tavLst>
                                    </p:anim>
                                  </p:childTnLst>
                                </p:cTn>
                              </p:par>
                              <p:par>
                                <p:cTn id="247" presetID="2" presetClass="entr" presetSubtype="1" fill="hold" grpId="0" nodeType="withEffect">
                                  <p:stCondLst>
                                    <p:cond delay="0"/>
                                  </p:stCondLst>
                                  <p:childTnLst>
                                    <p:set>
                                      <p:cBhvr>
                                        <p:cTn id="248" dur="1" fill="hold">
                                          <p:stCondLst>
                                            <p:cond delay="0"/>
                                          </p:stCondLst>
                                        </p:cTn>
                                        <p:tgtEl>
                                          <p:spTgt spid="81"/>
                                        </p:tgtEl>
                                        <p:attrNameLst>
                                          <p:attrName>style.visibility</p:attrName>
                                        </p:attrNameLst>
                                      </p:cBhvr>
                                      <p:to>
                                        <p:strVal val="visible"/>
                                      </p:to>
                                    </p:set>
                                    <p:anim calcmode="lin" valueType="num">
                                      <p:cBhvr additive="base">
                                        <p:cTn id="249" dur="500" fill="hold"/>
                                        <p:tgtEl>
                                          <p:spTgt spid="81"/>
                                        </p:tgtEl>
                                        <p:attrNameLst>
                                          <p:attrName>ppt_x</p:attrName>
                                        </p:attrNameLst>
                                      </p:cBhvr>
                                      <p:tavLst>
                                        <p:tav tm="0">
                                          <p:val>
                                            <p:strVal val="#ppt_x"/>
                                          </p:val>
                                        </p:tav>
                                        <p:tav tm="100000">
                                          <p:val>
                                            <p:strVal val="#ppt_x"/>
                                          </p:val>
                                        </p:tav>
                                      </p:tavLst>
                                    </p:anim>
                                    <p:anim calcmode="lin" valueType="num">
                                      <p:cBhvr additive="base">
                                        <p:cTn id="250" dur="500" fill="hold"/>
                                        <p:tgtEl>
                                          <p:spTgt spid="81"/>
                                        </p:tgtEl>
                                        <p:attrNameLst>
                                          <p:attrName>ppt_y</p:attrName>
                                        </p:attrNameLst>
                                      </p:cBhvr>
                                      <p:tavLst>
                                        <p:tav tm="0">
                                          <p:val>
                                            <p:strVal val="0-#ppt_h/2"/>
                                          </p:val>
                                        </p:tav>
                                        <p:tav tm="100000">
                                          <p:val>
                                            <p:strVal val="#ppt_y"/>
                                          </p:val>
                                        </p:tav>
                                      </p:tavLst>
                                    </p:anim>
                                  </p:childTnLst>
                                </p:cTn>
                              </p:par>
                              <p:par>
                                <p:cTn id="251" presetID="2" presetClass="entr" presetSubtype="4" fill="hold" grpId="0" nodeType="withEffect">
                                  <p:stCondLst>
                                    <p:cond delay="0"/>
                                  </p:stCondLst>
                                  <p:childTnLst>
                                    <p:set>
                                      <p:cBhvr>
                                        <p:cTn id="252" dur="1" fill="hold">
                                          <p:stCondLst>
                                            <p:cond delay="0"/>
                                          </p:stCondLst>
                                        </p:cTn>
                                        <p:tgtEl>
                                          <p:spTgt spid="82"/>
                                        </p:tgtEl>
                                        <p:attrNameLst>
                                          <p:attrName>style.visibility</p:attrName>
                                        </p:attrNameLst>
                                      </p:cBhvr>
                                      <p:to>
                                        <p:strVal val="visible"/>
                                      </p:to>
                                    </p:set>
                                    <p:anim calcmode="lin" valueType="num">
                                      <p:cBhvr additive="base">
                                        <p:cTn id="253" dur="500" fill="hold"/>
                                        <p:tgtEl>
                                          <p:spTgt spid="82"/>
                                        </p:tgtEl>
                                        <p:attrNameLst>
                                          <p:attrName>ppt_x</p:attrName>
                                        </p:attrNameLst>
                                      </p:cBhvr>
                                      <p:tavLst>
                                        <p:tav tm="0">
                                          <p:val>
                                            <p:strVal val="#ppt_x"/>
                                          </p:val>
                                        </p:tav>
                                        <p:tav tm="100000">
                                          <p:val>
                                            <p:strVal val="#ppt_x"/>
                                          </p:val>
                                        </p:tav>
                                      </p:tavLst>
                                    </p:anim>
                                    <p:anim calcmode="lin" valueType="num">
                                      <p:cBhvr additive="base">
                                        <p:cTn id="254" dur="500" fill="hold"/>
                                        <p:tgtEl>
                                          <p:spTgt spid="82"/>
                                        </p:tgtEl>
                                        <p:attrNameLst>
                                          <p:attrName>ppt_y</p:attrName>
                                        </p:attrNameLst>
                                      </p:cBhvr>
                                      <p:tavLst>
                                        <p:tav tm="0">
                                          <p:val>
                                            <p:strVal val="1+#ppt_h/2"/>
                                          </p:val>
                                        </p:tav>
                                        <p:tav tm="100000">
                                          <p:val>
                                            <p:strVal val="#ppt_y"/>
                                          </p:val>
                                        </p:tav>
                                      </p:tavLst>
                                    </p:anim>
                                  </p:childTnLst>
                                </p:cTn>
                              </p:par>
                              <p:par>
                                <p:cTn id="255" presetID="2" presetClass="entr" presetSubtype="4" fill="hold" grpId="0" nodeType="withEffect">
                                  <p:stCondLst>
                                    <p:cond delay="0"/>
                                  </p:stCondLst>
                                  <p:childTnLst>
                                    <p:set>
                                      <p:cBhvr>
                                        <p:cTn id="256" dur="1" fill="hold">
                                          <p:stCondLst>
                                            <p:cond delay="0"/>
                                          </p:stCondLst>
                                        </p:cTn>
                                        <p:tgtEl>
                                          <p:spTgt spid="83"/>
                                        </p:tgtEl>
                                        <p:attrNameLst>
                                          <p:attrName>style.visibility</p:attrName>
                                        </p:attrNameLst>
                                      </p:cBhvr>
                                      <p:to>
                                        <p:strVal val="visible"/>
                                      </p:to>
                                    </p:set>
                                    <p:anim calcmode="lin" valueType="num">
                                      <p:cBhvr additive="base">
                                        <p:cTn id="257" dur="500" fill="hold"/>
                                        <p:tgtEl>
                                          <p:spTgt spid="83"/>
                                        </p:tgtEl>
                                        <p:attrNameLst>
                                          <p:attrName>ppt_x</p:attrName>
                                        </p:attrNameLst>
                                      </p:cBhvr>
                                      <p:tavLst>
                                        <p:tav tm="0">
                                          <p:val>
                                            <p:strVal val="#ppt_x"/>
                                          </p:val>
                                        </p:tav>
                                        <p:tav tm="100000">
                                          <p:val>
                                            <p:strVal val="#ppt_x"/>
                                          </p:val>
                                        </p:tav>
                                      </p:tavLst>
                                    </p:anim>
                                    <p:anim calcmode="lin" valueType="num">
                                      <p:cBhvr additive="base">
                                        <p:cTn id="258" dur="500" fill="hold"/>
                                        <p:tgtEl>
                                          <p:spTgt spid="83"/>
                                        </p:tgtEl>
                                        <p:attrNameLst>
                                          <p:attrName>ppt_y</p:attrName>
                                        </p:attrNameLst>
                                      </p:cBhvr>
                                      <p:tavLst>
                                        <p:tav tm="0">
                                          <p:val>
                                            <p:strVal val="1+#ppt_h/2"/>
                                          </p:val>
                                        </p:tav>
                                        <p:tav tm="100000">
                                          <p:val>
                                            <p:strVal val="#ppt_y"/>
                                          </p:val>
                                        </p:tav>
                                      </p:tavLst>
                                    </p:anim>
                                  </p:childTnLst>
                                </p:cTn>
                              </p:par>
                              <p:par>
                                <p:cTn id="259" presetID="2" presetClass="entr" presetSubtype="3" fill="hold" grpId="0" nodeType="withEffect">
                                  <p:stCondLst>
                                    <p:cond delay="0"/>
                                  </p:stCondLst>
                                  <p:childTnLst>
                                    <p:set>
                                      <p:cBhvr>
                                        <p:cTn id="260" dur="1" fill="hold">
                                          <p:stCondLst>
                                            <p:cond delay="0"/>
                                          </p:stCondLst>
                                        </p:cTn>
                                        <p:tgtEl>
                                          <p:spTgt spid="84"/>
                                        </p:tgtEl>
                                        <p:attrNameLst>
                                          <p:attrName>style.visibility</p:attrName>
                                        </p:attrNameLst>
                                      </p:cBhvr>
                                      <p:to>
                                        <p:strVal val="visible"/>
                                      </p:to>
                                    </p:set>
                                    <p:anim calcmode="lin" valueType="num">
                                      <p:cBhvr additive="base">
                                        <p:cTn id="261" dur="500" fill="hold"/>
                                        <p:tgtEl>
                                          <p:spTgt spid="84"/>
                                        </p:tgtEl>
                                        <p:attrNameLst>
                                          <p:attrName>ppt_x</p:attrName>
                                        </p:attrNameLst>
                                      </p:cBhvr>
                                      <p:tavLst>
                                        <p:tav tm="0">
                                          <p:val>
                                            <p:strVal val="1+#ppt_w/2"/>
                                          </p:val>
                                        </p:tav>
                                        <p:tav tm="100000">
                                          <p:val>
                                            <p:strVal val="#ppt_x"/>
                                          </p:val>
                                        </p:tav>
                                      </p:tavLst>
                                    </p:anim>
                                    <p:anim calcmode="lin" valueType="num">
                                      <p:cBhvr additive="base">
                                        <p:cTn id="262" dur="500" fill="hold"/>
                                        <p:tgtEl>
                                          <p:spTgt spid="84"/>
                                        </p:tgtEl>
                                        <p:attrNameLst>
                                          <p:attrName>ppt_y</p:attrName>
                                        </p:attrNameLst>
                                      </p:cBhvr>
                                      <p:tavLst>
                                        <p:tav tm="0">
                                          <p:val>
                                            <p:strVal val="0-#ppt_h/2"/>
                                          </p:val>
                                        </p:tav>
                                        <p:tav tm="100000">
                                          <p:val>
                                            <p:strVal val="#ppt_y"/>
                                          </p:val>
                                        </p:tav>
                                      </p:tavLst>
                                    </p:anim>
                                  </p:childTnLst>
                                </p:cTn>
                              </p:par>
                              <p:par>
                                <p:cTn id="263" presetID="2" presetClass="entr" presetSubtype="2" fill="hold" grpId="0" nodeType="withEffect">
                                  <p:stCondLst>
                                    <p:cond delay="0"/>
                                  </p:stCondLst>
                                  <p:childTnLst>
                                    <p:set>
                                      <p:cBhvr>
                                        <p:cTn id="264" dur="1" fill="hold">
                                          <p:stCondLst>
                                            <p:cond delay="0"/>
                                          </p:stCondLst>
                                        </p:cTn>
                                        <p:tgtEl>
                                          <p:spTgt spid="85"/>
                                        </p:tgtEl>
                                        <p:attrNameLst>
                                          <p:attrName>style.visibility</p:attrName>
                                        </p:attrNameLst>
                                      </p:cBhvr>
                                      <p:to>
                                        <p:strVal val="visible"/>
                                      </p:to>
                                    </p:set>
                                    <p:anim calcmode="lin" valueType="num">
                                      <p:cBhvr additive="base">
                                        <p:cTn id="265" dur="500" fill="hold"/>
                                        <p:tgtEl>
                                          <p:spTgt spid="85"/>
                                        </p:tgtEl>
                                        <p:attrNameLst>
                                          <p:attrName>ppt_x</p:attrName>
                                        </p:attrNameLst>
                                      </p:cBhvr>
                                      <p:tavLst>
                                        <p:tav tm="0">
                                          <p:val>
                                            <p:strVal val="1+#ppt_w/2"/>
                                          </p:val>
                                        </p:tav>
                                        <p:tav tm="100000">
                                          <p:val>
                                            <p:strVal val="#ppt_x"/>
                                          </p:val>
                                        </p:tav>
                                      </p:tavLst>
                                    </p:anim>
                                    <p:anim calcmode="lin" valueType="num">
                                      <p:cBhvr additive="base">
                                        <p:cTn id="266" dur="500" fill="hold"/>
                                        <p:tgtEl>
                                          <p:spTgt spid="85"/>
                                        </p:tgtEl>
                                        <p:attrNameLst>
                                          <p:attrName>ppt_y</p:attrName>
                                        </p:attrNameLst>
                                      </p:cBhvr>
                                      <p:tavLst>
                                        <p:tav tm="0">
                                          <p:val>
                                            <p:strVal val="#ppt_y"/>
                                          </p:val>
                                        </p:tav>
                                        <p:tav tm="100000">
                                          <p:val>
                                            <p:strVal val="#ppt_y"/>
                                          </p:val>
                                        </p:tav>
                                      </p:tavLst>
                                    </p:anim>
                                  </p:childTnLst>
                                </p:cTn>
                              </p:par>
                              <p:par>
                                <p:cTn id="267" presetID="2" presetClass="entr" presetSubtype="12" fill="hold" grpId="0" nodeType="withEffect">
                                  <p:stCondLst>
                                    <p:cond delay="0"/>
                                  </p:stCondLst>
                                  <p:childTnLst>
                                    <p:set>
                                      <p:cBhvr>
                                        <p:cTn id="268" dur="1" fill="hold">
                                          <p:stCondLst>
                                            <p:cond delay="0"/>
                                          </p:stCondLst>
                                        </p:cTn>
                                        <p:tgtEl>
                                          <p:spTgt spid="86"/>
                                        </p:tgtEl>
                                        <p:attrNameLst>
                                          <p:attrName>style.visibility</p:attrName>
                                        </p:attrNameLst>
                                      </p:cBhvr>
                                      <p:to>
                                        <p:strVal val="visible"/>
                                      </p:to>
                                    </p:set>
                                    <p:anim calcmode="lin" valueType="num">
                                      <p:cBhvr additive="base">
                                        <p:cTn id="269" dur="500" fill="hold"/>
                                        <p:tgtEl>
                                          <p:spTgt spid="86"/>
                                        </p:tgtEl>
                                        <p:attrNameLst>
                                          <p:attrName>ppt_x</p:attrName>
                                        </p:attrNameLst>
                                      </p:cBhvr>
                                      <p:tavLst>
                                        <p:tav tm="0">
                                          <p:val>
                                            <p:strVal val="0-#ppt_w/2"/>
                                          </p:val>
                                        </p:tav>
                                        <p:tav tm="100000">
                                          <p:val>
                                            <p:strVal val="#ppt_x"/>
                                          </p:val>
                                        </p:tav>
                                      </p:tavLst>
                                    </p:anim>
                                    <p:anim calcmode="lin" valueType="num">
                                      <p:cBhvr additive="base">
                                        <p:cTn id="270" dur="500" fill="hold"/>
                                        <p:tgtEl>
                                          <p:spTgt spid="86"/>
                                        </p:tgtEl>
                                        <p:attrNameLst>
                                          <p:attrName>ppt_y</p:attrName>
                                        </p:attrNameLst>
                                      </p:cBhvr>
                                      <p:tavLst>
                                        <p:tav tm="0">
                                          <p:val>
                                            <p:strVal val="1+#ppt_h/2"/>
                                          </p:val>
                                        </p:tav>
                                        <p:tav tm="100000">
                                          <p:val>
                                            <p:strVal val="#ppt_y"/>
                                          </p:val>
                                        </p:tav>
                                      </p:tavLst>
                                    </p:anim>
                                  </p:childTnLst>
                                </p:cTn>
                              </p:par>
                              <p:par>
                                <p:cTn id="271" presetID="2" presetClass="entr" presetSubtype="4" fill="hold" grpId="0" nodeType="withEffect">
                                  <p:stCondLst>
                                    <p:cond delay="0"/>
                                  </p:stCondLst>
                                  <p:childTnLst>
                                    <p:set>
                                      <p:cBhvr>
                                        <p:cTn id="272" dur="1" fill="hold">
                                          <p:stCondLst>
                                            <p:cond delay="0"/>
                                          </p:stCondLst>
                                        </p:cTn>
                                        <p:tgtEl>
                                          <p:spTgt spid="87"/>
                                        </p:tgtEl>
                                        <p:attrNameLst>
                                          <p:attrName>style.visibility</p:attrName>
                                        </p:attrNameLst>
                                      </p:cBhvr>
                                      <p:to>
                                        <p:strVal val="visible"/>
                                      </p:to>
                                    </p:set>
                                    <p:anim calcmode="lin" valueType="num">
                                      <p:cBhvr additive="base">
                                        <p:cTn id="273" dur="500" fill="hold"/>
                                        <p:tgtEl>
                                          <p:spTgt spid="87"/>
                                        </p:tgtEl>
                                        <p:attrNameLst>
                                          <p:attrName>ppt_x</p:attrName>
                                        </p:attrNameLst>
                                      </p:cBhvr>
                                      <p:tavLst>
                                        <p:tav tm="0">
                                          <p:val>
                                            <p:strVal val="#ppt_x"/>
                                          </p:val>
                                        </p:tav>
                                        <p:tav tm="100000">
                                          <p:val>
                                            <p:strVal val="#ppt_x"/>
                                          </p:val>
                                        </p:tav>
                                      </p:tavLst>
                                    </p:anim>
                                    <p:anim calcmode="lin" valueType="num">
                                      <p:cBhvr additive="base">
                                        <p:cTn id="274" dur="500" fill="hold"/>
                                        <p:tgtEl>
                                          <p:spTgt spid="87"/>
                                        </p:tgtEl>
                                        <p:attrNameLst>
                                          <p:attrName>ppt_y</p:attrName>
                                        </p:attrNameLst>
                                      </p:cBhvr>
                                      <p:tavLst>
                                        <p:tav tm="0">
                                          <p:val>
                                            <p:strVal val="1+#ppt_h/2"/>
                                          </p:val>
                                        </p:tav>
                                        <p:tav tm="100000">
                                          <p:val>
                                            <p:strVal val="#ppt_y"/>
                                          </p:val>
                                        </p:tav>
                                      </p:tavLst>
                                    </p:anim>
                                  </p:childTnLst>
                                </p:cTn>
                              </p:par>
                              <p:par>
                                <p:cTn id="275" presetID="2" presetClass="entr" presetSubtype="4" fill="hold" grpId="0" nodeType="withEffect">
                                  <p:stCondLst>
                                    <p:cond delay="0"/>
                                  </p:stCondLst>
                                  <p:childTnLst>
                                    <p:set>
                                      <p:cBhvr>
                                        <p:cTn id="276" dur="1" fill="hold">
                                          <p:stCondLst>
                                            <p:cond delay="0"/>
                                          </p:stCondLst>
                                        </p:cTn>
                                        <p:tgtEl>
                                          <p:spTgt spid="88"/>
                                        </p:tgtEl>
                                        <p:attrNameLst>
                                          <p:attrName>style.visibility</p:attrName>
                                        </p:attrNameLst>
                                      </p:cBhvr>
                                      <p:to>
                                        <p:strVal val="visible"/>
                                      </p:to>
                                    </p:set>
                                    <p:anim calcmode="lin" valueType="num">
                                      <p:cBhvr additive="base">
                                        <p:cTn id="277" dur="500" fill="hold"/>
                                        <p:tgtEl>
                                          <p:spTgt spid="88"/>
                                        </p:tgtEl>
                                        <p:attrNameLst>
                                          <p:attrName>ppt_x</p:attrName>
                                        </p:attrNameLst>
                                      </p:cBhvr>
                                      <p:tavLst>
                                        <p:tav tm="0">
                                          <p:val>
                                            <p:strVal val="#ppt_x"/>
                                          </p:val>
                                        </p:tav>
                                        <p:tav tm="100000">
                                          <p:val>
                                            <p:strVal val="#ppt_x"/>
                                          </p:val>
                                        </p:tav>
                                      </p:tavLst>
                                    </p:anim>
                                    <p:anim calcmode="lin" valueType="num">
                                      <p:cBhvr additive="base">
                                        <p:cTn id="278" dur="500" fill="hold"/>
                                        <p:tgtEl>
                                          <p:spTgt spid="88"/>
                                        </p:tgtEl>
                                        <p:attrNameLst>
                                          <p:attrName>ppt_y</p:attrName>
                                        </p:attrNameLst>
                                      </p:cBhvr>
                                      <p:tavLst>
                                        <p:tav tm="0">
                                          <p:val>
                                            <p:strVal val="1+#ppt_h/2"/>
                                          </p:val>
                                        </p:tav>
                                        <p:tav tm="100000">
                                          <p:val>
                                            <p:strVal val="#ppt_y"/>
                                          </p:val>
                                        </p:tav>
                                      </p:tavLst>
                                    </p:anim>
                                  </p:childTnLst>
                                </p:cTn>
                              </p:par>
                              <p:par>
                                <p:cTn id="279" presetID="2" presetClass="entr" presetSubtype="4" fill="hold" grpId="0" nodeType="withEffect">
                                  <p:stCondLst>
                                    <p:cond delay="0"/>
                                  </p:stCondLst>
                                  <p:childTnLst>
                                    <p:set>
                                      <p:cBhvr>
                                        <p:cTn id="280" dur="1" fill="hold">
                                          <p:stCondLst>
                                            <p:cond delay="0"/>
                                          </p:stCondLst>
                                        </p:cTn>
                                        <p:tgtEl>
                                          <p:spTgt spid="89"/>
                                        </p:tgtEl>
                                        <p:attrNameLst>
                                          <p:attrName>style.visibility</p:attrName>
                                        </p:attrNameLst>
                                      </p:cBhvr>
                                      <p:to>
                                        <p:strVal val="visible"/>
                                      </p:to>
                                    </p:set>
                                    <p:anim calcmode="lin" valueType="num">
                                      <p:cBhvr additive="base">
                                        <p:cTn id="281" dur="500" fill="hold"/>
                                        <p:tgtEl>
                                          <p:spTgt spid="89"/>
                                        </p:tgtEl>
                                        <p:attrNameLst>
                                          <p:attrName>ppt_x</p:attrName>
                                        </p:attrNameLst>
                                      </p:cBhvr>
                                      <p:tavLst>
                                        <p:tav tm="0">
                                          <p:val>
                                            <p:strVal val="#ppt_x"/>
                                          </p:val>
                                        </p:tav>
                                        <p:tav tm="100000">
                                          <p:val>
                                            <p:strVal val="#ppt_x"/>
                                          </p:val>
                                        </p:tav>
                                      </p:tavLst>
                                    </p:anim>
                                    <p:anim calcmode="lin" valueType="num">
                                      <p:cBhvr additive="base">
                                        <p:cTn id="282" dur="500" fill="hold"/>
                                        <p:tgtEl>
                                          <p:spTgt spid="89"/>
                                        </p:tgtEl>
                                        <p:attrNameLst>
                                          <p:attrName>ppt_y</p:attrName>
                                        </p:attrNameLst>
                                      </p:cBhvr>
                                      <p:tavLst>
                                        <p:tav tm="0">
                                          <p:val>
                                            <p:strVal val="1+#ppt_h/2"/>
                                          </p:val>
                                        </p:tav>
                                        <p:tav tm="100000">
                                          <p:val>
                                            <p:strVal val="#ppt_y"/>
                                          </p:val>
                                        </p:tav>
                                      </p:tavLst>
                                    </p:anim>
                                  </p:childTnLst>
                                </p:cTn>
                              </p:par>
                              <p:par>
                                <p:cTn id="283" presetID="2" presetClass="entr" presetSubtype="8" fill="hold" grpId="0" nodeType="withEffect">
                                  <p:stCondLst>
                                    <p:cond delay="0"/>
                                  </p:stCondLst>
                                  <p:childTnLst>
                                    <p:set>
                                      <p:cBhvr>
                                        <p:cTn id="284" dur="1" fill="hold">
                                          <p:stCondLst>
                                            <p:cond delay="0"/>
                                          </p:stCondLst>
                                        </p:cTn>
                                        <p:tgtEl>
                                          <p:spTgt spid="90"/>
                                        </p:tgtEl>
                                        <p:attrNameLst>
                                          <p:attrName>style.visibility</p:attrName>
                                        </p:attrNameLst>
                                      </p:cBhvr>
                                      <p:to>
                                        <p:strVal val="visible"/>
                                      </p:to>
                                    </p:set>
                                    <p:anim calcmode="lin" valueType="num">
                                      <p:cBhvr additive="base">
                                        <p:cTn id="285" dur="500" fill="hold"/>
                                        <p:tgtEl>
                                          <p:spTgt spid="90"/>
                                        </p:tgtEl>
                                        <p:attrNameLst>
                                          <p:attrName>ppt_x</p:attrName>
                                        </p:attrNameLst>
                                      </p:cBhvr>
                                      <p:tavLst>
                                        <p:tav tm="0">
                                          <p:val>
                                            <p:strVal val="0-#ppt_w/2"/>
                                          </p:val>
                                        </p:tav>
                                        <p:tav tm="100000">
                                          <p:val>
                                            <p:strVal val="#ppt_x"/>
                                          </p:val>
                                        </p:tav>
                                      </p:tavLst>
                                    </p:anim>
                                    <p:anim calcmode="lin" valueType="num">
                                      <p:cBhvr additive="base">
                                        <p:cTn id="286" dur="500" fill="hold"/>
                                        <p:tgtEl>
                                          <p:spTgt spid="90"/>
                                        </p:tgtEl>
                                        <p:attrNameLst>
                                          <p:attrName>ppt_y</p:attrName>
                                        </p:attrNameLst>
                                      </p:cBhvr>
                                      <p:tavLst>
                                        <p:tav tm="0">
                                          <p:val>
                                            <p:strVal val="#ppt_y"/>
                                          </p:val>
                                        </p:tav>
                                        <p:tav tm="100000">
                                          <p:val>
                                            <p:strVal val="#ppt_y"/>
                                          </p:val>
                                        </p:tav>
                                      </p:tavLst>
                                    </p:anim>
                                  </p:childTnLst>
                                </p:cTn>
                              </p:par>
                              <p:par>
                                <p:cTn id="287" presetID="2" presetClass="entr" presetSubtype="4" fill="hold" grpId="0" nodeType="withEffect">
                                  <p:stCondLst>
                                    <p:cond delay="0"/>
                                  </p:stCondLst>
                                  <p:childTnLst>
                                    <p:set>
                                      <p:cBhvr>
                                        <p:cTn id="288" dur="1" fill="hold">
                                          <p:stCondLst>
                                            <p:cond delay="0"/>
                                          </p:stCondLst>
                                        </p:cTn>
                                        <p:tgtEl>
                                          <p:spTgt spid="91"/>
                                        </p:tgtEl>
                                        <p:attrNameLst>
                                          <p:attrName>style.visibility</p:attrName>
                                        </p:attrNameLst>
                                      </p:cBhvr>
                                      <p:to>
                                        <p:strVal val="visible"/>
                                      </p:to>
                                    </p:set>
                                    <p:anim calcmode="lin" valueType="num">
                                      <p:cBhvr additive="base">
                                        <p:cTn id="289" dur="500" fill="hold"/>
                                        <p:tgtEl>
                                          <p:spTgt spid="91"/>
                                        </p:tgtEl>
                                        <p:attrNameLst>
                                          <p:attrName>ppt_x</p:attrName>
                                        </p:attrNameLst>
                                      </p:cBhvr>
                                      <p:tavLst>
                                        <p:tav tm="0">
                                          <p:val>
                                            <p:strVal val="#ppt_x"/>
                                          </p:val>
                                        </p:tav>
                                        <p:tav tm="100000">
                                          <p:val>
                                            <p:strVal val="#ppt_x"/>
                                          </p:val>
                                        </p:tav>
                                      </p:tavLst>
                                    </p:anim>
                                    <p:anim calcmode="lin" valueType="num">
                                      <p:cBhvr additive="base">
                                        <p:cTn id="290" dur="500" fill="hold"/>
                                        <p:tgtEl>
                                          <p:spTgt spid="91"/>
                                        </p:tgtEl>
                                        <p:attrNameLst>
                                          <p:attrName>ppt_y</p:attrName>
                                        </p:attrNameLst>
                                      </p:cBhvr>
                                      <p:tavLst>
                                        <p:tav tm="0">
                                          <p:val>
                                            <p:strVal val="1+#ppt_h/2"/>
                                          </p:val>
                                        </p:tav>
                                        <p:tav tm="100000">
                                          <p:val>
                                            <p:strVal val="#ppt_y"/>
                                          </p:val>
                                        </p:tav>
                                      </p:tavLst>
                                    </p:anim>
                                  </p:childTnLst>
                                </p:cTn>
                              </p:par>
                              <p:par>
                                <p:cTn id="291" presetID="2" presetClass="entr" presetSubtype="4" fill="hold" grpId="0" nodeType="withEffect">
                                  <p:stCondLst>
                                    <p:cond delay="0"/>
                                  </p:stCondLst>
                                  <p:childTnLst>
                                    <p:set>
                                      <p:cBhvr>
                                        <p:cTn id="292" dur="1" fill="hold">
                                          <p:stCondLst>
                                            <p:cond delay="0"/>
                                          </p:stCondLst>
                                        </p:cTn>
                                        <p:tgtEl>
                                          <p:spTgt spid="92"/>
                                        </p:tgtEl>
                                        <p:attrNameLst>
                                          <p:attrName>style.visibility</p:attrName>
                                        </p:attrNameLst>
                                      </p:cBhvr>
                                      <p:to>
                                        <p:strVal val="visible"/>
                                      </p:to>
                                    </p:set>
                                    <p:anim calcmode="lin" valueType="num">
                                      <p:cBhvr additive="base">
                                        <p:cTn id="293" dur="500" fill="hold"/>
                                        <p:tgtEl>
                                          <p:spTgt spid="92"/>
                                        </p:tgtEl>
                                        <p:attrNameLst>
                                          <p:attrName>ppt_x</p:attrName>
                                        </p:attrNameLst>
                                      </p:cBhvr>
                                      <p:tavLst>
                                        <p:tav tm="0">
                                          <p:val>
                                            <p:strVal val="#ppt_x"/>
                                          </p:val>
                                        </p:tav>
                                        <p:tav tm="100000">
                                          <p:val>
                                            <p:strVal val="#ppt_x"/>
                                          </p:val>
                                        </p:tav>
                                      </p:tavLst>
                                    </p:anim>
                                    <p:anim calcmode="lin" valueType="num">
                                      <p:cBhvr additive="base">
                                        <p:cTn id="294" dur="500" fill="hold"/>
                                        <p:tgtEl>
                                          <p:spTgt spid="92"/>
                                        </p:tgtEl>
                                        <p:attrNameLst>
                                          <p:attrName>ppt_y</p:attrName>
                                        </p:attrNameLst>
                                      </p:cBhvr>
                                      <p:tavLst>
                                        <p:tav tm="0">
                                          <p:val>
                                            <p:strVal val="1+#ppt_h/2"/>
                                          </p:val>
                                        </p:tav>
                                        <p:tav tm="100000">
                                          <p:val>
                                            <p:strVal val="#ppt_y"/>
                                          </p:val>
                                        </p:tav>
                                      </p:tavLst>
                                    </p:anim>
                                  </p:childTnLst>
                                </p:cTn>
                              </p:par>
                              <p:par>
                                <p:cTn id="295" presetID="2" presetClass="entr" presetSubtype="4" fill="hold" grpId="0" nodeType="withEffect">
                                  <p:stCondLst>
                                    <p:cond delay="0"/>
                                  </p:stCondLst>
                                  <p:childTnLst>
                                    <p:set>
                                      <p:cBhvr>
                                        <p:cTn id="296" dur="1" fill="hold">
                                          <p:stCondLst>
                                            <p:cond delay="0"/>
                                          </p:stCondLst>
                                        </p:cTn>
                                        <p:tgtEl>
                                          <p:spTgt spid="93"/>
                                        </p:tgtEl>
                                        <p:attrNameLst>
                                          <p:attrName>style.visibility</p:attrName>
                                        </p:attrNameLst>
                                      </p:cBhvr>
                                      <p:to>
                                        <p:strVal val="visible"/>
                                      </p:to>
                                    </p:set>
                                    <p:anim calcmode="lin" valueType="num">
                                      <p:cBhvr additive="base">
                                        <p:cTn id="297" dur="500" fill="hold"/>
                                        <p:tgtEl>
                                          <p:spTgt spid="93"/>
                                        </p:tgtEl>
                                        <p:attrNameLst>
                                          <p:attrName>ppt_x</p:attrName>
                                        </p:attrNameLst>
                                      </p:cBhvr>
                                      <p:tavLst>
                                        <p:tav tm="0">
                                          <p:val>
                                            <p:strVal val="#ppt_x"/>
                                          </p:val>
                                        </p:tav>
                                        <p:tav tm="100000">
                                          <p:val>
                                            <p:strVal val="#ppt_x"/>
                                          </p:val>
                                        </p:tav>
                                      </p:tavLst>
                                    </p:anim>
                                    <p:anim calcmode="lin" valueType="num">
                                      <p:cBhvr additive="base">
                                        <p:cTn id="298" dur="500" fill="hold"/>
                                        <p:tgtEl>
                                          <p:spTgt spid="93"/>
                                        </p:tgtEl>
                                        <p:attrNameLst>
                                          <p:attrName>ppt_y</p:attrName>
                                        </p:attrNameLst>
                                      </p:cBhvr>
                                      <p:tavLst>
                                        <p:tav tm="0">
                                          <p:val>
                                            <p:strVal val="1+#ppt_h/2"/>
                                          </p:val>
                                        </p:tav>
                                        <p:tav tm="100000">
                                          <p:val>
                                            <p:strVal val="#ppt_y"/>
                                          </p:val>
                                        </p:tav>
                                      </p:tavLst>
                                    </p:anim>
                                  </p:childTnLst>
                                </p:cTn>
                              </p:par>
                              <p:par>
                                <p:cTn id="299" presetID="2" presetClass="entr" presetSubtype="4" fill="hold" grpId="0" nodeType="withEffect">
                                  <p:stCondLst>
                                    <p:cond delay="0"/>
                                  </p:stCondLst>
                                  <p:childTnLst>
                                    <p:set>
                                      <p:cBhvr>
                                        <p:cTn id="300" dur="1" fill="hold">
                                          <p:stCondLst>
                                            <p:cond delay="0"/>
                                          </p:stCondLst>
                                        </p:cTn>
                                        <p:tgtEl>
                                          <p:spTgt spid="94"/>
                                        </p:tgtEl>
                                        <p:attrNameLst>
                                          <p:attrName>style.visibility</p:attrName>
                                        </p:attrNameLst>
                                      </p:cBhvr>
                                      <p:to>
                                        <p:strVal val="visible"/>
                                      </p:to>
                                    </p:set>
                                    <p:anim calcmode="lin" valueType="num">
                                      <p:cBhvr additive="base">
                                        <p:cTn id="301" dur="500" fill="hold"/>
                                        <p:tgtEl>
                                          <p:spTgt spid="94"/>
                                        </p:tgtEl>
                                        <p:attrNameLst>
                                          <p:attrName>ppt_x</p:attrName>
                                        </p:attrNameLst>
                                      </p:cBhvr>
                                      <p:tavLst>
                                        <p:tav tm="0">
                                          <p:val>
                                            <p:strVal val="#ppt_x"/>
                                          </p:val>
                                        </p:tav>
                                        <p:tav tm="100000">
                                          <p:val>
                                            <p:strVal val="#ppt_x"/>
                                          </p:val>
                                        </p:tav>
                                      </p:tavLst>
                                    </p:anim>
                                    <p:anim calcmode="lin" valueType="num">
                                      <p:cBhvr additive="base">
                                        <p:cTn id="302" dur="500" fill="hold"/>
                                        <p:tgtEl>
                                          <p:spTgt spid="94"/>
                                        </p:tgtEl>
                                        <p:attrNameLst>
                                          <p:attrName>ppt_y</p:attrName>
                                        </p:attrNameLst>
                                      </p:cBhvr>
                                      <p:tavLst>
                                        <p:tav tm="0">
                                          <p:val>
                                            <p:strVal val="1+#ppt_h/2"/>
                                          </p:val>
                                        </p:tav>
                                        <p:tav tm="100000">
                                          <p:val>
                                            <p:strVal val="#ppt_y"/>
                                          </p:val>
                                        </p:tav>
                                      </p:tavLst>
                                    </p:anim>
                                  </p:childTnLst>
                                </p:cTn>
                              </p:par>
                              <p:par>
                                <p:cTn id="303" presetID="2" presetClass="entr" presetSubtype="4" fill="hold" grpId="0" nodeType="withEffect">
                                  <p:stCondLst>
                                    <p:cond delay="0"/>
                                  </p:stCondLst>
                                  <p:childTnLst>
                                    <p:set>
                                      <p:cBhvr>
                                        <p:cTn id="304" dur="1" fill="hold">
                                          <p:stCondLst>
                                            <p:cond delay="0"/>
                                          </p:stCondLst>
                                        </p:cTn>
                                        <p:tgtEl>
                                          <p:spTgt spid="95"/>
                                        </p:tgtEl>
                                        <p:attrNameLst>
                                          <p:attrName>style.visibility</p:attrName>
                                        </p:attrNameLst>
                                      </p:cBhvr>
                                      <p:to>
                                        <p:strVal val="visible"/>
                                      </p:to>
                                    </p:set>
                                    <p:anim calcmode="lin" valueType="num">
                                      <p:cBhvr additive="base">
                                        <p:cTn id="305" dur="500" fill="hold"/>
                                        <p:tgtEl>
                                          <p:spTgt spid="95"/>
                                        </p:tgtEl>
                                        <p:attrNameLst>
                                          <p:attrName>ppt_x</p:attrName>
                                        </p:attrNameLst>
                                      </p:cBhvr>
                                      <p:tavLst>
                                        <p:tav tm="0">
                                          <p:val>
                                            <p:strVal val="#ppt_x"/>
                                          </p:val>
                                        </p:tav>
                                        <p:tav tm="100000">
                                          <p:val>
                                            <p:strVal val="#ppt_x"/>
                                          </p:val>
                                        </p:tav>
                                      </p:tavLst>
                                    </p:anim>
                                    <p:anim calcmode="lin" valueType="num">
                                      <p:cBhvr additive="base">
                                        <p:cTn id="306" dur="500" fill="hold"/>
                                        <p:tgtEl>
                                          <p:spTgt spid="95"/>
                                        </p:tgtEl>
                                        <p:attrNameLst>
                                          <p:attrName>ppt_y</p:attrName>
                                        </p:attrNameLst>
                                      </p:cBhvr>
                                      <p:tavLst>
                                        <p:tav tm="0">
                                          <p:val>
                                            <p:strVal val="1+#ppt_h/2"/>
                                          </p:val>
                                        </p:tav>
                                        <p:tav tm="100000">
                                          <p:val>
                                            <p:strVal val="#ppt_y"/>
                                          </p:val>
                                        </p:tav>
                                      </p:tavLst>
                                    </p:anim>
                                  </p:childTnLst>
                                </p:cTn>
                              </p:par>
                              <p:par>
                                <p:cTn id="307" presetID="2" presetClass="entr" presetSubtype="4" fill="hold" grpId="0" nodeType="withEffect">
                                  <p:stCondLst>
                                    <p:cond delay="0"/>
                                  </p:stCondLst>
                                  <p:childTnLst>
                                    <p:set>
                                      <p:cBhvr>
                                        <p:cTn id="308" dur="1" fill="hold">
                                          <p:stCondLst>
                                            <p:cond delay="0"/>
                                          </p:stCondLst>
                                        </p:cTn>
                                        <p:tgtEl>
                                          <p:spTgt spid="96"/>
                                        </p:tgtEl>
                                        <p:attrNameLst>
                                          <p:attrName>style.visibility</p:attrName>
                                        </p:attrNameLst>
                                      </p:cBhvr>
                                      <p:to>
                                        <p:strVal val="visible"/>
                                      </p:to>
                                    </p:set>
                                    <p:anim calcmode="lin" valueType="num">
                                      <p:cBhvr additive="base">
                                        <p:cTn id="309" dur="500" fill="hold"/>
                                        <p:tgtEl>
                                          <p:spTgt spid="96"/>
                                        </p:tgtEl>
                                        <p:attrNameLst>
                                          <p:attrName>ppt_x</p:attrName>
                                        </p:attrNameLst>
                                      </p:cBhvr>
                                      <p:tavLst>
                                        <p:tav tm="0">
                                          <p:val>
                                            <p:strVal val="#ppt_x"/>
                                          </p:val>
                                        </p:tav>
                                        <p:tav tm="100000">
                                          <p:val>
                                            <p:strVal val="#ppt_x"/>
                                          </p:val>
                                        </p:tav>
                                      </p:tavLst>
                                    </p:anim>
                                    <p:anim calcmode="lin" valueType="num">
                                      <p:cBhvr additive="base">
                                        <p:cTn id="310" dur="500" fill="hold"/>
                                        <p:tgtEl>
                                          <p:spTgt spid="96"/>
                                        </p:tgtEl>
                                        <p:attrNameLst>
                                          <p:attrName>ppt_y</p:attrName>
                                        </p:attrNameLst>
                                      </p:cBhvr>
                                      <p:tavLst>
                                        <p:tav tm="0">
                                          <p:val>
                                            <p:strVal val="1+#ppt_h/2"/>
                                          </p:val>
                                        </p:tav>
                                        <p:tav tm="100000">
                                          <p:val>
                                            <p:strVal val="#ppt_y"/>
                                          </p:val>
                                        </p:tav>
                                      </p:tavLst>
                                    </p:anim>
                                  </p:childTnLst>
                                </p:cTn>
                              </p:par>
                              <p:par>
                                <p:cTn id="311" presetID="2" presetClass="entr" presetSubtype="4" fill="hold" grpId="0" nodeType="withEffect">
                                  <p:stCondLst>
                                    <p:cond delay="0"/>
                                  </p:stCondLst>
                                  <p:childTnLst>
                                    <p:set>
                                      <p:cBhvr>
                                        <p:cTn id="312" dur="1" fill="hold">
                                          <p:stCondLst>
                                            <p:cond delay="0"/>
                                          </p:stCondLst>
                                        </p:cTn>
                                        <p:tgtEl>
                                          <p:spTgt spid="97"/>
                                        </p:tgtEl>
                                        <p:attrNameLst>
                                          <p:attrName>style.visibility</p:attrName>
                                        </p:attrNameLst>
                                      </p:cBhvr>
                                      <p:to>
                                        <p:strVal val="visible"/>
                                      </p:to>
                                    </p:set>
                                    <p:anim calcmode="lin" valueType="num">
                                      <p:cBhvr additive="base">
                                        <p:cTn id="313" dur="500" fill="hold"/>
                                        <p:tgtEl>
                                          <p:spTgt spid="97"/>
                                        </p:tgtEl>
                                        <p:attrNameLst>
                                          <p:attrName>ppt_x</p:attrName>
                                        </p:attrNameLst>
                                      </p:cBhvr>
                                      <p:tavLst>
                                        <p:tav tm="0">
                                          <p:val>
                                            <p:strVal val="#ppt_x"/>
                                          </p:val>
                                        </p:tav>
                                        <p:tav tm="100000">
                                          <p:val>
                                            <p:strVal val="#ppt_x"/>
                                          </p:val>
                                        </p:tav>
                                      </p:tavLst>
                                    </p:anim>
                                    <p:anim calcmode="lin" valueType="num">
                                      <p:cBhvr additive="base">
                                        <p:cTn id="314" dur="500" fill="hold"/>
                                        <p:tgtEl>
                                          <p:spTgt spid="97"/>
                                        </p:tgtEl>
                                        <p:attrNameLst>
                                          <p:attrName>ppt_y</p:attrName>
                                        </p:attrNameLst>
                                      </p:cBhvr>
                                      <p:tavLst>
                                        <p:tav tm="0">
                                          <p:val>
                                            <p:strVal val="1+#ppt_h/2"/>
                                          </p:val>
                                        </p:tav>
                                        <p:tav tm="100000">
                                          <p:val>
                                            <p:strVal val="#ppt_y"/>
                                          </p:val>
                                        </p:tav>
                                      </p:tavLst>
                                    </p:anim>
                                  </p:childTnLst>
                                </p:cTn>
                              </p:par>
                              <p:par>
                                <p:cTn id="315" presetID="2" presetClass="entr" presetSubtype="4" fill="hold" grpId="0" nodeType="withEffect">
                                  <p:stCondLst>
                                    <p:cond delay="0"/>
                                  </p:stCondLst>
                                  <p:childTnLst>
                                    <p:set>
                                      <p:cBhvr>
                                        <p:cTn id="316" dur="1" fill="hold">
                                          <p:stCondLst>
                                            <p:cond delay="0"/>
                                          </p:stCondLst>
                                        </p:cTn>
                                        <p:tgtEl>
                                          <p:spTgt spid="98"/>
                                        </p:tgtEl>
                                        <p:attrNameLst>
                                          <p:attrName>style.visibility</p:attrName>
                                        </p:attrNameLst>
                                      </p:cBhvr>
                                      <p:to>
                                        <p:strVal val="visible"/>
                                      </p:to>
                                    </p:set>
                                    <p:anim calcmode="lin" valueType="num">
                                      <p:cBhvr additive="base">
                                        <p:cTn id="317" dur="500" fill="hold"/>
                                        <p:tgtEl>
                                          <p:spTgt spid="98"/>
                                        </p:tgtEl>
                                        <p:attrNameLst>
                                          <p:attrName>ppt_x</p:attrName>
                                        </p:attrNameLst>
                                      </p:cBhvr>
                                      <p:tavLst>
                                        <p:tav tm="0">
                                          <p:val>
                                            <p:strVal val="#ppt_x"/>
                                          </p:val>
                                        </p:tav>
                                        <p:tav tm="100000">
                                          <p:val>
                                            <p:strVal val="#ppt_x"/>
                                          </p:val>
                                        </p:tav>
                                      </p:tavLst>
                                    </p:anim>
                                    <p:anim calcmode="lin" valueType="num">
                                      <p:cBhvr additive="base">
                                        <p:cTn id="318" dur="500" fill="hold"/>
                                        <p:tgtEl>
                                          <p:spTgt spid="98"/>
                                        </p:tgtEl>
                                        <p:attrNameLst>
                                          <p:attrName>ppt_y</p:attrName>
                                        </p:attrNameLst>
                                      </p:cBhvr>
                                      <p:tavLst>
                                        <p:tav tm="0">
                                          <p:val>
                                            <p:strVal val="1+#ppt_h/2"/>
                                          </p:val>
                                        </p:tav>
                                        <p:tav tm="100000">
                                          <p:val>
                                            <p:strVal val="#ppt_y"/>
                                          </p:val>
                                        </p:tav>
                                      </p:tavLst>
                                    </p:anim>
                                  </p:childTnLst>
                                </p:cTn>
                              </p:par>
                              <p:par>
                                <p:cTn id="319" presetID="2" presetClass="entr" presetSubtype="4" fill="hold" grpId="0" nodeType="withEffect">
                                  <p:stCondLst>
                                    <p:cond delay="0"/>
                                  </p:stCondLst>
                                  <p:childTnLst>
                                    <p:set>
                                      <p:cBhvr>
                                        <p:cTn id="320" dur="1" fill="hold">
                                          <p:stCondLst>
                                            <p:cond delay="0"/>
                                          </p:stCondLst>
                                        </p:cTn>
                                        <p:tgtEl>
                                          <p:spTgt spid="99"/>
                                        </p:tgtEl>
                                        <p:attrNameLst>
                                          <p:attrName>style.visibility</p:attrName>
                                        </p:attrNameLst>
                                      </p:cBhvr>
                                      <p:to>
                                        <p:strVal val="visible"/>
                                      </p:to>
                                    </p:set>
                                    <p:anim calcmode="lin" valueType="num">
                                      <p:cBhvr additive="base">
                                        <p:cTn id="321" dur="500" fill="hold"/>
                                        <p:tgtEl>
                                          <p:spTgt spid="99"/>
                                        </p:tgtEl>
                                        <p:attrNameLst>
                                          <p:attrName>ppt_x</p:attrName>
                                        </p:attrNameLst>
                                      </p:cBhvr>
                                      <p:tavLst>
                                        <p:tav tm="0">
                                          <p:val>
                                            <p:strVal val="#ppt_x"/>
                                          </p:val>
                                        </p:tav>
                                        <p:tav tm="100000">
                                          <p:val>
                                            <p:strVal val="#ppt_x"/>
                                          </p:val>
                                        </p:tav>
                                      </p:tavLst>
                                    </p:anim>
                                    <p:anim calcmode="lin" valueType="num">
                                      <p:cBhvr additive="base">
                                        <p:cTn id="322" dur="500" fill="hold"/>
                                        <p:tgtEl>
                                          <p:spTgt spid="99"/>
                                        </p:tgtEl>
                                        <p:attrNameLst>
                                          <p:attrName>ppt_y</p:attrName>
                                        </p:attrNameLst>
                                      </p:cBhvr>
                                      <p:tavLst>
                                        <p:tav tm="0">
                                          <p:val>
                                            <p:strVal val="1+#ppt_h/2"/>
                                          </p:val>
                                        </p:tav>
                                        <p:tav tm="100000">
                                          <p:val>
                                            <p:strVal val="#ppt_y"/>
                                          </p:val>
                                        </p:tav>
                                      </p:tavLst>
                                    </p:anim>
                                  </p:childTnLst>
                                </p:cTn>
                              </p:par>
                              <p:par>
                                <p:cTn id="323" presetID="2" presetClass="entr" presetSubtype="4" fill="hold" grpId="0" nodeType="withEffect">
                                  <p:stCondLst>
                                    <p:cond delay="0"/>
                                  </p:stCondLst>
                                  <p:childTnLst>
                                    <p:set>
                                      <p:cBhvr>
                                        <p:cTn id="324" dur="1" fill="hold">
                                          <p:stCondLst>
                                            <p:cond delay="0"/>
                                          </p:stCondLst>
                                        </p:cTn>
                                        <p:tgtEl>
                                          <p:spTgt spid="100"/>
                                        </p:tgtEl>
                                        <p:attrNameLst>
                                          <p:attrName>style.visibility</p:attrName>
                                        </p:attrNameLst>
                                      </p:cBhvr>
                                      <p:to>
                                        <p:strVal val="visible"/>
                                      </p:to>
                                    </p:set>
                                    <p:anim calcmode="lin" valueType="num">
                                      <p:cBhvr additive="base">
                                        <p:cTn id="325" dur="500" fill="hold"/>
                                        <p:tgtEl>
                                          <p:spTgt spid="100"/>
                                        </p:tgtEl>
                                        <p:attrNameLst>
                                          <p:attrName>ppt_x</p:attrName>
                                        </p:attrNameLst>
                                      </p:cBhvr>
                                      <p:tavLst>
                                        <p:tav tm="0">
                                          <p:val>
                                            <p:strVal val="#ppt_x"/>
                                          </p:val>
                                        </p:tav>
                                        <p:tav tm="100000">
                                          <p:val>
                                            <p:strVal val="#ppt_x"/>
                                          </p:val>
                                        </p:tav>
                                      </p:tavLst>
                                    </p:anim>
                                    <p:anim calcmode="lin" valueType="num">
                                      <p:cBhvr additive="base">
                                        <p:cTn id="326" dur="500" fill="hold"/>
                                        <p:tgtEl>
                                          <p:spTgt spid="100"/>
                                        </p:tgtEl>
                                        <p:attrNameLst>
                                          <p:attrName>ppt_y</p:attrName>
                                        </p:attrNameLst>
                                      </p:cBhvr>
                                      <p:tavLst>
                                        <p:tav tm="0">
                                          <p:val>
                                            <p:strVal val="1+#ppt_h/2"/>
                                          </p:val>
                                        </p:tav>
                                        <p:tav tm="100000">
                                          <p:val>
                                            <p:strVal val="#ppt_y"/>
                                          </p:val>
                                        </p:tav>
                                      </p:tavLst>
                                    </p:anim>
                                  </p:childTnLst>
                                </p:cTn>
                              </p:par>
                              <p:par>
                                <p:cTn id="327" presetID="2" presetClass="entr" presetSubtype="4" fill="hold" grpId="0" nodeType="withEffect">
                                  <p:stCondLst>
                                    <p:cond delay="0"/>
                                  </p:stCondLst>
                                  <p:childTnLst>
                                    <p:set>
                                      <p:cBhvr>
                                        <p:cTn id="328" dur="1" fill="hold">
                                          <p:stCondLst>
                                            <p:cond delay="0"/>
                                          </p:stCondLst>
                                        </p:cTn>
                                        <p:tgtEl>
                                          <p:spTgt spid="101"/>
                                        </p:tgtEl>
                                        <p:attrNameLst>
                                          <p:attrName>style.visibility</p:attrName>
                                        </p:attrNameLst>
                                      </p:cBhvr>
                                      <p:to>
                                        <p:strVal val="visible"/>
                                      </p:to>
                                    </p:set>
                                    <p:anim calcmode="lin" valueType="num">
                                      <p:cBhvr additive="base">
                                        <p:cTn id="329" dur="500" fill="hold"/>
                                        <p:tgtEl>
                                          <p:spTgt spid="101"/>
                                        </p:tgtEl>
                                        <p:attrNameLst>
                                          <p:attrName>ppt_x</p:attrName>
                                        </p:attrNameLst>
                                      </p:cBhvr>
                                      <p:tavLst>
                                        <p:tav tm="0">
                                          <p:val>
                                            <p:strVal val="#ppt_x"/>
                                          </p:val>
                                        </p:tav>
                                        <p:tav tm="100000">
                                          <p:val>
                                            <p:strVal val="#ppt_x"/>
                                          </p:val>
                                        </p:tav>
                                      </p:tavLst>
                                    </p:anim>
                                    <p:anim calcmode="lin" valueType="num">
                                      <p:cBhvr additive="base">
                                        <p:cTn id="330" dur="500" fill="hold"/>
                                        <p:tgtEl>
                                          <p:spTgt spid="101"/>
                                        </p:tgtEl>
                                        <p:attrNameLst>
                                          <p:attrName>ppt_y</p:attrName>
                                        </p:attrNameLst>
                                      </p:cBhvr>
                                      <p:tavLst>
                                        <p:tav tm="0">
                                          <p:val>
                                            <p:strVal val="1+#ppt_h/2"/>
                                          </p:val>
                                        </p:tav>
                                        <p:tav tm="100000">
                                          <p:val>
                                            <p:strVal val="#ppt_y"/>
                                          </p:val>
                                        </p:tav>
                                      </p:tavLst>
                                    </p:anim>
                                  </p:childTnLst>
                                </p:cTn>
                              </p:par>
                              <p:par>
                                <p:cTn id="331" presetID="2" presetClass="entr" presetSubtype="4" fill="hold" grpId="0" nodeType="withEffect">
                                  <p:stCondLst>
                                    <p:cond delay="0"/>
                                  </p:stCondLst>
                                  <p:childTnLst>
                                    <p:set>
                                      <p:cBhvr>
                                        <p:cTn id="332" dur="1" fill="hold">
                                          <p:stCondLst>
                                            <p:cond delay="0"/>
                                          </p:stCondLst>
                                        </p:cTn>
                                        <p:tgtEl>
                                          <p:spTgt spid="102"/>
                                        </p:tgtEl>
                                        <p:attrNameLst>
                                          <p:attrName>style.visibility</p:attrName>
                                        </p:attrNameLst>
                                      </p:cBhvr>
                                      <p:to>
                                        <p:strVal val="visible"/>
                                      </p:to>
                                    </p:set>
                                    <p:anim calcmode="lin" valueType="num">
                                      <p:cBhvr additive="base">
                                        <p:cTn id="333" dur="500" fill="hold"/>
                                        <p:tgtEl>
                                          <p:spTgt spid="102"/>
                                        </p:tgtEl>
                                        <p:attrNameLst>
                                          <p:attrName>ppt_x</p:attrName>
                                        </p:attrNameLst>
                                      </p:cBhvr>
                                      <p:tavLst>
                                        <p:tav tm="0">
                                          <p:val>
                                            <p:strVal val="#ppt_x"/>
                                          </p:val>
                                        </p:tav>
                                        <p:tav tm="100000">
                                          <p:val>
                                            <p:strVal val="#ppt_x"/>
                                          </p:val>
                                        </p:tav>
                                      </p:tavLst>
                                    </p:anim>
                                    <p:anim calcmode="lin" valueType="num">
                                      <p:cBhvr additive="base">
                                        <p:cTn id="334" dur="500" fill="hold"/>
                                        <p:tgtEl>
                                          <p:spTgt spid="102"/>
                                        </p:tgtEl>
                                        <p:attrNameLst>
                                          <p:attrName>ppt_y</p:attrName>
                                        </p:attrNameLst>
                                      </p:cBhvr>
                                      <p:tavLst>
                                        <p:tav tm="0">
                                          <p:val>
                                            <p:strVal val="1+#ppt_h/2"/>
                                          </p:val>
                                        </p:tav>
                                        <p:tav tm="100000">
                                          <p:val>
                                            <p:strVal val="#ppt_y"/>
                                          </p:val>
                                        </p:tav>
                                      </p:tavLst>
                                    </p:anim>
                                  </p:childTnLst>
                                </p:cTn>
                              </p:par>
                              <p:par>
                                <p:cTn id="335" presetID="2" presetClass="entr" presetSubtype="4" fill="hold" grpId="0" nodeType="withEffect">
                                  <p:stCondLst>
                                    <p:cond delay="0"/>
                                  </p:stCondLst>
                                  <p:childTnLst>
                                    <p:set>
                                      <p:cBhvr>
                                        <p:cTn id="336" dur="1" fill="hold">
                                          <p:stCondLst>
                                            <p:cond delay="0"/>
                                          </p:stCondLst>
                                        </p:cTn>
                                        <p:tgtEl>
                                          <p:spTgt spid="103"/>
                                        </p:tgtEl>
                                        <p:attrNameLst>
                                          <p:attrName>style.visibility</p:attrName>
                                        </p:attrNameLst>
                                      </p:cBhvr>
                                      <p:to>
                                        <p:strVal val="visible"/>
                                      </p:to>
                                    </p:set>
                                    <p:anim calcmode="lin" valueType="num">
                                      <p:cBhvr additive="base">
                                        <p:cTn id="337" dur="500" fill="hold"/>
                                        <p:tgtEl>
                                          <p:spTgt spid="103"/>
                                        </p:tgtEl>
                                        <p:attrNameLst>
                                          <p:attrName>ppt_x</p:attrName>
                                        </p:attrNameLst>
                                      </p:cBhvr>
                                      <p:tavLst>
                                        <p:tav tm="0">
                                          <p:val>
                                            <p:strVal val="#ppt_x"/>
                                          </p:val>
                                        </p:tav>
                                        <p:tav tm="100000">
                                          <p:val>
                                            <p:strVal val="#ppt_x"/>
                                          </p:val>
                                        </p:tav>
                                      </p:tavLst>
                                    </p:anim>
                                    <p:anim calcmode="lin" valueType="num">
                                      <p:cBhvr additive="base">
                                        <p:cTn id="338" dur="500" fill="hold"/>
                                        <p:tgtEl>
                                          <p:spTgt spid="103"/>
                                        </p:tgtEl>
                                        <p:attrNameLst>
                                          <p:attrName>ppt_y</p:attrName>
                                        </p:attrNameLst>
                                      </p:cBhvr>
                                      <p:tavLst>
                                        <p:tav tm="0">
                                          <p:val>
                                            <p:strVal val="1+#ppt_h/2"/>
                                          </p:val>
                                        </p:tav>
                                        <p:tav tm="100000">
                                          <p:val>
                                            <p:strVal val="#ppt_y"/>
                                          </p:val>
                                        </p:tav>
                                      </p:tavLst>
                                    </p:anim>
                                  </p:childTnLst>
                                </p:cTn>
                              </p:par>
                              <p:par>
                                <p:cTn id="339" presetID="2" presetClass="entr" presetSubtype="4" fill="hold" grpId="0" nodeType="withEffect">
                                  <p:stCondLst>
                                    <p:cond delay="0"/>
                                  </p:stCondLst>
                                  <p:childTnLst>
                                    <p:set>
                                      <p:cBhvr>
                                        <p:cTn id="340" dur="1" fill="hold">
                                          <p:stCondLst>
                                            <p:cond delay="0"/>
                                          </p:stCondLst>
                                        </p:cTn>
                                        <p:tgtEl>
                                          <p:spTgt spid="104"/>
                                        </p:tgtEl>
                                        <p:attrNameLst>
                                          <p:attrName>style.visibility</p:attrName>
                                        </p:attrNameLst>
                                      </p:cBhvr>
                                      <p:to>
                                        <p:strVal val="visible"/>
                                      </p:to>
                                    </p:set>
                                    <p:anim calcmode="lin" valueType="num">
                                      <p:cBhvr additive="base">
                                        <p:cTn id="341" dur="500" fill="hold"/>
                                        <p:tgtEl>
                                          <p:spTgt spid="104"/>
                                        </p:tgtEl>
                                        <p:attrNameLst>
                                          <p:attrName>ppt_x</p:attrName>
                                        </p:attrNameLst>
                                      </p:cBhvr>
                                      <p:tavLst>
                                        <p:tav tm="0">
                                          <p:val>
                                            <p:strVal val="#ppt_x"/>
                                          </p:val>
                                        </p:tav>
                                        <p:tav tm="100000">
                                          <p:val>
                                            <p:strVal val="#ppt_x"/>
                                          </p:val>
                                        </p:tav>
                                      </p:tavLst>
                                    </p:anim>
                                    <p:anim calcmode="lin" valueType="num">
                                      <p:cBhvr additive="base">
                                        <p:cTn id="342" dur="500" fill="hold"/>
                                        <p:tgtEl>
                                          <p:spTgt spid="104"/>
                                        </p:tgtEl>
                                        <p:attrNameLst>
                                          <p:attrName>ppt_y</p:attrName>
                                        </p:attrNameLst>
                                      </p:cBhvr>
                                      <p:tavLst>
                                        <p:tav tm="0">
                                          <p:val>
                                            <p:strVal val="1+#ppt_h/2"/>
                                          </p:val>
                                        </p:tav>
                                        <p:tav tm="100000">
                                          <p:val>
                                            <p:strVal val="#ppt_y"/>
                                          </p:val>
                                        </p:tav>
                                      </p:tavLst>
                                    </p:anim>
                                  </p:childTnLst>
                                </p:cTn>
                              </p:par>
                              <p:par>
                                <p:cTn id="343" presetID="2" presetClass="entr" presetSubtype="4" fill="hold" grpId="0" nodeType="withEffect">
                                  <p:stCondLst>
                                    <p:cond delay="0"/>
                                  </p:stCondLst>
                                  <p:childTnLst>
                                    <p:set>
                                      <p:cBhvr>
                                        <p:cTn id="344" dur="1" fill="hold">
                                          <p:stCondLst>
                                            <p:cond delay="0"/>
                                          </p:stCondLst>
                                        </p:cTn>
                                        <p:tgtEl>
                                          <p:spTgt spid="105"/>
                                        </p:tgtEl>
                                        <p:attrNameLst>
                                          <p:attrName>style.visibility</p:attrName>
                                        </p:attrNameLst>
                                      </p:cBhvr>
                                      <p:to>
                                        <p:strVal val="visible"/>
                                      </p:to>
                                    </p:set>
                                    <p:anim calcmode="lin" valueType="num">
                                      <p:cBhvr additive="base">
                                        <p:cTn id="345" dur="500" fill="hold"/>
                                        <p:tgtEl>
                                          <p:spTgt spid="105"/>
                                        </p:tgtEl>
                                        <p:attrNameLst>
                                          <p:attrName>ppt_x</p:attrName>
                                        </p:attrNameLst>
                                      </p:cBhvr>
                                      <p:tavLst>
                                        <p:tav tm="0">
                                          <p:val>
                                            <p:strVal val="#ppt_x"/>
                                          </p:val>
                                        </p:tav>
                                        <p:tav tm="100000">
                                          <p:val>
                                            <p:strVal val="#ppt_x"/>
                                          </p:val>
                                        </p:tav>
                                      </p:tavLst>
                                    </p:anim>
                                    <p:anim calcmode="lin" valueType="num">
                                      <p:cBhvr additive="base">
                                        <p:cTn id="346" dur="500" fill="hold"/>
                                        <p:tgtEl>
                                          <p:spTgt spid="105"/>
                                        </p:tgtEl>
                                        <p:attrNameLst>
                                          <p:attrName>ppt_y</p:attrName>
                                        </p:attrNameLst>
                                      </p:cBhvr>
                                      <p:tavLst>
                                        <p:tav tm="0">
                                          <p:val>
                                            <p:strVal val="1+#ppt_h/2"/>
                                          </p:val>
                                        </p:tav>
                                        <p:tav tm="100000">
                                          <p:val>
                                            <p:strVal val="#ppt_y"/>
                                          </p:val>
                                        </p:tav>
                                      </p:tavLst>
                                    </p:anim>
                                  </p:childTnLst>
                                </p:cTn>
                              </p:par>
                              <p:par>
                                <p:cTn id="347" presetID="2" presetClass="entr" presetSubtype="4" fill="hold" grpId="0" nodeType="withEffect">
                                  <p:stCondLst>
                                    <p:cond delay="0"/>
                                  </p:stCondLst>
                                  <p:childTnLst>
                                    <p:set>
                                      <p:cBhvr>
                                        <p:cTn id="348" dur="1" fill="hold">
                                          <p:stCondLst>
                                            <p:cond delay="0"/>
                                          </p:stCondLst>
                                        </p:cTn>
                                        <p:tgtEl>
                                          <p:spTgt spid="106"/>
                                        </p:tgtEl>
                                        <p:attrNameLst>
                                          <p:attrName>style.visibility</p:attrName>
                                        </p:attrNameLst>
                                      </p:cBhvr>
                                      <p:to>
                                        <p:strVal val="visible"/>
                                      </p:to>
                                    </p:set>
                                    <p:anim calcmode="lin" valueType="num">
                                      <p:cBhvr additive="base">
                                        <p:cTn id="349" dur="500" fill="hold"/>
                                        <p:tgtEl>
                                          <p:spTgt spid="106"/>
                                        </p:tgtEl>
                                        <p:attrNameLst>
                                          <p:attrName>ppt_x</p:attrName>
                                        </p:attrNameLst>
                                      </p:cBhvr>
                                      <p:tavLst>
                                        <p:tav tm="0">
                                          <p:val>
                                            <p:strVal val="#ppt_x"/>
                                          </p:val>
                                        </p:tav>
                                        <p:tav tm="100000">
                                          <p:val>
                                            <p:strVal val="#ppt_x"/>
                                          </p:val>
                                        </p:tav>
                                      </p:tavLst>
                                    </p:anim>
                                    <p:anim calcmode="lin" valueType="num">
                                      <p:cBhvr additive="base">
                                        <p:cTn id="350" dur="500" fill="hold"/>
                                        <p:tgtEl>
                                          <p:spTgt spid="106"/>
                                        </p:tgtEl>
                                        <p:attrNameLst>
                                          <p:attrName>ppt_y</p:attrName>
                                        </p:attrNameLst>
                                      </p:cBhvr>
                                      <p:tavLst>
                                        <p:tav tm="0">
                                          <p:val>
                                            <p:strVal val="1+#ppt_h/2"/>
                                          </p:val>
                                        </p:tav>
                                        <p:tav tm="100000">
                                          <p:val>
                                            <p:strVal val="#ppt_y"/>
                                          </p:val>
                                        </p:tav>
                                      </p:tavLst>
                                    </p:anim>
                                  </p:childTnLst>
                                </p:cTn>
                              </p:par>
                              <p:par>
                                <p:cTn id="351" presetID="2" presetClass="entr" presetSubtype="4" fill="hold" grpId="0" nodeType="withEffect">
                                  <p:stCondLst>
                                    <p:cond delay="0"/>
                                  </p:stCondLst>
                                  <p:childTnLst>
                                    <p:set>
                                      <p:cBhvr>
                                        <p:cTn id="352" dur="1" fill="hold">
                                          <p:stCondLst>
                                            <p:cond delay="0"/>
                                          </p:stCondLst>
                                        </p:cTn>
                                        <p:tgtEl>
                                          <p:spTgt spid="107"/>
                                        </p:tgtEl>
                                        <p:attrNameLst>
                                          <p:attrName>style.visibility</p:attrName>
                                        </p:attrNameLst>
                                      </p:cBhvr>
                                      <p:to>
                                        <p:strVal val="visible"/>
                                      </p:to>
                                    </p:set>
                                    <p:anim calcmode="lin" valueType="num">
                                      <p:cBhvr additive="base">
                                        <p:cTn id="353" dur="500" fill="hold"/>
                                        <p:tgtEl>
                                          <p:spTgt spid="107"/>
                                        </p:tgtEl>
                                        <p:attrNameLst>
                                          <p:attrName>ppt_x</p:attrName>
                                        </p:attrNameLst>
                                      </p:cBhvr>
                                      <p:tavLst>
                                        <p:tav tm="0">
                                          <p:val>
                                            <p:strVal val="#ppt_x"/>
                                          </p:val>
                                        </p:tav>
                                        <p:tav tm="100000">
                                          <p:val>
                                            <p:strVal val="#ppt_x"/>
                                          </p:val>
                                        </p:tav>
                                      </p:tavLst>
                                    </p:anim>
                                    <p:anim calcmode="lin" valueType="num">
                                      <p:cBhvr additive="base">
                                        <p:cTn id="354" dur="500" fill="hold"/>
                                        <p:tgtEl>
                                          <p:spTgt spid="107"/>
                                        </p:tgtEl>
                                        <p:attrNameLst>
                                          <p:attrName>ppt_y</p:attrName>
                                        </p:attrNameLst>
                                      </p:cBhvr>
                                      <p:tavLst>
                                        <p:tav tm="0">
                                          <p:val>
                                            <p:strVal val="1+#ppt_h/2"/>
                                          </p:val>
                                        </p:tav>
                                        <p:tav tm="100000">
                                          <p:val>
                                            <p:strVal val="#ppt_y"/>
                                          </p:val>
                                        </p:tav>
                                      </p:tavLst>
                                    </p:anim>
                                  </p:childTnLst>
                                </p:cTn>
                              </p:par>
                            </p:childTnLst>
                          </p:cTn>
                        </p:par>
                        <p:par>
                          <p:cTn id="355" fill="hold">
                            <p:stCondLst>
                              <p:cond delay="3000"/>
                            </p:stCondLst>
                            <p:childTnLst>
                              <p:par>
                                <p:cTn id="356" presetID="47" presetClass="entr" presetSubtype="0" fill="hold" grpId="0" nodeType="afterEffect">
                                  <p:stCondLst>
                                    <p:cond delay="0"/>
                                  </p:stCondLst>
                                  <p:childTnLst>
                                    <p:set>
                                      <p:cBhvr>
                                        <p:cTn id="357" dur="1" fill="hold">
                                          <p:stCondLst>
                                            <p:cond delay="0"/>
                                          </p:stCondLst>
                                        </p:cTn>
                                        <p:tgtEl>
                                          <p:spTgt spid="108"/>
                                        </p:tgtEl>
                                        <p:attrNameLst>
                                          <p:attrName>style.visibility</p:attrName>
                                        </p:attrNameLst>
                                      </p:cBhvr>
                                      <p:to>
                                        <p:strVal val="visible"/>
                                      </p:to>
                                    </p:set>
                                    <p:animEffect transition="in" filter="fade">
                                      <p:cBhvr>
                                        <p:cTn id="358" dur="1000"/>
                                        <p:tgtEl>
                                          <p:spTgt spid="108"/>
                                        </p:tgtEl>
                                      </p:cBhvr>
                                    </p:animEffect>
                                    <p:anim calcmode="lin" valueType="num">
                                      <p:cBhvr>
                                        <p:cTn id="359" dur="1000" fill="hold"/>
                                        <p:tgtEl>
                                          <p:spTgt spid="108"/>
                                        </p:tgtEl>
                                        <p:attrNameLst>
                                          <p:attrName>ppt_x</p:attrName>
                                        </p:attrNameLst>
                                      </p:cBhvr>
                                      <p:tavLst>
                                        <p:tav tm="0">
                                          <p:val>
                                            <p:strVal val="#ppt_x"/>
                                          </p:val>
                                        </p:tav>
                                        <p:tav tm="100000">
                                          <p:val>
                                            <p:strVal val="#ppt_x"/>
                                          </p:val>
                                        </p:tav>
                                      </p:tavLst>
                                    </p:anim>
                                    <p:anim calcmode="lin" valueType="num">
                                      <p:cBhvr>
                                        <p:cTn id="360" dur="1000" fill="hold"/>
                                        <p:tgtEl>
                                          <p:spTgt spid="108"/>
                                        </p:tgtEl>
                                        <p:attrNameLst>
                                          <p:attrName>ppt_y</p:attrName>
                                        </p:attrNameLst>
                                      </p:cBhvr>
                                      <p:tavLst>
                                        <p:tav tm="0">
                                          <p:val>
                                            <p:strVal val="#ppt_y-.1"/>
                                          </p:val>
                                        </p:tav>
                                        <p:tav tm="100000">
                                          <p:val>
                                            <p:strVal val="#ppt_y"/>
                                          </p:val>
                                        </p:tav>
                                      </p:tavLst>
                                    </p:anim>
                                  </p:childTnLst>
                                </p:cTn>
                              </p:par>
                            </p:childTnLst>
                          </p:cTn>
                        </p:par>
                        <p:par>
                          <p:cTn id="361" fill="hold">
                            <p:stCondLst>
                              <p:cond delay="4000"/>
                            </p:stCondLst>
                            <p:childTnLst>
                              <p:par>
                                <p:cTn id="362" presetID="22" presetClass="entr" presetSubtype="8" fill="hold" nodeType="afterEffect">
                                  <p:stCondLst>
                                    <p:cond delay="0"/>
                                  </p:stCondLst>
                                  <p:childTnLst>
                                    <p:set>
                                      <p:cBhvr>
                                        <p:cTn id="363" dur="1" fill="hold">
                                          <p:stCondLst>
                                            <p:cond delay="0"/>
                                          </p:stCondLst>
                                        </p:cTn>
                                        <p:tgtEl>
                                          <p:spTgt spid="109"/>
                                        </p:tgtEl>
                                        <p:attrNameLst>
                                          <p:attrName>style.visibility</p:attrName>
                                        </p:attrNameLst>
                                      </p:cBhvr>
                                      <p:to>
                                        <p:strVal val="visible"/>
                                      </p:to>
                                    </p:set>
                                    <p:animEffect transition="in" filter="wipe(left)">
                                      <p:cBhvr>
                                        <p:cTn id="364" dur="500"/>
                                        <p:tgtEl>
                                          <p:spTgt spid="109"/>
                                        </p:tgtEl>
                                      </p:cBhvr>
                                    </p:animEffect>
                                  </p:childTnLst>
                                </p:cTn>
                              </p:par>
                            </p:childTnLst>
                          </p:cTn>
                        </p:par>
                        <p:par>
                          <p:cTn id="365" fill="hold">
                            <p:stCondLst>
                              <p:cond delay="4500"/>
                            </p:stCondLst>
                            <p:childTnLst>
                              <p:par>
                                <p:cTn id="366" presetID="22" presetClass="entr" presetSubtype="8" fill="hold" grpId="0" nodeType="afterEffect">
                                  <p:stCondLst>
                                    <p:cond delay="0"/>
                                  </p:stCondLst>
                                  <p:childTnLst>
                                    <p:set>
                                      <p:cBhvr>
                                        <p:cTn id="367" dur="1" fill="hold">
                                          <p:stCondLst>
                                            <p:cond delay="0"/>
                                          </p:stCondLst>
                                        </p:cTn>
                                        <p:tgtEl>
                                          <p:spTgt spid="110"/>
                                        </p:tgtEl>
                                        <p:attrNameLst>
                                          <p:attrName>style.visibility</p:attrName>
                                        </p:attrNameLst>
                                      </p:cBhvr>
                                      <p:to>
                                        <p:strVal val="visible"/>
                                      </p:to>
                                    </p:set>
                                    <p:animEffect transition="in" filter="wipe(left)">
                                      <p:cBhvr>
                                        <p:cTn id="368" dur="500"/>
                                        <p:tgtEl>
                                          <p:spTgt spid="110"/>
                                        </p:tgtEl>
                                      </p:cBhvr>
                                    </p:animEffect>
                                  </p:childTnLst>
                                </p:cTn>
                              </p:par>
                              <p:par>
                                <p:cTn id="369" presetID="22" presetClass="entr" presetSubtype="8" fill="hold" grpId="0" nodeType="withEffect">
                                  <p:stCondLst>
                                    <p:cond delay="0"/>
                                  </p:stCondLst>
                                  <p:childTnLst>
                                    <p:set>
                                      <p:cBhvr>
                                        <p:cTn id="370" dur="1" fill="hold">
                                          <p:stCondLst>
                                            <p:cond delay="0"/>
                                          </p:stCondLst>
                                        </p:cTn>
                                        <p:tgtEl>
                                          <p:spTgt spid="111"/>
                                        </p:tgtEl>
                                        <p:attrNameLst>
                                          <p:attrName>style.visibility</p:attrName>
                                        </p:attrNameLst>
                                      </p:cBhvr>
                                      <p:to>
                                        <p:strVal val="visible"/>
                                      </p:to>
                                    </p:set>
                                    <p:animEffect transition="in" filter="wipe(left)">
                                      <p:cBhvr>
                                        <p:cTn id="371" dur="500"/>
                                        <p:tgtEl>
                                          <p:spTgt spid="111"/>
                                        </p:tgtEl>
                                      </p:cBhvr>
                                    </p:animEffect>
                                  </p:childTnLst>
                                </p:cTn>
                              </p:par>
                            </p:childTnLst>
                          </p:cTn>
                        </p:par>
                        <p:par>
                          <p:cTn id="372" fill="hold">
                            <p:stCondLst>
                              <p:cond delay="5000"/>
                            </p:stCondLst>
                            <p:childTnLst>
                              <p:par>
                                <p:cTn id="373" presetID="47" presetClass="entr" presetSubtype="0" fill="hold" grpId="0" nodeType="afterEffect">
                                  <p:stCondLst>
                                    <p:cond delay="0"/>
                                  </p:stCondLst>
                                  <p:childTnLst>
                                    <p:set>
                                      <p:cBhvr>
                                        <p:cTn id="374" dur="1" fill="hold">
                                          <p:stCondLst>
                                            <p:cond delay="0"/>
                                          </p:stCondLst>
                                        </p:cTn>
                                        <p:tgtEl>
                                          <p:spTgt spid="112"/>
                                        </p:tgtEl>
                                        <p:attrNameLst>
                                          <p:attrName>style.visibility</p:attrName>
                                        </p:attrNameLst>
                                      </p:cBhvr>
                                      <p:to>
                                        <p:strVal val="visible"/>
                                      </p:to>
                                    </p:set>
                                    <p:animEffect transition="in" filter="fade">
                                      <p:cBhvr>
                                        <p:cTn id="375" dur="1000"/>
                                        <p:tgtEl>
                                          <p:spTgt spid="112"/>
                                        </p:tgtEl>
                                      </p:cBhvr>
                                    </p:animEffect>
                                    <p:anim calcmode="lin" valueType="num">
                                      <p:cBhvr>
                                        <p:cTn id="376" dur="1000" fill="hold"/>
                                        <p:tgtEl>
                                          <p:spTgt spid="112"/>
                                        </p:tgtEl>
                                        <p:attrNameLst>
                                          <p:attrName>ppt_x</p:attrName>
                                        </p:attrNameLst>
                                      </p:cBhvr>
                                      <p:tavLst>
                                        <p:tav tm="0">
                                          <p:val>
                                            <p:strVal val="#ppt_x"/>
                                          </p:val>
                                        </p:tav>
                                        <p:tav tm="100000">
                                          <p:val>
                                            <p:strVal val="#ppt_x"/>
                                          </p:val>
                                        </p:tav>
                                      </p:tavLst>
                                    </p:anim>
                                    <p:anim calcmode="lin" valueType="num">
                                      <p:cBhvr>
                                        <p:cTn id="377" dur="1000" fill="hold"/>
                                        <p:tgtEl>
                                          <p:spTgt spid="112"/>
                                        </p:tgtEl>
                                        <p:attrNameLst>
                                          <p:attrName>ppt_y</p:attrName>
                                        </p:attrNameLst>
                                      </p:cBhvr>
                                      <p:tavLst>
                                        <p:tav tm="0">
                                          <p:val>
                                            <p:strVal val="#ppt_y-.1"/>
                                          </p:val>
                                        </p:tav>
                                        <p:tav tm="100000">
                                          <p:val>
                                            <p:strVal val="#ppt_y"/>
                                          </p:val>
                                        </p:tav>
                                      </p:tavLst>
                                    </p:anim>
                                  </p:childTnLst>
                                </p:cTn>
                              </p:par>
                            </p:childTnLst>
                          </p:cTn>
                        </p:par>
                        <p:par>
                          <p:cTn id="378" fill="hold">
                            <p:stCondLst>
                              <p:cond delay="6000"/>
                            </p:stCondLst>
                            <p:childTnLst>
                              <p:par>
                                <p:cTn id="379" presetID="22" presetClass="entr" presetSubtype="8" fill="hold" nodeType="afterEffect">
                                  <p:stCondLst>
                                    <p:cond delay="0"/>
                                  </p:stCondLst>
                                  <p:childTnLst>
                                    <p:set>
                                      <p:cBhvr>
                                        <p:cTn id="380" dur="1" fill="hold">
                                          <p:stCondLst>
                                            <p:cond delay="0"/>
                                          </p:stCondLst>
                                        </p:cTn>
                                        <p:tgtEl>
                                          <p:spTgt spid="113"/>
                                        </p:tgtEl>
                                        <p:attrNameLst>
                                          <p:attrName>style.visibility</p:attrName>
                                        </p:attrNameLst>
                                      </p:cBhvr>
                                      <p:to>
                                        <p:strVal val="visible"/>
                                      </p:to>
                                    </p:set>
                                    <p:animEffect transition="in" filter="wipe(left)">
                                      <p:cBhvr>
                                        <p:cTn id="381" dur="500"/>
                                        <p:tgtEl>
                                          <p:spTgt spid="113"/>
                                        </p:tgtEl>
                                      </p:cBhvr>
                                    </p:animEffect>
                                  </p:childTnLst>
                                </p:cTn>
                              </p:par>
                            </p:childTnLst>
                          </p:cTn>
                        </p:par>
                        <p:par>
                          <p:cTn id="382" fill="hold">
                            <p:stCondLst>
                              <p:cond delay="6500"/>
                            </p:stCondLst>
                            <p:childTnLst>
                              <p:par>
                                <p:cTn id="383" presetID="22" presetClass="entr" presetSubtype="8" fill="hold" grpId="0" nodeType="afterEffect">
                                  <p:stCondLst>
                                    <p:cond delay="0"/>
                                  </p:stCondLst>
                                  <p:childTnLst>
                                    <p:set>
                                      <p:cBhvr>
                                        <p:cTn id="384" dur="1" fill="hold">
                                          <p:stCondLst>
                                            <p:cond delay="0"/>
                                          </p:stCondLst>
                                        </p:cTn>
                                        <p:tgtEl>
                                          <p:spTgt spid="114"/>
                                        </p:tgtEl>
                                        <p:attrNameLst>
                                          <p:attrName>style.visibility</p:attrName>
                                        </p:attrNameLst>
                                      </p:cBhvr>
                                      <p:to>
                                        <p:strVal val="visible"/>
                                      </p:to>
                                    </p:set>
                                    <p:animEffect transition="in" filter="wipe(left)">
                                      <p:cBhvr>
                                        <p:cTn id="385" dur="500"/>
                                        <p:tgtEl>
                                          <p:spTgt spid="114"/>
                                        </p:tgtEl>
                                      </p:cBhvr>
                                    </p:animEffect>
                                  </p:childTnLst>
                                </p:cTn>
                              </p:par>
                              <p:par>
                                <p:cTn id="386" presetID="22" presetClass="entr" presetSubtype="8" fill="hold" grpId="0" nodeType="withEffect">
                                  <p:stCondLst>
                                    <p:cond delay="0"/>
                                  </p:stCondLst>
                                  <p:childTnLst>
                                    <p:set>
                                      <p:cBhvr>
                                        <p:cTn id="387" dur="1" fill="hold">
                                          <p:stCondLst>
                                            <p:cond delay="0"/>
                                          </p:stCondLst>
                                        </p:cTn>
                                        <p:tgtEl>
                                          <p:spTgt spid="115"/>
                                        </p:tgtEl>
                                        <p:attrNameLst>
                                          <p:attrName>style.visibility</p:attrName>
                                        </p:attrNameLst>
                                      </p:cBhvr>
                                      <p:to>
                                        <p:strVal val="visible"/>
                                      </p:to>
                                    </p:set>
                                    <p:animEffect transition="in" filter="wipe(left)">
                                      <p:cBhvr>
                                        <p:cTn id="388" dur="500"/>
                                        <p:tgtEl>
                                          <p:spTgt spid="115"/>
                                        </p:tgtEl>
                                      </p:cBhvr>
                                    </p:animEffect>
                                  </p:childTnLst>
                                </p:cTn>
                              </p:par>
                            </p:childTnLst>
                          </p:cTn>
                        </p:par>
                        <p:par>
                          <p:cTn id="389" fill="hold">
                            <p:stCondLst>
                              <p:cond delay="7000"/>
                            </p:stCondLst>
                            <p:childTnLst>
                              <p:par>
                                <p:cTn id="390" presetID="47" presetClass="entr" presetSubtype="0" fill="hold" grpId="0" nodeType="afterEffect">
                                  <p:stCondLst>
                                    <p:cond delay="0"/>
                                  </p:stCondLst>
                                  <p:childTnLst>
                                    <p:set>
                                      <p:cBhvr>
                                        <p:cTn id="391" dur="1" fill="hold">
                                          <p:stCondLst>
                                            <p:cond delay="0"/>
                                          </p:stCondLst>
                                        </p:cTn>
                                        <p:tgtEl>
                                          <p:spTgt spid="116"/>
                                        </p:tgtEl>
                                        <p:attrNameLst>
                                          <p:attrName>style.visibility</p:attrName>
                                        </p:attrNameLst>
                                      </p:cBhvr>
                                      <p:to>
                                        <p:strVal val="visible"/>
                                      </p:to>
                                    </p:set>
                                    <p:animEffect transition="in" filter="fade">
                                      <p:cBhvr>
                                        <p:cTn id="392" dur="1000"/>
                                        <p:tgtEl>
                                          <p:spTgt spid="116"/>
                                        </p:tgtEl>
                                      </p:cBhvr>
                                    </p:animEffect>
                                    <p:anim calcmode="lin" valueType="num">
                                      <p:cBhvr>
                                        <p:cTn id="393" dur="1000" fill="hold"/>
                                        <p:tgtEl>
                                          <p:spTgt spid="116"/>
                                        </p:tgtEl>
                                        <p:attrNameLst>
                                          <p:attrName>ppt_x</p:attrName>
                                        </p:attrNameLst>
                                      </p:cBhvr>
                                      <p:tavLst>
                                        <p:tav tm="0">
                                          <p:val>
                                            <p:strVal val="#ppt_x"/>
                                          </p:val>
                                        </p:tav>
                                        <p:tav tm="100000">
                                          <p:val>
                                            <p:strVal val="#ppt_x"/>
                                          </p:val>
                                        </p:tav>
                                      </p:tavLst>
                                    </p:anim>
                                    <p:anim calcmode="lin" valueType="num">
                                      <p:cBhvr>
                                        <p:cTn id="394" dur="1000" fill="hold"/>
                                        <p:tgtEl>
                                          <p:spTgt spid="116"/>
                                        </p:tgtEl>
                                        <p:attrNameLst>
                                          <p:attrName>ppt_y</p:attrName>
                                        </p:attrNameLst>
                                      </p:cBhvr>
                                      <p:tavLst>
                                        <p:tav tm="0">
                                          <p:val>
                                            <p:strVal val="#ppt_y-.1"/>
                                          </p:val>
                                        </p:tav>
                                        <p:tav tm="100000">
                                          <p:val>
                                            <p:strVal val="#ppt_y"/>
                                          </p:val>
                                        </p:tav>
                                      </p:tavLst>
                                    </p:anim>
                                  </p:childTnLst>
                                </p:cTn>
                              </p:par>
                            </p:childTnLst>
                          </p:cTn>
                        </p:par>
                        <p:par>
                          <p:cTn id="395" fill="hold">
                            <p:stCondLst>
                              <p:cond delay="8000"/>
                            </p:stCondLst>
                            <p:childTnLst>
                              <p:par>
                                <p:cTn id="396" presetID="22" presetClass="entr" presetSubtype="8" fill="hold" nodeType="afterEffect">
                                  <p:stCondLst>
                                    <p:cond delay="0"/>
                                  </p:stCondLst>
                                  <p:childTnLst>
                                    <p:set>
                                      <p:cBhvr>
                                        <p:cTn id="397" dur="1" fill="hold">
                                          <p:stCondLst>
                                            <p:cond delay="0"/>
                                          </p:stCondLst>
                                        </p:cTn>
                                        <p:tgtEl>
                                          <p:spTgt spid="117"/>
                                        </p:tgtEl>
                                        <p:attrNameLst>
                                          <p:attrName>style.visibility</p:attrName>
                                        </p:attrNameLst>
                                      </p:cBhvr>
                                      <p:to>
                                        <p:strVal val="visible"/>
                                      </p:to>
                                    </p:set>
                                    <p:animEffect transition="in" filter="wipe(left)">
                                      <p:cBhvr>
                                        <p:cTn id="398" dur="500"/>
                                        <p:tgtEl>
                                          <p:spTgt spid="117"/>
                                        </p:tgtEl>
                                      </p:cBhvr>
                                    </p:animEffect>
                                  </p:childTnLst>
                                </p:cTn>
                              </p:par>
                            </p:childTnLst>
                          </p:cTn>
                        </p:par>
                        <p:par>
                          <p:cTn id="399" fill="hold">
                            <p:stCondLst>
                              <p:cond delay="8500"/>
                            </p:stCondLst>
                            <p:childTnLst>
                              <p:par>
                                <p:cTn id="400" presetID="22" presetClass="entr" presetSubtype="8" fill="hold" grpId="0" nodeType="afterEffect">
                                  <p:stCondLst>
                                    <p:cond delay="0"/>
                                  </p:stCondLst>
                                  <p:childTnLst>
                                    <p:set>
                                      <p:cBhvr>
                                        <p:cTn id="401" dur="1" fill="hold">
                                          <p:stCondLst>
                                            <p:cond delay="0"/>
                                          </p:stCondLst>
                                        </p:cTn>
                                        <p:tgtEl>
                                          <p:spTgt spid="118"/>
                                        </p:tgtEl>
                                        <p:attrNameLst>
                                          <p:attrName>style.visibility</p:attrName>
                                        </p:attrNameLst>
                                      </p:cBhvr>
                                      <p:to>
                                        <p:strVal val="visible"/>
                                      </p:to>
                                    </p:set>
                                    <p:animEffect transition="in" filter="wipe(left)">
                                      <p:cBhvr>
                                        <p:cTn id="402" dur="500"/>
                                        <p:tgtEl>
                                          <p:spTgt spid="118"/>
                                        </p:tgtEl>
                                      </p:cBhvr>
                                    </p:animEffect>
                                  </p:childTnLst>
                                </p:cTn>
                              </p:par>
                              <p:par>
                                <p:cTn id="403" presetID="22" presetClass="entr" presetSubtype="8" fill="hold" grpId="0" nodeType="withEffect">
                                  <p:stCondLst>
                                    <p:cond delay="0"/>
                                  </p:stCondLst>
                                  <p:childTnLst>
                                    <p:set>
                                      <p:cBhvr>
                                        <p:cTn id="404" dur="1" fill="hold">
                                          <p:stCondLst>
                                            <p:cond delay="0"/>
                                          </p:stCondLst>
                                        </p:cTn>
                                        <p:tgtEl>
                                          <p:spTgt spid="119"/>
                                        </p:tgtEl>
                                        <p:attrNameLst>
                                          <p:attrName>style.visibility</p:attrName>
                                        </p:attrNameLst>
                                      </p:cBhvr>
                                      <p:to>
                                        <p:strVal val="visible"/>
                                      </p:to>
                                    </p:set>
                                    <p:animEffect transition="in" filter="wipe(left)">
                                      <p:cBhvr>
                                        <p:cTn id="40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9" grpId="0" animBg="1"/>
      <p:bldP spid="50" grpId="0" animBg="1"/>
      <p:bldP spid="51" grpId="0" animBg="1"/>
      <p:bldP spid="52" grpId="0" animBg="1"/>
      <p:bldP spid="53" grpId="0" animBg="1"/>
      <p:bldP spid="54" grpId="0" animBg="1"/>
      <p:bldP spid="55" grpId="0" animBg="1"/>
      <p:bldP spid="56" grpId="0" animBg="1"/>
      <p:bldP spid="57"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10" grpId="0"/>
      <p:bldP spid="111" grpId="0"/>
      <p:bldP spid="112" grpId="0" animBg="1"/>
      <p:bldP spid="114" grpId="0"/>
      <p:bldP spid="115" grpId="0"/>
      <p:bldP spid="116" grpId="0" animBg="1"/>
      <p:bldP spid="118" grpId="0"/>
      <p:bldP spid="1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814331" y="1339542"/>
            <a:ext cx="863600" cy="863600"/>
            <a:chOff x="2136775" y="1708150"/>
            <a:chExt cx="1176338" cy="1176338"/>
          </a:xfrm>
        </p:grpSpPr>
        <p:sp>
          <p:nvSpPr>
            <p:cNvPr id="9"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rgbClr val="1D69A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0"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1" name="组合 10"/>
          <p:cNvGrpSpPr/>
          <p:nvPr/>
        </p:nvGrpSpPr>
        <p:grpSpPr>
          <a:xfrm>
            <a:off x="6759425" y="1339542"/>
            <a:ext cx="863600" cy="863600"/>
            <a:chOff x="5030788" y="1708150"/>
            <a:chExt cx="1176338" cy="1176338"/>
          </a:xfrm>
        </p:grpSpPr>
        <p:sp>
          <p:nvSpPr>
            <p:cNvPr id="12"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rgbClr val="84CBC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3"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grpSp>
        <p:nvGrpSpPr>
          <p:cNvPr id="14" name="组合 13"/>
          <p:cNvGrpSpPr/>
          <p:nvPr/>
        </p:nvGrpSpPr>
        <p:grpSpPr>
          <a:xfrm>
            <a:off x="4287784" y="1339542"/>
            <a:ext cx="863600" cy="863600"/>
            <a:chOff x="3568700" y="1708150"/>
            <a:chExt cx="1176338" cy="1176338"/>
          </a:xfrm>
        </p:grpSpPr>
        <p:sp>
          <p:nvSpPr>
            <p:cNvPr id="15"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rgbClr val="F5736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17" name="TextBox 12"/>
          <p:cNvSpPr txBox="1"/>
          <p:nvPr/>
        </p:nvSpPr>
        <p:spPr>
          <a:xfrm>
            <a:off x="1400037"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18" name="TextBox 13"/>
          <p:cNvSpPr txBox="1"/>
          <p:nvPr/>
        </p:nvSpPr>
        <p:spPr>
          <a:xfrm>
            <a:off x="1396927"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9" name="TextBox 14"/>
          <p:cNvSpPr txBox="1"/>
          <p:nvPr/>
        </p:nvSpPr>
        <p:spPr>
          <a:xfrm>
            <a:off x="3873490"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20" name="TextBox 15"/>
          <p:cNvSpPr txBox="1"/>
          <p:nvPr/>
        </p:nvSpPr>
        <p:spPr>
          <a:xfrm>
            <a:off x="3870380"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1" name="TextBox 16"/>
          <p:cNvSpPr txBox="1"/>
          <p:nvPr/>
        </p:nvSpPr>
        <p:spPr>
          <a:xfrm>
            <a:off x="6345131" y="2923222"/>
            <a:ext cx="1692188" cy="1592744"/>
          </a:xfrm>
          <a:prstGeom prst="rect">
            <a:avLst/>
          </a:prstGeom>
          <a:noFill/>
        </p:spPr>
        <p:txBody>
          <a:bodyPr wrap="square" rtlCol="0">
            <a:spAutoFit/>
          </a:bodyPr>
          <a:lstStyle/>
          <a:p>
            <a:pPr algn="just">
              <a:lnSpc>
                <a:spcPts val="1300"/>
              </a:lnSpc>
            </a:pPr>
            <a:r>
              <a:rPr lang="zh-CN" altLang="en-US" sz="900" dirty="0" smtClean="0">
                <a:latin typeface="微软雅黑" pitchFamily="34" charset="-122"/>
                <a:ea typeface="微软雅黑" pitchFamily="34" charset="-122"/>
              </a:rPr>
              <a:t>点击输入简要文字内容，文字内容需概括精炼，不用多余的文字修饰，言简意赅的说明分项</a:t>
            </a:r>
            <a:r>
              <a:rPr lang="zh-CN" altLang="en-US" sz="900" dirty="0">
                <a:latin typeface="微软雅黑" pitchFamily="34" charset="-122"/>
                <a:ea typeface="微软雅黑" pitchFamily="34" charset="-122"/>
              </a:rPr>
              <a:t>内容</a:t>
            </a:r>
            <a:r>
              <a:rPr lang="zh-CN" altLang="en-US" sz="900" dirty="0" smtClean="0">
                <a:latin typeface="微软雅黑" pitchFamily="34" charset="-122"/>
                <a:ea typeface="微软雅黑" pitchFamily="34" charset="-122"/>
              </a:rPr>
              <a:t>。</a:t>
            </a:r>
            <a:endParaRPr lang="en-US" altLang="zh-CN" sz="900" dirty="0" smtClean="0">
              <a:latin typeface="微软雅黑" pitchFamily="34" charset="-122"/>
              <a:ea typeface="微软雅黑" pitchFamily="34" charset="-122"/>
            </a:endParaRPr>
          </a:p>
          <a:p>
            <a:pPr algn="just">
              <a:lnSpc>
                <a:spcPts val="1300"/>
              </a:lnSpc>
            </a:pPr>
            <a:endParaRPr lang="en-US" altLang="zh-CN" sz="900" dirty="0">
              <a:latin typeface="微软雅黑" pitchFamily="34" charset="-122"/>
              <a:ea typeface="微软雅黑" pitchFamily="34" charset="-122"/>
            </a:endParaRPr>
          </a:p>
          <a:p>
            <a:pPr algn="just">
              <a:lnSpc>
                <a:spcPts val="1300"/>
              </a:lnSpc>
            </a:pPr>
            <a:r>
              <a:rPr lang="zh-CN" altLang="en-US" sz="900" dirty="0">
                <a:latin typeface="微软雅黑" pitchFamily="34" charset="-122"/>
                <a:ea typeface="微软雅黑" pitchFamily="34" charset="-122"/>
              </a:rPr>
              <a:t>点击输入简要文字内容，文字内容需概括精炼，不用多余的文字</a:t>
            </a:r>
            <a:r>
              <a:rPr lang="zh-CN" altLang="en-US" sz="900" dirty="0" smtClean="0">
                <a:latin typeface="微软雅黑" pitchFamily="34" charset="-122"/>
                <a:ea typeface="微软雅黑" pitchFamily="34" charset="-122"/>
              </a:rPr>
              <a:t>修饰。</a:t>
            </a:r>
            <a:endParaRPr lang="zh-CN" altLang="en-US" sz="900" dirty="0">
              <a:latin typeface="微软雅黑" pitchFamily="34" charset="-122"/>
              <a:ea typeface="微软雅黑" pitchFamily="34" charset="-122"/>
            </a:endParaRPr>
          </a:p>
          <a:p>
            <a:pPr algn="just">
              <a:lnSpc>
                <a:spcPts val="1300"/>
              </a:lnSpc>
            </a:pPr>
            <a:endParaRPr lang="zh-CN" altLang="en-US" sz="900" dirty="0">
              <a:latin typeface="微软雅黑" pitchFamily="34" charset="-122"/>
              <a:ea typeface="微软雅黑" pitchFamily="34" charset="-122"/>
            </a:endParaRPr>
          </a:p>
        </p:txBody>
      </p:sp>
      <p:sp>
        <p:nvSpPr>
          <p:cNvPr id="22" name="TextBox 17"/>
          <p:cNvSpPr txBox="1"/>
          <p:nvPr/>
        </p:nvSpPr>
        <p:spPr>
          <a:xfrm>
            <a:off x="6342021" y="2387808"/>
            <a:ext cx="1698409" cy="369332"/>
          </a:xfrm>
          <a:prstGeom prst="rect">
            <a:avLst/>
          </a:prstGeom>
          <a:noFill/>
          <a:ln>
            <a:noFill/>
          </a:ln>
        </p:spPr>
        <p:txBody>
          <a:bodyPr wrap="square">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添加标题文本</a:t>
            </a:r>
            <a:endParaRPr kumimoji="0" lang="zh-CN" altLang="en-US" sz="18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23484522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par>
                          <p:cTn id="26" fill="hold">
                            <p:stCondLst>
                              <p:cond delay="200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Scale>
                                      <p:cBhvr>
                                        <p:cTn id="2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8"/>
                                        </p:tgtEl>
                                        <p:attrNameLst>
                                          <p:attrName>ppt_x</p:attrName>
                                          <p:attrName>ppt_y</p:attrName>
                                        </p:attrNameLst>
                                      </p:cBhvr>
                                    </p:animMotion>
                                    <p:animEffect transition="in" filter="fade">
                                      <p:cBhvr>
                                        <p:cTn id="31" dur="1000"/>
                                        <p:tgtEl>
                                          <p:spTgt spid="18"/>
                                        </p:tgtEl>
                                      </p:cBhvr>
                                    </p:animEffect>
                                  </p:childTnLst>
                                </p:cTn>
                              </p:par>
                            </p:childTnLst>
                          </p:cTn>
                        </p:par>
                        <p:par>
                          <p:cTn id="32" fill="hold">
                            <p:stCondLst>
                              <p:cond delay="3500"/>
                            </p:stCondLst>
                            <p:childTnLst>
                              <p:par>
                                <p:cTn id="33" presetID="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par>
                          <p:cTn id="37" fill="hold">
                            <p:stCondLst>
                              <p:cond delay="4000"/>
                            </p:stCondLst>
                            <p:childTnLst>
                              <p:par>
                                <p:cTn id="38" presetID="25"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3" dur="1000" fill="hold"/>
                                        <p:tgtEl>
                                          <p:spTgt spid="14"/>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14"/>
                                        </p:tgtEl>
                                      </p:cBhvr>
                                    </p:animEffect>
                                  </p:childTnLst>
                                </p:cTn>
                              </p:par>
                            </p:childTnLst>
                          </p:cTn>
                        </p:par>
                        <p:par>
                          <p:cTn id="48" fill="hold">
                            <p:stCondLst>
                              <p:cond delay="5000"/>
                            </p:stCondLst>
                            <p:childTnLst>
                              <p:par>
                                <p:cTn id="49" presetID="52" presetClass="entr" presetSubtype="0"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Scale>
                                      <p:cBhvr>
                                        <p:cTn id="5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0"/>
                                        </p:tgtEl>
                                        <p:attrNameLst>
                                          <p:attrName>ppt_x</p:attrName>
                                          <p:attrName>ppt_y</p:attrName>
                                        </p:attrNameLst>
                                      </p:cBhvr>
                                    </p:animMotion>
                                    <p:animEffect transition="in" filter="fade">
                                      <p:cBhvr>
                                        <p:cTn id="53" dur="1000"/>
                                        <p:tgtEl>
                                          <p:spTgt spid="20"/>
                                        </p:tgtEl>
                                      </p:cBhvr>
                                    </p:animEffect>
                                  </p:childTnLst>
                                </p:cTn>
                              </p:par>
                            </p:childTnLst>
                          </p:cTn>
                        </p:par>
                        <p:par>
                          <p:cTn id="54" fill="hold">
                            <p:stCondLst>
                              <p:cond delay="6500"/>
                            </p:stCondLst>
                            <p:childTnLst>
                              <p:par>
                                <p:cTn id="55" presetID="2" presetClass="entr" presetSubtype="4"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par>
                          <p:cTn id="59" fill="hold">
                            <p:stCondLst>
                              <p:cond delay="7000"/>
                            </p:stCondLst>
                            <p:childTnLst>
                              <p:par>
                                <p:cTn id="60" presetID="25" presetClass="entr" presetSubtype="0"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65" dur="1000" fill="hold"/>
                                        <p:tgtEl>
                                          <p:spTgt spid="11"/>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11"/>
                                        </p:tgtEl>
                                      </p:cBhvr>
                                    </p:animEffect>
                                  </p:childTnLst>
                                </p:cTn>
                              </p:par>
                            </p:childTnLst>
                          </p:cTn>
                        </p:par>
                        <p:par>
                          <p:cTn id="70" fill="hold">
                            <p:stCondLst>
                              <p:cond delay="8000"/>
                            </p:stCondLst>
                            <p:childTnLst>
                              <p:par>
                                <p:cTn id="71" presetID="52" presetClass="entr" presetSubtype="0" fill="hold" grpId="0" nodeType="afterEffect">
                                  <p:stCondLst>
                                    <p:cond delay="0"/>
                                  </p:stCondLst>
                                  <p:iterate type="lt">
                                    <p:tmPct val="10000"/>
                                  </p:iterate>
                                  <p:childTnLst>
                                    <p:set>
                                      <p:cBhvr>
                                        <p:cTn id="72" dur="1" fill="hold">
                                          <p:stCondLst>
                                            <p:cond delay="0"/>
                                          </p:stCondLst>
                                        </p:cTn>
                                        <p:tgtEl>
                                          <p:spTgt spid="22"/>
                                        </p:tgtEl>
                                        <p:attrNameLst>
                                          <p:attrName>style.visibility</p:attrName>
                                        </p:attrNameLst>
                                      </p:cBhvr>
                                      <p:to>
                                        <p:strVal val="visible"/>
                                      </p:to>
                                    </p:set>
                                    <p:animScale>
                                      <p:cBhvr>
                                        <p:cTn id="7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22"/>
                                        </p:tgtEl>
                                        <p:attrNameLst>
                                          <p:attrName>ppt_x</p:attrName>
                                          <p:attrName>ppt_y</p:attrName>
                                        </p:attrNameLst>
                                      </p:cBhvr>
                                    </p:animMotion>
                                    <p:animEffect transition="in" filter="fade">
                                      <p:cBhvr>
                                        <p:cTn id="75" dur="1000"/>
                                        <p:tgtEl>
                                          <p:spTgt spid="22"/>
                                        </p:tgtEl>
                                      </p:cBhvr>
                                    </p:animEffect>
                                  </p:childTnLst>
                                </p:cTn>
                              </p:par>
                            </p:childTnLst>
                          </p:cTn>
                        </p:par>
                        <p:par>
                          <p:cTn id="76" fill="hold">
                            <p:stCondLst>
                              <p:cond delay="9500"/>
                            </p:stCondLst>
                            <p:childTnLst>
                              <p:par>
                                <p:cTn id="77" presetID="2" presetClass="entr" presetSubtype="4"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3570" y="2676794"/>
            <a:ext cx="870751" cy="756874"/>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研究目标</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成果形式</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应用前景</a:t>
            </a:r>
          </a:p>
        </p:txBody>
      </p:sp>
      <p:sp>
        <p:nvSpPr>
          <p:cNvPr id="3" name="矩形 2"/>
          <p:cNvSpPr/>
          <p:nvPr/>
        </p:nvSpPr>
        <p:spPr>
          <a:xfrm>
            <a:off x="5364088" y="2070506"/>
            <a:ext cx="2160240" cy="400110"/>
          </a:xfrm>
          <a:prstGeom prst="rect">
            <a:avLst/>
          </a:prstGeom>
        </p:spPr>
        <p:txBody>
          <a:bodyPr wrap="square">
            <a:spAutoFit/>
          </a:bodyPr>
          <a:lstStyle/>
          <a:p>
            <a:r>
              <a:rPr lang="zh-CN" altLang="en-US" sz="2000" b="1" dirty="0">
                <a:ln w="6350">
                  <a:noFill/>
                </a:ln>
                <a:solidFill>
                  <a:schemeClr val="tx1">
                    <a:lumMod val="50000"/>
                    <a:lumOff val="50000"/>
                  </a:schemeClr>
                </a:solidFill>
                <a:latin typeface="Impact" pitchFamily="34" charset="0"/>
                <a:ea typeface="微软雅黑" pitchFamily="34" charset="-122"/>
              </a:rPr>
              <a:t>研究成果与应用</a:t>
            </a:r>
          </a:p>
        </p:txBody>
      </p:sp>
      <p:sp>
        <p:nvSpPr>
          <p:cNvPr id="4" name="矩形 3"/>
          <p:cNvSpPr/>
          <p:nvPr/>
        </p:nvSpPr>
        <p:spPr>
          <a:xfrm>
            <a:off x="4573570" y="1790523"/>
            <a:ext cx="790518" cy="769441"/>
          </a:xfrm>
          <a:prstGeom prst="rect">
            <a:avLst/>
          </a:prstGeom>
        </p:spPr>
        <p:txBody>
          <a:bodyPr wrap="square">
            <a:spAutoFit/>
          </a:bodyPr>
          <a:lstStyle/>
          <a:p>
            <a:pPr algn="ctr"/>
            <a:r>
              <a:rPr lang="en-US" altLang="zh-CN" sz="4400" dirty="0" smtClean="0">
                <a:ln w="6350">
                  <a:noFill/>
                </a:ln>
                <a:solidFill>
                  <a:schemeClr val="bg1">
                    <a:lumMod val="50000"/>
                  </a:schemeClr>
                </a:solidFill>
                <a:latin typeface="Impact" pitchFamily="34" charset="0"/>
                <a:ea typeface="微软雅黑" pitchFamily="34" charset="-122"/>
              </a:rPr>
              <a:t>04</a:t>
            </a:r>
            <a:endParaRPr lang="zh-CN" altLang="en-US" sz="4400" dirty="0">
              <a:ln w="6350">
                <a:noFill/>
              </a:ln>
              <a:solidFill>
                <a:schemeClr val="bg1">
                  <a:lumMod val="50000"/>
                </a:schemeClr>
              </a:solidFill>
              <a:latin typeface="Impact" pitchFamily="34" charset="0"/>
              <a:ea typeface="微软雅黑" pitchFamily="34" charset="-122"/>
            </a:endParaRPr>
          </a:p>
        </p:txBody>
      </p:sp>
      <p:grpSp>
        <p:nvGrpSpPr>
          <p:cNvPr id="5" name="组合 4"/>
          <p:cNvGrpSpPr/>
          <p:nvPr/>
        </p:nvGrpSpPr>
        <p:grpSpPr>
          <a:xfrm>
            <a:off x="0" y="2517744"/>
            <a:ext cx="9144000" cy="54006"/>
            <a:chOff x="2190216" y="0"/>
            <a:chExt cx="7128792" cy="108012"/>
          </a:xfrm>
        </p:grpSpPr>
        <p:sp>
          <p:nvSpPr>
            <p:cNvPr id="6" name="矩形 5"/>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5006731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Oval 6"/>
          <p:cNvSpPr>
            <a:spLocks noChangeArrowheads="1"/>
          </p:cNvSpPr>
          <p:nvPr/>
        </p:nvSpPr>
        <p:spPr bwMode="auto">
          <a:xfrm>
            <a:off x="1228086" y="1069368"/>
            <a:ext cx="3767556" cy="3769936"/>
          </a:xfrm>
          <a:prstGeom prst="ellipse">
            <a:avLst/>
          </a:prstGeom>
          <a:noFill/>
          <a:ln w="9">
            <a:solidFill>
              <a:srgbClr val="1C4885"/>
            </a:solidFill>
            <a:prstDash val="dash"/>
            <a:bevel/>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9" name="Oval 10"/>
          <p:cNvSpPr>
            <a:spLocks noChangeArrowheads="1"/>
          </p:cNvSpPr>
          <p:nvPr/>
        </p:nvSpPr>
        <p:spPr bwMode="auto">
          <a:xfrm>
            <a:off x="4051968" y="1240729"/>
            <a:ext cx="439112" cy="440302"/>
          </a:xfrm>
          <a:prstGeom prst="ellipse">
            <a:avLst/>
          </a:prstGeom>
          <a:solidFill>
            <a:srgbClr val="1D69A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Oval 11"/>
          <p:cNvSpPr>
            <a:spLocks noChangeArrowheads="1"/>
          </p:cNvSpPr>
          <p:nvPr/>
        </p:nvSpPr>
        <p:spPr bwMode="auto">
          <a:xfrm>
            <a:off x="4051968" y="4227642"/>
            <a:ext cx="439112" cy="440302"/>
          </a:xfrm>
          <a:prstGeom prst="ellipse">
            <a:avLst/>
          </a:prstGeom>
          <a:solidFill>
            <a:schemeClr val="accent2"/>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Oval 12"/>
          <p:cNvSpPr>
            <a:spLocks noChangeArrowheads="1"/>
          </p:cNvSpPr>
          <p:nvPr/>
        </p:nvSpPr>
        <p:spPr bwMode="auto">
          <a:xfrm>
            <a:off x="4580331" y="3535059"/>
            <a:ext cx="440302" cy="437922"/>
          </a:xfrm>
          <a:prstGeom prst="ellipse">
            <a:avLst/>
          </a:prstGeom>
          <a:solidFill>
            <a:srgbClr val="F8D158"/>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Oval 13"/>
          <p:cNvSpPr>
            <a:spLocks noChangeArrowheads="1"/>
          </p:cNvSpPr>
          <p:nvPr/>
        </p:nvSpPr>
        <p:spPr bwMode="auto">
          <a:xfrm>
            <a:off x="4580331" y="1935692"/>
            <a:ext cx="440302" cy="437922"/>
          </a:xfrm>
          <a:prstGeom prst="ellipse">
            <a:avLst/>
          </a:prstGeom>
          <a:solidFill>
            <a:srgbClr val="84CBC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Oval 14"/>
          <p:cNvSpPr>
            <a:spLocks noChangeArrowheads="1"/>
          </p:cNvSpPr>
          <p:nvPr/>
        </p:nvSpPr>
        <p:spPr bwMode="auto">
          <a:xfrm>
            <a:off x="4751691" y="2735375"/>
            <a:ext cx="439112" cy="437922"/>
          </a:xfrm>
          <a:prstGeom prst="ellipse">
            <a:avLst/>
          </a:prstGeom>
          <a:solidFill>
            <a:srgbClr val="F57365"/>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7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9"/>
          <p:cNvSpPr>
            <a:spLocks noChangeArrowheads="1"/>
          </p:cNvSpPr>
          <p:nvPr/>
        </p:nvSpPr>
        <p:spPr bwMode="auto">
          <a:xfrm>
            <a:off x="4751692" y="1069368"/>
            <a:ext cx="2709641"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dirty="0">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dirty="0"/>
          </a:p>
        </p:txBody>
      </p:sp>
      <p:sp>
        <p:nvSpPr>
          <p:cNvPr id="15" name="TextBox 20"/>
          <p:cNvSpPr>
            <a:spLocks noChangeArrowheads="1"/>
          </p:cNvSpPr>
          <p:nvPr/>
        </p:nvSpPr>
        <p:spPr bwMode="auto">
          <a:xfrm>
            <a:off x="5130113" y="1857152"/>
            <a:ext cx="271083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6" name="TextBox 21"/>
          <p:cNvSpPr>
            <a:spLocks noChangeArrowheads="1"/>
          </p:cNvSpPr>
          <p:nvPr/>
        </p:nvSpPr>
        <p:spPr bwMode="auto">
          <a:xfrm>
            <a:off x="5263394" y="2706816"/>
            <a:ext cx="2709641"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7" name="TextBox 22"/>
          <p:cNvSpPr>
            <a:spLocks noChangeArrowheads="1"/>
          </p:cNvSpPr>
          <p:nvPr/>
        </p:nvSpPr>
        <p:spPr bwMode="auto">
          <a:xfrm>
            <a:off x="5069422" y="3565999"/>
            <a:ext cx="270845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8" name="TextBox 23"/>
          <p:cNvSpPr>
            <a:spLocks noChangeArrowheads="1"/>
          </p:cNvSpPr>
          <p:nvPr/>
        </p:nvSpPr>
        <p:spPr bwMode="auto">
          <a:xfrm>
            <a:off x="4700520" y="4272862"/>
            <a:ext cx="2708452" cy="50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b="1">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a:t>
            </a:r>
            <a:endParaRPr lang="zh-CN" altLang="en-US" sz="1574"/>
          </a:p>
        </p:txBody>
      </p:sp>
      <p:sp>
        <p:nvSpPr>
          <p:cNvPr id="19" name="Oval 7"/>
          <p:cNvSpPr>
            <a:spLocks noChangeArrowheads="1"/>
          </p:cNvSpPr>
          <p:nvPr/>
        </p:nvSpPr>
        <p:spPr bwMode="auto">
          <a:xfrm>
            <a:off x="1145976" y="1274049"/>
            <a:ext cx="3337964" cy="333677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20" name="Oval 8"/>
          <p:cNvSpPr>
            <a:spLocks noChangeArrowheads="1"/>
          </p:cNvSpPr>
          <p:nvPr/>
        </p:nvSpPr>
        <p:spPr bwMode="auto">
          <a:xfrm>
            <a:off x="1374457" y="1502530"/>
            <a:ext cx="2881002" cy="2879813"/>
          </a:xfrm>
          <a:prstGeom prst="ellipse">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21" name="Oval 9"/>
          <p:cNvSpPr>
            <a:spLocks noChangeArrowheads="1"/>
          </p:cNvSpPr>
          <p:nvPr/>
        </p:nvSpPr>
        <p:spPr bwMode="auto">
          <a:xfrm>
            <a:off x="1218565" y="3544579"/>
            <a:ext cx="813964" cy="813964"/>
          </a:xfrm>
          <a:prstGeom prst="ellipse">
            <a:avLst/>
          </a:prstGeom>
          <a:solidFill>
            <a:srgbClr val="1D69A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b="1"/>
          </a:p>
        </p:txBody>
      </p:sp>
      <p:sp>
        <p:nvSpPr>
          <p:cNvPr id="22" name="TextBox 18"/>
          <p:cNvSpPr>
            <a:spLocks noChangeArrowheads="1"/>
          </p:cNvSpPr>
          <p:nvPr/>
        </p:nvSpPr>
        <p:spPr bwMode="auto">
          <a:xfrm>
            <a:off x="1335186" y="3682620"/>
            <a:ext cx="580723" cy="55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499"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29366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p:cBhvr>
                                        <p:cTn id="18" dur="1000"/>
                                        <p:tgtEl>
                                          <p:spTgt spid="20"/>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p:cBhvr>
                                        <p:cTn id="21" dur="1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p:cBhvr>
                                        <p:cTn id="28" dur="500"/>
                                        <p:tgtEl>
                                          <p:spTgt spid="8"/>
                                        </p:tgtEl>
                                      </p:cBhvr>
                                    </p:animEffect>
                                  </p:childTnLst>
                                </p:cTn>
                              </p:par>
                            </p:childTnLst>
                          </p:cTn>
                        </p:par>
                        <p:par>
                          <p:cTn id="29" fill="hold">
                            <p:stCondLst>
                              <p:cond delay="500"/>
                            </p:stCondLst>
                            <p:childTnLst>
                              <p:par>
                                <p:cTn id="30" presetID="52"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Scale>
                                      <p:cBhvr>
                                        <p:cTn id="3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1"/>
                                        </p:tgtEl>
                                        <p:attrNameLst>
                                          <p:attrName>ppt_x,ppt_y</p:attrName>
                                        </p:attrNameLst>
                                      </p:cBhvr>
                                      <p:rCtr x="0" y="0"/>
                                    </p:animMotion>
                                    <p:animEffect>
                                      <p:cBhvr>
                                        <p:cTn id="34" dur="1000"/>
                                        <p:tgtEl>
                                          <p:spTgt spid="21"/>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Scale>
                                      <p:cBhvr>
                                        <p:cTn id="3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22"/>
                                        </p:tgtEl>
                                        <p:attrNameLst>
                                          <p:attrName>ppt_x,ppt_y</p:attrName>
                                        </p:attrNameLst>
                                      </p:cBhvr>
                                      <p:rCtr x="0" y="0"/>
                                    </p:animMotion>
                                    <p:animEffect>
                                      <p:cBhvr>
                                        <p:cTn id="39" dur="1000"/>
                                        <p:tgtEl>
                                          <p:spTgt spid="22"/>
                                        </p:tgtEl>
                                      </p:cBhvr>
                                    </p:animEffect>
                                  </p:childTnLst>
                                </p:cTn>
                              </p:par>
                            </p:childTnLst>
                          </p:cTn>
                        </p:par>
                        <p:par>
                          <p:cTn id="40" fill="hold">
                            <p:stCondLst>
                              <p:cond delay="1500"/>
                            </p:stCondLst>
                            <p:childTnLst>
                              <p:par>
                                <p:cTn id="41" presetID="1"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35" presetClass="path" presetSubtype="0" accel="50000" decel="50000" fill="hold" grpId="1" nodeType="withEffect">
                                  <p:stCondLst>
                                    <p:cond delay="0"/>
                                  </p:stCondLst>
                                  <p:childTnLst>
                                    <p:animMotion origin="layout" path="M 2.29608E-6 1.11111E-6 L -0.17354 0.29051 " pathEditMode="relative" rAng="0" ptsTypes="AA">
                                      <p:cBhvr>
                                        <p:cTn id="52" dur="500" spd="-99900" fill="hold"/>
                                        <p:tgtEl>
                                          <p:spTgt spid="9"/>
                                        </p:tgtEl>
                                        <p:attrNameLst>
                                          <p:attrName>ppt_x,ppt_y</p:attrName>
                                        </p:attrNameLst>
                                      </p:cBhvr>
                                      <p:rCtr x="-860000" y="1450000"/>
                                    </p:animMotion>
                                  </p:childTnLst>
                                </p:cTn>
                              </p:par>
                              <p:par>
                                <p:cTn id="53" presetID="35" presetClass="path" presetSubtype="0" accel="50000" decel="50000" fill="hold" grpId="1" nodeType="withEffect">
                                  <p:stCondLst>
                                    <p:cond delay="0"/>
                                  </p:stCondLst>
                                  <p:childTnLst>
                                    <p:animMotion origin="layout" path="M 2.35202E-6 -2.59259E-6 L -0.23143 0.15556 " pathEditMode="relative" rAng="0" ptsTypes="AA">
                                      <p:cBhvr>
                                        <p:cTn id="54" dur="500" spd="-99900" fill="hold"/>
                                        <p:tgtEl>
                                          <p:spTgt spid="12"/>
                                        </p:tgtEl>
                                        <p:attrNameLst>
                                          <p:attrName>ppt_x,ppt_y</p:attrName>
                                        </p:attrNameLst>
                                      </p:cBhvr>
                                      <p:rCtr x="-1150000" y="780000"/>
                                    </p:animMotion>
                                  </p:childTnLst>
                                </p:cTn>
                              </p:par>
                              <p:par>
                                <p:cTn id="55" presetID="35" presetClass="path" presetSubtype="0" accel="50000" decel="50000" fill="hold" grpId="1" nodeType="withEffect">
                                  <p:stCondLst>
                                    <p:cond delay="0"/>
                                  </p:stCondLst>
                                  <p:childTnLst>
                                    <p:animMotion origin="layout" path="M 0 0 L -0.25 0 E" pathEditMode="relative" rAng="0" ptsTypes="">
                                      <p:cBhvr>
                                        <p:cTn id="56" dur="500" spd="-99900" fill="hold"/>
                                        <p:tgtEl>
                                          <p:spTgt spid="13"/>
                                        </p:tgtEl>
                                        <p:attrNameLst>
                                          <p:attrName>ppt_x,ppt_y</p:attrName>
                                        </p:attrNameLst>
                                      </p:cBhvr>
                                      <p:rCtr x="0" y="0"/>
                                    </p:animMotion>
                                  </p:childTnLst>
                                </p:cTn>
                              </p:par>
                              <p:par>
                                <p:cTn id="57" presetID="35" presetClass="path" presetSubtype="0" accel="50000" decel="50000" fill="hold" grpId="1" nodeType="withEffect">
                                  <p:stCondLst>
                                    <p:cond delay="0"/>
                                  </p:stCondLst>
                                  <p:childTnLst>
                                    <p:animMotion origin="layout" path="M 2.35202E-6 -3.7037E-6 L -0.23143 -0.15555 " pathEditMode="relative" rAng="0" ptsTypes="AA">
                                      <p:cBhvr>
                                        <p:cTn id="58" dur="500" spd="-99900" fill="hold"/>
                                        <p:tgtEl>
                                          <p:spTgt spid="11"/>
                                        </p:tgtEl>
                                        <p:attrNameLst>
                                          <p:attrName>ppt_x,ppt_y</p:attrName>
                                        </p:attrNameLst>
                                      </p:cBhvr>
                                      <p:rCtr x="-1150000" y="-770000"/>
                                    </p:animMotion>
                                  </p:childTnLst>
                                </p:cTn>
                              </p:par>
                              <p:par>
                                <p:cTn id="59" presetID="35" presetClass="path" presetSubtype="0" accel="50000" decel="50000" fill="hold" grpId="1" nodeType="withEffect">
                                  <p:stCondLst>
                                    <p:cond delay="0"/>
                                  </p:stCondLst>
                                  <p:childTnLst>
                                    <p:animMotion origin="layout" path="M 2.29608E-6 2.59259E-6 L -0.17354 -0.29051 " pathEditMode="relative" rAng="0" ptsTypes="AA">
                                      <p:cBhvr>
                                        <p:cTn id="60" dur="500" spd="-99900" fill="hold"/>
                                        <p:tgtEl>
                                          <p:spTgt spid="10"/>
                                        </p:tgtEl>
                                        <p:attrNameLst>
                                          <p:attrName>ppt_x,ppt_y</p:attrName>
                                        </p:attrNameLst>
                                      </p:cBhvr>
                                      <p:rCtr x="-860000" y="-1440000"/>
                                    </p:animMotion>
                                  </p:childTnLst>
                                </p:cTn>
                              </p:par>
                            </p:childTnLst>
                          </p:cTn>
                        </p:par>
                        <p:par>
                          <p:cTn id="61" fill="hold">
                            <p:stCondLst>
                              <p:cond delay="20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p:cBhvr>
                                        <p:cTn id="64" dur="500"/>
                                        <p:tgtEl>
                                          <p:spTgt spid="14"/>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p:cBhvr>
                                        <p:cTn id="67" dur="500"/>
                                        <p:tgtEl>
                                          <p:spTgt spid="1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p:cBhvr>
                                        <p:cTn id="70" dur="500"/>
                                        <p:tgtEl>
                                          <p:spTgt spid="16"/>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p:cBhvr>
                                        <p:cTn id="73" dur="500"/>
                                        <p:tgtEl>
                                          <p:spTgt spid="17"/>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p:cBhvr>
                                        <p:cTn id="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autoUpdateAnimBg="0"/>
      <p:bldP spid="9" grpId="0" bldLvl="0" animBg="1" autoUpdateAnimBg="0"/>
      <p:bldP spid="9" grpId="1" bldLvl="0" animBg="1" autoUpdateAnimBg="0"/>
      <p:bldP spid="10" grpId="0" bldLvl="0" animBg="1" autoUpdateAnimBg="0"/>
      <p:bldP spid="10" grpId="1" bldLvl="0" animBg="1" autoUpdateAnimBg="0"/>
      <p:bldP spid="11" grpId="0" bldLvl="0" animBg="1" autoUpdateAnimBg="0"/>
      <p:bldP spid="11" grpId="1" bldLvl="0" animBg="1" autoUpdateAnimBg="0"/>
      <p:bldP spid="12" grpId="0" bldLvl="0" animBg="1" autoUpdateAnimBg="0"/>
      <p:bldP spid="12" grpId="1" bldLvl="0" animBg="1" autoUpdateAnimBg="0"/>
      <p:bldP spid="13" grpId="0" bldLvl="0" animBg="1" autoUpdateAnimBg="0"/>
      <p:bldP spid="13" grpId="1" bldLvl="0" animBg="1" autoUpdateAnimBg="0"/>
      <p:bldP spid="14" grpId="0" bldLvl="0" autoUpdateAnimBg="0"/>
      <p:bldP spid="15" grpId="0" bldLvl="0" autoUpdateAnimBg="0"/>
      <p:bldP spid="16" grpId="0" bldLvl="0" autoUpdateAnimBg="0"/>
      <p:bldP spid="17" grpId="0" bldLvl="0" autoUpdateAnimBg="0"/>
      <p:bldP spid="18" grpId="0" bldLvl="0" autoUpdateAnimBg="0"/>
      <p:bldP spid="19" grpId="0" bldLvl="0" animBg="1" autoUpdateAnimBg="0"/>
      <p:bldP spid="20" grpId="0" bldLvl="0" animBg="1" autoUpdateAnimBg="0"/>
      <p:bldP spid="21" grpId="0" bldLvl="0" animBg="1" autoUpdateAnimBg="0"/>
      <p:bldP spid="2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2720971" y="1680452"/>
            <a:ext cx="2157841" cy="295466"/>
            <a:chOff x="3249264" y="1751685"/>
            <a:chExt cx="2994025" cy="394057"/>
          </a:xfrm>
        </p:grpSpPr>
        <p:grpSp>
          <p:nvGrpSpPr>
            <p:cNvPr id="74" name="组合 73"/>
            <p:cNvGrpSpPr/>
            <p:nvPr/>
          </p:nvGrpSpPr>
          <p:grpSpPr>
            <a:xfrm>
              <a:off x="3249264" y="1776444"/>
              <a:ext cx="2994025" cy="314202"/>
              <a:chOff x="2940050" y="2132898"/>
              <a:chExt cx="2994025" cy="314202"/>
            </a:xfrm>
          </p:grpSpPr>
          <p:sp>
            <p:nvSpPr>
              <p:cNvPr id="76" name="圆角矩形 75"/>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7" name="圆角矩形 76"/>
              <p:cNvSpPr/>
              <p:nvPr/>
            </p:nvSpPr>
            <p:spPr>
              <a:xfrm>
                <a:off x="2940050" y="2132898"/>
                <a:ext cx="2108200" cy="314202"/>
              </a:xfrm>
              <a:prstGeom prst="roundRect">
                <a:avLst>
                  <a:gd name="adj" fmla="val 50000"/>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5" name="文本框 4"/>
            <p:cNvSpPr txBox="1"/>
            <p:nvPr/>
          </p:nvSpPr>
          <p:spPr>
            <a:xfrm>
              <a:off x="5335260" y="1751685"/>
              <a:ext cx="673754" cy="394057"/>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8" name="组合 77"/>
          <p:cNvGrpSpPr/>
          <p:nvPr/>
        </p:nvGrpSpPr>
        <p:grpSpPr>
          <a:xfrm>
            <a:off x="2717226" y="1988672"/>
            <a:ext cx="2157841" cy="295466"/>
            <a:chOff x="3249264" y="2162753"/>
            <a:chExt cx="2994025" cy="394058"/>
          </a:xfrm>
        </p:grpSpPr>
        <p:grpSp>
          <p:nvGrpSpPr>
            <p:cNvPr id="79" name="组合 78"/>
            <p:cNvGrpSpPr/>
            <p:nvPr/>
          </p:nvGrpSpPr>
          <p:grpSpPr>
            <a:xfrm>
              <a:off x="3249264" y="2178703"/>
              <a:ext cx="2994025" cy="314618"/>
              <a:chOff x="2940050" y="2519659"/>
              <a:chExt cx="2994025" cy="314618"/>
            </a:xfrm>
          </p:grpSpPr>
          <p:sp>
            <p:nvSpPr>
              <p:cNvPr id="81" name="圆角矩形 80"/>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圆角矩形 81"/>
              <p:cNvSpPr/>
              <p:nvPr/>
            </p:nvSpPr>
            <p:spPr>
              <a:xfrm>
                <a:off x="2940051" y="2519659"/>
                <a:ext cx="889000" cy="314202"/>
              </a:xfrm>
              <a:prstGeom prst="roundRect">
                <a:avLst>
                  <a:gd name="adj" fmla="val 50000"/>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80" name="文本框 9"/>
            <p:cNvSpPr txBox="1"/>
            <p:nvPr/>
          </p:nvSpPr>
          <p:spPr>
            <a:xfrm>
              <a:off x="4118870" y="2162753"/>
              <a:ext cx="673754" cy="394058"/>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3" name="组合 82"/>
          <p:cNvGrpSpPr/>
          <p:nvPr/>
        </p:nvGrpSpPr>
        <p:grpSpPr>
          <a:xfrm>
            <a:off x="2717225" y="3315964"/>
            <a:ext cx="2170479" cy="295466"/>
            <a:chOff x="3244272" y="3932941"/>
            <a:chExt cx="3011560" cy="394056"/>
          </a:xfrm>
        </p:grpSpPr>
        <p:sp>
          <p:nvSpPr>
            <p:cNvPr id="84" name="圆角矩形 83"/>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圆角矩形 84"/>
            <p:cNvSpPr/>
            <p:nvPr/>
          </p:nvSpPr>
          <p:spPr>
            <a:xfrm>
              <a:off x="3244272" y="3971332"/>
              <a:ext cx="1201953" cy="314202"/>
            </a:xfrm>
            <a:prstGeom prst="roundRect">
              <a:avLst>
                <a:gd name="adj" fmla="val 50000"/>
              </a:avLst>
            </a:prstGeom>
            <a:solidFill>
              <a:srgbClr val="F8D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6" name="文本框 15"/>
            <p:cNvSpPr txBox="1"/>
            <p:nvPr/>
          </p:nvSpPr>
          <p:spPr>
            <a:xfrm>
              <a:off x="4418924" y="3932941"/>
              <a:ext cx="907693" cy="394056"/>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7" name="组合 86"/>
          <p:cNvGrpSpPr/>
          <p:nvPr/>
        </p:nvGrpSpPr>
        <p:grpSpPr>
          <a:xfrm>
            <a:off x="2717229" y="3609918"/>
            <a:ext cx="2168304" cy="295466"/>
            <a:chOff x="3244272" y="4324968"/>
            <a:chExt cx="3008542" cy="394054"/>
          </a:xfrm>
        </p:grpSpPr>
        <p:sp>
          <p:nvSpPr>
            <p:cNvPr id="88" name="圆角矩形 87"/>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圆角矩形 88"/>
            <p:cNvSpPr/>
            <p:nvPr/>
          </p:nvSpPr>
          <p:spPr>
            <a:xfrm>
              <a:off x="3244272" y="4362651"/>
              <a:ext cx="2108200" cy="314202"/>
            </a:xfrm>
            <a:prstGeom prst="roundRect">
              <a:avLst>
                <a:gd name="adj" fmla="val 50000"/>
              </a:avLst>
            </a:prstGeom>
            <a:solidFill>
              <a:srgbClr val="F8D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0" name="文本框 19"/>
            <p:cNvSpPr txBox="1"/>
            <p:nvPr/>
          </p:nvSpPr>
          <p:spPr>
            <a:xfrm>
              <a:off x="5326614" y="4324968"/>
              <a:ext cx="673754" cy="394054"/>
            </a:xfrm>
            <a:prstGeom prst="rect">
              <a:avLst/>
            </a:prstGeom>
            <a:noFill/>
          </p:spPr>
          <p:txBody>
            <a:bodyPr wrap="square" rtlCol="0">
              <a:spAutoFit/>
            </a:bodyPr>
            <a:lstStyle/>
            <a:p>
              <a:pPr algn="ctr">
                <a:lnSpc>
                  <a:spcPct val="120000"/>
                </a:lnSpc>
              </a:pPr>
              <a:r>
                <a:rPr lang="en-US" altLang="zh-CN" sz="11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100"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91" name="组合 90"/>
          <p:cNvGrpSpPr/>
          <p:nvPr/>
        </p:nvGrpSpPr>
        <p:grpSpPr>
          <a:xfrm>
            <a:off x="1247355" y="1452505"/>
            <a:ext cx="1618420" cy="1646571"/>
            <a:chOff x="471707" y="1675770"/>
            <a:chExt cx="2158455" cy="2196000"/>
          </a:xfrm>
          <a:solidFill>
            <a:srgbClr val="1D69A3"/>
          </a:solidFill>
        </p:grpSpPr>
        <p:grpSp>
          <p:nvGrpSpPr>
            <p:cNvPr id="92" name="组合 91"/>
            <p:cNvGrpSpPr>
              <a:grpSpLocks noChangeAspect="1"/>
            </p:cNvGrpSpPr>
            <p:nvPr/>
          </p:nvGrpSpPr>
          <p:grpSpPr>
            <a:xfrm>
              <a:off x="471707" y="1675770"/>
              <a:ext cx="2158455" cy="2196000"/>
              <a:chOff x="5397500" y="5734050"/>
              <a:chExt cx="365125" cy="371476"/>
            </a:xfrm>
            <a:grpFill/>
          </p:grpSpPr>
          <p:sp>
            <p:nvSpPr>
              <p:cNvPr id="9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9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9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nvGrpSpPr>
            <p:cNvPr id="93" name="组合 92"/>
            <p:cNvGrpSpPr>
              <a:grpSpLocks noChangeAspect="1"/>
            </p:cNvGrpSpPr>
            <p:nvPr/>
          </p:nvGrpSpPr>
          <p:grpSpPr>
            <a:xfrm>
              <a:off x="1735995" y="2108076"/>
              <a:ext cx="462003" cy="468000"/>
              <a:chOff x="2665061" y="4979202"/>
              <a:chExt cx="284308" cy="288000"/>
            </a:xfrm>
            <a:grpFill/>
          </p:grpSpPr>
          <p:sp>
            <p:nvSpPr>
              <p:cNvPr id="9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95"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9" name="组合 98"/>
          <p:cNvGrpSpPr/>
          <p:nvPr/>
        </p:nvGrpSpPr>
        <p:grpSpPr>
          <a:xfrm>
            <a:off x="1254909" y="3112597"/>
            <a:ext cx="1618420" cy="1646571"/>
            <a:chOff x="478903" y="4355475"/>
            <a:chExt cx="2158455" cy="2196000"/>
          </a:xfrm>
          <a:solidFill>
            <a:srgbClr val="F8D158"/>
          </a:solidFill>
        </p:grpSpPr>
        <p:grpSp>
          <p:nvGrpSpPr>
            <p:cNvPr id="100" name="组合 99"/>
            <p:cNvGrpSpPr>
              <a:grpSpLocks noChangeAspect="1"/>
            </p:cNvGrpSpPr>
            <p:nvPr/>
          </p:nvGrpSpPr>
          <p:grpSpPr>
            <a:xfrm>
              <a:off x="1795203" y="4733013"/>
              <a:ext cx="366333" cy="576000"/>
              <a:chOff x="2257888" y="5547128"/>
              <a:chExt cx="137373" cy="216000"/>
            </a:xfrm>
            <a:grpFill/>
          </p:grpSpPr>
          <p:sp>
            <p:nvSpPr>
              <p:cNvPr id="105"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106"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1" name="组合 100"/>
            <p:cNvGrpSpPr>
              <a:grpSpLocks noChangeAspect="1"/>
            </p:cNvGrpSpPr>
            <p:nvPr/>
          </p:nvGrpSpPr>
          <p:grpSpPr>
            <a:xfrm>
              <a:off x="478903" y="4355475"/>
              <a:ext cx="2158455" cy="2196000"/>
              <a:chOff x="5397500" y="5734050"/>
              <a:chExt cx="365125" cy="371476"/>
            </a:xfrm>
            <a:grpFill/>
          </p:grpSpPr>
          <p:sp>
            <p:nvSpPr>
              <p:cNvPr id="10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sp>
            <p:nvSpPr>
              <p:cNvPr id="10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6" tIns="45708" rIns="91416" bIns="45708" numCol="1" anchor="t" anchorCtr="0" compatLnSpc="1">
                <a:prstTxWarp prst="textNoShape">
                  <a:avLst/>
                </a:prstTxWarp>
              </a:bodyPr>
              <a:lstStyle/>
              <a:p>
                <a:endParaRPr lang="zh-CN" altLang="en-US" sz="1866">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07" name="矩形 106"/>
          <p:cNvSpPr/>
          <p:nvPr/>
        </p:nvSpPr>
        <p:spPr>
          <a:xfrm>
            <a:off x="2790578" y="1379276"/>
            <a:ext cx="907890" cy="300058"/>
          </a:xfrm>
          <a:prstGeom prst="rect">
            <a:avLst/>
          </a:prstGeom>
        </p:spPr>
        <p:txBody>
          <a:bodyPr wrap="none" lIns="68555" tIns="34278" rIns="68555" bIns="3427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8" name="矩形 47"/>
          <p:cNvSpPr>
            <a:spLocks noChangeArrowheads="1"/>
          </p:cNvSpPr>
          <p:nvPr/>
        </p:nvSpPr>
        <p:spPr bwMode="auto">
          <a:xfrm>
            <a:off x="2778758" y="2265600"/>
            <a:ext cx="2108948" cy="40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09" name="矩形 108"/>
          <p:cNvSpPr/>
          <p:nvPr/>
        </p:nvSpPr>
        <p:spPr>
          <a:xfrm>
            <a:off x="2790578" y="3032882"/>
            <a:ext cx="907890" cy="300058"/>
          </a:xfrm>
          <a:prstGeom prst="rect">
            <a:avLst/>
          </a:prstGeom>
        </p:spPr>
        <p:txBody>
          <a:bodyPr wrap="none" lIns="68555" tIns="34278" rIns="68555" bIns="34278">
            <a:spAutoFit/>
          </a:bodyPr>
          <a:lstStyle/>
          <a:p>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0" name="矩形 47"/>
          <p:cNvSpPr>
            <a:spLocks noChangeArrowheads="1"/>
          </p:cNvSpPr>
          <p:nvPr/>
        </p:nvSpPr>
        <p:spPr bwMode="auto">
          <a:xfrm>
            <a:off x="2778758" y="3907386"/>
            <a:ext cx="2108948" cy="401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11" name="矩形 110"/>
          <p:cNvSpPr/>
          <p:nvPr/>
        </p:nvSpPr>
        <p:spPr>
          <a:xfrm>
            <a:off x="5296750" y="1394295"/>
            <a:ext cx="161976" cy="161976"/>
          </a:xfrm>
          <a:prstGeom prst="rect">
            <a:avLst/>
          </a:prstGeom>
          <a:solidFill>
            <a:srgbClr val="F8D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112" name="矩形 111"/>
          <p:cNvSpPr/>
          <p:nvPr/>
        </p:nvSpPr>
        <p:spPr>
          <a:xfrm>
            <a:off x="5578665" y="1325284"/>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113" name="矩形 47"/>
          <p:cNvSpPr>
            <a:spLocks noChangeArrowheads="1"/>
          </p:cNvSpPr>
          <p:nvPr/>
        </p:nvSpPr>
        <p:spPr bwMode="auto">
          <a:xfrm>
            <a:off x="5578664" y="1598923"/>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114" name="直接连接符 113"/>
          <p:cNvCxnSpPr/>
          <p:nvPr/>
        </p:nvCxnSpPr>
        <p:spPr>
          <a:xfrm>
            <a:off x="5377738" y="1556270"/>
            <a:ext cx="0" cy="740869"/>
          </a:xfrm>
          <a:prstGeom prst="line">
            <a:avLst/>
          </a:prstGeom>
          <a:ln>
            <a:solidFill>
              <a:srgbClr val="1C4885"/>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5296750" y="2297139"/>
            <a:ext cx="161976" cy="161976"/>
          </a:xfrm>
          <a:prstGeom prst="rect">
            <a:avLst/>
          </a:prstGeom>
          <a:solidFill>
            <a:srgbClr val="F57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116" name="矩形 115"/>
          <p:cNvSpPr/>
          <p:nvPr/>
        </p:nvSpPr>
        <p:spPr>
          <a:xfrm>
            <a:off x="5578665" y="2214481"/>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117" name="矩形 116"/>
          <p:cNvSpPr>
            <a:spLocks noChangeArrowheads="1"/>
          </p:cNvSpPr>
          <p:nvPr/>
        </p:nvSpPr>
        <p:spPr bwMode="auto">
          <a:xfrm>
            <a:off x="5578664" y="2488119"/>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118" name="直接连接符 117"/>
          <p:cNvCxnSpPr/>
          <p:nvPr/>
        </p:nvCxnSpPr>
        <p:spPr>
          <a:xfrm>
            <a:off x="5377738" y="2459115"/>
            <a:ext cx="0" cy="740869"/>
          </a:xfrm>
          <a:prstGeom prst="line">
            <a:avLst/>
          </a:prstGeom>
          <a:ln>
            <a:solidFill>
              <a:srgbClr val="1C4885"/>
            </a:solidFill>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5296750" y="3199983"/>
            <a:ext cx="161976" cy="161976"/>
          </a:xfrm>
          <a:prstGeom prst="rect">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120" name="矩形 119"/>
          <p:cNvSpPr/>
          <p:nvPr/>
        </p:nvSpPr>
        <p:spPr>
          <a:xfrm>
            <a:off x="5578665" y="3132344"/>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121" name="矩形 120"/>
          <p:cNvSpPr>
            <a:spLocks noChangeArrowheads="1"/>
          </p:cNvSpPr>
          <p:nvPr/>
        </p:nvSpPr>
        <p:spPr bwMode="auto">
          <a:xfrm>
            <a:off x="5578664" y="3405982"/>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cxnSp>
        <p:nvCxnSpPr>
          <p:cNvPr id="122" name="直接连接符 121"/>
          <p:cNvCxnSpPr/>
          <p:nvPr/>
        </p:nvCxnSpPr>
        <p:spPr>
          <a:xfrm>
            <a:off x="5377738" y="3338004"/>
            <a:ext cx="0" cy="740869"/>
          </a:xfrm>
          <a:prstGeom prst="line">
            <a:avLst/>
          </a:prstGeom>
          <a:ln>
            <a:solidFill>
              <a:srgbClr val="1C4885"/>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5296750" y="4032804"/>
            <a:ext cx="161976" cy="161976"/>
          </a:xfrm>
          <a:prstGeom prst="rect">
            <a:avLst/>
          </a:prstGeom>
          <a:solidFill>
            <a:srgbClr val="84C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2">
              <a:solidFill>
                <a:srgbClr val="2C3637"/>
              </a:solidFill>
              <a:latin typeface="微软雅黑" panose="020B0503020204020204" pitchFamily="34" charset="-122"/>
              <a:ea typeface="微软雅黑" panose="020B0503020204020204" pitchFamily="34" charset="-122"/>
            </a:endParaRPr>
          </a:p>
        </p:txBody>
      </p:sp>
      <p:sp>
        <p:nvSpPr>
          <p:cNvPr id="124" name="矩形 123"/>
          <p:cNvSpPr/>
          <p:nvPr/>
        </p:nvSpPr>
        <p:spPr>
          <a:xfrm>
            <a:off x="5578665" y="3942223"/>
            <a:ext cx="907890" cy="300058"/>
          </a:xfrm>
          <a:prstGeom prst="rect">
            <a:avLst/>
          </a:prstGeom>
        </p:spPr>
        <p:txBody>
          <a:bodyPr wrap="none" lIns="68555" tIns="34278" rIns="68555" bIns="34278">
            <a:spAutoFit/>
          </a:bodyPr>
          <a:lstStyle/>
          <a:p>
            <a:r>
              <a:rPr lang="zh-CN" altLang="en-US" sz="1500" b="1" dirty="0">
                <a:solidFill>
                  <a:srgbClr val="2C3637"/>
                </a:solidFill>
                <a:latin typeface="微软雅黑" pitchFamily="34" charset="-122"/>
                <a:ea typeface="微软雅黑" pitchFamily="34" charset="-122"/>
              </a:rPr>
              <a:t>输入标题</a:t>
            </a:r>
            <a:endParaRPr lang="en-US" altLang="zh-CN" sz="1500" b="1" dirty="0">
              <a:solidFill>
                <a:srgbClr val="2C3637"/>
              </a:solidFill>
              <a:latin typeface="微软雅黑" pitchFamily="34" charset="-122"/>
              <a:ea typeface="微软雅黑" pitchFamily="34" charset="-122"/>
            </a:endParaRPr>
          </a:p>
        </p:txBody>
      </p:sp>
      <p:sp>
        <p:nvSpPr>
          <p:cNvPr id="125" name="矩形 124"/>
          <p:cNvSpPr>
            <a:spLocks noChangeArrowheads="1"/>
          </p:cNvSpPr>
          <p:nvPr/>
        </p:nvSpPr>
        <p:spPr bwMode="auto">
          <a:xfrm>
            <a:off x="5578664" y="4215861"/>
            <a:ext cx="2591613" cy="45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50" dirty="0">
                <a:solidFill>
                  <a:srgbClr val="2C3637"/>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45509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250"/>
                                  </p:stCondLst>
                                  <p:childTnLst>
                                    <p:set>
                                      <p:cBhvr>
                                        <p:cTn id="17" dur="1" fill="hold">
                                          <p:stCondLst>
                                            <p:cond delay="0"/>
                                          </p:stCondLst>
                                        </p:cTn>
                                        <p:tgtEl>
                                          <p:spTgt spid="91"/>
                                        </p:tgtEl>
                                        <p:attrNameLst>
                                          <p:attrName>style.visibility</p:attrName>
                                        </p:attrNameLst>
                                      </p:cBhvr>
                                      <p:to>
                                        <p:strVal val="visible"/>
                                      </p:to>
                                    </p:set>
                                    <p:anim calcmode="lin" valueType="num">
                                      <p:cBhvr>
                                        <p:cTn id="18" dur="350" fill="hold"/>
                                        <p:tgtEl>
                                          <p:spTgt spid="91"/>
                                        </p:tgtEl>
                                        <p:attrNameLst>
                                          <p:attrName>ppt_w</p:attrName>
                                        </p:attrNameLst>
                                      </p:cBhvr>
                                      <p:tavLst>
                                        <p:tav tm="0">
                                          <p:val>
                                            <p:fltVal val="0"/>
                                          </p:val>
                                        </p:tav>
                                        <p:tav tm="100000">
                                          <p:val>
                                            <p:strVal val="#ppt_w"/>
                                          </p:val>
                                        </p:tav>
                                      </p:tavLst>
                                    </p:anim>
                                    <p:anim calcmode="lin" valueType="num">
                                      <p:cBhvr>
                                        <p:cTn id="19" dur="350" fill="hold"/>
                                        <p:tgtEl>
                                          <p:spTgt spid="91"/>
                                        </p:tgtEl>
                                        <p:attrNameLst>
                                          <p:attrName>ppt_h</p:attrName>
                                        </p:attrNameLst>
                                      </p:cBhvr>
                                      <p:tavLst>
                                        <p:tav tm="0">
                                          <p:val>
                                            <p:fltVal val="0"/>
                                          </p:val>
                                        </p:tav>
                                        <p:tav tm="100000">
                                          <p:val>
                                            <p:strVal val="#ppt_h"/>
                                          </p:val>
                                        </p:tav>
                                      </p:tavLst>
                                    </p:anim>
                                    <p:animEffect transition="in" filter="fade">
                                      <p:cBhvr>
                                        <p:cTn id="20" dur="350"/>
                                        <p:tgtEl>
                                          <p:spTgt spid="91"/>
                                        </p:tgtEl>
                                      </p:cBhvr>
                                    </p:animEffect>
                                  </p:childTnLst>
                                </p:cTn>
                              </p:par>
                              <p:par>
                                <p:cTn id="21" presetID="22" presetClass="entr" presetSubtype="8" fill="hold" nodeType="withEffect">
                                  <p:stCondLst>
                                    <p:cond delay="1000"/>
                                  </p:stCondLst>
                                  <p:childTnLst>
                                    <p:set>
                                      <p:cBhvr>
                                        <p:cTn id="22" dur="1" fill="hold">
                                          <p:stCondLst>
                                            <p:cond delay="0"/>
                                          </p:stCondLst>
                                        </p:cTn>
                                        <p:tgtEl>
                                          <p:spTgt spid="73"/>
                                        </p:tgtEl>
                                        <p:attrNameLst>
                                          <p:attrName>style.visibility</p:attrName>
                                        </p:attrNameLst>
                                      </p:cBhvr>
                                      <p:to>
                                        <p:strVal val="visible"/>
                                      </p:to>
                                    </p:set>
                                    <p:animEffect transition="in" filter="wipe(left)">
                                      <p:cBhvr>
                                        <p:cTn id="23" dur="500"/>
                                        <p:tgtEl>
                                          <p:spTgt spid="73"/>
                                        </p:tgtEl>
                                      </p:cBhvr>
                                    </p:animEffect>
                                  </p:childTnLst>
                                </p:cTn>
                              </p:par>
                              <p:par>
                                <p:cTn id="24" presetID="22" presetClass="entr" presetSubtype="8" fill="hold" nodeType="withEffect">
                                  <p:stCondLst>
                                    <p:cond delay="1900"/>
                                  </p:stCondLst>
                                  <p:childTnLst>
                                    <p:set>
                                      <p:cBhvr>
                                        <p:cTn id="25" dur="1" fill="hold">
                                          <p:stCondLst>
                                            <p:cond delay="0"/>
                                          </p:stCondLst>
                                        </p:cTn>
                                        <p:tgtEl>
                                          <p:spTgt spid="78"/>
                                        </p:tgtEl>
                                        <p:attrNameLst>
                                          <p:attrName>style.visibility</p:attrName>
                                        </p:attrNameLst>
                                      </p:cBhvr>
                                      <p:to>
                                        <p:strVal val="visible"/>
                                      </p:to>
                                    </p:set>
                                    <p:animEffect transition="in" filter="wipe(left)">
                                      <p:cBhvr>
                                        <p:cTn id="26" dur="500"/>
                                        <p:tgtEl>
                                          <p:spTgt spid="78"/>
                                        </p:tgtEl>
                                      </p:cBhvr>
                                    </p:animEffect>
                                  </p:childTnLst>
                                </p:cTn>
                              </p:par>
                              <p:par>
                                <p:cTn id="27" presetID="22" presetClass="entr" presetSubtype="4" fill="hold" grpId="0" nodeType="withEffect">
                                  <p:stCondLst>
                                    <p:cond delay="2750"/>
                                  </p:stCondLst>
                                  <p:childTnLst>
                                    <p:set>
                                      <p:cBhvr>
                                        <p:cTn id="28" dur="1" fill="hold">
                                          <p:stCondLst>
                                            <p:cond delay="0"/>
                                          </p:stCondLst>
                                        </p:cTn>
                                        <p:tgtEl>
                                          <p:spTgt spid="107"/>
                                        </p:tgtEl>
                                        <p:attrNameLst>
                                          <p:attrName>style.visibility</p:attrName>
                                        </p:attrNameLst>
                                      </p:cBhvr>
                                      <p:to>
                                        <p:strVal val="visible"/>
                                      </p:to>
                                    </p:set>
                                    <p:animEffect transition="in" filter="wipe(down)">
                                      <p:cBhvr>
                                        <p:cTn id="29" dur="500"/>
                                        <p:tgtEl>
                                          <p:spTgt spid="107"/>
                                        </p:tgtEl>
                                      </p:cBhvr>
                                    </p:animEffect>
                                  </p:childTnLst>
                                </p:cTn>
                              </p:par>
                              <p:par>
                                <p:cTn id="30" presetID="22" presetClass="entr" presetSubtype="1" fill="hold" grpId="0" nodeType="withEffect">
                                  <p:stCondLst>
                                    <p:cond delay="2750"/>
                                  </p:stCondLst>
                                  <p:childTnLst>
                                    <p:set>
                                      <p:cBhvr>
                                        <p:cTn id="31" dur="1" fill="hold">
                                          <p:stCondLst>
                                            <p:cond delay="0"/>
                                          </p:stCondLst>
                                        </p:cTn>
                                        <p:tgtEl>
                                          <p:spTgt spid="108"/>
                                        </p:tgtEl>
                                        <p:attrNameLst>
                                          <p:attrName>style.visibility</p:attrName>
                                        </p:attrNameLst>
                                      </p:cBhvr>
                                      <p:to>
                                        <p:strVal val="visible"/>
                                      </p:to>
                                    </p:set>
                                    <p:animEffect transition="in" filter="wipe(up)">
                                      <p:cBhvr>
                                        <p:cTn id="32" dur="500"/>
                                        <p:tgtEl>
                                          <p:spTgt spid="108"/>
                                        </p:tgtEl>
                                      </p:cBhvr>
                                    </p:animEffect>
                                  </p:childTnLst>
                                </p:cTn>
                              </p:par>
                              <p:par>
                                <p:cTn id="33" presetID="53" presetClass="entr" presetSubtype="16" fill="hold" nodeType="withEffect">
                                  <p:stCondLst>
                                    <p:cond delay="3500"/>
                                  </p:stCondLst>
                                  <p:childTnLst>
                                    <p:set>
                                      <p:cBhvr>
                                        <p:cTn id="34" dur="1" fill="hold">
                                          <p:stCondLst>
                                            <p:cond delay="0"/>
                                          </p:stCondLst>
                                        </p:cTn>
                                        <p:tgtEl>
                                          <p:spTgt spid="99"/>
                                        </p:tgtEl>
                                        <p:attrNameLst>
                                          <p:attrName>style.visibility</p:attrName>
                                        </p:attrNameLst>
                                      </p:cBhvr>
                                      <p:to>
                                        <p:strVal val="visible"/>
                                      </p:to>
                                    </p:set>
                                    <p:anim calcmode="lin" valueType="num">
                                      <p:cBhvr>
                                        <p:cTn id="35" dur="350" fill="hold"/>
                                        <p:tgtEl>
                                          <p:spTgt spid="99"/>
                                        </p:tgtEl>
                                        <p:attrNameLst>
                                          <p:attrName>ppt_w</p:attrName>
                                        </p:attrNameLst>
                                      </p:cBhvr>
                                      <p:tavLst>
                                        <p:tav tm="0">
                                          <p:val>
                                            <p:fltVal val="0"/>
                                          </p:val>
                                        </p:tav>
                                        <p:tav tm="100000">
                                          <p:val>
                                            <p:strVal val="#ppt_w"/>
                                          </p:val>
                                        </p:tav>
                                      </p:tavLst>
                                    </p:anim>
                                    <p:anim calcmode="lin" valueType="num">
                                      <p:cBhvr>
                                        <p:cTn id="36" dur="350" fill="hold"/>
                                        <p:tgtEl>
                                          <p:spTgt spid="99"/>
                                        </p:tgtEl>
                                        <p:attrNameLst>
                                          <p:attrName>ppt_h</p:attrName>
                                        </p:attrNameLst>
                                      </p:cBhvr>
                                      <p:tavLst>
                                        <p:tav tm="0">
                                          <p:val>
                                            <p:fltVal val="0"/>
                                          </p:val>
                                        </p:tav>
                                        <p:tav tm="100000">
                                          <p:val>
                                            <p:strVal val="#ppt_h"/>
                                          </p:val>
                                        </p:tav>
                                      </p:tavLst>
                                    </p:anim>
                                    <p:animEffect transition="in" filter="fade">
                                      <p:cBhvr>
                                        <p:cTn id="37" dur="350"/>
                                        <p:tgtEl>
                                          <p:spTgt spid="99"/>
                                        </p:tgtEl>
                                      </p:cBhvr>
                                    </p:animEffect>
                                  </p:childTnLst>
                                </p:cTn>
                              </p:par>
                              <p:par>
                                <p:cTn id="38" presetID="22" presetClass="entr" presetSubtype="8" fill="hold" nodeType="withEffect">
                                  <p:stCondLst>
                                    <p:cond delay="4200"/>
                                  </p:stCondLst>
                                  <p:childTnLst>
                                    <p:set>
                                      <p:cBhvr>
                                        <p:cTn id="39" dur="1" fill="hold">
                                          <p:stCondLst>
                                            <p:cond delay="0"/>
                                          </p:stCondLst>
                                        </p:cTn>
                                        <p:tgtEl>
                                          <p:spTgt spid="83"/>
                                        </p:tgtEl>
                                        <p:attrNameLst>
                                          <p:attrName>style.visibility</p:attrName>
                                        </p:attrNameLst>
                                      </p:cBhvr>
                                      <p:to>
                                        <p:strVal val="visible"/>
                                      </p:to>
                                    </p:set>
                                    <p:animEffect transition="in" filter="wipe(left)">
                                      <p:cBhvr>
                                        <p:cTn id="40" dur="500"/>
                                        <p:tgtEl>
                                          <p:spTgt spid="83"/>
                                        </p:tgtEl>
                                      </p:cBhvr>
                                    </p:animEffect>
                                  </p:childTnLst>
                                </p:cTn>
                              </p:par>
                              <p:par>
                                <p:cTn id="41" presetID="22" presetClass="entr" presetSubtype="8" fill="hold" nodeType="withEffect">
                                  <p:stCondLst>
                                    <p:cond delay="5100"/>
                                  </p:stCondLst>
                                  <p:childTnLst>
                                    <p:set>
                                      <p:cBhvr>
                                        <p:cTn id="42" dur="1" fill="hold">
                                          <p:stCondLst>
                                            <p:cond delay="0"/>
                                          </p:stCondLst>
                                        </p:cTn>
                                        <p:tgtEl>
                                          <p:spTgt spid="87"/>
                                        </p:tgtEl>
                                        <p:attrNameLst>
                                          <p:attrName>style.visibility</p:attrName>
                                        </p:attrNameLst>
                                      </p:cBhvr>
                                      <p:to>
                                        <p:strVal val="visible"/>
                                      </p:to>
                                    </p:set>
                                    <p:animEffect transition="in" filter="wipe(left)">
                                      <p:cBhvr>
                                        <p:cTn id="43" dur="500"/>
                                        <p:tgtEl>
                                          <p:spTgt spid="87"/>
                                        </p:tgtEl>
                                      </p:cBhvr>
                                    </p:animEffect>
                                  </p:childTnLst>
                                </p:cTn>
                              </p:par>
                              <p:par>
                                <p:cTn id="44" presetID="22" presetClass="entr" presetSubtype="4" fill="hold" grpId="0" nodeType="withEffect">
                                  <p:stCondLst>
                                    <p:cond delay="6000"/>
                                  </p:stCondLst>
                                  <p:childTnLst>
                                    <p:set>
                                      <p:cBhvr>
                                        <p:cTn id="45" dur="1" fill="hold">
                                          <p:stCondLst>
                                            <p:cond delay="0"/>
                                          </p:stCondLst>
                                        </p:cTn>
                                        <p:tgtEl>
                                          <p:spTgt spid="109"/>
                                        </p:tgtEl>
                                        <p:attrNameLst>
                                          <p:attrName>style.visibility</p:attrName>
                                        </p:attrNameLst>
                                      </p:cBhvr>
                                      <p:to>
                                        <p:strVal val="visible"/>
                                      </p:to>
                                    </p:set>
                                    <p:animEffect transition="in" filter="wipe(down)">
                                      <p:cBhvr>
                                        <p:cTn id="46" dur="500"/>
                                        <p:tgtEl>
                                          <p:spTgt spid="109"/>
                                        </p:tgtEl>
                                      </p:cBhvr>
                                    </p:animEffect>
                                  </p:childTnLst>
                                </p:cTn>
                              </p:par>
                              <p:par>
                                <p:cTn id="47" presetID="22" presetClass="entr" presetSubtype="1" fill="hold" grpId="0" nodeType="withEffect">
                                  <p:stCondLst>
                                    <p:cond delay="6000"/>
                                  </p:stCondLst>
                                  <p:childTnLst>
                                    <p:set>
                                      <p:cBhvr>
                                        <p:cTn id="48" dur="1" fill="hold">
                                          <p:stCondLst>
                                            <p:cond delay="0"/>
                                          </p:stCondLst>
                                        </p:cTn>
                                        <p:tgtEl>
                                          <p:spTgt spid="110"/>
                                        </p:tgtEl>
                                        <p:attrNameLst>
                                          <p:attrName>style.visibility</p:attrName>
                                        </p:attrNameLst>
                                      </p:cBhvr>
                                      <p:to>
                                        <p:strVal val="visible"/>
                                      </p:to>
                                    </p:set>
                                    <p:animEffect transition="in" filter="wipe(up)">
                                      <p:cBhvr>
                                        <p:cTn id="49" dur="500"/>
                                        <p:tgtEl>
                                          <p:spTgt spid="110"/>
                                        </p:tgtEl>
                                      </p:cBhvr>
                                    </p:animEffect>
                                  </p:childTnLst>
                                </p:cTn>
                              </p:par>
                            </p:childTnLst>
                          </p:cTn>
                        </p:par>
                        <p:par>
                          <p:cTn id="50" fill="hold">
                            <p:stCondLst>
                              <p:cond delay="7500"/>
                            </p:stCondLst>
                            <p:childTnLst>
                              <p:par>
                                <p:cTn id="51" presetID="2" presetClass="entr" presetSubtype="1" fill="hold" grpId="0" nodeType="afterEffect">
                                  <p:stCondLst>
                                    <p:cond delay="0"/>
                                  </p:stCondLst>
                                  <p:childTnLst>
                                    <p:set>
                                      <p:cBhvr>
                                        <p:cTn id="52" dur="1" fill="hold">
                                          <p:stCondLst>
                                            <p:cond delay="0"/>
                                          </p:stCondLst>
                                        </p:cTn>
                                        <p:tgtEl>
                                          <p:spTgt spid="111"/>
                                        </p:tgtEl>
                                        <p:attrNameLst>
                                          <p:attrName>style.visibility</p:attrName>
                                        </p:attrNameLst>
                                      </p:cBhvr>
                                      <p:to>
                                        <p:strVal val="visible"/>
                                      </p:to>
                                    </p:set>
                                    <p:anim calcmode="lin" valueType="num">
                                      <p:cBhvr additive="base">
                                        <p:cTn id="53" dur="500" fill="hold"/>
                                        <p:tgtEl>
                                          <p:spTgt spid="111"/>
                                        </p:tgtEl>
                                        <p:attrNameLst>
                                          <p:attrName>ppt_x</p:attrName>
                                        </p:attrNameLst>
                                      </p:cBhvr>
                                      <p:tavLst>
                                        <p:tav tm="0">
                                          <p:val>
                                            <p:strVal val="#ppt_x"/>
                                          </p:val>
                                        </p:tav>
                                        <p:tav tm="100000">
                                          <p:val>
                                            <p:strVal val="#ppt_x"/>
                                          </p:val>
                                        </p:tav>
                                      </p:tavLst>
                                    </p:anim>
                                    <p:anim calcmode="lin" valueType="num">
                                      <p:cBhvr additive="base">
                                        <p:cTn id="54" dur="500" fill="hold"/>
                                        <p:tgtEl>
                                          <p:spTgt spid="111"/>
                                        </p:tgtEl>
                                        <p:attrNameLst>
                                          <p:attrName>ppt_y</p:attrName>
                                        </p:attrNameLst>
                                      </p:cBhvr>
                                      <p:tavLst>
                                        <p:tav tm="0">
                                          <p:val>
                                            <p:strVal val="0-#ppt_h/2"/>
                                          </p:val>
                                        </p:tav>
                                        <p:tav tm="100000">
                                          <p:val>
                                            <p:strVal val="#ppt_y"/>
                                          </p:val>
                                        </p:tav>
                                      </p:tavLst>
                                    </p:anim>
                                  </p:childTnLst>
                                </p:cTn>
                              </p:par>
                            </p:childTnLst>
                          </p:cTn>
                        </p:par>
                        <p:par>
                          <p:cTn id="55" fill="hold">
                            <p:stCondLst>
                              <p:cond delay="8000"/>
                            </p:stCondLst>
                            <p:childTnLst>
                              <p:par>
                                <p:cTn id="56" presetID="22" presetClass="entr" presetSubtype="8" fill="hold" grpId="0" nodeType="afterEffect">
                                  <p:stCondLst>
                                    <p:cond delay="0"/>
                                  </p:stCondLst>
                                  <p:childTnLst>
                                    <p:set>
                                      <p:cBhvr>
                                        <p:cTn id="57" dur="1" fill="hold">
                                          <p:stCondLst>
                                            <p:cond delay="0"/>
                                          </p:stCondLst>
                                        </p:cTn>
                                        <p:tgtEl>
                                          <p:spTgt spid="112"/>
                                        </p:tgtEl>
                                        <p:attrNameLst>
                                          <p:attrName>style.visibility</p:attrName>
                                        </p:attrNameLst>
                                      </p:cBhvr>
                                      <p:to>
                                        <p:strVal val="visible"/>
                                      </p:to>
                                    </p:set>
                                    <p:animEffect transition="in" filter="wipe(left)">
                                      <p:cBhvr>
                                        <p:cTn id="58" dur="400"/>
                                        <p:tgtEl>
                                          <p:spTgt spid="112"/>
                                        </p:tgtEl>
                                      </p:cBhvr>
                                    </p:animEffect>
                                  </p:childTnLst>
                                </p:cTn>
                              </p:par>
                            </p:childTnLst>
                          </p:cTn>
                        </p:par>
                        <p:par>
                          <p:cTn id="59" fill="hold">
                            <p:stCondLst>
                              <p:cond delay="8400"/>
                            </p:stCondLst>
                            <p:childTnLst>
                              <p:par>
                                <p:cTn id="60" presetID="22" presetClass="entr" presetSubtype="8" fill="hold" grpId="0" nodeType="after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wipe(left)">
                                      <p:cBhvr>
                                        <p:cTn id="62" dur="400"/>
                                        <p:tgtEl>
                                          <p:spTgt spid="113"/>
                                        </p:tgtEl>
                                      </p:cBhvr>
                                    </p:animEffect>
                                  </p:childTnLst>
                                </p:cTn>
                              </p:par>
                            </p:childTnLst>
                          </p:cTn>
                        </p:par>
                        <p:par>
                          <p:cTn id="63" fill="hold">
                            <p:stCondLst>
                              <p:cond delay="8800"/>
                            </p:stCondLst>
                            <p:childTnLst>
                              <p:par>
                                <p:cTn id="64" presetID="22" presetClass="entr" presetSubtype="1" fill="hold" nodeType="afterEffect">
                                  <p:stCondLst>
                                    <p:cond delay="0"/>
                                  </p:stCondLst>
                                  <p:childTnLst>
                                    <p:set>
                                      <p:cBhvr>
                                        <p:cTn id="65" dur="1" fill="hold">
                                          <p:stCondLst>
                                            <p:cond delay="0"/>
                                          </p:stCondLst>
                                        </p:cTn>
                                        <p:tgtEl>
                                          <p:spTgt spid="114"/>
                                        </p:tgtEl>
                                        <p:attrNameLst>
                                          <p:attrName>style.visibility</p:attrName>
                                        </p:attrNameLst>
                                      </p:cBhvr>
                                      <p:to>
                                        <p:strVal val="visible"/>
                                      </p:to>
                                    </p:set>
                                    <p:animEffect transition="in" filter="wipe(up)">
                                      <p:cBhvr>
                                        <p:cTn id="66" dur="500"/>
                                        <p:tgtEl>
                                          <p:spTgt spid="114"/>
                                        </p:tgtEl>
                                      </p:cBhvr>
                                    </p:animEffect>
                                  </p:childTnLst>
                                </p:cTn>
                              </p:par>
                            </p:childTnLst>
                          </p:cTn>
                        </p:par>
                        <p:par>
                          <p:cTn id="67" fill="hold">
                            <p:stCondLst>
                              <p:cond delay="9300"/>
                            </p:stCondLst>
                            <p:childTnLst>
                              <p:par>
                                <p:cTn id="68" presetID="2" presetClass="entr" presetSubtype="1" fill="hold" grpId="0" nodeType="afterEffect">
                                  <p:stCondLst>
                                    <p:cond delay="0"/>
                                  </p:stCondLst>
                                  <p:childTnLst>
                                    <p:set>
                                      <p:cBhvr>
                                        <p:cTn id="69" dur="1" fill="hold">
                                          <p:stCondLst>
                                            <p:cond delay="0"/>
                                          </p:stCondLst>
                                        </p:cTn>
                                        <p:tgtEl>
                                          <p:spTgt spid="115"/>
                                        </p:tgtEl>
                                        <p:attrNameLst>
                                          <p:attrName>style.visibility</p:attrName>
                                        </p:attrNameLst>
                                      </p:cBhvr>
                                      <p:to>
                                        <p:strVal val="visible"/>
                                      </p:to>
                                    </p:set>
                                    <p:anim calcmode="lin" valueType="num">
                                      <p:cBhvr additive="base">
                                        <p:cTn id="70" dur="500" fill="hold"/>
                                        <p:tgtEl>
                                          <p:spTgt spid="115"/>
                                        </p:tgtEl>
                                        <p:attrNameLst>
                                          <p:attrName>ppt_x</p:attrName>
                                        </p:attrNameLst>
                                      </p:cBhvr>
                                      <p:tavLst>
                                        <p:tav tm="0">
                                          <p:val>
                                            <p:strVal val="#ppt_x"/>
                                          </p:val>
                                        </p:tav>
                                        <p:tav tm="100000">
                                          <p:val>
                                            <p:strVal val="#ppt_x"/>
                                          </p:val>
                                        </p:tav>
                                      </p:tavLst>
                                    </p:anim>
                                    <p:anim calcmode="lin" valueType="num">
                                      <p:cBhvr additive="base">
                                        <p:cTn id="71" dur="500" fill="hold"/>
                                        <p:tgtEl>
                                          <p:spTgt spid="115"/>
                                        </p:tgtEl>
                                        <p:attrNameLst>
                                          <p:attrName>ppt_y</p:attrName>
                                        </p:attrNameLst>
                                      </p:cBhvr>
                                      <p:tavLst>
                                        <p:tav tm="0">
                                          <p:val>
                                            <p:strVal val="0-#ppt_h/2"/>
                                          </p:val>
                                        </p:tav>
                                        <p:tav tm="100000">
                                          <p:val>
                                            <p:strVal val="#ppt_y"/>
                                          </p:val>
                                        </p:tav>
                                      </p:tavLst>
                                    </p:anim>
                                  </p:childTnLst>
                                </p:cTn>
                              </p:par>
                            </p:childTnLst>
                          </p:cTn>
                        </p:par>
                        <p:par>
                          <p:cTn id="72" fill="hold">
                            <p:stCondLst>
                              <p:cond delay="9800"/>
                            </p:stCondLst>
                            <p:childTnLst>
                              <p:par>
                                <p:cTn id="73" presetID="22" presetClass="entr" presetSubtype="8" fill="hold" grpId="0" nodeType="afterEffect">
                                  <p:stCondLst>
                                    <p:cond delay="0"/>
                                  </p:stCondLst>
                                  <p:childTnLst>
                                    <p:set>
                                      <p:cBhvr>
                                        <p:cTn id="74" dur="1" fill="hold">
                                          <p:stCondLst>
                                            <p:cond delay="0"/>
                                          </p:stCondLst>
                                        </p:cTn>
                                        <p:tgtEl>
                                          <p:spTgt spid="116"/>
                                        </p:tgtEl>
                                        <p:attrNameLst>
                                          <p:attrName>style.visibility</p:attrName>
                                        </p:attrNameLst>
                                      </p:cBhvr>
                                      <p:to>
                                        <p:strVal val="visible"/>
                                      </p:to>
                                    </p:set>
                                    <p:animEffect transition="in" filter="wipe(left)">
                                      <p:cBhvr>
                                        <p:cTn id="75" dur="400"/>
                                        <p:tgtEl>
                                          <p:spTgt spid="116"/>
                                        </p:tgtEl>
                                      </p:cBhvr>
                                    </p:animEffect>
                                  </p:childTnLst>
                                </p:cTn>
                              </p:par>
                            </p:childTnLst>
                          </p:cTn>
                        </p:par>
                        <p:par>
                          <p:cTn id="76" fill="hold">
                            <p:stCondLst>
                              <p:cond delay="10200"/>
                            </p:stCondLst>
                            <p:childTnLst>
                              <p:par>
                                <p:cTn id="77" presetID="22" presetClass="entr" presetSubtype="8" fill="hold" grpId="0" nodeType="afterEffect">
                                  <p:stCondLst>
                                    <p:cond delay="0"/>
                                  </p:stCondLst>
                                  <p:childTnLst>
                                    <p:set>
                                      <p:cBhvr>
                                        <p:cTn id="78" dur="1" fill="hold">
                                          <p:stCondLst>
                                            <p:cond delay="0"/>
                                          </p:stCondLst>
                                        </p:cTn>
                                        <p:tgtEl>
                                          <p:spTgt spid="117"/>
                                        </p:tgtEl>
                                        <p:attrNameLst>
                                          <p:attrName>style.visibility</p:attrName>
                                        </p:attrNameLst>
                                      </p:cBhvr>
                                      <p:to>
                                        <p:strVal val="visible"/>
                                      </p:to>
                                    </p:set>
                                    <p:animEffect transition="in" filter="wipe(left)">
                                      <p:cBhvr>
                                        <p:cTn id="79" dur="400"/>
                                        <p:tgtEl>
                                          <p:spTgt spid="117"/>
                                        </p:tgtEl>
                                      </p:cBhvr>
                                    </p:animEffect>
                                  </p:childTnLst>
                                </p:cTn>
                              </p:par>
                            </p:childTnLst>
                          </p:cTn>
                        </p:par>
                        <p:par>
                          <p:cTn id="80" fill="hold">
                            <p:stCondLst>
                              <p:cond delay="10600"/>
                            </p:stCondLst>
                            <p:childTnLst>
                              <p:par>
                                <p:cTn id="81" presetID="22" presetClass="entr" presetSubtype="1" fill="hold" nodeType="afterEffect">
                                  <p:stCondLst>
                                    <p:cond delay="0"/>
                                  </p:stCondLst>
                                  <p:childTnLst>
                                    <p:set>
                                      <p:cBhvr>
                                        <p:cTn id="82" dur="1" fill="hold">
                                          <p:stCondLst>
                                            <p:cond delay="0"/>
                                          </p:stCondLst>
                                        </p:cTn>
                                        <p:tgtEl>
                                          <p:spTgt spid="118"/>
                                        </p:tgtEl>
                                        <p:attrNameLst>
                                          <p:attrName>style.visibility</p:attrName>
                                        </p:attrNameLst>
                                      </p:cBhvr>
                                      <p:to>
                                        <p:strVal val="visible"/>
                                      </p:to>
                                    </p:set>
                                    <p:animEffect transition="in" filter="wipe(up)">
                                      <p:cBhvr>
                                        <p:cTn id="83" dur="500"/>
                                        <p:tgtEl>
                                          <p:spTgt spid="118"/>
                                        </p:tgtEl>
                                      </p:cBhvr>
                                    </p:animEffect>
                                  </p:childTnLst>
                                </p:cTn>
                              </p:par>
                            </p:childTnLst>
                          </p:cTn>
                        </p:par>
                        <p:par>
                          <p:cTn id="84" fill="hold">
                            <p:stCondLst>
                              <p:cond delay="11100"/>
                            </p:stCondLst>
                            <p:childTnLst>
                              <p:par>
                                <p:cTn id="85" presetID="2" presetClass="entr" presetSubtype="1" fill="hold" grpId="0" nodeType="afterEffect">
                                  <p:stCondLst>
                                    <p:cond delay="0"/>
                                  </p:stCondLst>
                                  <p:childTnLst>
                                    <p:set>
                                      <p:cBhvr>
                                        <p:cTn id="86" dur="1" fill="hold">
                                          <p:stCondLst>
                                            <p:cond delay="0"/>
                                          </p:stCondLst>
                                        </p:cTn>
                                        <p:tgtEl>
                                          <p:spTgt spid="119"/>
                                        </p:tgtEl>
                                        <p:attrNameLst>
                                          <p:attrName>style.visibility</p:attrName>
                                        </p:attrNameLst>
                                      </p:cBhvr>
                                      <p:to>
                                        <p:strVal val="visible"/>
                                      </p:to>
                                    </p:set>
                                    <p:anim calcmode="lin" valueType="num">
                                      <p:cBhvr additive="base">
                                        <p:cTn id="87" dur="500" fill="hold"/>
                                        <p:tgtEl>
                                          <p:spTgt spid="119"/>
                                        </p:tgtEl>
                                        <p:attrNameLst>
                                          <p:attrName>ppt_x</p:attrName>
                                        </p:attrNameLst>
                                      </p:cBhvr>
                                      <p:tavLst>
                                        <p:tav tm="0">
                                          <p:val>
                                            <p:strVal val="#ppt_x"/>
                                          </p:val>
                                        </p:tav>
                                        <p:tav tm="100000">
                                          <p:val>
                                            <p:strVal val="#ppt_x"/>
                                          </p:val>
                                        </p:tav>
                                      </p:tavLst>
                                    </p:anim>
                                    <p:anim calcmode="lin" valueType="num">
                                      <p:cBhvr additive="base">
                                        <p:cTn id="88" dur="500" fill="hold"/>
                                        <p:tgtEl>
                                          <p:spTgt spid="119"/>
                                        </p:tgtEl>
                                        <p:attrNameLst>
                                          <p:attrName>ppt_y</p:attrName>
                                        </p:attrNameLst>
                                      </p:cBhvr>
                                      <p:tavLst>
                                        <p:tav tm="0">
                                          <p:val>
                                            <p:strVal val="0-#ppt_h/2"/>
                                          </p:val>
                                        </p:tav>
                                        <p:tav tm="100000">
                                          <p:val>
                                            <p:strVal val="#ppt_y"/>
                                          </p:val>
                                        </p:tav>
                                      </p:tavLst>
                                    </p:anim>
                                  </p:childTnLst>
                                </p:cTn>
                              </p:par>
                            </p:childTnLst>
                          </p:cTn>
                        </p:par>
                        <p:par>
                          <p:cTn id="89" fill="hold">
                            <p:stCondLst>
                              <p:cond delay="11600"/>
                            </p:stCondLst>
                            <p:childTnLst>
                              <p:par>
                                <p:cTn id="90" presetID="22" presetClass="entr" presetSubtype="8" fill="hold" grpId="0" nodeType="afterEffect">
                                  <p:stCondLst>
                                    <p:cond delay="0"/>
                                  </p:stCondLst>
                                  <p:childTnLst>
                                    <p:set>
                                      <p:cBhvr>
                                        <p:cTn id="91" dur="1" fill="hold">
                                          <p:stCondLst>
                                            <p:cond delay="0"/>
                                          </p:stCondLst>
                                        </p:cTn>
                                        <p:tgtEl>
                                          <p:spTgt spid="120"/>
                                        </p:tgtEl>
                                        <p:attrNameLst>
                                          <p:attrName>style.visibility</p:attrName>
                                        </p:attrNameLst>
                                      </p:cBhvr>
                                      <p:to>
                                        <p:strVal val="visible"/>
                                      </p:to>
                                    </p:set>
                                    <p:animEffect transition="in" filter="wipe(left)">
                                      <p:cBhvr>
                                        <p:cTn id="92" dur="400"/>
                                        <p:tgtEl>
                                          <p:spTgt spid="120"/>
                                        </p:tgtEl>
                                      </p:cBhvr>
                                    </p:animEffect>
                                  </p:childTnLst>
                                </p:cTn>
                              </p:par>
                            </p:childTnLst>
                          </p:cTn>
                        </p:par>
                        <p:par>
                          <p:cTn id="93" fill="hold">
                            <p:stCondLst>
                              <p:cond delay="12000"/>
                            </p:stCondLst>
                            <p:childTnLst>
                              <p:par>
                                <p:cTn id="94" presetID="22" presetClass="entr" presetSubtype="8" fill="hold" grpId="0" nodeType="afterEffect">
                                  <p:stCondLst>
                                    <p:cond delay="0"/>
                                  </p:stCondLst>
                                  <p:childTnLst>
                                    <p:set>
                                      <p:cBhvr>
                                        <p:cTn id="95" dur="1" fill="hold">
                                          <p:stCondLst>
                                            <p:cond delay="0"/>
                                          </p:stCondLst>
                                        </p:cTn>
                                        <p:tgtEl>
                                          <p:spTgt spid="121"/>
                                        </p:tgtEl>
                                        <p:attrNameLst>
                                          <p:attrName>style.visibility</p:attrName>
                                        </p:attrNameLst>
                                      </p:cBhvr>
                                      <p:to>
                                        <p:strVal val="visible"/>
                                      </p:to>
                                    </p:set>
                                    <p:animEffect transition="in" filter="wipe(left)">
                                      <p:cBhvr>
                                        <p:cTn id="96" dur="400"/>
                                        <p:tgtEl>
                                          <p:spTgt spid="121"/>
                                        </p:tgtEl>
                                      </p:cBhvr>
                                    </p:animEffect>
                                  </p:childTnLst>
                                </p:cTn>
                              </p:par>
                            </p:childTnLst>
                          </p:cTn>
                        </p:par>
                        <p:par>
                          <p:cTn id="97" fill="hold">
                            <p:stCondLst>
                              <p:cond delay="12400"/>
                            </p:stCondLst>
                            <p:childTnLst>
                              <p:par>
                                <p:cTn id="98" presetID="22" presetClass="entr" presetSubtype="1" fill="hold" nodeType="afterEffect">
                                  <p:stCondLst>
                                    <p:cond delay="0"/>
                                  </p:stCondLst>
                                  <p:childTnLst>
                                    <p:set>
                                      <p:cBhvr>
                                        <p:cTn id="99" dur="1" fill="hold">
                                          <p:stCondLst>
                                            <p:cond delay="0"/>
                                          </p:stCondLst>
                                        </p:cTn>
                                        <p:tgtEl>
                                          <p:spTgt spid="122"/>
                                        </p:tgtEl>
                                        <p:attrNameLst>
                                          <p:attrName>style.visibility</p:attrName>
                                        </p:attrNameLst>
                                      </p:cBhvr>
                                      <p:to>
                                        <p:strVal val="visible"/>
                                      </p:to>
                                    </p:set>
                                    <p:animEffect transition="in" filter="wipe(up)">
                                      <p:cBhvr>
                                        <p:cTn id="100" dur="500"/>
                                        <p:tgtEl>
                                          <p:spTgt spid="122"/>
                                        </p:tgtEl>
                                      </p:cBhvr>
                                    </p:animEffect>
                                  </p:childTnLst>
                                </p:cTn>
                              </p:par>
                            </p:childTnLst>
                          </p:cTn>
                        </p:par>
                        <p:par>
                          <p:cTn id="101" fill="hold">
                            <p:stCondLst>
                              <p:cond delay="12900"/>
                            </p:stCondLst>
                            <p:childTnLst>
                              <p:par>
                                <p:cTn id="102" presetID="2" presetClass="entr" presetSubtype="1" fill="hold" grpId="0" nodeType="afterEffect">
                                  <p:stCondLst>
                                    <p:cond delay="0"/>
                                  </p:stCondLst>
                                  <p:childTnLst>
                                    <p:set>
                                      <p:cBhvr>
                                        <p:cTn id="103" dur="1" fill="hold">
                                          <p:stCondLst>
                                            <p:cond delay="0"/>
                                          </p:stCondLst>
                                        </p:cTn>
                                        <p:tgtEl>
                                          <p:spTgt spid="123"/>
                                        </p:tgtEl>
                                        <p:attrNameLst>
                                          <p:attrName>style.visibility</p:attrName>
                                        </p:attrNameLst>
                                      </p:cBhvr>
                                      <p:to>
                                        <p:strVal val="visible"/>
                                      </p:to>
                                    </p:set>
                                    <p:anim calcmode="lin" valueType="num">
                                      <p:cBhvr additive="base">
                                        <p:cTn id="104" dur="500" fill="hold"/>
                                        <p:tgtEl>
                                          <p:spTgt spid="123"/>
                                        </p:tgtEl>
                                        <p:attrNameLst>
                                          <p:attrName>ppt_x</p:attrName>
                                        </p:attrNameLst>
                                      </p:cBhvr>
                                      <p:tavLst>
                                        <p:tav tm="0">
                                          <p:val>
                                            <p:strVal val="#ppt_x"/>
                                          </p:val>
                                        </p:tav>
                                        <p:tav tm="100000">
                                          <p:val>
                                            <p:strVal val="#ppt_x"/>
                                          </p:val>
                                        </p:tav>
                                      </p:tavLst>
                                    </p:anim>
                                    <p:anim calcmode="lin" valueType="num">
                                      <p:cBhvr additive="base">
                                        <p:cTn id="105" dur="500" fill="hold"/>
                                        <p:tgtEl>
                                          <p:spTgt spid="123"/>
                                        </p:tgtEl>
                                        <p:attrNameLst>
                                          <p:attrName>ppt_y</p:attrName>
                                        </p:attrNameLst>
                                      </p:cBhvr>
                                      <p:tavLst>
                                        <p:tav tm="0">
                                          <p:val>
                                            <p:strVal val="0-#ppt_h/2"/>
                                          </p:val>
                                        </p:tav>
                                        <p:tav tm="100000">
                                          <p:val>
                                            <p:strVal val="#ppt_y"/>
                                          </p:val>
                                        </p:tav>
                                      </p:tavLst>
                                    </p:anim>
                                  </p:childTnLst>
                                </p:cTn>
                              </p:par>
                            </p:childTnLst>
                          </p:cTn>
                        </p:par>
                        <p:par>
                          <p:cTn id="106" fill="hold">
                            <p:stCondLst>
                              <p:cond delay="13400"/>
                            </p:stCondLst>
                            <p:childTnLst>
                              <p:par>
                                <p:cTn id="107" presetID="22" presetClass="entr" presetSubtype="8" fill="hold" grpId="0" nodeType="afterEffect">
                                  <p:stCondLst>
                                    <p:cond delay="0"/>
                                  </p:stCondLst>
                                  <p:childTnLst>
                                    <p:set>
                                      <p:cBhvr>
                                        <p:cTn id="108" dur="1" fill="hold">
                                          <p:stCondLst>
                                            <p:cond delay="0"/>
                                          </p:stCondLst>
                                        </p:cTn>
                                        <p:tgtEl>
                                          <p:spTgt spid="124"/>
                                        </p:tgtEl>
                                        <p:attrNameLst>
                                          <p:attrName>style.visibility</p:attrName>
                                        </p:attrNameLst>
                                      </p:cBhvr>
                                      <p:to>
                                        <p:strVal val="visible"/>
                                      </p:to>
                                    </p:set>
                                    <p:animEffect transition="in" filter="wipe(left)">
                                      <p:cBhvr>
                                        <p:cTn id="109" dur="400"/>
                                        <p:tgtEl>
                                          <p:spTgt spid="124"/>
                                        </p:tgtEl>
                                      </p:cBhvr>
                                    </p:animEffect>
                                  </p:childTnLst>
                                </p:cTn>
                              </p:par>
                            </p:childTnLst>
                          </p:cTn>
                        </p:par>
                        <p:par>
                          <p:cTn id="110" fill="hold">
                            <p:stCondLst>
                              <p:cond delay="13800"/>
                            </p:stCondLst>
                            <p:childTnLst>
                              <p:par>
                                <p:cTn id="111" presetID="22" presetClass="entr" presetSubtype="8" fill="hold" grpId="0" nodeType="afterEffect">
                                  <p:stCondLst>
                                    <p:cond delay="0"/>
                                  </p:stCondLst>
                                  <p:childTnLst>
                                    <p:set>
                                      <p:cBhvr>
                                        <p:cTn id="112" dur="1" fill="hold">
                                          <p:stCondLst>
                                            <p:cond delay="0"/>
                                          </p:stCondLst>
                                        </p:cTn>
                                        <p:tgtEl>
                                          <p:spTgt spid="125"/>
                                        </p:tgtEl>
                                        <p:attrNameLst>
                                          <p:attrName>style.visibility</p:attrName>
                                        </p:attrNameLst>
                                      </p:cBhvr>
                                      <p:to>
                                        <p:strVal val="visible"/>
                                      </p:to>
                                    </p:set>
                                    <p:animEffect transition="in" filter="wipe(left)">
                                      <p:cBhvr>
                                        <p:cTn id="113" dur="4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7" grpId="0"/>
      <p:bldP spid="108" grpId="0"/>
      <p:bldP spid="109" grpId="0"/>
      <p:bldP spid="110" grpId="0"/>
      <p:bldP spid="111" grpId="0" animBg="1"/>
      <p:bldP spid="112" grpId="0"/>
      <p:bldP spid="113" grpId="0"/>
      <p:bldP spid="115" grpId="0" animBg="1"/>
      <p:bldP spid="116" grpId="0"/>
      <p:bldP spid="117" grpId="0"/>
      <p:bldP spid="119" grpId="0" animBg="1"/>
      <p:bldP spid="120" grpId="0"/>
      <p:bldP spid="121" grpId="0"/>
      <p:bldP spid="123" grpId="0" animBg="1"/>
      <p:bldP spid="124" grpId="0"/>
      <p:bldP spid="1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94112" y="1125349"/>
            <a:ext cx="2555776" cy="47429"/>
            <a:chOff x="2190216" y="0"/>
            <a:chExt cx="4752528" cy="108012"/>
          </a:xfrm>
        </p:grpSpPr>
        <p:sp>
          <p:nvSpPr>
            <p:cNvPr id="5" name="矩形 4"/>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35"/>
          <p:cNvSpPr txBox="1"/>
          <p:nvPr/>
        </p:nvSpPr>
        <p:spPr>
          <a:xfrm>
            <a:off x="3832860" y="313244"/>
            <a:ext cx="1478280" cy="769441"/>
          </a:xfrm>
          <a:prstGeom prst="rect">
            <a:avLst/>
          </a:prstGeom>
          <a:noFill/>
        </p:spPr>
        <p:txBody>
          <a:bodyPr wrap="square" rtlCol="0">
            <a:spAutoFit/>
          </a:bodyPr>
          <a:lstStyle/>
          <a:p>
            <a:pPr algn="ctr"/>
            <a:r>
              <a:rPr lang="zh-CN" altLang="en-US" sz="2800" b="1" dirty="0" smtClean="0">
                <a:ln w="6350">
                  <a:noFill/>
                </a:ln>
                <a:solidFill>
                  <a:schemeClr val="accent1"/>
                </a:solidFill>
                <a:latin typeface="Impact" pitchFamily="34" charset="0"/>
                <a:ea typeface="微软雅黑" pitchFamily="34" charset="-122"/>
              </a:rPr>
              <a:t>目  录</a:t>
            </a:r>
            <a:endParaRPr lang="en-US" altLang="zh-CN" sz="2800" b="1" dirty="0">
              <a:ln w="6350">
                <a:noFill/>
              </a:ln>
              <a:solidFill>
                <a:schemeClr val="accent1"/>
              </a:solidFill>
              <a:latin typeface="Impact" pitchFamily="34" charset="0"/>
              <a:ea typeface="微软雅黑" pitchFamily="34" charset="-122"/>
            </a:endParaRPr>
          </a:p>
          <a:p>
            <a:pPr algn="ctr"/>
            <a:r>
              <a:rPr lang="en-US" altLang="zh-CN" sz="1600" dirty="0">
                <a:ln w="6350">
                  <a:noFill/>
                </a:ln>
                <a:solidFill>
                  <a:schemeClr val="tx1">
                    <a:lumMod val="50000"/>
                    <a:lumOff val="50000"/>
                  </a:schemeClr>
                </a:solidFill>
                <a:latin typeface="Arial" pitchFamily="34" charset="0"/>
                <a:ea typeface="微软雅黑" pitchFamily="34" charset="-122"/>
                <a:cs typeface="Arial" pitchFamily="34" charset="0"/>
              </a:rPr>
              <a:t>CONTENTS</a:t>
            </a:r>
            <a:endParaRPr lang="zh-CN" altLang="en-US" sz="1600" dirty="0">
              <a:ln w="6350">
                <a:noFill/>
              </a:ln>
              <a:solidFill>
                <a:schemeClr val="tx1">
                  <a:lumMod val="50000"/>
                  <a:lumOff val="50000"/>
                </a:schemeClr>
              </a:solidFill>
              <a:latin typeface="Arial" pitchFamily="34" charset="0"/>
              <a:ea typeface="微软雅黑" pitchFamily="34" charset="-122"/>
              <a:cs typeface="Arial" pitchFamily="34" charset="0"/>
            </a:endParaRPr>
          </a:p>
        </p:txBody>
      </p:sp>
      <p:sp>
        <p:nvSpPr>
          <p:cNvPr id="10" name="Freeform 9"/>
          <p:cNvSpPr>
            <a:spLocks noEditPoints="1"/>
          </p:cNvSpPr>
          <p:nvPr/>
        </p:nvSpPr>
        <p:spPr bwMode="auto">
          <a:xfrm>
            <a:off x="7681431" y="2080217"/>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1" name="Freeform 10"/>
          <p:cNvSpPr>
            <a:spLocks noEditPoints="1"/>
          </p:cNvSpPr>
          <p:nvPr/>
        </p:nvSpPr>
        <p:spPr bwMode="auto">
          <a:xfrm>
            <a:off x="2800042" y="2062748"/>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2" name="Freeform 11"/>
          <p:cNvSpPr>
            <a:spLocks noEditPoints="1"/>
          </p:cNvSpPr>
          <p:nvPr/>
        </p:nvSpPr>
        <p:spPr bwMode="auto">
          <a:xfrm>
            <a:off x="6084764" y="2046842"/>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3" name="Freeform 12"/>
          <p:cNvSpPr>
            <a:spLocks noEditPoints="1"/>
          </p:cNvSpPr>
          <p:nvPr/>
        </p:nvSpPr>
        <p:spPr bwMode="auto">
          <a:xfrm>
            <a:off x="4464895" y="2050257"/>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Freeform 13"/>
          <p:cNvSpPr>
            <a:spLocks noEditPoints="1"/>
          </p:cNvSpPr>
          <p:nvPr/>
        </p:nvSpPr>
        <p:spPr bwMode="auto">
          <a:xfrm>
            <a:off x="1100223" y="2059245"/>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15" name="组合 14"/>
          <p:cNvGrpSpPr/>
          <p:nvPr/>
        </p:nvGrpSpPr>
        <p:grpSpPr>
          <a:xfrm>
            <a:off x="3787169" y="2571750"/>
            <a:ext cx="1569660" cy="1895740"/>
            <a:chOff x="3787169" y="2571750"/>
            <a:chExt cx="1569660" cy="1895740"/>
          </a:xfrm>
        </p:grpSpPr>
        <p:grpSp>
          <p:nvGrpSpPr>
            <p:cNvPr id="16" name="组合 15"/>
            <p:cNvGrpSpPr/>
            <p:nvPr/>
          </p:nvGrpSpPr>
          <p:grpSpPr>
            <a:xfrm>
              <a:off x="3818164" y="2571750"/>
              <a:ext cx="1512542" cy="1895740"/>
              <a:chOff x="522514" y="3027330"/>
              <a:chExt cx="1512542" cy="1440160"/>
            </a:xfrm>
          </p:grpSpPr>
          <p:sp>
            <p:nvSpPr>
              <p:cNvPr id="19" name="矩形 18"/>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4094945" y="3111789"/>
              <a:ext cx="954107" cy="1015663"/>
            </a:xfrm>
            <a:prstGeom prst="rect">
              <a:avLst/>
            </a:prstGeom>
          </p:spPr>
          <p:txBody>
            <a:bodyPr wrap="none">
              <a:spAutoFit/>
            </a:bodyPr>
            <a:lstStyle/>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关键技术</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实践难点</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市场调研分析</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案例对比分析</a:t>
              </a:r>
            </a:p>
          </p:txBody>
        </p:sp>
        <p:sp>
          <p:nvSpPr>
            <p:cNvPr id="18" name="矩形 17"/>
            <p:cNvSpPr/>
            <p:nvPr/>
          </p:nvSpPr>
          <p:spPr>
            <a:xfrm>
              <a:off x="3787169" y="2667289"/>
              <a:ext cx="1569660" cy="276999"/>
            </a:xfrm>
            <a:prstGeom prst="rect">
              <a:avLst/>
            </a:prstGeom>
          </p:spPr>
          <p:txBody>
            <a:bodyPr wrap="none">
              <a:spAutoFit/>
            </a:bodyPr>
            <a:lstStyle/>
            <a:p>
              <a:pPr algn="ctr"/>
              <a:r>
                <a:rPr lang="zh-CN" altLang="en-US" sz="1200" b="1" dirty="0">
                  <a:ln w="6350">
                    <a:noFill/>
                  </a:ln>
                  <a:solidFill>
                    <a:schemeClr val="bg1">
                      <a:lumMod val="50000"/>
                    </a:schemeClr>
                  </a:solidFill>
                  <a:latin typeface="Impact" pitchFamily="34" charset="0"/>
                  <a:ea typeface="微软雅黑" pitchFamily="34" charset="-122"/>
                </a:rPr>
                <a:t>关键技术与实践难点</a:t>
              </a:r>
            </a:p>
          </p:txBody>
        </p:sp>
      </p:grpSp>
      <p:grpSp>
        <p:nvGrpSpPr>
          <p:cNvPr id="21" name="组合 20"/>
          <p:cNvGrpSpPr/>
          <p:nvPr/>
        </p:nvGrpSpPr>
        <p:grpSpPr>
          <a:xfrm>
            <a:off x="2167164" y="2571750"/>
            <a:ext cx="1512542" cy="1895740"/>
            <a:chOff x="2167164" y="2571750"/>
            <a:chExt cx="1512542" cy="1895740"/>
          </a:xfrm>
        </p:grpSpPr>
        <p:grpSp>
          <p:nvGrpSpPr>
            <p:cNvPr id="22" name="组合 21"/>
            <p:cNvGrpSpPr/>
            <p:nvPr/>
          </p:nvGrpSpPr>
          <p:grpSpPr>
            <a:xfrm>
              <a:off x="2167164" y="2571750"/>
              <a:ext cx="1512542" cy="1895740"/>
              <a:chOff x="522514" y="3027330"/>
              <a:chExt cx="1512542" cy="1440160"/>
            </a:xfrm>
          </p:grpSpPr>
          <p:sp>
            <p:nvSpPr>
              <p:cNvPr id="25" name="矩形 24"/>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2249890" y="3111789"/>
              <a:ext cx="1338828" cy="784830"/>
            </a:xfrm>
            <a:prstGeom prst="rect">
              <a:avLst/>
            </a:prstGeom>
          </p:spPr>
          <p:txBody>
            <a:bodyPr wrap="none">
              <a:spAutoFit/>
            </a:bodyPr>
            <a:lstStyle/>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研究思路</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研究方法</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研究方案可行性说明</a:t>
              </a:r>
            </a:p>
          </p:txBody>
        </p:sp>
        <p:sp>
          <p:nvSpPr>
            <p:cNvPr id="24" name="矩形 23"/>
            <p:cNvSpPr/>
            <p:nvPr/>
          </p:nvSpPr>
          <p:spPr>
            <a:xfrm>
              <a:off x="2288363" y="2667289"/>
              <a:ext cx="1261884" cy="276999"/>
            </a:xfrm>
            <a:prstGeom prst="rect">
              <a:avLst/>
            </a:prstGeom>
          </p:spPr>
          <p:txBody>
            <a:bodyPr wrap="none">
              <a:spAutoFit/>
            </a:bodyPr>
            <a:lstStyle/>
            <a:p>
              <a:pPr algn="ctr"/>
              <a:r>
                <a:rPr lang="zh-CN" altLang="en-US" sz="1200" b="1" dirty="0">
                  <a:ln w="6350">
                    <a:noFill/>
                  </a:ln>
                  <a:solidFill>
                    <a:schemeClr val="bg1">
                      <a:lumMod val="50000"/>
                    </a:schemeClr>
                  </a:solidFill>
                  <a:latin typeface="Impact" pitchFamily="34" charset="0"/>
                  <a:ea typeface="微软雅黑" pitchFamily="34" charset="-122"/>
                </a:rPr>
                <a:t>研究思路与方法</a:t>
              </a:r>
            </a:p>
          </p:txBody>
        </p:sp>
      </p:grpSp>
      <p:grpSp>
        <p:nvGrpSpPr>
          <p:cNvPr id="27" name="组合 26"/>
          <p:cNvGrpSpPr/>
          <p:nvPr/>
        </p:nvGrpSpPr>
        <p:grpSpPr>
          <a:xfrm>
            <a:off x="522514" y="2571750"/>
            <a:ext cx="1512542" cy="1895740"/>
            <a:chOff x="522514" y="2571750"/>
            <a:chExt cx="1512542" cy="1895740"/>
          </a:xfrm>
        </p:grpSpPr>
        <p:grpSp>
          <p:nvGrpSpPr>
            <p:cNvPr id="28" name="组合 27"/>
            <p:cNvGrpSpPr/>
            <p:nvPr/>
          </p:nvGrpSpPr>
          <p:grpSpPr>
            <a:xfrm>
              <a:off x="522514" y="2571750"/>
              <a:ext cx="1512542" cy="1895740"/>
              <a:chOff x="522514" y="3027330"/>
              <a:chExt cx="1512542" cy="1440160"/>
            </a:xfrm>
          </p:grpSpPr>
          <p:sp>
            <p:nvSpPr>
              <p:cNvPr id="31" name="矩形 30"/>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2" name="直接连接符 31"/>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29" name="矩形 28"/>
            <p:cNvSpPr/>
            <p:nvPr/>
          </p:nvSpPr>
          <p:spPr>
            <a:xfrm>
              <a:off x="597196" y="3111789"/>
              <a:ext cx="1338828" cy="1246495"/>
            </a:xfrm>
            <a:prstGeom prst="rect">
              <a:avLst/>
            </a:prstGeom>
          </p:spPr>
          <p:txBody>
            <a:bodyPr wrap="none">
              <a:spAutoFit/>
            </a:bodyPr>
            <a:lstStyle/>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选题背景</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研究意义</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国内外相关研究综述</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理论基础与文献综述</a:t>
              </a: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主要贡献与创新</a:t>
              </a:r>
            </a:p>
          </p:txBody>
        </p:sp>
        <p:sp>
          <p:nvSpPr>
            <p:cNvPr id="30" name="矩形 29"/>
            <p:cNvSpPr/>
            <p:nvPr/>
          </p:nvSpPr>
          <p:spPr>
            <a:xfrm>
              <a:off x="697527" y="2667289"/>
              <a:ext cx="1138170" cy="276999"/>
            </a:xfrm>
            <a:prstGeom prst="rect">
              <a:avLst/>
            </a:prstGeom>
          </p:spPr>
          <p:txBody>
            <a:bodyPr wrap="square">
              <a:spAutoFit/>
            </a:bodyPr>
            <a:lstStyle/>
            <a:p>
              <a:pPr algn="ctr"/>
              <a:r>
                <a:rPr lang="zh-CN" altLang="en-US" sz="1200" b="1" dirty="0">
                  <a:ln w="6350">
                    <a:noFill/>
                  </a:ln>
                  <a:solidFill>
                    <a:schemeClr val="bg1">
                      <a:lumMod val="50000"/>
                    </a:schemeClr>
                  </a:solidFill>
                  <a:latin typeface="Impact" pitchFamily="34" charset="0"/>
                  <a:ea typeface="微软雅黑" pitchFamily="34" charset="-122"/>
                </a:rPr>
                <a:t>绪论</a:t>
              </a:r>
            </a:p>
          </p:txBody>
        </p:sp>
      </p:grpSp>
      <p:grpSp>
        <p:nvGrpSpPr>
          <p:cNvPr id="33" name="组合 32"/>
          <p:cNvGrpSpPr/>
          <p:nvPr/>
        </p:nvGrpSpPr>
        <p:grpSpPr>
          <a:xfrm>
            <a:off x="7099328" y="2571750"/>
            <a:ext cx="1569660" cy="1895740"/>
            <a:chOff x="7099328" y="2571750"/>
            <a:chExt cx="1569660" cy="1895740"/>
          </a:xfrm>
        </p:grpSpPr>
        <p:grpSp>
          <p:nvGrpSpPr>
            <p:cNvPr id="34" name="组合 33"/>
            <p:cNvGrpSpPr/>
            <p:nvPr/>
          </p:nvGrpSpPr>
          <p:grpSpPr>
            <a:xfrm>
              <a:off x="7120164" y="2571750"/>
              <a:ext cx="1512542" cy="1895740"/>
              <a:chOff x="522514" y="3027330"/>
              <a:chExt cx="1512542" cy="1440160"/>
            </a:xfrm>
          </p:grpSpPr>
          <p:sp>
            <p:nvSpPr>
              <p:cNvPr id="37" name="矩形 36"/>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5" name="矩形 34"/>
            <p:cNvSpPr/>
            <p:nvPr/>
          </p:nvSpPr>
          <p:spPr>
            <a:xfrm>
              <a:off x="7471224" y="3111789"/>
              <a:ext cx="825867" cy="1015663"/>
            </a:xfrm>
            <a:prstGeom prst="rect">
              <a:avLst/>
            </a:prstGeom>
          </p:spPr>
          <p:txBody>
            <a:bodyPr wrap="none">
              <a:spAutoFit/>
            </a:bodyPr>
            <a:lstStyle/>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问题评估</a:t>
              </a:r>
              <a:endParaRPr lang="en-US" altLang="zh-CN" sz="1000" dirty="0" smtClean="0">
                <a:ln w="6350">
                  <a:noFill/>
                </a:ln>
                <a:solidFill>
                  <a:schemeClr val="bg1">
                    <a:lumMod val="50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相关对策</a:t>
              </a:r>
              <a:endParaRPr lang="en-US" altLang="zh-CN" sz="1000" dirty="0" smtClean="0">
                <a:ln w="6350">
                  <a:noFill/>
                </a:ln>
                <a:solidFill>
                  <a:schemeClr val="bg1">
                    <a:lumMod val="50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研究总结</a:t>
              </a:r>
              <a:endParaRPr lang="en-US" altLang="zh-CN" sz="1000" dirty="0" smtClean="0">
                <a:ln w="6350">
                  <a:noFill/>
                </a:ln>
                <a:solidFill>
                  <a:schemeClr val="bg1">
                    <a:lumMod val="50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50000"/>
                    </a:schemeClr>
                  </a:solidFill>
                  <a:latin typeface="Impact" pitchFamily="34" charset="0"/>
                  <a:ea typeface="微软雅黑" pitchFamily="34" charset="-122"/>
                </a:rPr>
                <a:t>成绩与思考</a:t>
              </a:r>
            </a:p>
          </p:txBody>
        </p:sp>
        <p:sp>
          <p:nvSpPr>
            <p:cNvPr id="36" name="矩形 35"/>
            <p:cNvSpPr/>
            <p:nvPr/>
          </p:nvSpPr>
          <p:spPr>
            <a:xfrm>
              <a:off x="7099328" y="2667289"/>
              <a:ext cx="1569660" cy="276999"/>
            </a:xfrm>
            <a:prstGeom prst="rect">
              <a:avLst/>
            </a:prstGeom>
          </p:spPr>
          <p:txBody>
            <a:bodyPr wrap="none">
              <a:spAutoFit/>
            </a:bodyPr>
            <a:lstStyle/>
            <a:p>
              <a:pPr algn="ctr"/>
              <a:r>
                <a:rPr lang="zh-CN" altLang="en-US" sz="1200" b="1" dirty="0">
                  <a:ln w="6350">
                    <a:noFill/>
                  </a:ln>
                  <a:solidFill>
                    <a:schemeClr val="bg1">
                      <a:lumMod val="50000"/>
                    </a:schemeClr>
                  </a:solidFill>
                  <a:latin typeface="Impact" pitchFamily="34" charset="0"/>
                  <a:ea typeface="微软雅黑" pitchFamily="34" charset="-122"/>
                </a:rPr>
                <a:t>相关建议与论文总结</a:t>
              </a:r>
            </a:p>
          </p:txBody>
        </p:sp>
      </p:grpSp>
      <p:grpSp>
        <p:nvGrpSpPr>
          <p:cNvPr id="39" name="组合 38"/>
          <p:cNvGrpSpPr/>
          <p:nvPr/>
        </p:nvGrpSpPr>
        <p:grpSpPr>
          <a:xfrm>
            <a:off x="5475514" y="2571750"/>
            <a:ext cx="1512542" cy="1895740"/>
            <a:chOff x="5475514" y="2571750"/>
            <a:chExt cx="1512542" cy="1895740"/>
          </a:xfrm>
        </p:grpSpPr>
        <p:grpSp>
          <p:nvGrpSpPr>
            <p:cNvPr id="40" name="组合 39"/>
            <p:cNvGrpSpPr/>
            <p:nvPr/>
          </p:nvGrpSpPr>
          <p:grpSpPr>
            <a:xfrm>
              <a:off x="5475514" y="2571750"/>
              <a:ext cx="1512542" cy="1895740"/>
              <a:chOff x="522514" y="3027330"/>
              <a:chExt cx="1512542" cy="1440160"/>
            </a:xfrm>
          </p:grpSpPr>
          <p:sp>
            <p:nvSpPr>
              <p:cNvPr id="43" name="矩形 42"/>
              <p:cNvSpPr/>
              <p:nvPr/>
            </p:nvSpPr>
            <p:spPr>
              <a:xfrm>
                <a:off x="522514" y="3027330"/>
                <a:ext cx="1512542" cy="1440160"/>
              </a:xfrm>
              <a:prstGeom prst="rect">
                <a:avLst/>
              </a:prstGeom>
              <a:solidFill>
                <a:schemeClr val="bg1">
                  <a:lumMod val="8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522514" y="3393953"/>
                <a:ext cx="1512542"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882650" y="3111789"/>
              <a:ext cx="697627" cy="784830"/>
            </a:xfrm>
            <a:prstGeom prst="rect">
              <a:avLst/>
            </a:prstGeom>
          </p:spPr>
          <p:txBody>
            <a:bodyPr wrap="none">
              <a:spAutoFit/>
            </a:bodyPr>
            <a:lstStyle/>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研究目标</a:t>
              </a:r>
              <a:endParaRPr lang="en-US" altLang="zh-CN" sz="1000" dirty="0" smtClean="0">
                <a:ln w="6350">
                  <a:noFill/>
                </a:ln>
                <a:solidFill>
                  <a:schemeClr val="bg1">
                    <a:lumMod val="50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成果形式</a:t>
              </a:r>
              <a:endParaRPr lang="en-US" altLang="zh-CN" sz="1000" dirty="0" smtClean="0">
                <a:ln w="6350">
                  <a:noFill/>
                </a:ln>
                <a:solidFill>
                  <a:schemeClr val="bg1">
                    <a:lumMod val="50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50000"/>
                    </a:schemeClr>
                  </a:solidFill>
                  <a:latin typeface="Impact" pitchFamily="34" charset="0"/>
                  <a:ea typeface="微软雅黑" pitchFamily="34" charset="-122"/>
                </a:rPr>
                <a:t>应用前景</a:t>
              </a:r>
              <a:endParaRPr lang="en-US" altLang="zh-CN" sz="1000" dirty="0" smtClean="0">
                <a:ln w="6350">
                  <a:noFill/>
                </a:ln>
                <a:solidFill>
                  <a:schemeClr val="bg1">
                    <a:lumMod val="50000"/>
                  </a:schemeClr>
                </a:solidFill>
                <a:latin typeface="Impact" pitchFamily="34" charset="0"/>
                <a:ea typeface="微软雅黑" pitchFamily="34" charset="-122"/>
              </a:endParaRPr>
            </a:p>
          </p:txBody>
        </p:sp>
        <p:sp>
          <p:nvSpPr>
            <p:cNvPr id="42" name="矩形 41"/>
            <p:cNvSpPr/>
            <p:nvPr/>
          </p:nvSpPr>
          <p:spPr>
            <a:xfrm>
              <a:off x="5600522" y="2667289"/>
              <a:ext cx="1261884" cy="276999"/>
            </a:xfrm>
            <a:prstGeom prst="rect">
              <a:avLst/>
            </a:prstGeom>
          </p:spPr>
          <p:txBody>
            <a:bodyPr wrap="none">
              <a:spAutoFit/>
            </a:bodyPr>
            <a:lstStyle/>
            <a:p>
              <a:pPr algn="ctr"/>
              <a:r>
                <a:rPr lang="zh-CN" altLang="en-US" sz="1200" b="1" dirty="0">
                  <a:ln w="6350">
                    <a:noFill/>
                  </a:ln>
                  <a:solidFill>
                    <a:schemeClr val="bg1">
                      <a:lumMod val="50000"/>
                    </a:schemeClr>
                  </a:solidFill>
                  <a:latin typeface="Impact" pitchFamily="34" charset="0"/>
                  <a:ea typeface="微软雅黑" pitchFamily="34" charset="-122"/>
                </a:rPr>
                <a:t>研究成果与应用</a:t>
              </a:r>
            </a:p>
          </p:txBody>
        </p:sp>
      </p:grpSp>
    </p:spTree>
    <p:extLst>
      <p:ext uri="{BB962C8B-B14F-4D97-AF65-F5344CB8AC3E}">
        <p14:creationId xmlns:p14="http://schemas.microsoft.com/office/powerpoint/2010/main" val="2926066517"/>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0-#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0-#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1+#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1+#ppt_w/2"/>
                                          </p:val>
                                        </p:tav>
                                        <p:tav tm="100000">
                                          <p:val>
                                            <p:strVal val="#ppt_x"/>
                                          </p:val>
                                        </p:tav>
                                      </p:tavLst>
                                    </p:anim>
                                    <p:anim calcmode="lin" valueType="num">
                                      <p:cBhvr additive="base">
                                        <p:cTn id="54" dur="500" fill="hold"/>
                                        <p:tgtEl>
                                          <p:spTgt spid="39"/>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1+#ppt_w/2"/>
                                          </p:val>
                                        </p:tav>
                                        <p:tav tm="100000">
                                          <p:val>
                                            <p:strVal val="#ppt_x"/>
                                          </p:val>
                                        </p:tav>
                                      </p:tavLst>
                                    </p:anim>
                                    <p:anim calcmode="lin" valueType="num">
                                      <p:cBhvr additive="base">
                                        <p:cTn id="5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11"/>
          <p:cNvSpPr>
            <a:spLocks/>
          </p:cNvSpPr>
          <p:nvPr/>
        </p:nvSpPr>
        <p:spPr bwMode="auto">
          <a:xfrm>
            <a:off x="3740018" y="2202239"/>
            <a:ext cx="1456247" cy="1500317"/>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57365"/>
          </a:solidFill>
          <a:ln>
            <a:noFill/>
          </a:ln>
          <a:effectLst>
            <a:outerShdw blurRad="254000" algn="tl" rotWithShape="0">
              <a:schemeClr val="bg1">
                <a:alpha val="80000"/>
              </a:schemeClr>
            </a:outerShdw>
          </a:effectLst>
          <a:extLst/>
        </p:spPr>
        <p:txBody>
          <a:bodyPr vert="horz" wrap="square" lIns="68580" tIns="486000" rIns="68580" bIns="34290" numCol="1" anchor="t" anchorCtr="0" compatLnSpc="1">
            <a:prstTxWarp prst="textNoShape">
              <a:avLst/>
            </a:prstTxWarp>
          </a:bodyPr>
          <a:lstStyle/>
          <a:p>
            <a:pPr algn="ctr"/>
            <a:r>
              <a:rPr lang="en-US" altLang="zh-CN" sz="5400">
                <a:solidFill>
                  <a:schemeClr val="bg1"/>
                </a:solidFill>
                <a:latin typeface="微软雅黑" panose="020B0503020204020204" pitchFamily="34" charset="-122"/>
                <a:ea typeface="微软雅黑" panose="020B0503020204020204" pitchFamily="34" charset="-122"/>
                <a:cs typeface="UKIJ Qolyazma" pitchFamily="18" charset="0"/>
              </a:rPr>
              <a:t>43</a:t>
            </a:r>
            <a:r>
              <a:rPr lang="en-US" altLang="zh-CN" sz="3000">
                <a:solidFill>
                  <a:schemeClr val="bg1"/>
                </a:solidFill>
                <a:latin typeface="微软雅黑" panose="020B0503020204020204" pitchFamily="34" charset="-122"/>
                <a:ea typeface="微软雅黑" panose="020B0503020204020204" pitchFamily="34" charset="-122"/>
                <a:cs typeface="UKIJ Qolyazma" pitchFamily="18" charset="0"/>
              </a:rPr>
              <a:t>%</a:t>
            </a:r>
            <a:endParaRPr lang="zh-CN" altLang="en-US" sz="300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9" name="Freeform 6"/>
          <p:cNvSpPr>
            <a:spLocks/>
          </p:cNvSpPr>
          <p:nvPr/>
        </p:nvSpPr>
        <p:spPr bwMode="auto">
          <a:xfrm>
            <a:off x="1514379" y="2202239"/>
            <a:ext cx="1456247" cy="1500317"/>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84CBC3"/>
          </a:solidFill>
          <a:ln>
            <a:noFill/>
          </a:ln>
          <a:effectLst>
            <a:outerShdw blurRad="254000" algn="tl" rotWithShape="0">
              <a:schemeClr val="bg1">
                <a:alpha val="80000"/>
              </a:schemeClr>
            </a:outerShdw>
          </a:effectLst>
          <a:extLst/>
        </p:spPr>
        <p:txBody>
          <a:bodyPr vert="horz" wrap="square" lIns="68580" tIns="486000" rIns="68580" bIns="34290" numCol="1" anchor="t" anchorCtr="0" compatLnSpc="1">
            <a:prstTxWarp prst="textNoShape">
              <a:avLst/>
            </a:prstTxWarp>
          </a:bodyPr>
          <a:lstStyle/>
          <a:p>
            <a:pPr algn="ctr"/>
            <a:r>
              <a:rPr lang="en-US" altLang="zh-CN" sz="5400">
                <a:solidFill>
                  <a:schemeClr val="bg1"/>
                </a:solidFill>
                <a:latin typeface="微软雅黑" panose="020B0503020204020204" pitchFamily="34" charset="-122"/>
                <a:ea typeface="微软雅黑" panose="020B0503020204020204" pitchFamily="34" charset="-122"/>
                <a:cs typeface="UKIJ Qolyazma" pitchFamily="18" charset="0"/>
              </a:rPr>
              <a:t>31</a:t>
            </a:r>
            <a:r>
              <a:rPr lang="en-US" altLang="zh-CN" sz="3000">
                <a:solidFill>
                  <a:schemeClr val="bg1"/>
                </a:solidFill>
                <a:latin typeface="微软雅黑" panose="020B0503020204020204" pitchFamily="34" charset="-122"/>
                <a:ea typeface="微软雅黑" panose="020B0503020204020204" pitchFamily="34" charset="-122"/>
                <a:cs typeface="UKIJ Qolyazma" pitchFamily="18" charset="0"/>
              </a:rPr>
              <a:t>%</a:t>
            </a:r>
            <a:endParaRPr lang="zh-CN" altLang="en-US" sz="300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0" name="Freeform 16"/>
          <p:cNvSpPr>
            <a:spLocks/>
          </p:cNvSpPr>
          <p:nvPr/>
        </p:nvSpPr>
        <p:spPr bwMode="auto">
          <a:xfrm>
            <a:off x="5965657" y="2202239"/>
            <a:ext cx="1458162" cy="1500317"/>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F8D158"/>
          </a:solidFill>
          <a:ln>
            <a:noFill/>
          </a:ln>
          <a:effectLst>
            <a:outerShdw blurRad="254000" algn="tl" rotWithShape="0">
              <a:schemeClr val="bg1">
                <a:alpha val="80000"/>
              </a:schemeClr>
            </a:outerShdw>
          </a:effectLst>
          <a:extLst/>
        </p:spPr>
        <p:txBody>
          <a:bodyPr vert="horz" wrap="square" lIns="68580" tIns="486000" rIns="68580" bIns="34290" numCol="1" anchor="t" anchorCtr="0" compatLnSpc="1">
            <a:prstTxWarp prst="textNoShape">
              <a:avLst/>
            </a:prstTxWarp>
          </a:bodyPr>
          <a:lstStyle/>
          <a:p>
            <a:pPr algn="ct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82</a:t>
            </a:r>
            <a:r>
              <a:rPr lang="en-US" altLang="zh-CN" sz="3000" dirty="0">
                <a:solidFill>
                  <a:schemeClr val="bg1"/>
                </a:solidFill>
                <a:latin typeface="微软雅黑" panose="020B0503020204020204" pitchFamily="34" charset="-122"/>
                <a:ea typeface="微软雅黑" panose="020B0503020204020204" pitchFamily="34" charset="-122"/>
                <a:cs typeface="UKIJ Qolyazma" pitchFamily="18" charset="0"/>
              </a:rPr>
              <a:t>%</a:t>
            </a:r>
            <a:endParaRPr lang="zh-CN" altLang="en-US" sz="3000"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11" name="TextBox 31"/>
          <p:cNvSpPr txBox="1"/>
          <p:nvPr/>
        </p:nvSpPr>
        <p:spPr>
          <a:xfrm>
            <a:off x="1515454" y="3714407"/>
            <a:ext cx="1531188" cy="923330"/>
          </a:xfrm>
          <a:prstGeom prst="rect">
            <a:avLst/>
          </a:prstGeom>
          <a:noFill/>
        </p:spPr>
        <p:txBody>
          <a:bodyPr wrap="none" rtlCol="0" anchor="t">
            <a:spAutoFit/>
          </a:bodyPr>
          <a:lstStyle/>
          <a:p>
            <a:pPr algn="ctr">
              <a:lnSpc>
                <a:spcPct val="150000"/>
              </a:lnSpc>
            </a:pPr>
            <a:endParaRPr lang="en-US" altLang="zh-CN" sz="4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单击添加文本单击添加</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文本单击添加文本单击</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添加文本单击添加文本</a:t>
            </a:r>
          </a:p>
        </p:txBody>
      </p:sp>
      <p:sp>
        <p:nvSpPr>
          <p:cNvPr id="12" name="TextBox 32"/>
          <p:cNvSpPr txBox="1"/>
          <p:nvPr/>
        </p:nvSpPr>
        <p:spPr>
          <a:xfrm>
            <a:off x="3672908" y="3714407"/>
            <a:ext cx="1531188" cy="923330"/>
          </a:xfrm>
          <a:prstGeom prst="rect">
            <a:avLst/>
          </a:prstGeom>
          <a:noFill/>
        </p:spPr>
        <p:txBody>
          <a:bodyPr wrap="none" rtlCol="0" anchor="t">
            <a:spAutoFit/>
          </a:bodyPr>
          <a:lstStyle/>
          <a:p>
            <a:pPr algn="ctr">
              <a:lnSpc>
                <a:spcPct val="150000"/>
              </a:lnSpc>
            </a:pPr>
            <a:endParaRPr lang="en-US" altLang="zh-CN" sz="4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单击添加文本单击添加</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文本单击添加文本单击</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添加文本单击添加文本</a:t>
            </a:r>
          </a:p>
        </p:txBody>
      </p:sp>
      <p:sp>
        <p:nvSpPr>
          <p:cNvPr id="13" name="TextBox 33"/>
          <p:cNvSpPr txBox="1"/>
          <p:nvPr/>
        </p:nvSpPr>
        <p:spPr>
          <a:xfrm>
            <a:off x="5941160" y="3714407"/>
            <a:ext cx="1531188" cy="923330"/>
          </a:xfrm>
          <a:prstGeom prst="rect">
            <a:avLst/>
          </a:prstGeom>
          <a:noFill/>
        </p:spPr>
        <p:txBody>
          <a:bodyPr wrap="none" rtlCol="0" anchor="t">
            <a:spAutoFit/>
          </a:bodyPr>
          <a:lstStyle/>
          <a:p>
            <a:pPr algn="ctr">
              <a:lnSpc>
                <a:spcPct val="150000"/>
              </a:lnSpc>
            </a:pPr>
            <a:endParaRPr lang="en-US" altLang="zh-CN" sz="4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单击添加文本单击添加</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文本单击添加文本单击</a:t>
            </a:r>
            <a:endParaRPr lang="en-US" altLang="zh-CN" sz="1050">
              <a:latin typeface="微软雅黑" pitchFamily="34" charset="-122"/>
              <a:ea typeface="微软雅黑" pitchFamily="34" charset="-122"/>
              <a:cs typeface="华文黑体" pitchFamily="2" charset="-122"/>
            </a:endParaRPr>
          </a:p>
          <a:p>
            <a:pPr algn="ctr">
              <a:lnSpc>
                <a:spcPct val="150000"/>
              </a:lnSpc>
            </a:pPr>
            <a:r>
              <a:rPr lang="zh-CN" altLang="en-US" sz="1050">
                <a:latin typeface="微软雅黑" pitchFamily="34" charset="-122"/>
                <a:ea typeface="微软雅黑" pitchFamily="34" charset="-122"/>
                <a:cs typeface="华文黑体" pitchFamily="2" charset="-122"/>
              </a:rPr>
              <a:t>添加文本单击添加文本</a:t>
            </a:r>
          </a:p>
        </p:txBody>
      </p:sp>
      <p:sp>
        <p:nvSpPr>
          <p:cNvPr id="14" name="TextBox 34"/>
          <p:cNvSpPr txBox="1"/>
          <p:nvPr/>
        </p:nvSpPr>
        <p:spPr>
          <a:xfrm>
            <a:off x="1803995" y="1715355"/>
            <a:ext cx="954107" cy="323165"/>
          </a:xfrm>
          <a:prstGeom prst="rect">
            <a:avLst/>
          </a:prstGeom>
          <a:noFill/>
        </p:spPr>
        <p:txBody>
          <a:bodyPr wrap="none" rtlCol="0">
            <a:spAutoFit/>
          </a:bodyPr>
          <a:lstStyle/>
          <a:p>
            <a:pPr algn="ctr"/>
            <a:r>
              <a:rPr lang="zh-CN" altLang="en-US" sz="1500">
                <a:latin typeface="微软雅黑" pitchFamily="34" charset="-122"/>
                <a:ea typeface="微软雅黑" pitchFamily="34" charset="-122"/>
                <a:cs typeface="华文黑体" pitchFamily="2" charset="-122"/>
              </a:rPr>
              <a:t>添加标题</a:t>
            </a:r>
            <a:endParaRPr lang="zh-CN" altLang="en-US" sz="1050">
              <a:latin typeface="微软雅黑" pitchFamily="34" charset="-122"/>
              <a:ea typeface="微软雅黑" pitchFamily="34" charset="-122"/>
              <a:cs typeface="华文黑体" pitchFamily="2" charset="-122"/>
            </a:endParaRPr>
          </a:p>
        </p:txBody>
      </p:sp>
      <p:sp>
        <p:nvSpPr>
          <p:cNvPr id="15" name="TextBox 35"/>
          <p:cNvSpPr txBox="1"/>
          <p:nvPr/>
        </p:nvSpPr>
        <p:spPr>
          <a:xfrm>
            <a:off x="4139663" y="1715355"/>
            <a:ext cx="954107" cy="323165"/>
          </a:xfrm>
          <a:prstGeom prst="rect">
            <a:avLst/>
          </a:prstGeom>
          <a:noFill/>
        </p:spPr>
        <p:txBody>
          <a:bodyPr wrap="none" rtlCol="0">
            <a:spAutoFit/>
          </a:bodyPr>
          <a:lstStyle/>
          <a:p>
            <a:pPr algn="ctr"/>
            <a:r>
              <a:rPr lang="zh-CN" altLang="en-US" sz="1500">
                <a:latin typeface="微软雅黑" pitchFamily="34" charset="-122"/>
                <a:ea typeface="微软雅黑" pitchFamily="34" charset="-122"/>
                <a:cs typeface="华文黑体" pitchFamily="2" charset="-122"/>
              </a:rPr>
              <a:t>添加标题</a:t>
            </a:r>
            <a:endParaRPr lang="zh-CN" altLang="en-US" sz="1050">
              <a:latin typeface="微软雅黑" pitchFamily="34" charset="-122"/>
              <a:ea typeface="微软雅黑" pitchFamily="34" charset="-122"/>
              <a:cs typeface="华文黑体" pitchFamily="2" charset="-122"/>
            </a:endParaRPr>
          </a:p>
        </p:txBody>
      </p:sp>
      <p:sp>
        <p:nvSpPr>
          <p:cNvPr id="16" name="TextBox 36"/>
          <p:cNvSpPr txBox="1"/>
          <p:nvPr/>
        </p:nvSpPr>
        <p:spPr>
          <a:xfrm>
            <a:off x="6390308" y="1715355"/>
            <a:ext cx="954107" cy="323165"/>
          </a:xfrm>
          <a:prstGeom prst="rect">
            <a:avLst/>
          </a:prstGeom>
          <a:noFill/>
        </p:spPr>
        <p:txBody>
          <a:bodyPr wrap="none" rtlCol="0">
            <a:spAutoFit/>
          </a:bodyPr>
          <a:lstStyle/>
          <a:p>
            <a:pPr algn="ctr"/>
            <a:r>
              <a:rPr lang="zh-CN" altLang="en-US" sz="1500">
                <a:latin typeface="微软雅黑" pitchFamily="34" charset="-122"/>
                <a:ea typeface="微软雅黑" pitchFamily="34" charset="-122"/>
                <a:cs typeface="华文黑体" pitchFamily="2" charset="-122"/>
              </a:rPr>
              <a:t>添加标题</a:t>
            </a:r>
            <a:endParaRPr lang="zh-CN" altLang="en-US" sz="1050">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920089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2" presetClass="entr" presetSubtype="8" decel="100000" fill="hold" grpId="0" nodeType="withEffect">
                                  <p:stCondLst>
                                    <p:cond delay="40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19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240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9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34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par>
                          <p:cTn id="44" fill="hold">
                            <p:stCondLst>
                              <p:cond delay="39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4400"/>
                            </p:stCondLst>
                            <p:childTnLst>
                              <p:par>
                                <p:cTn id="49" presetID="10"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p:bldP spid="12" grpId="0"/>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3570" y="2676794"/>
            <a:ext cx="998991" cy="987706"/>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问题评估</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相关对策</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研究总结</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成绩与思考</a:t>
            </a:r>
          </a:p>
        </p:txBody>
      </p:sp>
      <p:sp>
        <p:nvSpPr>
          <p:cNvPr id="3" name="矩形 2"/>
          <p:cNvSpPr/>
          <p:nvPr/>
        </p:nvSpPr>
        <p:spPr>
          <a:xfrm>
            <a:off x="5364088" y="2070506"/>
            <a:ext cx="2736304" cy="400110"/>
          </a:xfrm>
          <a:prstGeom prst="rect">
            <a:avLst/>
          </a:prstGeom>
        </p:spPr>
        <p:txBody>
          <a:bodyPr wrap="square">
            <a:spAutoFit/>
          </a:bodyPr>
          <a:lstStyle/>
          <a:p>
            <a:r>
              <a:rPr lang="zh-CN" altLang="en-US" sz="2000" b="1" dirty="0">
                <a:ln w="6350">
                  <a:noFill/>
                </a:ln>
                <a:solidFill>
                  <a:schemeClr val="tx1">
                    <a:lumMod val="50000"/>
                    <a:lumOff val="50000"/>
                  </a:schemeClr>
                </a:solidFill>
                <a:latin typeface="Impact" pitchFamily="34" charset="0"/>
                <a:ea typeface="微软雅黑" pitchFamily="34" charset="-122"/>
              </a:rPr>
              <a:t>相关建议与论文总结</a:t>
            </a:r>
          </a:p>
        </p:txBody>
      </p:sp>
      <p:sp>
        <p:nvSpPr>
          <p:cNvPr id="4" name="矩形 3"/>
          <p:cNvSpPr/>
          <p:nvPr/>
        </p:nvSpPr>
        <p:spPr>
          <a:xfrm>
            <a:off x="4573570" y="1790523"/>
            <a:ext cx="790518" cy="769441"/>
          </a:xfrm>
          <a:prstGeom prst="rect">
            <a:avLst/>
          </a:prstGeom>
        </p:spPr>
        <p:txBody>
          <a:bodyPr wrap="square">
            <a:spAutoFit/>
          </a:bodyPr>
          <a:lstStyle/>
          <a:p>
            <a:pPr algn="ctr"/>
            <a:r>
              <a:rPr lang="en-US" altLang="zh-CN" sz="4400" dirty="0" smtClean="0">
                <a:ln w="6350">
                  <a:noFill/>
                </a:ln>
                <a:solidFill>
                  <a:schemeClr val="bg1">
                    <a:lumMod val="50000"/>
                  </a:schemeClr>
                </a:solidFill>
                <a:latin typeface="Impact" pitchFamily="34" charset="0"/>
                <a:ea typeface="微软雅黑" pitchFamily="34" charset="-122"/>
              </a:rPr>
              <a:t>05</a:t>
            </a:r>
            <a:endParaRPr lang="zh-CN" altLang="en-US" sz="4400" dirty="0">
              <a:ln w="6350">
                <a:noFill/>
              </a:ln>
              <a:solidFill>
                <a:schemeClr val="bg1">
                  <a:lumMod val="50000"/>
                </a:schemeClr>
              </a:solidFill>
              <a:latin typeface="Impact" pitchFamily="34" charset="0"/>
              <a:ea typeface="微软雅黑" pitchFamily="34" charset="-122"/>
            </a:endParaRPr>
          </a:p>
        </p:txBody>
      </p:sp>
      <p:grpSp>
        <p:nvGrpSpPr>
          <p:cNvPr id="5" name="组合 4"/>
          <p:cNvGrpSpPr/>
          <p:nvPr/>
        </p:nvGrpSpPr>
        <p:grpSpPr>
          <a:xfrm>
            <a:off x="0" y="2517744"/>
            <a:ext cx="9144000" cy="54006"/>
            <a:chOff x="2190216" y="0"/>
            <a:chExt cx="7128792" cy="108012"/>
          </a:xfrm>
        </p:grpSpPr>
        <p:sp>
          <p:nvSpPr>
            <p:cNvPr id="6" name="矩形 5"/>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22282339"/>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641056" y="3398768"/>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请在此添加相关文字内容请在此添加相关文字内容</a:t>
            </a:r>
          </a:p>
        </p:txBody>
      </p:sp>
      <p:sp>
        <p:nvSpPr>
          <p:cNvPr id="9" name="文本框 8"/>
          <p:cNvSpPr txBox="1"/>
          <p:nvPr/>
        </p:nvSpPr>
        <p:spPr>
          <a:xfrm>
            <a:off x="2720778" y="3398768"/>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请在此添加相关文字内容请在此添加相关文字内容</a:t>
            </a:r>
          </a:p>
        </p:txBody>
      </p:sp>
      <p:sp>
        <p:nvSpPr>
          <p:cNvPr id="10" name="文本框 9"/>
          <p:cNvSpPr txBox="1"/>
          <p:nvPr/>
        </p:nvSpPr>
        <p:spPr>
          <a:xfrm>
            <a:off x="4800500" y="3398768"/>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请在此添加相关文字内容请在此添加相关文字内容</a:t>
            </a:r>
          </a:p>
        </p:txBody>
      </p:sp>
      <p:sp>
        <p:nvSpPr>
          <p:cNvPr id="11" name="文本框 10"/>
          <p:cNvSpPr txBox="1"/>
          <p:nvPr/>
        </p:nvSpPr>
        <p:spPr>
          <a:xfrm>
            <a:off x="6902707" y="3398768"/>
            <a:ext cx="1666953" cy="734047"/>
          </a:xfrm>
          <a:prstGeom prst="rect">
            <a:avLst/>
          </a:prstGeom>
          <a:noFill/>
        </p:spPr>
        <p:txBody>
          <a:bodyPr wrap="square" lIns="68580" tIns="34290" rIns="68580" bIns="34290" rtlCol="0">
            <a:spAutoFit/>
          </a:bodyPr>
          <a:lstStyle/>
          <a:p>
            <a:pPr algn="ctr">
              <a:lnSpc>
                <a:spcPct val="120000"/>
              </a:lnSpc>
            </a:pPr>
            <a:r>
              <a:rPr lang="zh-CN" altLang="en-US" sz="1200" dirty="0">
                <a:latin typeface="微软雅黑" panose="020B0503020204020204" pitchFamily="34" charset="-122"/>
                <a:ea typeface="微软雅黑" panose="020B0503020204020204" pitchFamily="34" charset="-122"/>
              </a:rPr>
              <a:t>请在此添加相关文字内容请在此添加相关文字内容</a:t>
            </a:r>
          </a:p>
        </p:txBody>
      </p:sp>
      <p:cxnSp>
        <p:nvCxnSpPr>
          <p:cNvPr id="12" name="Straight Connector 32"/>
          <p:cNvCxnSpPr/>
          <p:nvPr/>
        </p:nvCxnSpPr>
        <p:spPr>
          <a:xfrm>
            <a:off x="838635" y="4261056"/>
            <a:ext cx="1177384" cy="0"/>
          </a:xfrm>
          <a:prstGeom prst="line">
            <a:avLst/>
          </a:prstGeom>
          <a:ln w="19050">
            <a:solidFill>
              <a:srgbClr val="F8D158"/>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Straight Connector 32"/>
          <p:cNvCxnSpPr/>
          <p:nvPr/>
        </p:nvCxnSpPr>
        <p:spPr>
          <a:xfrm>
            <a:off x="2902758" y="4261056"/>
            <a:ext cx="1177384" cy="0"/>
          </a:xfrm>
          <a:prstGeom prst="line">
            <a:avLst/>
          </a:prstGeom>
          <a:ln w="19050">
            <a:solidFill>
              <a:srgbClr val="84CBC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32"/>
          <p:cNvCxnSpPr/>
          <p:nvPr/>
        </p:nvCxnSpPr>
        <p:spPr>
          <a:xfrm>
            <a:off x="5027394" y="4261056"/>
            <a:ext cx="1177384" cy="0"/>
          </a:xfrm>
          <a:prstGeom prst="line">
            <a:avLst/>
          </a:prstGeom>
          <a:ln w="19050">
            <a:solidFill>
              <a:srgbClr val="F5736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32"/>
          <p:cNvCxnSpPr/>
          <p:nvPr/>
        </p:nvCxnSpPr>
        <p:spPr>
          <a:xfrm>
            <a:off x="7091517" y="4261056"/>
            <a:ext cx="1177384" cy="0"/>
          </a:xfrm>
          <a:prstGeom prst="line">
            <a:avLst/>
          </a:prstGeom>
          <a:ln w="19050">
            <a:solidFill>
              <a:srgbClr val="1D69A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rcRect l="28401" t="121" r="5209"/>
          <a:stretch>
            <a:fillRect/>
          </a:stretch>
        </p:blipFill>
        <p:spPr>
          <a:xfrm>
            <a:off x="641056" y="1561233"/>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13658" t="5204" r="17137" b="2341"/>
          <a:stretch>
            <a:fillRect/>
          </a:stretch>
        </p:blipFill>
        <p:spPr>
          <a:xfrm>
            <a:off x="2720778" y="1561233"/>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rcRect l="46203" t="11391" r="507" b="8793"/>
          <a:stretch>
            <a:fillRect/>
          </a:stretch>
        </p:blipFill>
        <p:spPr>
          <a:xfrm>
            <a:off x="4784625" y="1562556"/>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rcRect l="20047" t="1371" r="16382" b="3201"/>
          <a:stretch>
            <a:fillRect/>
          </a:stretch>
        </p:blipFill>
        <p:spPr>
          <a:xfrm>
            <a:off x="6911975" y="1562556"/>
            <a:ext cx="1666953" cy="1666953"/>
          </a:xfrm>
          <a:custGeom>
            <a:avLst/>
            <a:gdLst>
              <a:gd name="connsiteX0" fmla="*/ 0 w 2222604"/>
              <a:gd name="connsiteY0" fmla="*/ 0 h 2222604"/>
              <a:gd name="connsiteX1" fmla="*/ 2222604 w 2222604"/>
              <a:gd name="connsiteY1" fmla="*/ 0 h 2222604"/>
              <a:gd name="connsiteX2" fmla="*/ 2222604 w 2222604"/>
              <a:gd name="connsiteY2" fmla="*/ 2222604 h 2222604"/>
              <a:gd name="connsiteX3" fmla="*/ 0 w 2222604"/>
              <a:gd name="connsiteY3" fmla="*/ 2222604 h 2222604"/>
            </a:gdLst>
            <a:ahLst/>
            <a:cxnLst>
              <a:cxn ang="0">
                <a:pos x="connsiteX0" y="connsiteY0"/>
              </a:cxn>
              <a:cxn ang="0">
                <a:pos x="connsiteX1" y="connsiteY1"/>
              </a:cxn>
              <a:cxn ang="0">
                <a:pos x="connsiteX2" y="connsiteY2"/>
              </a:cxn>
              <a:cxn ang="0">
                <a:pos x="connsiteX3" y="connsiteY3"/>
              </a:cxn>
            </a:cxnLst>
            <a:rect l="l" t="t" r="r" b="b"/>
            <a:pathLst>
              <a:path w="2222604" h="2222604">
                <a:moveTo>
                  <a:pt x="0" y="0"/>
                </a:moveTo>
                <a:lnTo>
                  <a:pt x="2222604" y="0"/>
                </a:lnTo>
                <a:lnTo>
                  <a:pt x="2222604" y="2222604"/>
                </a:lnTo>
                <a:lnTo>
                  <a:pt x="0" y="2222604"/>
                </a:lnTo>
                <a:close/>
              </a:path>
            </a:pathLst>
          </a:custGeom>
        </p:spPr>
      </p:pic>
    </p:spTree>
    <p:extLst>
      <p:ext uri="{BB962C8B-B14F-4D97-AF65-F5344CB8AC3E}">
        <p14:creationId xmlns:p14="http://schemas.microsoft.com/office/powerpoint/2010/main" val="2375079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25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25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5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25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14"/>
          <p:cNvGrpSpPr/>
          <p:nvPr/>
        </p:nvGrpSpPr>
        <p:grpSpPr>
          <a:xfrm>
            <a:off x="4034428" y="2296724"/>
            <a:ext cx="1060862" cy="1214343"/>
            <a:chOff x="5379142" y="2991066"/>
            <a:chExt cx="1414667" cy="1619124"/>
          </a:xfrm>
          <a:solidFill>
            <a:srgbClr val="F57365"/>
          </a:solidFill>
        </p:grpSpPr>
        <p:sp>
          <p:nvSpPr>
            <p:cNvPr id="9" name="Shape 1723"/>
            <p:cNvSpPr/>
            <p:nvPr/>
          </p:nvSpPr>
          <p:spPr>
            <a:xfrm rot="18900000">
              <a:off x="5379143"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Group 12"/>
          <p:cNvGrpSpPr/>
          <p:nvPr/>
        </p:nvGrpSpPr>
        <p:grpSpPr>
          <a:xfrm>
            <a:off x="2673151" y="2452982"/>
            <a:ext cx="1060862" cy="1214343"/>
            <a:chOff x="3563871" y="3199409"/>
            <a:chExt cx="1414666" cy="1619124"/>
          </a:xfrm>
          <a:solidFill>
            <a:srgbClr val="1D69A3"/>
          </a:solidFill>
        </p:grpSpPr>
        <p:sp>
          <p:nvSpPr>
            <p:cNvPr id="12" name="Shape 1722"/>
            <p:cNvSpPr/>
            <p:nvPr/>
          </p:nvSpPr>
          <p:spPr>
            <a:xfrm rot="8100000">
              <a:off x="3563871" y="3403867"/>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Group 11"/>
          <p:cNvGrpSpPr/>
          <p:nvPr/>
        </p:nvGrpSpPr>
        <p:grpSpPr>
          <a:xfrm>
            <a:off x="1260064" y="2296724"/>
            <a:ext cx="1060862" cy="1214343"/>
            <a:chOff x="1743076" y="2991066"/>
            <a:chExt cx="1414666" cy="1619124"/>
          </a:xfrm>
          <a:solidFill>
            <a:srgbClr val="F8D158"/>
          </a:solidFill>
        </p:grpSpPr>
        <p:sp>
          <p:nvSpPr>
            <p:cNvPr id="15" name="Shape 1721"/>
            <p:cNvSpPr/>
            <p:nvPr/>
          </p:nvSpPr>
          <p:spPr>
            <a:xfrm rot="18900000">
              <a:off x="1743076"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Shape 1732"/>
            <p:cNvSpPr/>
            <p:nvPr/>
          </p:nvSpPr>
          <p:spPr>
            <a:xfrm rot="18900000">
              <a:off x="1743076" y="3195523"/>
              <a:ext cx="1414666" cy="1414667"/>
            </a:xfrm>
            <a:prstGeom prst="roundRect">
              <a:avLst>
                <a:gd name="adj" fmla="val 15000"/>
              </a:avLst>
            </a:prstGeom>
            <a:grpFill/>
            <a:ln w="508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Group 15"/>
          <p:cNvGrpSpPr/>
          <p:nvPr/>
        </p:nvGrpSpPr>
        <p:grpSpPr>
          <a:xfrm>
            <a:off x="5399846" y="2452982"/>
            <a:ext cx="1060862" cy="1214344"/>
            <a:chOff x="7199937" y="3199409"/>
            <a:chExt cx="1414666" cy="1619125"/>
          </a:xfrm>
          <a:solidFill>
            <a:srgbClr val="84CBC3"/>
          </a:solidFill>
        </p:grpSpPr>
        <p:sp>
          <p:nvSpPr>
            <p:cNvPr id="18" name="Shape 1724"/>
            <p:cNvSpPr/>
            <p:nvPr/>
          </p:nvSpPr>
          <p:spPr>
            <a:xfrm rot="8100000">
              <a:off x="7199937" y="3403868"/>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Group 16"/>
          <p:cNvGrpSpPr/>
          <p:nvPr/>
        </p:nvGrpSpPr>
        <p:grpSpPr>
          <a:xfrm>
            <a:off x="6761123" y="2296724"/>
            <a:ext cx="1060862" cy="1214343"/>
            <a:chOff x="9015209" y="2991066"/>
            <a:chExt cx="1414666" cy="1619124"/>
          </a:xfrm>
          <a:solidFill>
            <a:schemeClr val="accent2"/>
          </a:solidFill>
        </p:grpSpPr>
        <p:sp>
          <p:nvSpPr>
            <p:cNvPr id="21" name="Shape 1725"/>
            <p:cNvSpPr/>
            <p:nvPr/>
          </p:nvSpPr>
          <p:spPr>
            <a:xfrm rot="18900000">
              <a:off x="9015209"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3" name="Text Placeholder 4"/>
          <p:cNvSpPr txBox="1">
            <a:spLocks/>
          </p:cNvSpPr>
          <p:nvPr/>
        </p:nvSpPr>
        <p:spPr>
          <a:xfrm>
            <a:off x="1336497"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274751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411032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547367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683755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62"/>
          <p:cNvSpPr txBox="1"/>
          <p:nvPr/>
        </p:nvSpPr>
        <p:spPr>
          <a:xfrm>
            <a:off x="972070"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Box 63"/>
          <p:cNvSpPr txBox="1"/>
          <p:nvPr/>
        </p:nvSpPr>
        <p:spPr>
          <a:xfrm>
            <a:off x="2340043"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30" name="TextBox 64"/>
          <p:cNvSpPr txBox="1"/>
          <p:nvPr/>
        </p:nvSpPr>
        <p:spPr>
          <a:xfrm>
            <a:off x="3702179"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31" name="TextBox 65"/>
          <p:cNvSpPr txBox="1"/>
          <p:nvPr/>
        </p:nvSpPr>
        <p:spPr>
          <a:xfrm>
            <a:off x="5065342"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32" name="TextBox 66"/>
          <p:cNvSpPr txBox="1"/>
          <p:nvPr/>
        </p:nvSpPr>
        <p:spPr>
          <a:xfrm>
            <a:off x="6414328"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19742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xEl>
                                              <p:pRg st="0" end="0"/>
                                            </p:txEl>
                                          </p:spTgt>
                                        </p:tgtEl>
                                        <p:attrNameLst>
                                          <p:attrName>style.visibility</p:attrName>
                                        </p:attrNameLst>
                                      </p:cBhvr>
                                      <p:to>
                                        <p:strVal val="visible"/>
                                      </p:to>
                                    </p:set>
                                    <p:animEffect transition="in" filter="fade">
                                      <p:cBhvr>
                                        <p:cTn id="21" dur="500"/>
                                        <p:tgtEl>
                                          <p:spTgt spid="23">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strips(downRight)">
                                      <p:cBhvr>
                                        <p:cTn id="25" dur="500"/>
                                        <p:tgtEl>
                                          <p:spTgt spid="28"/>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dissolv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4">
                                            <p:txEl>
                                              <p:pRg st="0" end="0"/>
                                            </p:txEl>
                                          </p:spTgt>
                                        </p:tgtEl>
                                        <p:attrNameLst>
                                          <p:attrName>style.visibility</p:attrName>
                                        </p:attrNameLst>
                                      </p:cBhvr>
                                      <p:to>
                                        <p:strVal val="visible"/>
                                      </p:to>
                                    </p:set>
                                    <p:animEffect transition="in" filter="fade">
                                      <p:cBhvr>
                                        <p:cTn id="32" dur="500"/>
                                        <p:tgtEl>
                                          <p:spTgt spid="24">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strips(downRight)">
                                      <p:cBhvr>
                                        <p:cTn id="36" dur="500"/>
                                        <p:tgtEl>
                                          <p:spTgt spid="29"/>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xEl>
                                              <p:pRg st="0" end="0"/>
                                            </p:txEl>
                                          </p:spTgt>
                                        </p:tgtEl>
                                        <p:attrNameLst>
                                          <p:attrName>style.visibility</p:attrName>
                                        </p:attrNameLst>
                                      </p:cBhvr>
                                      <p:to>
                                        <p:strVal val="visible"/>
                                      </p:to>
                                    </p:set>
                                    <p:animEffect transition="in" filter="fade">
                                      <p:cBhvr>
                                        <p:cTn id="43" dur="500"/>
                                        <p:tgtEl>
                                          <p:spTgt spid="25">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strips(downRight)">
                                      <p:cBhvr>
                                        <p:cTn id="47" dur="500"/>
                                        <p:tgtEl>
                                          <p:spTgt spid="30"/>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dissolve">
                                      <p:cBhvr>
                                        <p:cTn id="51" dur="5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6">
                                            <p:txEl>
                                              <p:pRg st="0" end="0"/>
                                            </p:txEl>
                                          </p:spTgt>
                                        </p:tgtEl>
                                        <p:attrNameLst>
                                          <p:attrName>style.visibility</p:attrName>
                                        </p:attrNameLst>
                                      </p:cBhvr>
                                      <p:to>
                                        <p:strVal val="visible"/>
                                      </p:to>
                                    </p:set>
                                    <p:animEffect transition="in" filter="fade">
                                      <p:cBhvr>
                                        <p:cTn id="54" dur="500"/>
                                        <p:tgtEl>
                                          <p:spTgt spid="26">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strips(downRight)">
                                      <p:cBhvr>
                                        <p:cTn id="58" dur="500"/>
                                        <p:tgtEl>
                                          <p:spTgt spid="31"/>
                                        </p:tgtEl>
                                      </p:cBhvr>
                                    </p:animEffect>
                                  </p:childTnLst>
                                </p:cTn>
                              </p:par>
                            </p:childTnLst>
                          </p:cTn>
                        </p:par>
                        <p:par>
                          <p:cTn id="59" fill="hold">
                            <p:stCondLst>
                              <p:cond delay="5000"/>
                            </p:stCondLst>
                            <p:childTnLst>
                              <p:par>
                                <p:cTn id="60" presetID="9" presetClass="entr" presetSubtype="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dissolv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7">
                                            <p:txEl>
                                              <p:pRg st="0" end="0"/>
                                            </p:txEl>
                                          </p:spTgt>
                                        </p:tgtEl>
                                        <p:attrNameLst>
                                          <p:attrName>style.visibility</p:attrName>
                                        </p:attrNameLst>
                                      </p:cBhvr>
                                      <p:to>
                                        <p:strVal val="visible"/>
                                      </p:to>
                                    </p:set>
                                    <p:animEffect transition="in" filter="fade">
                                      <p:cBhvr>
                                        <p:cTn id="65" dur="500"/>
                                        <p:tgtEl>
                                          <p:spTgt spid="27">
                                            <p:txEl>
                                              <p:pRg st="0" end="0"/>
                                            </p:txEl>
                                          </p:spTgt>
                                        </p:tgtEl>
                                      </p:cBhvr>
                                    </p:animEffect>
                                  </p:childTnLst>
                                </p:cTn>
                              </p:par>
                            </p:childTnLst>
                          </p:cTn>
                        </p:par>
                        <p:par>
                          <p:cTn id="66" fill="hold">
                            <p:stCondLst>
                              <p:cond delay="5500"/>
                            </p:stCondLst>
                            <p:childTnLst>
                              <p:par>
                                <p:cTn id="67" presetID="18" presetClass="entr" presetSubtype="6"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strips(downRight)">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build="p"/>
      <p:bldP spid="24" grpId="0" build="p"/>
      <p:bldP spid="25" grpId="0" build="p"/>
      <p:bldP spid="26" grpId="0" build="p"/>
      <p:bldP spid="27" grpId="0" build="p"/>
      <p:bldP spid="28" grpId="0"/>
      <p:bldP spid="29" grpId="0"/>
      <p:bldP spid="30"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空心弧 7"/>
          <p:cNvSpPr/>
          <p:nvPr/>
        </p:nvSpPr>
        <p:spPr>
          <a:xfrm>
            <a:off x="3171844" y="1714795"/>
            <a:ext cx="2800311" cy="2801171"/>
          </a:xfrm>
          <a:prstGeom prst="blockArc">
            <a:avLst>
              <a:gd name="adj1" fmla="val 11691848"/>
              <a:gd name="adj2" fmla="val 20744621"/>
              <a:gd name="adj3" fmla="val 20448"/>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空心弧 8"/>
          <p:cNvSpPr/>
          <p:nvPr/>
        </p:nvSpPr>
        <p:spPr>
          <a:xfrm flipV="1">
            <a:off x="5372089" y="1248936"/>
            <a:ext cx="2800311" cy="2801171"/>
          </a:xfrm>
          <a:prstGeom prst="blockArc">
            <a:avLst>
              <a:gd name="adj1" fmla="val 11691848"/>
              <a:gd name="adj2" fmla="val 20744621"/>
              <a:gd name="adj3" fmla="val 20448"/>
            </a:avLst>
          </a:prstGeom>
          <a:solidFill>
            <a:srgbClr val="F5736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flipV="1">
            <a:off x="971600" y="1248936"/>
            <a:ext cx="2800311" cy="2801171"/>
          </a:xfrm>
          <a:prstGeom prst="blockArc">
            <a:avLst>
              <a:gd name="adj1" fmla="val 11691848"/>
              <a:gd name="adj2" fmla="val 20744621"/>
              <a:gd name="adj3" fmla="val 20448"/>
            </a:avLst>
          </a:prstGeom>
          <a:solidFill>
            <a:srgbClr val="84C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任意多边形 10"/>
          <p:cNvSpPr/>
          <p:nvPr/>
        </p:nvSpPr>
        <p:spPr>
          <a:xfrm>
            <a:off x="4223164" y="2821639"/>
            <a:ext cx="697674" cy="703478"/>
          </a:xfrm>
          <a:custGeom>
            <a:avLst/>
            <a:gdLst>
              <a:gd name="connsiteX0" fmla="*/ 306653 w 617988"/>
              <a:gd name="connsiteY0" fmla="*/ 188483 h 633881"/>
              <a:gd name="connsiteX1" fmla="*/ 175019 w 617988"/>
              <a:gd name="connsiteY1" fmla="*/ 320117 h 633881"/>
              <a:gd name="connsiteX2" fmla="*/ 306653 w 617988"/>
              <a:gd name="connsiteY2" fmla="*/ 451751 h 633881"/>
              <a:gd name="connsiteX3" fmla="*/ 438287 w 617988"/>
              <a:gd name="connsiteY3" fmla="*/ 320117 h 633881"/>
              <a:gd name="connsiteX4" fmla="*/ 306653 w 617988"/>
              <a:gd name="connsiteY4" fmla="*/ 188483 h 633881"/>
              <a:gd name="connsiteX5" fmla="*/ 285953 w 617988"/>
              <a:gd name="connsiteY5" fmla="*/ 0 h 633881"/>
              <a:gd name="connsiteX6" fmla="*/ 459295 w 617988"/>
              <a:gd name="connsiteY6" fmla="*/ 39564 h 633881"/>
              <a:gd name="connsiteX7" fmla="*/ 447529 w 617988"/>
              <a:gd name="connsiteY7" fmla="*/ 91116 h 633881"/>
              <a:gd name="connsiteX8" fmla="*/ 454510 w 617988"/>
              <a:gd name="connsiteY8" fmla="*/ 94905 h 633881"/>
              <a:gd name="connsiteX9" fmla="*/ 492555 w 617988"/>
              <a:gd name="connsiteY9" fmla="*/ 127851 h 633881"/>
              <a:gd name="connsiteX10" fmla="*/ 540843 w 617988"/>
              <a:gd name="connsiteY10" fmla="*/ 104597 h 633881"/>
              <a:gd name="connsiteX11" fmla="*/ 617988 w 617988"/>
              <a:gd name="connsiteY11" fmla="*/ 264789 h 633881"/>
              <a:gd name="connsiteX12" fmla="*/ 568969 w 617988"/>
              <a:gd name="connsiteY12" fmla="*/ 288395 h 633881"/>
              <a:gd name="connsiteX13" fmla="*/ 572565 w 617988"/>
              <a:gd name="connsiteY13" fmla="*/ 316940 h 633881"/>
              <a:gd name="connsiteX14" fmla="*/ 569654 w 617988"/>
              <a:gd name="connsiteY14" fmla="*/ 345815 h 633881"/>
              <a:gd name="connsiteX15" fmla="*/ 617988 w 617988"/>
              <a:gd name="connsiteY15" fmla="*/ 369091 h 633881"/>
              <a:gd name="connsiteX16" fmla="*/ 540843 w 617988"/>
              <a:gd name="connsiteY16" fmla="*/ 529284 h 633881"/>
              <a:gd name="connsiteX17" fmla="*/ 493746 w 617988"/>
              <a:gd name="connsiteY17" fmla="*/ 506603 h 633881"/>
              <a:gd name="connsiteX18" fmla="*/ 454510 w 617988"/>
              <a:gd name="connsiteY18" fmla="*/ 538975 h 633881"/>
              <a:gd name="connsiteX19" fmla="*/ 447440 w 617988"/>
              <a:gd name="connsiteY19" fmla="*/ 542374 h 633881"/>
              <a:gd name="connsiteX20" fmla="*/ 459295 w 617988"/>
              <a:gd name="connsiteY20" fmla="*/ 594316 h 633881"/>
              <a:gd name="connsiteX21" fmla="*/ 285953 w 617988"/>
              <a:gd name="connsiteY21" fmla="*/ 633881 h 633881"/>
              <a:gd name="connsiteX22" fmla="*/ 273654 w 617988"/>
              <a:gd name="connsiteY22" fmla="*/ 579996 h 633881"/>
              <a:gd name="connsiteX23" fmla="*/ 225175 w 617988"/>
              <a:gd name="connsiteY23" fmla="*/ 572667 h 633881"/>
              <a:gd name="connsiteX24" fmla="*/ 217312 w 617988"/>
              <a:gd name="connsiteY24" fmla="*/ 569232 h 633881"/>
              <a:gd name="connsiteX25" fmla="*/ 184266 w 617988"/>
              <a:gd name="connsiteY25" fmla="*/ 610670 h 633881"/>
              <a:gd name="connsiteX26" fmla="*/ 45256 w 617988"/>
              <a:gd name="connsiteY26" fmla="*/ 499814 h 633881"/>
              <a:gd name="connsiteX27" fmla="*/ 78629 w 617988"/>
              <a:gd name="connsiteY27" fmla="*/ 457966 h 633881"/>
              <a:gd name="connsiteX28" fmla="*/ 58077 w 617988"/>
              <a:gd name="connsiteY28" fmla="*/ 421167 h 633881"/>
              <a:gd name="connsiteX29" fmla="*/ 53320 w 617988"/>
              <a:gd name="connsiteY29" fmla="*/ 405840 h 633881"/>
              <a:gd name="connsiteX30" fmla="*/ 0 w 617988"/>
              <a:gd name="connsiteY30" fmla="*/ 405840 h 633881"/>
              <a:gd name="connsiteX31" fmla="*/ 0 w 617988"/>
              <a:gd name="connsiteY31" fmla="*/ 228040 h 633881"/>
              <a:gd name="connsiteX32" fmla="*/ 53320 w 617988"/>
              <a:gd name="connsiteY32" fmla="*/ 228040 h 633881"/>
              <a:gd name="connsiteX33" fmla="*/ 58077 w 617988"/>
              <a:gd name="connsiteY33" fmla="*/ 212714 h 633881"/>
              <a:gd name="connsiteX34" fmla="*/ 79637 w 617988"/>
              <a:gd name="connsiteY34" fmla="*/ 177179 h 633881"/>
              <a:gd name="connsiteX35" fmla="*/ 45255 w 617988"/>
              <a:gd name="connsiteY35" fmla="*/ 134066 h 633881"/>
              <a:gd name="connsiteX36" fmla="*/ 184265 w 617988"/>
              <a:gd name="connsiteY36" fmla="*/ 23210 h 633881"/>
              <a:gd name="connsiteX37" fmla="*/ 217510 w 617988"/>
              <a:gd name="connsiteY37" fmla="*/ 64898 h 633881"/>
              <a:gd name="connsiteX38" fmla="*/ 225175 w 617988"/>
              <a:gd name="connsiteY38" fmla="*/ 61213 h 633881"/>
              <a:gd name="connsiteX39" fmla="*/ 273654 w 617988"/>
              <a:gd name="connsiteY39" fmla="*/ 53884 h 633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17988" h="633881">
                <a:moveTo>
                  <a:pt x="306653" y="188483"/>
                </a:moveTo>
                <a:cubicBezTo>
                  <a:pt x="233954" y="188483"/>
                  <a:pt x="175019" y="247418"/>
                  <a:pt x="175019" y="320117"/>
                </a:cubicBezTo>
                <a:cubicBezTo>
                  <a:pt x="175019" y="392816"/>
                  <a:pt x="233954" y="451751"/>
                  <a:pt x="306653" y="451751"/>
                </a:cubicBezTo>
                <a:cubicBezTo>
                  <a:pt x="379352" y="451751"/>
                  <a:pt x="438287" y="392816"/>
                  <a:pt x="438287" y="320117"/>
                </a:cubicBezTo>
                <a:cubicBezTo>
                  <a:pt x="438287" y="247418"/>
                  <a:pt x="379352" y="188483"/>
                  <a:pt x="306653" y="188483"/>
                </a:cubicBezTo>
                <a:close/>
                <a:moveTo>
                  <a:pt x="285953" y="0"/>
                </a:moveTo>
                <a:lnTo>
                  <a:pt x="459295" y="39564"/>
                </a:lnTo>
                <a:lnTo>
                  <a:pt x="447529" y="91116"/>
                </a:lnTo>
                <a:lnTo>
                  <a:pt x="454510" y="94905"/>
                </a:lnTo>
                <a:lnTo>
                  <a:pt x="492555" y="127851"/>
                </a:lnTo>
                <a:lnTo>
                  <a:pt x="540843" y="104597"/>
                </a:lnTo>
                <a:lnTo>
                  <a:pt x="617988" y="264789"/>
                </a:lnTo>
                <a:lnTo>
                  <a:pt x="568969" y="288395"/>
                </a:lnTo>
                <a:lnTo>
                  <a:pt x="572565" y="316940"/>
                </a:lnTo>
                <a:lnTo>
                  <a:pt x="569654" y="345815"/>
                </a:lnTo>
                <a:lnTo>
                  <a:pt x="617988" y="369091"/>
                </a:lnTo>
                <a:lnTo>
                  <a:pt x="540843" y="529284"/>
                </a:lnTo>
                <a:lnTo>
                  <a:pt x="493746" y="506603"/>
                </a:lnTo>
                <a:lnTo>
                  <a:pt x="454510" y="538975"/>
                </a:lnTo>
                <a:lnTo>
                  <a:pt x="447440" y="542374"/>
                </a:lnTo>
                <a:lnTo>
                  <a:pt x="459295" y="594316"/>
                </a:lnTo>
                <a:lnTo>
                  <a:pt x="285953" y="633881"/>
                </a:lnTo>
                <a:lnTo>
                  <a:pt x="273654" y="579996"/>
                </a:lnTo>
                <a:lnTo>
                  <a:pt x="225175" y="572667"/>
                </a:lnTo>
                <a:lnTo>
                  <a:pt x="217312" y="569232"/>
                </a:lnTo>
                <a:lnTo>
                  <a:pt x="184266" y="610670"/>
                </a:lnTo>
                <a:lnTo>
                  <a:pt x="45256" y="499814"/>
                </a:lnTo>
                <a:lnTo>
                  <a:pt x="78629" y="457966"/>
                </a:lnTo>
                <a:lnTo>
                  <a:pt x="58077" y="421167"/>
                </a:lnTo>
                <a:lnTo>
                  <a:pt x="53320" y="405840"/>
                </a:lnTo>
                <a:lnTo>
                  <a:pt x="0" y="405840"/>
                </a:lnTo>
                <a:lnTo>
                  <a:pt x="0" y="228040"/>
                </a:lnTo>
                <a:lnTo>
                  <a:pt x="53320" y="228040"/>
                </a:lnTo>
                <a:lnTo>
                  <a:pt x="58077" y="212714"/>
                </a:lnTo>
                <a:lnTo>
                  <a:pt x="79637" y="177179"/>
                </a:lnTo>
                <a:lnTo>
                  <a:pt x="45255" y="134066"/>
                </a:lnTo>
                <a:lnTo>
                  <a:pt x="184265" y="23210"/>
                </a:lnTo>
                <a:lnTo>
                  <a:pt x="217510" y="64898"/>
                </a:lnTo>
                <a:lnTo>
                  <a:pt x="225175" y="61213"/>
                </a:lnTo>
                <a:lnTo>
                  <a:pt x="273654" y="53884"/>
                </a:lnTo>
                <a:close/>
              </a:path>
            </a:pathLst>
          </a:cu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9800796">
            <a:off x="2070491" y="2355508"/>
            <a:ext cx="697784" cy="708212"/>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rgbClr val="84C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59687" y="35572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4" name="矩形 13"/>
          <p:cNvSpPr/>
          <p:nvPr/>
        </p:nvSpPr>
        <p:spPr>
          <a:xfrm>
            <a:off x="6160176" y="35572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5" name="矩形 14"/>
          <p:cNvSpPr/>
          <p:nvPr/>
        </p:nvSpPr>
        <p:spPr>
          <a:xfrm>
            <a:off x="3959931" y="1838335"/>
            <a:ext cx="1224136" cy="369332"/>
          </a:xfrm>
          <a:prstGeom prst="rect">
            <a:avLst/>
          </a:prstGeom>
          <a:noFill/>
          <a:ln>
            <a:noFill/>
          </a:ln>
        </p:spPr>
        <p:txBody>
          <a:bodyPr wrap="square">
            <a:spAutoFit/>
          </a:bodyPr>
          <a:lstStyle/>
          <a:p>
            <a:pPr algn="dist"/>
            <a:r>
              <a:rPr lang="zh-CN" altLang="en-US" dirty="0" smtClean="0">
                <a:solidFill>
                  <a:schemeClr val="bg1"/>
                </a:solidFill>
                <a:latin typeface="微软雅黑" panose="020B0503020204020204" pitchFamily="34" charset="-122"/>
                <a:ea typeface="微软雅黑" panose="020B0503020204020204" pitchFamily="34" charset="-122"/>
              </a:rPr>
              <a:t>添加</a:t>
            </a:r>
            <a:r>
              <a:rPr lang="zh-CN" altLang="en-US" dirty="0">
                <a:solidFill>
                  <a:schemeClr val="bg1"/>
                </a:solidFill>
                <a:latin typeface="微软雅黑" pitchFamily="34" charset="-122"/>
                <a:ea typeface="微软雅黑" panose="020B0503020204020204" pitchFamily="34" charset="-122"/>
              </a:rPr>
              <a:t>标题</a:t>
            </a:r>
          </a:p>
        </p:txBody>
      </p:sp>
      <p:sp>
        <p:nvSpPr>
          <p:cNvPr id="16" name="TextBox 70"/>
          <p:cNvSpPr txBox="1"/>
          <p:nvPr/>
        </p:nvSpPr>
        <p:spPr>
          <a:xfrm>
            <a:off x="5652120" y="1478295"/>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7" name="TextBox 72"/>
          <p:cNvSpPr txBox="1"/>
          <p:nvPr/>
        </p:nvSpPr>
        <p:spPr>
          <a:xfrm>
            <a:off x="1280704" y="1478295"/>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8" name="任意多边形 17"/>
          <p:cNvSpPr/>
          <p:nvPr/>
        </p:nvSpPr>
        <p:spPr>
          <a:xfrm rot="1799204" flipH="1">
            <a:off x="6394278" y="2355508"/>
            <a:ext cx="697784" cy="708212"/>
          </a:xfrm>
          <a:custGeom>
            <a:avLst/>
            <a:gdLst>
              <a:gd name="connsiteX0" fmla="*/ 470653 w 1412563"/>
              <a:gd name="connsiteY0" fmla="*/ 9354 h 1458403"/>
              <a:gd name="connsiteX1" fmla="*/ 682800 w 1412563"/>
              <a:gd name="connsiteY1" fmla="*/ 70106 h 1458403"/>
              <a:gd name="connsiteX2" fmla="*/ 694477 w 1412563"/>
              <a:gd name="connsiteY2" fmla="*/ 86905 h 1458403"/>
              <a:gd name="connsiteX3" fmla="*/ 756682 w 1412563"/>
              <a:gd name="connsiteY3" fmla="*/ 320998 h 1458403"/>
              <a:gd name="connsiteX4" fmla="*/ 1270875 w 1412563"/>
              <a:gd name="connsiteY4" fmla="*/ 320998 h 1458403"/>
              <a:gd name="connsiteX5" fmla="*/ 1412563 w 1412563"/>
              <a:gd name="connsiteY5" fmla="*/ 575975 h 1458403"/>
              <a:gd name="connsiteX6" fmla="*/ 824437 w 1412563"/>
              <a:gd name="connsiteY6" fmla="*/ 575975 h 1458403"/>
              <a:gd name="connsiteX7" fmla="*/ 925560 w 1412563"/>
              <a:gd name="connsiteY7" fmla="*/ 956529 h 1458403"/>
              <a:gd name="connsiteX8" fmla="*/ 1102841 w 1412563"/>
              <a:gd name="connsiteY8" fmla="*/ 956529 h 1458403"/>
              <a:gd name="connsiteX9" fmla="*/ 1259040 w 1412563"/>
              <a:gd name="connsiteY9" fmla="*/ 1237620 h 1458403"/>
              <a:gd name="connsiteX10" fmla="*/ 874979 w 1412563"/>
              <a:gd name="connsiteY10" fmla="*/ 1237620 h 1458403"/>
              <a:gd name="connsiteX11" fmla="*/ 515914 w 1412563"/>
              <a:gd name="connsiteY11" fmla="*/ 1458403 h 1458403"/>
              <a:gd name="connsiteX12" fmla="*/ 501740 w 1412563"/>
              <a:gd name="connsiteY12" fmla="*/ 1137141 h 1458403"/>
              <a:gd name="connsiteX13" fmla="*/ 638801 w 1412563"/>
              <a:gd name="connsiteY13" fmla="*/ 1052864 h 1458403"/>
              <a:gd name="connsiteX14" fmla="*/ 504515 w 1412563"/>
              <a:gd name="connsiteY14" fmla="*/ 688582 h 1458403"/>
              <a:gd name="connsiteX15" fmla="*/ 12857 w 1412563"/>
              <a:gd name="connsiteY15" fmla="*/ 990894 h 1458403"/>
              <a:gd name="connsiteX16" fmla="*/ 0 w 1412563"/>
              <a:gd name="connsiteY16" fmla="*/ 699478 h 1458403"/>
              <a:gd name="connsiteX17" fmla="*/ 414565 w 1412563"/>
              <a:gd name="connsiteY17" fmla="*/ 444569 h 1458403"/>
              <a:gd name="connsiteX18" fmla="*/ 332782 w 1412563"/>
              <a:gd name="connsiteY18" fmla="*/ 222714 h 1458403"/>
              <a:gd name="connsiteX19" fmla="*/ 332282 w 1412563"/>
              <a:gd name="connsiteY19" fmla="*/ 220317 h 1458403"/>
              <a:gd name="connsiteX20" fmla="*/ 470653 w 1412563"/>
              <a:gd name="connsiteY20" fmla="*/ 9354 h 145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12563" h="1458403">
                <a:moveTo>
                  <a:pt x="470653" y="9354"/>
                </a:moveTo>
                <a:cubicBezTo>
                  <a:pt x="549488" y="-15591"/>
                  <a:pt x="632294" y="10938"/>
                  <a:pt x="682800" y="70106"/>
                </a:cubicBezTo>
                <a:lnTo>
                  <a:pt x="694477" y="86905"/>
                </a:lnTo>
                <a:lnTo>
                  <a:pt x="756682" y="320998"/>
                </a:lnTo>
                <a:lnTo>
                  <a:pt x="1270875" y="320998"/>
                </a:lnTo>
                <a:lnTo>
                  <a:pt x="1412563" y="575975"/>
                </a:lnTo>
                <a:lnTo>
                  <a:pt x="824437" y="575975"/>
                </a:lnTo>
                <a:lnTo>
                  <a:pt x="925560" y="956529"/>
                </a:lnTo>
                <a:lnTo>
                  <a:pt x="1102841" y="956529"/>
                </a:lnTo>
                <a:lnTo>
                  <a:pt x="1259040" y="1237620"/>
                </a:lnTo>
                <a:lnTo>
                  <a:pt x="874979" y="1237620"/>
                </a:lnTo>
                <a:lnTo>
                  <a:pt x="515914" y="1458403"/>
                </a:lnTo>
                <a:lnTo>
                  <a:pt x="501740" y="1137141"/>
                </a:lnTo>
                <a:lnTo>
                  <a:pt x="638801" y="1052864"/>
                </a:lnTo>
                <a:lnTo>
                  <a:pt x="504515" y="688582"/>
                </a:lnTo>
                <a:lnTo>
                  <a:pt x="12857" y="990894"/>
                </a:lnTo>
                <a:lnTo>
                  <a:pt x="0" y="699478"/>
                </a:lnTo>
                <a:lnTo>
                  <a:pt x="414565" y="444569"/>
                </a:lnTo>
                <a:lnTo>
                  <a:pt x="332782" y="222714"/>
                </a:lnTo>
                <a:lnTo>
                  <a:pt x="332282" y="220317"/>
                </a:lnTo>
                <a:cubicBezTo>
                  <a:pt x="322587" y="127975"/>
                  <a:pt x="378680" y="38456"/>
                  <a:pt x="470653" y="9354"/>
                </a:cubicBezTo>
                <a:close/>
              </a:path>
            </a:pathLst>
          </a:custGeom>
          <a:solidFill>
            <a:srgbClr val="F5736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74"/>
          <p:cNvSpPr txBox="1"/>
          <p:nvPr/>
        </p:nvSpPr>
        <p:spPr>
          <a:xfrm>
            <a:off x="3462805" y="3795886"/>
            <a:ext cx="2182101"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Tree>
    <p:extLst>
      <p:ext uri="{BB962C8B-B14F-4D97-AF65-F5344CB8AC3E}">
        <p14:creationId xmlns:p14="http://schemas.microsoft.com/office/powerpoint/2010/main" val="40525555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16" presetClass="entr" presetSubtype="37" fill="hold" grpId="0" nodeType="withEffect">
                                  <p:stCondLst>
                                    <p:cond delay="750"/>
                                  </p:stCondLst>
                                  <p:childTnLst>
                                    <p:set>
                                      <p:cBhvr>
                                        <p:cTn id="16" dur="1" fill="hold">
                                          <p:stCondLst>
                                            <p:cond delay="0"/>
                                          </p:stCondLst>
                                        </p:cTn>
                                        <p:tgtEl>
                                          <p:spTgt spid="8"/>
                                        </p:tgtEl>
                                        <p:attrNameLst>
                                          <p:attrName>style.visibility</p:attrName>
                                        </p:attrNameLst>
                                      </p:cBhvr>
                                      <p:to>
                                        <p:strVal val="visible"/>
                                      </p:to>
                                    </p:set>
                                    <p:animEffect transition="in" filter="barn(outVertical)">
                                      <p:cBhvr>
                                        <p:cTn id="17" dur="750"/>
                                        <p:tgtEl>
                                          <p:spTgt spid="8"/>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750"/>
                                        <p:tgtEl>
                                          <p:spTgt spid="9"/>
                                        </p:tgtEl>
                                      </p:cBhvr>
                                    </p:animEffect>
                                  </p:childTnLst>
                                </p:cTn>
                              </p:par>
                              <p:par>
                                <p:cTn id="21" presetID="22" presetClass="entr" presetSubtype="2" fill="hold" grpId="0" nodeType="withEffect">
                                  <p:stCondLst>
                                    <p:cond delay="150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750"/>
                                        <p:tgtEl>
                                          <p:spTgt spid="10"/>
                                        </p:tgtEl>
                                      </p:cBhvr>
                                    </p:animEffect>
                                  </p:childTnLst>
                                </p:cTn>
                              </p:par>
                              <p:par>
                                <p:cTn id="24" presetID="53" presetClass="entr" presetSubtype="16" fill="hold" grpId="0" nodeType="withEffect">
                                  <p:stCondLst>
                                    <p:cond delay="200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par>
                                <p:cTn id="29" presetID="53" presetClass="entr" presetSubtype="16" fill="hold" grpId="0" nodeType="withEffect">
                                  <p:stCondLst>
                                    <p:cond delay="20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20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42" presetClass="entr" presetSubtype="0" fill="hold" grpId="0" nodeType="withEffect">
                                  <p:stCondLst>
                                    <p:cond delay="2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750"/>
                                        <p:tgtEl>
                                          <p:spTgt spid="18"/>
                                        </p:tgtEl>
                                      </p:cBhvr>
                                    </p:animEffect>
                                    <p:anim calcmode="lin" valueType="num">
                                      <p:cBhvr>
                                        <p:cTn id="42" dur="750" fill="hold"/>
                                        <p:tgtEl>
                                          <p:spTgt spid="18"/>
                                        </p:tgtEl>
                                        <p:attrNameLst>
                                          <p:attrName>ppt_x</p:attrName>
                                        </p:attrNameLst>
                                      </p:cBhvr>
                                      <p:tavLst>
                                        <p:tav tm="0">
                                          <p:val>
                                            <p:strVal val="#ppt_x"/>
                                          </p:val>
                                        </p:tav>
                                        <p:tav tm="100000">
                                          <p:val>
                                            <p:strVal val="#ppt_x"/>
                                          </p:val>
                                        </p:tav>
                                      </p:tavLst>
                                    </p:anim>
                                    <p:anim calcmode="lin" valueType="num">
                                      <p:cBhvr>
                                        <p:cTn id="43" dur="75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750"/>
                                        <p:tgtEl>
                                          <p:spTgt spid="11"/>
                                        </p:tgtEl>
                                      </p:cBhvr>
                                    </p:animEffect>
                                    <p:anim calcmode="lin" valueType="num">
                                      <p:cBhvr>
                                        <p:cTn id="47" dur="750" fill="hold"/>
                                        <p:tgtEl>
                                          <p:spTgt spid="11"/>
                                        </p:tgtEl>
                                        <p:attrNameLst>
                                          <p:attrName>ppt_x</p:attrName>
                                        </p:attrNameLst>
                                      </p:cBhvr>
                                      <p:tavLst>
                                        <p:tav tm="0">
                                          <p:val>
                                            <p:strVal val="#ppt_x"/>
                                          </p:val>
                                        </p:tav>
                                        <p:tav tm="100000">
                                          <p:val>
                                            <p:strVal val="#ppt_x"/>
                                          </p:val>
                                        </p:tav>
                                      </p:tavLst>
                                    </p:anim>
                                    <p:anim calcmode="lin" valueType="num">
                                      <p:cBhvr>
                                        <p:cTn id="48" dur="750" fill="hold"/>
                                        <p:tgtEl>
                                          <p:spTgt spid="1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250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750"/>
                                        <p:tgtEl>
                                          <p:spTgt spid="12"/>
                                        </p:tgtEl>
                                      </p:cBhvr>
                                    </p:animEffect>
                                    <p:anim calcmode="lin" valueType="num">
                                      <p:cBhvr>
                                        <p:cTn id="52" dur="750" fill="hold"/>
                                        <p:tgtEl>
                                          <p:spTgt spid="12"/>
                                        </p:tgtEl>
                                        <p:attrNameLst>
                                          <p:attrName>ppt_x</p:attrName>
                                        </p:attrNameLst>
                                      </p:cBhvr>
                                      <p:tavLst>
                                        <p:tav tm="0">
                                          <p:val>
                                            <p:strVal val="#ppt_x"/>
                                          </p:val>
                                        </p:tav>
                                        <p:tav tm="100000">
                                          <p:val>
                                            <p:strVal val="#ppt_x"/>
                                          </p:val>
                                        </p:tav>
                                      </p:tavLst>
                                    </p:anim>
                                    <p:anim calcmode="lin" valueType="num">
                                      <p:cBhvr>
                                        <p:cTn id="53" dur="750" fill="hold"/>
                                        <p:tgtEl>
                                          <p:spTgt spid="12"/>
                                        </p:tgtEl>
                                        <p:attrNameLst>
                                          <p:attrName>ppt_y</p:attrName>
                                        </p:attrNameLst>
                                      </p:cBhvr>
                                      <p:tavLst>
                                        <p:tav tm="0">
                                          <p:val>
                                            <p:strVal val="#ppt_y+.1"/>
                                          </p:val>
                                        </p:tav>
                                        <p:tav tm="100000">
                                          <p:val>
                                            <p:strVal val="#ppt_y"/>
                                          </p:val>
                                        </p:tav>
                                      </p:tavLst>
                                    </p:anim>
                                  </p:childTnLst>
                                </p:cTn>
                              </p:par>
                              <p:par>
                                <p:cTn id="54" presetID="53" presetClass="entr" presetSubtype="16" fill="hold" grpId="0" nodeType="withEffect">
                                  <p:stCondLst>
                                    <p:cond delay="325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par>
                                <p:cTn id="59" presetID="53" presetClass="entr" presetSubtype="16" fill="hold" grpId="0" nodeType="withEffect">
                                  <p:stCondLst>
                                    <p:cond delay="325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Effect transition="in" filter="fade">
                                      <p:cBhvr>
                                        <p:cTn id="63" dur="500"/>
                                        <p:tgtEl>
                                          <p:spTgt spid="19"/>
                                        </p:tgtEl>
                                      </p:cBhvr>
                                    </p:animEffect>
                                  </p:childTnLst>
                                </p:cTn>
                              </p:par>
                              <p:par>
                                <p:cTn id="64" presetID="53" presetClass="entr" presetSubtype="16" fill="hold" grpId="0" nodeType="withEffect">
                                  <p:stCondLst>
                                    <p:cond delay="3250"/>
                                  </p:stCondLst>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ppt_w</p:attrName>
                                        </p:attrNameLst>
                                      </p:cBhvr>
                                      <p:tavLst>
                                        <p:tav tm="0">
                                          <p:val>
                                            <p:fltVal val="0"/>
                                          </p:val>
                                        </p:tav>
                                        <p:tav tm="100000">
                                          <p:val>
                                            <p:strVal val="#ppt_w"/>
                                          </p:val>
                                        </p:tav>
                                      </p:tavLst>
                                    </p:anim>
                                    <p:anim calcmode="lin" valueType="num">
                                      <p:cBhvr>
                                        <p:cTn id="67" dur="500" fill="hold"/>
                                        <p:tgtEl>
                                          <p:spTgt spid="16"/>
                                        </p:tgtEl>
                                        <p:attrNameLst>
                                          <p:attrName>ppt_h</p:attrName>
                                        </p:attrNameLst>
                                      </p:cBhvr>
                                      <p:tavLst>
                                        <p:tav tm="0">
                                          <p:val>
                                            <p:fltVal val="0"/>
                                          </p:val>
                                        </p:tav>
                                        <p:tav tm="100000">
                                          <p:val>
                                            <p:strVal val="#ppt_h"/>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animBg="1"/>
      <p:bldP spid="12" grpId="0" animBg="1"/>
      <p:bldP spid="13" grpId="0"/>
      <p:bldP spid="14" grpId="0"/>
      <p:bldP spid="15" grpId="0"/>
      <p:bldP spid="16" grpId="0"/>
      <p:bldP spid="17" grpId="0"/>
      <p:bldP spid="18" grpId="0" animBg="1"/>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2943557" y="1312665"/>
            <a:ext cx="3256886" cy="2762240"/>
            <a:chOff x="2501702" y="1313926"/>
            <a:chExt cx="3727202" cy="3161127"/>
          </a:xfrm>
        </p:grpSpPr>
        <p:sp>
          <p:nvSpPr>
            <p:cNvPr id="9"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F5736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F8D15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a:off x="3458832" y="2871676"/>
              <a:ext cx="1822450" cy="1551623"/>
            </a:xfrm>
            <a:prstGeom prst="triangle">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84C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14" name="矩形 13"/>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grpSp>
        <p:nvGrpSpPr>
          <p:cNvPr id="15" name="组合 14"/>
          <p:cNvGrpSpPr/>
          <p:nvPr/>
        </p:nvGrpSpPr>
        <p:grpSpPr>
          <a:xfrm>
            <a:off x="5441137" y="1312665"/>
            <a:ext cx="400409" cy="584775"/>
            <a:chOff x="5210487" y="1340290"/>
            <a:chExt cx="400409" cy="584775"/>
          </a:xfrm>
        </p:grpSpPr>
        <p:sp>
          <p:nvSpPr>
            <p:cNvPr id="16" name="椭圆 15"/>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8" name="组合 17"/>
          <p:cNvGrpSpPr/>
          <p:nvPr/>
        </p:nvGrpSpPr>
        <p:grpSpPr>
          <a:xfrm>
            <a:off x="3323903" y="1312665"/>
            <a:ext cx="390818" cy="584775"/>
            <a:chOff x="5210487" y="1340290"/>
            <a:chExt cx="390818" cy="584775"/>
          </a:xfrm>
        </p:grpSpPr>
        <p:sp>
          <p:nvSpPr>
            <p:cNvPr id="19" name="椭圆 18"/>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1" name="组合 20"/>
          <p:cNvGrpSpPr/>
          <p:nvPr/>
        </p:nvGrpSpPr>
        <p:grpSpPr>
          <a:xfrm>
            <a:off x="4359836" y="3140668"/>
            <a:ext cx="411629" cy="584775"/>
            <a:chOff x="5210487" y="1340290"/>
            <a:chExt cx="411629" cy="584775"/>
          </a:xfrm>
        </p:grpSpPr>
        <p:sp>
          <p:nvSpPr>
            <p:cNvPr id="22" name="椭圆 21"/>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4" name="Freeform 18">
            <a:hlinkClick r:id="rId2"/>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prstClr val="black"/>
              </a:solidFill>
            </a:endParaRPr>
          </a:p>
        </p:txBody>
      </p:sp>
      <p:sp>
        <p:nvSpPr>
          <p:cNvPr id="25"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 </a:t>
            </a:r>
          </a:p>
        </p:txBody>
      </p:sp>
      <p:sp>
        <p:nvSpPr>
          <p:cNvPr id="26" name="矩形 25"/>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
        <p:nvSpPr>
          <p:cNvPr id="27"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75000"/>
                    <a:lumOff val="2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75000"/>
                    <a:lumOff val="25000"/>
                  </a:schemeClr>
                </a:solidFill>
                <a:latin typeface="微软雅黑" pitchFamily="34" charset="-122"/>
                <a:ea typeface="微软雅黑" panose="020B0503020204020204" pitchFamily="34" charset="-122"/>
              </a:rPr>
              <a:t>添加标题</a:t>
            </a:r>
          </a:p>
        </p:txBody>
      </p:sp>
    </p:spTree>
    <p:extLst>
      <p:ext uri="{BB962C8B-B14F-4D97-AF65-F5344CB8AC3E}">
        <p14:creationId xmlns:p14="http://schemas.microsoft.com/office/powerpoint/2010/main" val="14483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75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fltVal val="0"/>
                                          </p:val>
                                        </p:tav>
                                        <p:tav tm="100000">
                                          <p:val>
                                            <p:strVal val="#ppt_h"/>
                                          </p:val>
                                        </p:tav>
                                      </p:tavLst>
                                    </p:anim>
                                    <p:anim calcmode="lin" valueType="num">
                                      <p:cBhvr>
                                        <p:cTn id="19" dur="750" fill="hold"/>
                                        <p:tgtEl>
                                          <p:spTgt spid="8"/>
                                        </p:tgtEl>
                                        <p:attrNameLst>
                                          <p:attrName>style.rotation</p:attrName>
                                        </p:attrNameLst>
                                      </p:cBhvr>
                                      <p:tavLst>
                                        <p:tav tm="0">
                                          <p:val>
                                            <p:fltVal val="90"/>
                                          </p:val>
                                        </p:tav>
                                        <p:tav tm="100000">
                                          <p:val>
                                            <p:fltVal val="0"/>
                                          </p:val>
                                        </p:tav>
                                      </p:tavLst>
                                    </p:anim>
                                    <p:animEffect transition="in" filter="fade">
                                      <p:cBhvr>
                                        <p:cTn id="20" dur="750"/>
                                        <p:tgtEl>
                                          <p:spTgt spid="8"/>
                                        </p:tgtEl>
                                      </p:cBhvr>
                                    </p:animEffect>
                                  </p:childTnLst>
                                </p:cTn>
                              </p:par>
                              <p:par>
                                <p:cTn id="21" presetID="53" presetClass="entr" presetSubtype="16" fill="hold" grpId="0" nodeType="withEffect">
                                  <p:stCondLst>
                                    <p:cond delay="150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par>
                                <p:cTn id="26" presetID="53" presetClass="entr" presetSubtype="16" fill="hold" nodeType="withEffect">
                                  <p:stCondLst>
                                    <p:cond delay="150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3" presetClass="entr" presetSubtype="16" fill="hold" nodeType="withEffect">
                                  <p:stCondLst>
                                    <p:cond delay="1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grpId="0" nodeType="withEffect">
                                  <p:stCondLst>
                                    <p:cond delay="2000"/>
                                  </p:stCondLst>
                                  <p:childTnLst>
                                    <p:set>
                                      <p:cBhvr>
                                        <p:cTn id="42" dur="1" fill="hold">
                                          <p:stCondLst>
                                            <p:cond delay="0"/>
                                          </p:stCondLst>
                                        </p:cTn>
                                        <p:tgtEl>
                                          <p:spTgt spid="25"/>
                                        </p:tgtEl>
                                        <p:attrNameLst>
                                          <p:attrName>style.visibility</p:attrName>
                                        </p:attrNameLst>
                                      </p:cBhvr>
                                      <p:to>
                                        <p:strVal val="visible"/>
                                      </p:to>
                                    </p:set>
                                    <p:anim calcmode="lin" valueType="num">
                                      <p:cBhvr>
                                        <p:cTn id="43" dur="750" fill="hold"/>
                                        <p:tgtEl>
                                          <p:spTgt spid="25"/>
                                        </p:tgtEl>
                                        <p:attrNameLst>
                                          <p:attrName>ppt_w</p:attrName>
                                        </p:attrNameLst>
                                      </p:cBhvr>
                                      <p:tavLst>
                                        <p:tav tm="0">
                                          <p:val>
                                            <p:fltVal val="0"/>
                                          </p:val>
                                        </p:tav>
                                        <p:tav tm="100000">
                                          <p:val>
                                            <p:strVal val="#ppt_w"/>
                                          </p:val>
                                        </p:tav>
                                      </p:tavLst>
                                    </p:anim>
                                    <p:anim calcmode="lin" valueType="num">
                                      <p:cBhvr>
                                        <p:cTn id="44" dur="750" fill="hold"/>
                                        <p:tgtEl>
                                          <p:spTgt spid="25"/>
                                        </p:tgtEl>
                                        <p:attrNameLst>
                                          <p:attrName>ppt_h</p:attrName>
                                        </p:attrNameLst>
                                      </p:cBhvr>
                                      <p:tavLst>
                                        <p:tav tm="0">
                                          <p:val>
                                            <p:fltVal val="0"/>
                                          </p:val>
                                        </p:tav>
                                        <p:tav tm="100000">
                                          <p:val>
                                            <p:strVal val="#ppt_h"/>
                                          </p:val>
                                        </p:tav>
                                      </p:tavLst>
                                    </p:anim>
                                    <p:animEffect transition="in" filter="fade">
                                      <p:cBhvr>
                                        <p:cTn id="45" dur="750"/>
                                        <p:tgtEl>
                                          <p:spTgt spid="25"/>
                                        </p:tgtEl>
                                      </p:cBhvr>
                                    </p:animEffect>
                                  </p:childTnLst>
                                </p:cTn>
                              </p:par>
                              <p:par>
                                <p:cTn id="46" presetID="53" presetClass="entr" presetSubtype="16" fill="hold" grpId="0" nodeType="withEffect">
                                  <p:stCondLst>
                                    <p:cond delay="2000"/>
                                  </p:stCondLst>
                                  <p:childTnLst>
                                    <p:set>
                                      <p:cBhvr>
                                        <p:cTn id="47" dur="1" fill="hold">
                                          <p:stCondLst>
                                            <p:cond delay="0"/>
                                          </p:stCondLst>
                                        </p:cTn>
                                        <p:tgtEl>
                                          <p:spTgt spid="26"/>
                                        </p:tgtEl>
                                        <p:attrNameLst>
                                          <p:attrName>style.visibility</p:attrName>
                                        </p:attrNameLst>
                                      </p:cBhvr>
                                      <p:to>
                                        <p:strVal val="visible"/>
                                      </p:to>
                                    </p:set>
                                    <p:anim calcmode="lin" valueType="num">
                                      <p:cBhvr>
                                        <p:cTn id="48" dur="750" fill="hold"/>
                                        <p:tgtEl>
                                          <p:spTgt spid="26"/>
                                        </p:tgtEl>
                                        <p:attrNameLst>
                                          <p:attrName>ppt_w</p:attrName>
                                        </p:attrNameLst>
                                      </p:cBhvr>
                                      <p:tavLst>
                                        <p:tav tm="0">
                                          <p:val>
                                            <p:fltVal val="0"/>
                                          </p:val>
                                        </p:tav>
                                        <p:tav tm="100000">
                                          <p:val>
                                            <p:strVal val="#ppt_w"/>
                                          </p:val>
                                        </p:tav>
                                      </p:tavLst>
                                    </p:anim>
                                    <p:anim calcmode="lin" valueType="num">
                                      <p:cBhvr>
                                        <p:cTn id="49" dur="750" fill="hold"/>
                                        <p:tgtEl>
                                          <p:spTgt spid="26"/>
                                        </p:tgtEl>
                                        <p:attrNameLst>
                                          <p:attrName>ppt_h</p:attrName>
                                        </p:attrNameLst>
                                      </p:cBhvr>
                                      <p:tavLst>
                                        <p:tav tm="0">
                                          <p:val>
                                            <p:fltVal val="0"/>
                                          </p:val>
                                        </p:tav>
                                        <p:tav tm="100000">
                                          <p:val>
                                            <p:strVal val="#ppt_h"/>
                                          </p:val>
                                        </p:tav>
                                      </p:tavLst>
                                    </p:anim>
                                    <p:animEffect transition="in" filter="fade">
                                      <p:cBhvr>
                                        <p:cTn id="50" dur="750"/>
                                        <p:tgtEl>
                                          <p:spTgt spid="26"/>
                                        </p:tgtEl>
                                      </p:cBhvr>
                                    </p:animEffect>
                                  </p:childTnLst>
                                </p:cTn>
                              </p:par>
                              <p:par>
                                <p:cTn id="51" presetID="53" presetClass="entr" presetSubtype="16" fill="hold" grpId="0" nodeType="withEffect">
                                  <p:stCondLst>
                                    <p:cond delay="2000"/>
                                  </p:stCondLst>
                                  <p:childTnLst>
                                    <p:set>
                                      <p:cBhvr>
                                        <p:cTn id="52" dur="1" fill="hold">
                                          <p:stCondLst>
                                            <p:cond delay="0"/>
                                          </p:stCondLst>
                                        </p:cTn>
                                        <p:tgtEl>
                                          <p:spTgt spid="28"/>
                                        </p:tgtEl>
                                        <p:attrNameLst>
                                          <p:attrName>style.visibility</p:attrName>
                                        </p:attrNameLst>
                                      </p:cBhvr>
                                      <p:to>
                                        <p:strVal val="visible"/>
                                      </p:to>
                                    </p:set>
                                    <p:anim calcmode="lin" valueType="num">
                                      <p:cBhvr>
                                        <p:cTn id="53" dur="750" fill="hold"/>
                                        <p:tgtEl>
                                          <p:spTgt spid="28"/>
                                        </p:tgtEl>
                                        <p:attrNameLst>
                                          <p:attrName>ppt_w</p:attrName>
                                        </p:attrNameLst>
                                      </p:cBhvr>
                                      <p:tavLst>
                                        <p:tav tm="0">
                                          <p:val>
                                            <p:fltVal val="0"/>
                                          </p:val>
                                        </p:tav>
                                        <p:tav tm="100000">
                                          <p:val>
                                            <p:strVal val="#ppt_w"/>
                                          </p:val>
                                        </p:tav>
                                      </p:tavLst>
                                    </p:anim>
                                    <p:anim calcmode="lin" valueType="num">
                                      <p:cBhvr>
                                        <p:cTn id="54" dur="750" fill="hold"/>
                                        <p:tgtEl>
                                          <p:spTgt spid="28"/>
                                        </p:tgtEl>
                                        <p:attrNameLst>
                                          <p:attrName>ppt_h</p:attrName>
                                        </p:attrNameLst>
                                      </p:cBhvr>
                                      <p:tavLst>
                                        <p:tav tm="0">
                                          <p:val>
                                            <p:fltVal val="0"/>
                                          </p:val>
                                        </p:tav>
                                        <p:tav tm="100000">
                                          <p:val>
                                            <p:strVal val="#ppt_h"/>
                                          </p:val>
                                        </p:tav>
                                      </p:tavLst>
                                    </p:anim>
                                    <p:animEffect transition="in" filter="fade">
                                      <p:cBhvr>
                                        <p:cTn id="55" dur="750"/>
                                        <p:tgtEl>
                                          <p:spTgt spid="28"/>
                                        </p:tgtEl>
                                      </p:cBhvr>
                                    </p:animEffect>
                                  </p:childTnLst>
                                </p:cTn>
                              </p:par>
                              <p:par>
                                <p:cTn id="56" presetID="53" presetClass="entr" presetSubtype="16" fill="hold" grpId="0" nodeType="withEffect">
                                  <p:stCondLst>
                                    <p:cond delay="20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750" fill="hold"/>
                                        <p:tgtEl>
                                          <p:spTgt spid="13"/>
                                        </p:tgtEl>
                                        <p:attrNameLst>
                                          <p:attrName>ppt_w</p:attrName>
                                        </p:attrNameLst>
                                      </p:cBhvr>
                                      <p:tavLst>
                                        <p:tav tm="0">
                                          <p:val>
                                            <p:fltVal val="0"/>
                                          </p:val>
                                        </p:tav>
                                        <p:tav tm="100000">
                                          <p:val>
                                            <p:strVal val="#ppt_w"/>
                                          </p:val>
                                        </p:tav>
                                      </p:tavLst>
                                    </p:anim>
                                    <p:anim calcmode="lin" valueType="num">
                                      <p:cBhvr>
                                        <p:cTn id="59" dur="750" fill="hold"/>
                                        <p:tgtEl>
                                          <p:spTgt spid="13"/>
                                        </p:tgtEl>
                                        <p:attrNameLst>
                                          <p:attrName>ppt_h</p:attrName>
                                        </p:attrNameLst>
                                      </p:cBhvr>
                                      <p:tavLst>
                                        <p:tav tm="0">
                                          <p:val>
                                            <p:fltVal val="0"/>
                                          </p:val>
                                        </p:tav>
                                        <p:tav tm="100000">
                                          <p:val>
                                            <p:strVal val="#ppt_h"/>
                                          </p:val>
                                        </p:tav>
                                      </p:tavLst>
                                    </p:anim>
                                    <p:animEffect transition="in" filter="fade">
                                      <p:cBhvr>
                                        <p:cTn id="60" dur="750"/>
                                        <p:tgtEl>
                                          <p:spTgt spid="13"/>
                                        </p:tgtEl>
                                      </p:cBhvr>
                                    </p:animEffect>
                                  </p:childTnLst>
                                </p:cTn>
                              </p:par>
                              <p:par>
                                <p:cTn id="61" presetID="53" presetClass="entr" presetSubtype="16" fill="hold" grpId="0" nodeType="withEffect">
                                  <p:stCondLst>
                                    <p:cond delay="2000"/>
                                  </p:stCondLst>
                                  <p:childTnLst>
                                    <p:set>
                                      <p:cBhvr>
                                        <p:cTn id="62" dur="1" fill="hold">
                                          <p:stCondLst>
                                            <p:cond delay="0"/>
                                          </p:stCondLst>
                                        </p:cTn>
                                        <p:tgtEl>
                                          <p:spTgt spid="14"/>
                                        </p:tgtEl>
                                        <p:attrNameLst>
                                          <p:attrName>style.visibility</p:attrName>
                                        </p:attrNameLst>
                                      </p:cBhvr>
                                      <p:to>
                                        <p:strVal val="visible"/>
                                      </p:to>
                                    </p:set>
                                    <p:anim calcmode="lin" valueType="num">
                                      <p:cBhvr>
                                        <p:cTn id="63" dur="750" fill="hold"/>
                                        <p:tgtEl>
                                          <p:spTgt spid="14"/>
                                        </p:tgtEl>
                                        <p:attrNameLst>
                                          <p:attrName>ppt_w</p:attrName>
                                        </p:attrNameLst>
                                      </p:cBhvr>
                                      <p:tavLst>
                                        <p:tav tm="0">
                                          <p:val>
                                            <p:fltVal val="0"/>
                                          </p:val>
                                        </p:tav>
                                        <p:tav tm="100000">
                                          <p:val>
                                            <p:strVal val="#ppt_w"/>
                                          </p:val>
                                        </p:tav>
                                      </p:tavLst>
                                    </p:anim>
                                    <p:anim calcmode="lin" valueType="num">
                                      <p:cBhvr>
                                        <p:cTn id="64" dur="750" fill="hold"/>
                                        <p:tgtEl>
                                          <p:spTgt spid="14"/>
                                        </p:tgtEl>
                                        <p:attrNameLst>
                                          <p:attrName>ppt_h</p:attrName>
                                        </p:attrNameLst>
                                      </p:cBhvr>
                                      <p:tavLst>
                                        <p:tav tm="0">
                                          <p:val>
                                            <p:fltVal val="0"/>
                                          </p:val>
                                        </p:tav>
                                        <p:tav tm="100000">
                                          <p:val>
                                            <p:strVal val="#ppt_h"/>
                                          </p:val>
                                        </p:tav>
                                      </p:tavLst>
                                    </p:anim>
                                    <p:animEffect transition="in" filter="fade">
                                      <p:cBhvr>
                                        <p:cTn id="65" dur="750"/>
                                        <p:tgtEl>
                                          <p:spTgt spid="14"/>
                                        </p:tgtEl>
                                      </p:cBhvr>
                                    </p:animEffect>
                                  </p:childTnLst>
                                </p:cTn>
                              </p:par>
                              <p:par>
                                <p:cTn id="66" presetID="53" presetClass="entr" presetSubtype="16" fill="hold" grpId="0" nodeType="withEffect">
                                  <p:stCondLst>
                                    <p:cond delay="2000"/>
                                  </p:stCondLst>
                                  <p:childTnLst>
                                    <p:set>
                                      <p:cBhvr>
                                        <p:cTn id="67" dur="1" fill="hold">
                                          <p:stCondLst>
                                            <p:cond delay="0"/>
                                          </p:stCondLst>
                                        </p:cTn>
                                        <p:tgtEl>
                                          <p:spTgt spid="27"/>
                                        </p:tgtEl>
                                        <p:attrNameLst>
                                          <p:attrName>style.visibility</p:attrName>
                                        </p:attrNameLst>
                                      </p:cBhvr>
                                      <p:to>
                                        <p:strVal val="visible"/>
                                      </p:to>
                                    </p:set>
                                    <p:anim calcmode="lin" valueType="num">
                                      <p:cBhvr>
                                        <p:cTn id="68" dur="750" fill="hold"/>
                                        <p:tgtEl>
                                          <p:spTgt spid="27"/>
                                        </p:tgtEl>
                                        <p:attrNameLst>
                                          <p:attrName>ppt_w</p:attrName>
                                        </p:attrNameLst>
                                      </p:cBhvr>
                                      <p:tavLst>
                                        <p:tav tm="0">
                                          <p:val>
                                            <p:fltVal val="0"/>
                                          </p:val>
                                        </p:tav>
                                        <p:tav tm="100000">
                                          <p:val>
                                            <p:strVal val="#ppt_w"/>
                                          </p:val>
                                        </p:tav>
                                      </p:tavLst>
                                    </p:anim>
                                    <p:anim calcmode="lin" valueType="num">
                                      <p:cBhvr>
                                        <p:cTn id="69" dur="750" fill="hold"/>
                                        <p:tgtEl>
                                          <p:spTgt spid="27"/>
                                        </p:tgtEl>
                                        <p:attrNameLst>
                                          <p:attrName>ppt_h</p:attrName>
                                        </p:attrNameLst>
                                      </p:cBhvr>
                                      <p:tavLst>
                                        <p:tav tm="0">
                                          <p:val>
                                            <p:fltVal val="0"/>
                                          </p:val>
                                        </p:tav>
                                        <p:tav tm="100000">
                                          <p:val>
                                            <p:strVal val="#ppt_h"/>
                                          </p:val>
                                        </p:tav>
                                      </p:tavLst>
                                    </p:anim>
                                    <p:animEffect transition="in" filter="fade">
                                      <p:cBhvr>
                                        <p:cTn id="70"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24" grpId="0" animBg="1"/>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noEditPoints="1"/>
          </p:cNvSpPr>
          <p:nvPr/>
        </p:nvSpPr>
        <p:spPr bwMode="auto">
          <a:xfrm>
            <a:off x="4343400" y="1158093"/>
            <a:ext cx="457200" cy="593986"/>
          </a:xfrm>
          <a:custGeom>
            <a:avLst/>
            <a:gdLst>
              <a:gd name="T0" fmla="*/ 891 w 1347"/>
              <a:gd name="T1" fmla="*/ 639 h 1750"/>
              <a:gd name="T2" fmla="*/ 673 w 1347"/>
              <a:gd name="T3" fmla="*/ 728 h 1750"/>
              <a:gd name="T4" fmla="*/ 555 w 1347"/>
              <a:gd name="T5" fmla="*/ 706 h 1750"/>
              <a:gd name="T6" fmla="*/ 456 w 1347"/>
              <a:gd name="T7" fmla="*/ 639 h 1750"/>
              <a:gd name="T8" fmla="*/ 398 w 1347"/>
              <a:gd name="T9" fmla="*/ 639 h 1750"/>
              <a:gd name="T10" fmla="*/ 397 w 1347"/>
              <a:gd name="T11" fmla="*/ 696 h 1750"/>
              <a:gd name="T12" fmla="*/ 525 w 1347"/>
              <a:gd name="T13" fmla="*/ 781 h 1750"/>
              <a:gd name="T14" fmla="*/ 673 w 1347"/>
              <a:gd name="T15" fmla="*/ 810 h 1750"/>
              <a:gd name="T16" fmla="*/ 949 w 1347"/>
              <a:gd name="T17" fmla="*/ 696 h 1750"/>
              <a:gd name="T18" fmla="*/ 949 w 1347"/>
              <a:gd name="T19" fmla="*/ 639 h 1750"/>
              <a:gd name="T20" fmla="*/ 891 w 1347"/>
              <a:gd name="T21" fmla="*/ 639 h 1750"/>
              <a:gd name="T22" fmla="*/ 987 w 1347"/>
              <a:gd name="T23" fmla="*/ 1525 h 1750"/>
              <a:gd name="T24" fmla="*/ 987 w 1347"/>
              <a:gd name="T25" fmla="*/ 1525 h 1750"/>
              <a:gd name="T26" fmla="*/ 360 w 1347"/>
              <a:gd name="T27" fmla="*/ 1525 h 1750"/>
              <a:gd name="T28" fmla="*/ 318 w 1347"/>
              <a:gd name="T29" fmla="*/ 1566 h 1750"/>
              <a:gd name="T30" fmla="*/ 360 w 1347"/>
              <a:gd name="T31" fmla="*/ 1607 h 1750"/>
              <a:gd name="T32" fmla="*/ 987 w 1347"/>
              <a:gd name="T33" fmla="*/ 1607 h 1750"/>
              <a:gd name="T34" fmla="*/ 1027 w 1347"/>
              <a:gd name="T35" fmla="*/ 1566 h 1750"/>
              <a:gd name="T36" fmla="*/ 987 w 1347"/>
              <a:gd name="T37" fmla="*/ 1525 h 1750"/>
              <a:gd name="T38" fmla="*/ 1347 w 1347"/>
              <a:gd name="T39" fmla="*/ 674 h 1750"/>
              <a:gd name="T40" fmla="*/ 1347 w 1347"/>
              <a:gd name="T41" fmla="*/ 674 h 1750"/>
              <a:gd name="T42" fmla="*/ 1149 w 1347"/>
              <a:gd name="T43" fmla="*/ 198 h 1750"/>
              <a:gd name="T44" fmla="*/ 673 w 1347"/>
              <a:gd name="T45" fmla="*/ 0 h 1750"/>
              <a:gd name="T46" fmla="*/ 197 w 1347"/>
              <a:gd name="T47" fmla="*/ 198 h 1750"/>
              <a:gd name="T48" fmla="*/ 0 w 1347"/>
              <a:gd name="T49" fmla="*/ 674 h 1750"/>
              <a:gd name="T50" fmla="*/ 86 w 1347"/>
              <a:gd name="T51" fmla="*/ 1005 h 1750"/>
              <a:gd name="T52" fmla="*/ 292 w 1347"/>
              <a:gd name="T53" fmla="*/ 1229 h 1750"/>
              <a:gd name="T54" fmla="*/ 292 w 1347"/>
              <a:gd name="T55" fmla="*/ 1418 h 1750"/>
              <a:gd name="T56" fmla="*/ 360 w 1347"/>
              <a:gd name="T57" fmla="*/ 1487 h 1750"/>
              <a:gd name="T58" fmla="*/ 987 w 1347"/>
              <a:gd name="T59" fmla="*/ 1487 h 1750"/>
              <a:gd name="T60" fmla="*/ 1055 w 1347"/>
              <a:gd name="T61" fmla="*/ 1418 h 1750"/>
              <a:gd name="T62" fmla="*/ 1055 w 1347"/>
              <a:gd name="T63" fmla="*/ 1229 h 1750"/>
              <a:gd name="T64" fmla="*/ 1260 w 1347"/>
              <a:gd name="T65" fmla="*/ 1005 h 1750"/>
              <a:gd name="T66" fmla="*/ 1347 w 1347"/>
              <a:gd name="T67" fmla="*/ 674 h 1750"/>
              <a:gd name="T68" fmla="*/ 1142 w 1347"/>
              <a:gd name="T69" fmla="*/ 938 h 1750"/>
              <a:gd name="T70" fmla="*/ 1142 w 1347"/>
              <a:gd name="T71" fmla="*/ 938 h 1750"/>
              <a:gd name="T72" fmla="*/ 1141 w 1347"/>
              <a:gd name="T73" fmla="*/ 938 h 1750"/>
              <a:gd name="T74" fmla="*/ 951 w 1347"/>
              <a:gd name="T75" fmla="*/ 1135 h 1750"/>
              <a:gd name="T76" fmla="*/ 919 w 1347"/>
              <a:gd name="T77" fmla="*/ 1193 h 1750"/>
              <a:gd name="T78" fmla="*/ 918 w 1347"/>
              <a:gd name="T79" fmla="*/ 1193 h 1750"/>
              <a:gd name="T80" fmla="*/ 918 w 1347"/>
              <a:gd name="T81" fmla="*/ 1350 h 1750"/>
              <a:gd name="T82" fmla="*/ 429 w 1347"/>
              <a:gd name="T83" fmla="*/ 1350 h 1750"/>
              <a:gd name="T84" fmla="*/ 429 w 1347"/>
              <a:gd name="T85" fmla="*/ 1193 h 1750"/>
              <a:gd name="T86" fmla="*/ 389 w 1347"/>
              <a:gd name="T87" fmla="*/ 1132 h 1750"/>
              <a:gd name="T88" fmla="*/ 205 w 1347"/>
              <a:gd name="T89" fmla="*/ 938 h 1750"/>
              <a:gd name="T90" fmla="*/ 136 w 1347"/>
              <a:gd name="T91" fmla="*/ 674 h 1750"/>
              <a:gd name="T92" fmla="*/ 294 w 1347"/>
              <a:gd name="T93" fmla="*/ 295 h 1750"/>
              <a:gd name="T94" fmla="*/ 673 w 1347"/>
              <a:gd name="T95" fmla="*/ 137 h 1750"/>
              <a:gd name="T96" fmla="*/ 1053 w 1347"/>
              <a:gd name="T97" fmla="*/ 295 h 1750"/>
              <a:gd name="T98" fmla="*/ 1210 w 1347"/>
              <a:gd name="T99" fmla="*/ 674 h 1750"/>
              <a:gd name="T100" fmla="*/ 1142 w 1347"/>
              <a:gd name="T101" fmla="*/ 938 h 1750"/>
              <a:gd name="T102" fmla="*/ 855 w 1347"/>
              <a:gd name="T103" fmla="*/ 1668 h 1750"/>
              <a:gd name="T104" fmla="*/ 855 w 1347"/>
              <a:gd name="T105" fmla="*/ 1668 h 1750"/>
              <a:gd name="T106" fmla="*/ 492 w 1347"/>
              <a:gd name="T107" fmla="*/ 1668 h 1750"/>
              <a:gd name="T108" fmla="*/ 450 w 1347"/>
              <a:gd name="T109" fmla="*/ 1709 h 1750"/>
              <a:gd name="T110" fmla="*/ 492 w 1347"/>
              <a:gd name="T111" fmla="*/ 1750 h 1750"/>
              <a:gd name="T112" fmla="*/ 855 w 1347"/>
              <a:gd name="T113" fmla="*/ 1750 h 1750"/>
              <a:gd name="T114" fmla="*/ 896 w 1347"/>
              <a:gd name="T115" fmla="*/ 1709 h 1750"/>
              <a:gd name="T116" fmla="*/ 855 w 1347"/>
              <a:gd name="T117" fmla="*/ 1668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7" h="1750">
                <a:moveTo>
                  <a:pt x="891" y="639"/>
                </a:moveTo>
                <a:cubicBezTo>
                  <a:pt x="836" y="694"/>
                  <a:pt x="758" y="728"/>
                  <a:pt x="673" y="728"/>
                </a:cubicBezTo>
                <a:cubicBezTo>
                  <a:pt x="631" y="728"/>
                  <a:pt x="591" y="720"/>
                  <a:pt x="555" y="706"/>
                </a:cubicBezTo>
                <a:cubicBezTo>
                  <a:pt x="517" y="691"/>
                  <a:pt x="484" y="667"/>
                  <a:pt x="456" y="639"/>
                </a:cubicBezTo>
                <a:cubicBezTo>
                  <a:pt x="440" y="623"/>
                  <a:pt x="413" y="623"/>
                  <a:pt x="398" y="639"/>
                </a:cubicBezTo>
                <a:cubicBezTo>
                  <a:pt x="382" y="655"/>
                  <a:pt x="382" y="681"/>
                  <a:pt x="397" y="696"/>
                </a:cubicBezTo>
                <a:cubicBezTo>
                  <a:pt x="433" y="732"/>
                  <a:pt x="477" y="761"/>
                  <a:pt x="525" y="781"/>
                </a:cubicBezTo>
                <a:cubicBezTo>
                  <a:pt x="570" y="800"/>
                  <a:pt x="621" y="810"/>
                  <a:pt x="673" y="810"/>
                </a:cubicBezTo>
                <a:cubicBezTo>
                  <a:pt x="781" y="810"/>
                  <a:pt x="878" y="767"/>
                  <a:pt x="949" y="696"/>
                </a:cubicBezTo>
                <a:cubicBezTo>
                  <a:pt x="965" y="681"/>
                  <a:pt x="965" y="655"/>
                  <a:pt x="949" y="639"/>
                </a:cubicBezTo>
                <a:cubicBezTo>
                  <a:pt x="933" y="623"/>
                  <a:pt x="907" y="623"/>
                  <a:pt x="891" y="639"/>
                </a:cubicBezTo>
                <a:close/>
                <a:moveTo>
                  <a:pt x="987" y="1525"/>
                </a:moveTo>
                <a:cubicBezTo>
                  <a:pt x="987" y="1525"/>
                  <a:pt x="987" y="1525"/>
                  <a:pt x="987" y="1525"/>
                </a:cubicBezTo>
                <a:cubicBezTo>
                  <a:pt x="360" y="1525"/>
                  <a:pt x="360" y="1525"/>
                  <a:pt x="360" y="1525"/>
                </a:cubicBezTo>
                <a:cubicBezTo>
                  <a:pt x="337" y="1525"/>
                  <a:pt x="318" y="1544"/>
                  <a:pt x="318" y="1566"/>
                </a:cubicBezTo>
                <a:cubicBezTo>
                  <a:pt x="318" y="1589"/>
                  <a:pt x="337" y="1607"/>
                  <a:pt x="360" y="1607"/>
                </a:cubicBezTo>
                <a:cubicBezTo>
                  <a:pt x="987" y="1607"/>
                  <a:pt x="987" y="1607"/>
                  <a:pt x="987" y="1607"/>
                </a:cubicBezTo>
                <a:cubicBezTo>
                  <a:pt x="1009" y="1607"/>
                  <a:pt x="1027" y="1589"/>
                  <a:pt x="1027" y="1566"/>
                </a:cubicBezTo>
                <a:cubicBezTo>
                  <a:pt x="1027" y="1544"/>
                  <a:pt x="1009" y="1525"/>
                  <a:pt x="987" y="1525"/>
                </a:cubicBezTo>
                <a:close/>
                <a:moveTo>
                  <a:pt x="1347" y="674"/>
                </a:moveTo>
                <a:cubicBezTo>
                  <a:pt x="1347" y="674"/>
                  <a:pt x="1347" y="674"/>
                  <a:pt x="1347" y="674"/>
                </a:cubicBezTo>
                <a:cubicBezTo>
                  <a:pt x="1347" y="488"/>
                  <a:pt x="1272" y="320"/>
                  <a:pt x="1149" y="198"/>
                </a:cubicBezTo>
                <a:cubicBezTo>
                  <a:pt x="1027" y="76"/>
                  <a:pt x="859" y="0"/>
                  <a:pt x="673" y="0"/>
                </a:cubicBezTo>
                <a:cubicBezTo>
                  <a:pt x="488" y="0"/>
                  <a:pt x="318" y="76"/>
                  <a:pt x="197" y="198"/>
                </a:cubicBezTo>
                <a:cubicBezTo>
                  <a:pt x="75" y="320"/>
                  <a:pt x="0" y="488"/>
                  <a:pt x="0" y="674"/>
                </a:cubicBezTo>
                <a:cubicBezTo>
                  <a:pt x="0" y="794"/>
                  <a:pt x="31" y="907"/>
                  <a:pt x="86" y="1005"/>
                </a:cubicBezTo>
                <a:cubicBezTo>
                  <a:pt x="138" y="1094"/>
                  <a:pt x="207" y="1171"/>
                  <a:pt x="292" y="1229"/>
                </a:cubicBezTo>
                <a:cubicBezTo>
                  <a:pt x="292" y="1418"/>
                  <a:pt x="292" y="1418"/>
                  <a:pt x="292" y="1418"/>
                </a:cubicBezTo>
                <a:cubicBezTo>
                  <a:pt x="292" y="1456"/>
                  <a:pt x="322" y="1487"/>
                  <a:pt x="360" y="1487"/>
                </a:cubicBezTo>
                <a:cubicBezTo>
                  <a:pt x="987" y="1487"/>
                  <a:pt x="987" y="1487"/>
                  <a:pt x="987" y="1487"/>
                </a:cubicBezTo>
                <a:cubicBezTo>
                  <a:pt x="1025" y="1487"/>
                  <a:pt x="1055" y="1456"/>
                  <a:pt x="1055" y="1418"/>
                </a:cubicBezTo>
                <a:cubicBezTo>
                  <a:pt x="1055" y="1229"/>
                  <a:pt x="1055" y="1229"/>
                  <a:pt x="1055" y="1229"/>
                </a:cubicBezTo>
                <a:cubicBezTo>
                  <a:pt x="1140" y="1171"/>
                  <a:pt x="1210" y="1094"/>
                  <a:pt x="1260" y="1005"/>
                </a:cubicBezTo>
                <a:cubicBezTo>
                  <a:pt x="1316" y="906"/>
                  <a:pt x="1347" y="794"/>
                  <a:pt x="1347" y="674"/>
                </a:cubicBezTo>
                <a:close/>
                <a:moveTo>
                  <a:pt x="1142" y="938"/>
                </a:moveTo>
                <a:cubicBezTo>
                  <a:pt x="1142" y="938"/>
                  <a:pt x="1142" y="938"/>
                  <a:pt x="1142" y="938"/>
                </a:cubicBezTo>
                <a:cubicBezTo>
                  <a:pt x="1141" y="938"/>
                  <a:pt x="1141" y="938"/>
                  <a:pt x="1141" y="938"/>
                </a:cubicBezTo>
                <a:cubicBezTo>
                  <a:pt x="1096" y="1019"/>
                  <a:pt x="1030" y="1087"/>
                  <a:pt x="951" y="1135"/>
                </a:cubicBezTo>
                <a:cubicBezTo>
                  <a:pt x="931" y="1147"/>
                  <a:pt x="919" y="1170"/>
                  <a:pt x="919" y="1193"/>
                </a:cubicBezTo>
                <a:cubicBezTo>
                  <a:pt x="918" y="1193"/>
                  <a:pt x="918" y="1193"/>
                  <a:pt x="918" y="1193"/>
                </a:cubicBezTo>
                <a:cubicBezTo>
                  <a:pt x="918" y="1350"/>
                  <a:pt x="918" y="1350"/>
                  <a:pt x="918" y="1350"/>
                </a:cubicBezTo>
                <a:cubicBezTo>
                  <a:pt x="429" y="1350"/>
                  <a:pt x="429" y="1350"/>
                  <a:pt x="429" y="1350"/>
                </a:cubicBezTo>
                <a:cubicBezTo>
                  <a:pt x="429" y="1193"/>
                  <a:pt x="429" y="1193"/>
                  <a:pt x="429" y="1193"/>
                </a:cubicBezTo>
                <a:cubicBezTo>
                  <a:pt x="429" y="1165"/>
                  <a:pt x="413" y="1142"/>
                  <a:pt x="389" y="1132"/>
                </a:cubicBezTo>
                <a:cubicBezTo>
                  <a:pt x="313" y="1083"/>
                  <a:pt x="249" y="1017"/>
                  <a:pt x="205" y="938"/>
                </a:cubicBezTo>
                <a:cubicBezTo>
                  <a:pt x="161" y="860"/>
                  <a:pt x="136" y="770"/>
                  <a:pt x="136" y="674"/>
                </a:cubicBezTo>
                <a:cubicBezTo>
                  <a:pt x="136" y="527"/>
                  <a:pt x="197" y="392"/>
                  <a:pt x="294" y="295"/>
                </a:cubicBezTo>
                <a:cubicBezTo>
                  <a:pt x="390" y="197"/>
                  <a:pt x="526" y="137"/>
                  <a:pt x="673" y="137"/>
                </a:cubicBezTo>
                <a:cubicBezTo>
                  <a:pt x="821" y="137"/>
                  <a:pt x="956" y="197"/>
                  <a:pt x="1053" y="295"/>
                </a:cubicBezTo>
                <a:cubicBezTo>
                  <a:pt x="1150" y="392"/>
                  <a:pt x="1210" y="527"/>
                  <a:pt x="1210" y="674"/>
                </a:cubicBezTo>
                <a:cubicBezTo>
                  <a:pt x="1210" y="771"/>
                  <a:pt x="1186" y="861"/>
                  <a:pt x="1142" y="938"/>
                </a:cubicBezTo>
                <a:close/>
                <a:moveTo>
                  <a:pt x="855" y="1668"/>
                </a:moveTo>
                <a:cubicBezTo>
                  <a:pt x="855" y="1668"/>
                  <a:pt x="855" y="1668"/>
                  <a:pt x="855" y="1668"/>
                </a:cubicBezTo>
                <a:cubicBezTo>
                  <a:pt x="492" y="1668"/>
                  <a:pt x="492" y="1668"/>
                  <a:pt x="492" y="1668"/>
                </a:cubicBezTo>
                <a:cubicBezTo>
                  <a:pt x="469" y="1668"/>
                  <a:pt x="450" y="1686"/>
                  <a:pt x="450" y="1709"/>
                </a:cubicBezTo>
                <a:cubicBezTo>
                  <a:pt x="450" y="1731"/>
                  <a:pt x="469" y="1750"/>
                  <a:pt x="492" y="1750"/>
                </a:cubicBezTo>
                <a:cubicBezTo>
                  <a:pt x="855" y="1750"/>
                  <a:pt x="855" y="1750"/>
                  <a:pt x="855" y="1750"/>
                </a:cubicBezTo>
                <a:cubicBezTo>
                  <a:pt x="877" y="1750"/>
                  <a:pt x="896" y="1731"/>
                  <a:pt x="896" y="1709"/>
                </a:cubicBezTo>
                <a:cubicBezTo>
                  <a:pt x="896" y="1686"/>
                  <a:pt x="877" y="1668"/>
                  <a:pt x="855" y="166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5" name="TextBox 21"/>
          <p:cNvSpPr txBox="1"/>
          <p:nvPr/>
        </p:nvSpPr>
        <p:spPr>
          <a:xfrm>
            <a:off x="1475656" y="2088545"/>
            <a:ext cx="6192688" cy="707886"/>
          </a:xfrm>
          <a:prstGeom prst="rect">
            <a:avLst/>
          </a:prstGeom>
          <a:noFill/>
        </p:spPr>
        <p:txBody>
          <a:bodyPr wrap="square" rtlCol="0">
            <a:spAutoFit/>
          </a:bodyPr>
          <a:lstStyle/>
          <a:p>
            <a:pPr algn="dist"/>
            <a:r>
              <a:rPr lang="zh-CN" altLang="en-US" sz="4000" dirty="0" smtClean="0">
                <a:ln w="6350">
                  <a:noFill/>
                </a:ln>
                <a:solidFill>
                  <a:schemeClr val="bg1">
                    <a:lumMod val="50000"/>
                  </a:schemeClr>
                </a:solidFill>
                <a:latin typeface="微软雅黑" pitchFamily="34" charset="-122"/>
                <a:ea typeface="微软雅黑" pitchFamily="34" charset="-122"/>
              </a:rPr>
              <a:t>演示完毕，谢谢观看</a:t>
            </a:r>
            <a:endParaRPr lang="zh-CN" altLang="en-US" sz="4000" dirty="0">
              <a:ln w="6350">
                <a:noFill/>
              </a:ln>
              <a:solidFill>
                <a:schemeClr val="bg1">
                  <a:lumMod val="50000"/>
                </a:schemeClr>
              </a:solidFill>
              <a:latin typeface="微软雅黑" pitchFamily="34" charset="-122"/>
              <a:ea typeface="微软雅黑" pitchFamily="34" charset="-122"/>
            </a:endParaRPr>
          </a:p>
        </p:txBody>
      </p:sp>
      <p:sp>
        <p:nvSpPr>
          <p:cNvPr id="6" name="圆角矩形 5"/>
          <p:cNvSpPr/>
          <p:nvPr/>
        </p:nvSpPr>
        <p:spPr>
          <a:xfrm>
            <a:off x="2286000" y="3154938"/>
            <a:ext cx="4573568" cy="246221"/>
          </a:xfrm>
          <a:prstGeom prst="roundRect">
            <a:avLst>
              <a:gd name="adj"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itchFamily="34" charset="0"/>
              <a:buNone/>
            </a:pPr>
            <a:r>
              <a:rPr lang="en-US" altLang="zh-CN" sz="1000" dirty="0">
                <a:solidFill>
                  <a:schemeClr val="bg1">
                    <a:lumMod val="50000"/>
                  </a:schemeClr>
                </a:solidFill>
              </a:rPr>
              <a:t>THESIS DEFENSE POWERPOINT TEMPLATE</a:t>
            </a:r>
            <a:endParaRPr lang="zh-CN" altLang="en-US" sz="1000" dirty="0">
              <a:solidFill>
                <a:schemeClr val="bg1">
                  <a:lumMod val="50000"/>
                </a:schemeClr>
              </a:solidFill>
            </a:endParaRPr>
          </a:p>
        </p:txBody>
      </p:sp>
      <p:grpSp>
        <p:nvGrpSpPr>
          <p:cNvPr id="7" name="组合 6"/>
          <p:cNvGrpSpPr/>
          <p:nvPr/>
        </p:nvGrpSpPr>
        <p:grpSpPr>
          <a:xfrm>
            <a:off x="3069081" y="4183426"/>
            <a:ext cx="174306" cy="174304"/>
            <a:chOff x="801291" y="3535885"/>
            <a:chExt cx="219347" cy="219347"/>
          </a:xfrm>
        </p:grpSpPr>
        <p:sp>
          <p:nvSpPr>
            <p:cNvPr id="8" name="Oval 10"/>
            <p:cNvSpPr>
              <a:spLocks noChangeArrowheads="1"/>
            </p:cNvSpPr>
            <p:nvPr/>
          </p:nvSpPr>
          <p:spPr bwMode="auto">
            <a:xfrm>
              <a:off x="801291" y="3535885"/>
              <a:ext cx="219347" cy="219347"/>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grpSp>
          <p:nvGrpSpPr>
            <p:cNvPr id="9" name="组合 8"/>
            <p:cNvGrpSpPr/>
            <p:nvPr/>
          </p:nvGrpSpPr>
          <p:grpSpPr>
            <a:xfrm>
              <a:off x="860980" y="3583766"/>
              <a:ext cx="100336" cy="114060"/>
              <a:chOff x="860980" y="3583766"/>
              <a:chExt cx="100336" cy="114060"/>
            </a:xfrm>
          </p:grpSpPr>
          <p:sp>
            <p:nvSpPr>
              <p:cNvPr id="1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sp>
            <p:nvSpPr>
              <p:cNvPr id="1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rgbClr val="FFFF00"/>
                  </a:solidFill>
                  <a:latin typeface="微软雅黑" pitchFamily="34" charset="-122"/>
                  <a:ea typeface="微软雅黑" pitchFamily="34" charset="-122"/>
                </a:endParaRPr>
              </a:p>
            </p:txBody>
          </p:sp>
        </p:grpSp>
      </p:grpSp>
      <p:grpSp>
        <p:nvGrpSpPr>
          <p:cNvPr id="12" name="Group 14"/>
          <p:cNvGrpSpPr/>
          <p:nvPr/>
        </p:nvGrpSpPr>
        <p:grpSpPr bwMode="auto">
          <a:xfrm>
            <a:off x="4813893" y="4183426"/>
            <a:ext cx="174306" cy="174304"/>
            <a:chOff x="4248" y="3024"/>
            <a:chExt cx="600" cy="599"/>
          </a:xfrm>
        </p:grpSpPr>
        <p:sp>
          <p:nvSpPr>
            <p:cNvPr id="13" name="Oval 15"/>
            <p:cNvSpPr>
              <a:spLocks noChangeArrowheads="1"/>
            </p:cNvSpPr>
            <p:nvPr/>
          </p:nvSpPr>
          <p:spPr bwMode="auto">
            <a:xfrm>
              <a:off x="4248" y="3024"/>
              <a:ext cx="600" cy="599"/>
            </a:xfrm>
            <a:prstGeom prst="ellips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grpSp>
          <p:nvGrpSpPr>
            <p:cNvPr id="14" name="Group 16"/>
            <p:cNvGrpSpPr/>
            <p:nvPr/>
          </p:nvGrpSpPr>
          <p:grpSpPr bwMode="auto">
            <a:xfrm>
              <a:off x="4441" y="3144"/>
              <a:ext cx="215" cy="345"/>
              <a:chOff x="4441" y="3144"/>
              <a:chExt cx="215" cy="345"/>
            </a:xfrm>
          </p:grpSpPr>
          <p:sp>
            <p:nvSpPr>
              <p:cNvPr id="1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sp>
            <p:nvSpPr>
              <p:cNvPr id="16"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tx1">
                      <a:lumMod val="65000"/>
                      <a:lumOff val="35000"/>
                    </a:schemeClr>
                  </a:solidFill>
                  <a:latin typeface="微软雅黑" pitchFamily="34" charset="-122"/>
                  <a:ea typeface="微软雅黑" pitchFamily="34" charset="-122"/>
                </a:endParaRPr>
              </a:p>
            </p:txBody>
          </p:sp>
        </p:grpSp>
      </p:grpSp>
      <p:sp>
        <p:nvSpPr>
          <p:cNvPr id="17" name="Text Box 19"/>
          <p:cNvSpPr txBox="1">
            <a:spLocks noChangeArrowheads="1"/>
          </p:cNvSpPr>
          <p:nvPr/>
        </p:nvSpPr>
        <p:spPr bwMode="auto">
          <a:xfrm>
            <a:off x="3256382" y="4132079"/>
            <a:ext cx="139653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tx1">
                    <a:lumMod val="65000"/>
                    <a:lumOff val="35000"/>
                  </a:schemeClr>
                </a:solidFill>
                <a:latin typeface="微软雅黑" pitchFamily="34" charset="-122"/>
                <a:ea typeface="微软雅黑" pitchFamily="34" charset="-122"/>
              </a:rPr>
              <a:t>指导老师</a:t>
            </a:r>
            <a:r>
              <a:rPr lang="zh-CN" altLang="en-US" sz="1050" dirty="0" smtClean="0">
                <a:solidFill>
                  <a:schemeClr val="tx1">
                    <a:lumMod val="65000"/>
                    <a:lumOff val="35000"/>
                  </a:schemeClr>
                </a:solidFill>
                <a:latin typeface="微软雅黑" pitchFamily="34" charset="-122"/>
                <a:ea typeface="微软雅黑" pitchFamily="34" charset="-122"/>
              </a:rPr>
              <a:t>：</a:t>
            </a:r>
            <a:r>
              <a:rPr lang="zh-CN" altLang="en-US" sz="1050" dirty="0">
                <a:solidFill>
                  <a:schemeClr val="tx1">
                    <a:lumMod val="65000"/>
                    <a:lumOff val="35000"/>
                  </a:schemeClr>
                </a:solidFill>
                <a:latin typeface="微软雅黑" pitchFamily="34" charset="-122"/>
                <a:ea typeface="微软雅黑" pitchFamily="34" charset="-122"/>
              </a:rPr>
              <a:t>野</a:t>
            </a:r>
            <a:r>
              <a:rPr lang="zh-CN" altLang="en-US" sz="1050" dirty="0" smtClean="0">
                <a:solidFill>
                  <a:schemeClr val="tx1">
                    <a:lumMod val="65000"/>
                    <a:lumOff val="35000"/>
                  </a:schemeClr>
                </a:solidFill>
                <a:latin typeface="微软雅黑" pitchFamily="34" charset="-122"/>
                <a:ea typeface="微软雅黑" pitchFamily="34" charset="-122"/>
              </a:rPr>
              <a:t>望教育</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8" name="Text Box 20"/>
          <p:cNvSpPr txBox="1">
            <a:spLocks noChangeArrowheads="1"/>
          </p:cNvSpPr>
          <p:nvPr/>
        </p:nvSpPr>
        <p:spPr bwMode="auto">
          <a:xfrm>
            <a:off x="5017069" y="4132079"/>
            <a:ext cx="992579"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tx1">
                    <a:lumMod val="65000"/>
                    <a:lumOff val="35000"/>
                  </a:schemeClr>
                </a:solidFill>
                <a:latin typeface="微软雅黑" pitchFamily="34" charset="-122"/>
                <a:ea typeface="微软雅黑" pitchFamily="34" charset="-122"/>
              </a:rPr>
              <a:t>答辩</a:t>
            </a:r>
            <a:r>
              <a:rPr lang="zh-CN" altLang="en-US" sz="1050">
                <a:solidFill>
                  <a:schemeClr val="tx1">
                    <a:lumMod val="65000"/>
                    <a:lumOff val="35000"/>
                  </a:schemeClr>
                </a:solidFill>
                <a:latin typeface="微软雅黑" pitchFamily="34" charset="-122"/>
                <a:ea typeface="微软雅黑" pitchFamily="34" charset="-122"/>
              </a:rPr>
              <a:t>人</a:t>
            </a:r>
            <a:r>
              <a:rPr lang="zh-CN" altLang="en-US" sz="1050" smtClean="0">
                <a:solidFill>
                  <a:schemeClr val="tx1">
                    <a:lumMod val="65000"/>
                    <a:lumOff val="35000"/>
                  </a:schemeClr>
                </a:solidFill>
                <a:latin typeface="微软雅黑" pitchFamily="34" charset="-122"/>
                <a:ea typeface="微软雅黑" pitchFamily="34" charset="-122"/>
              </a:rPr>
              <a:t>：</a:t>
            </a:r>
            <a:r>
              <a:rPr lang="zh-CN" altLang="en-US" sz="1050">
                <a:solidFill>
                  <a:schemeClr val="tx1">
                    <a:lumMod val="65000"/>
                    <a:lumOff val="35000"/>
                  </a:schemeClr>
                </a:solidFill>
                <a:latin typeface="微软雅黑" pitchFamily="34" charset="-122"/>
                <a:ea typeface="微软雅黑" pitchFamily="34" charset="-122"/>
              </a:rPr>
              <a:t>小野</a:t>
            </a:r>
            <a:endParaRPr lang="en-US" altLang="zh-CN" sz="1050" dirty="0">
              <a:solidFill>
                <a:schemeClr val="tx1">
                  <a:lumMod val="65000"/>
                  <a:lumOff val="35000"/>
                </a:schemeClr>
              </a:solidFill>
              <a:latin typeface="微软雅黑" pitchFamily="34" charset="-122"/>
              <a:ea typeface="微软雅黑" pitchFamily="34" charset="-122"/>
            </a:endParaRPr>
          </a:p>
        </p:txBody>
      </p:sp>
      <p:grpSp>
        <p:nvGrpSpPr>
          <p:cNvPr id="19" name="组合 18"/>
          <p:cNvGrpSpPr/>
          <p:nvPr/>
        </p:nvGrpSpPr>
        <p:grpSpPr>
          <a:xfrm>
            <a:off x="0" y="2946544"/>
            <a:ext cx="9144000" cy="54006"/>
            <a:chOff x="2190216" y="0"/>
            <a:chExt cx="7128792" cy="108012"/>
          </a:xfrm>
        </p:grpSpPr>
        <p:sp>
          <p:nvSpPr>
            <p:cNvPr id="20" name="矩形 19"/>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21386951"/>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8" presetClass="entr" presetSubtype="0" accel="50000" fill="hold" grpId="0" nodeType="clickEffect">
                                  <p:stCondLst>
                                    <p:cond delay="0"/>
                                  </p:stCondLst>
                                  <p:iterate type="lt">
                                    <p:tmPct val="50000"/>
                                  </p:iterate>
                                  <p:childTnLst>
                                    <p:set>
                                      <p:cBhvr>
                                        <p:cTn id="11" dur="1" fill="hold">
                                          <p:stCondLst>
                                            <p:cond delay="0"/>
                                          </p:stCondLst>
                                        </p:cTn>
                                        <p:tgtEl>
                                          <p:spTgt spid="5"/>
                                        </p:tgtEl>
                                        <p:attrNameLst>
                                          <p:attrName>style.visibility</p:attrName>
                                        </p:attrNameLst>
                                      </p:cBhvr>
                                      <p:to>
                                        <p:strVal val="visible"/>
                                      </p:to>
                                    </p:set>
                                    <p:set>
                                      <p:cBhvr>
                                        <p:cTn id="12" dur="455" fill="hold">
                                          <p:stCondLst>
                                            <p:cond delay="0"/>
                                          </p:stCondLst>
                                        </p:cTn>
                                        <p:tgtEl>
                                          <p:spTgt spid="5"/>
                                        </p:tgtEl>
                                        <p:attrNameLst>
                                          <p:attrName>style.rotation</p:attrName>
                                        </p:attrNameLst>
                                      </p:cBhvr>
                                      <p:to>
                                        <p:strVal val="-45.0"/>
                                      </p:to>
                                    </p:set>
                                    <p:anim calcmode="lin" valueType="num">
                                      <p:cBhvr>
                                        <p:cTn id="13" dur="455" fill="hold">
                                          <p:stCondLst>
                                            <p:cond delay="455"/>
                                          </p:stCondLst>
                                        </p:cTn>
                                        <p:tgtEl>
                                          <p:spTgt spid="5"/>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5"/>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5"/>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5"/>
                                        </p:tgtEl>
                                        <p:attrNameLst>
                                          <p:attrName>ppt_y</p:attrName>
                                        </p:attrNameLst>
                                      </p:cBhvr>
                                      <p:tavLst>
                                        <p:tav tm="0">
                                          <p:val>
                                            <p:strVal val="#ppt_y-(0.354*#ppt_w-0.172*#ppt_h)"/>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73570" y="2676794"/>
            <a:ext cx="1511952" cy="1246495"/>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选题背景</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研究意义</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国内外相关研究综述</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理论基础与文献综述</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主要贡献与创新</a:t>
            </a:r>
          </a:p>
        </p:txBody>
      </p:sp>
      <p:sp>
        <p:nvSpPr>
          <p:cNvPr id="5" name="矩形 4"/>
          <p:cNvSpPr/>
          <p:nvPr/>
        </p:nvSpPr>
        <p:spPr>
          <a:xfrm>
            <a:off x="5364088" y="2070506"/>
            <a:ext cx="1138170" cy="400110"/>
          </a:xfrm>
          <a:prstGeom prst="rect">
            <a:avLst/>
          </a:prstGeom>
        </p:spPr>
        <p:txBody>
          <a:bodyPr wrap="square">
            <a:spAutoFit/>
          </a:bodyPr>
          <a:lstStyle/>
          <a:p>
            <a:r>
              <a:rPr lang="zh-CN" altLang="en-US" sz="2000" b="1" dirty="0">
                <a:ln w="6350">
                  <a:noFill/>
                </a:ln>
                <a:solidFill>
                  <a:schemeClr val="tx1">
                    <a:lumMod val="50000"/>
                    <a:lumOff val="50000"/>
                  </a:schemeClr>
                </a:solidFill>
                <a:latin typeface="Impact" pitchFamily="34" charset="0"/>
                <a:ea typeface="微软雅黑" pitchFamily="34" charset="-122"/>
              </a:rPr>
              <a:t>绪论</a:t>
            </a:r>
          </a:p>
        </p:txBody>
      </p:sp>
      <p:sp>
        <p:nvSpPr>
          <p:cNvPr id="6" name="矩形 5"/>
          <p:cNvSpPr/>
          <p:nvPr/>
        </p:nvSpPr>
        <p:spPr>
          <a:xfrm>
            <a:off x="4573570" y="1790523"/>
            <a:ext cx="790518" cy="769441"/>
          </a:xfrm>
          <a:prstGeom prst="rect">
            <a:avLst/>
          </a:prstGeom>
        </p:spPr>
        <p:txBody>
          <a:bodyPr wrap="square">
            <a:spAutoFit/>
          </a:bodyPr>
          <a:lstStyle/>
          <a:p>
            <a:pPr algn="ctr"/>
            <a:r>
              <a:rPr lang="en-US" altLang="zh-CN" sz="4400" dirty="0" smtClean="0">
                <a:ln w="6350">
                  <a:noFill/>
                </a:ln>
                <a:solidFill>
                  <a:schemeClr val="bg1">
                    <a:lumMod val="50000"/>
                  </a:schemeClr>
                </a:solidFill>
                <a:latin typeface="Impact" pitchFamily="34" charset="0"/>
                <a:ea typeface="微软雅黑" pitchFamily="34" charset="-122"/>
              </a:rPr>
              <a:t>01</a:t>
            </a:r>
            <a:endParaRPr lang="zh-CN" altLang="en-US" sz="4400" dirty="0">
              <a:ln w="6350">
                <a:noFill/>
              </a:ln>
              <a:solidFill>
                <a:schemeClr val="bg1">
                  <a:lumMod val="50000"/>
                </a:schemeClr>
              </a:solidFill>
              <a:latin typeface="Impact" pitchFamily="34" charset="0"/>
              <a:ea typeface="微软雅黑" pitchFamily="34" charset="-122"/>
            </a:endParaRPr>
          </a:p>
        </p:txBody>
      </p:sp>
      <p:grpSp>
        <p:nvGrpSpPr>
          <p:cNvPr id="7" name="组合 6"/>
          <p:cNvGrpSpPr/>
          <p:nvPr/>
        </p:nvGrpSpPr>
        <p:grpSpPr>
          <a:xfrm>
            <a:off x="0" y="2517744"/>
            <a:ext cx="9144000" cy="54006"/>
            <a:chOff x="2190216" y="0"/>
            <a:chExt cx="7128792" cy="108012"/>
          </a:xfrm>
        </p:grpSpPr>
        <p:sp>
          <p:nvSpPr>
            <p:cNvPr id="8" name="矩形 7"/>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44220910"/>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963425" y="1466798"/>
            <a:ext cx="4500562" cy="2739579"/>
            <a:chOff x="3963425" y="1323923"/>
            <a:chExt cx="4500562" cy="2739579"/>
          </a:xfrm>
        </p:grpSpPr>
        <p:cxnSp>
          <p:nvCxnSpPr>
            <p:cNvPr id="9" name="Straight Connector 4"/>
            <p:cNvCxnSpPr/>
            <p:nvPr/>
          </p:nvCxnSpPr>
          <p:spPr>
            <a:xfrm>
              <a:off x="3963425" y="1323923"/>
              <a:ext cx="0" cy="273957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4006286" y="1758309"/>
              <a:ext cx="4457701" cy="1774032"/>
              <a:chOff x="4006286" y="1758309"/>
              <a:chExt cx="4457701" cy="1774032"/>
            </a:xfrm>
          </p:grpSpPr>
          <p:sp>
            <p:nvSpPr>
              <p:cNvPr id="11" name="Line 18"/>
              <p:cNvSpPr>
                <a:spLocks noChangeShapeType="1"/>
              </p:cNvSpPr>
              <p:nvPr/>
            </p:nvSpPr>
            <p:spPr bwMode="auto">
              <a:xfrm>
                <a:off x="4006287" y="175830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12" name="Line 19"/>
              <p:cNvSpPr>
                <a:spLocks noChangeShapeType="1"/>
              </p:cNvSpPr>
              <p:nvPr/>
            </p:nvSpPr>
            <p:spPr bwMode="auto">
              <a:xfrm>
                <a:off x="4006287" y="2691759"/>
                <a:ext cx="4457700" cy="0"/>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sp>
            <p:nvSpPr>
              <p:cNvPr id="13" name="Line 20"/>
              <p:cNvSpPr>
                <a:spLocks noChangeShapeType="1"/>
              </p:cNvSpPr>
              <p:nvPr/>
            </p:nvSpPr>
            <p:spPr bwMode="auto">
              <a:xfrm flipV="1">
                <a:off x="4006286" y="3529960"/>
                <a:ext cx="4457700" cy="2381"/>
              </a:xfrm>
              <a:prstGeom prst="line">
                <a:avLst/>
              </a:prstGeom>
              <a:noFill/>
              <a:ln w="19050" cap="rnd">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en-US">
                  <a:solidFill>
                    <a:prstClr val="black"/>
                  </a:solidFill>
                </a:endParaRPr>
              </a:p>
            </p:txBody>
          </p:sp>
        </p:grpSp>
      </p:grpSp>
      <p:sp>
        <p:nvSpPr>
          <p:cNvPr id="14" name="Rectangle 12"/>
          <p:cNvSpPr/>
          <p:nvPr/>
        </p:nvSpPr>
        <p:spPr>
          <a:xfrm>
            <a:off x="4613188" y="2146856"/>
            <a:ext cx="3850799"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5" name="Rectangle 13"/>
          <p:cNvSpPr/>
          <p:nvPr/>
        </p:nvSpPr>
        <p:spPr>
          <a:xfrm>
            <a:off x="4592365" y="1187491"/>
            <a:ext cx="3871622" cy="761747"/>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rgbClr val="7F7F7F"/>
                </a:solidFill>
                <a:latin typeface="微软雅黑" pitchFamily="34" charset="-122"/>
                <a:sym typeface="微软雅黑" pitchFamily="34" charset="-122"/>
              </a:rPr>
              <a:t>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6" name="Rectangle 14"/>
          <p:cNvSpPr/>
          <p:nvPr/>
        </p:nvSpPr>
        <p:spPr>
          <a:xfrm>
            <a:off x="4613188" y="3011892"/>
            <a:ext cx="3850800" cy="734560"/>
          </a:xfrm>
          <a:prstGeom prst="rect">
            <a:avLst/>
          </a:prstGeom>
        </p:spPr>
        <p:txBody>
          <a:bodyPr wrap="square" lIns="68580" tIns="34290" rIns="68580" bIns="3429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sp>
        <p:nvSpPr>
          <p:cNvPr id="17" name="TextBox 15"/>
          <p:cNvSpPr txBox="1"/>
          <p:nvPr/>
        </p:nvSpPr>
        <p:spPr>
          <a:xfrm>
            <a:off x="4613187" y="3849090"/>
            <a:ext cx="3850800" cy="734560"/>
          </a:xfrm>
          <a:prstGeom prst="rect">
            <a:avLst/>
          </a:prstGeom>
          <a:noFill/>
        </p:spPr>
        <p:txBody>
          <a:bodyPr wrap="square" lIns="68580" tIns="34290" rIns="68580" bIns="34290" rtlCol="0">
            <a:spAutoFit/>
          </a:bodyPr>
          <a:lstStyle/>
          <a:p>
            <a:pPr>
              <a:lnSpc>
                <a:spcPct val="150000"/>
              </a:lnSpc>
            </a:pPr>
            <a:r>
              <a:rPr lang="zh-CN" altLang="en-US" sz="1000" dirty="0">
                <a:solidFill>
                  <a:srgbClr val="7F7F7F"/>
                </a:solidFill>
                <a:latin typeface="微软雅黑" pitchFamily="34" charset="-122"/>
                <a:sym typeface="微软雅黑" pitchFamily="34" charset="-122"/>
              </a:rPr>
              <a:t>单击添加文本单击添加文本单击添加文本单击添加文本单击添加文本单击添加文本单击添加文本单击添加文本单击添加文本</a:t>
            </a:r>
            <a:endParaRPr lang="en-US" altLang="zh-CN" sz="1000" dirty="0">
              <a:solidFill>
                <a:srgbClr val="7F7F7F"/>
              </a:solidFill>
              <a:latin typeface="微软雅黑" pitchFamily="34" charset="-122"/>
              <a:sym typeface="微软雅黑" pitchFamily="34" charset="-122"/>
            </a:endParaRPr>
          </a:p>
          <a:p>
            <a:pPr>
              <a:lnSpc>
                <a:spcPct val="150000"/>
              </a:lnSpc>
            </a:pPr>
            <a:endParaRPr lang="zh-CN" altLang="en-US" sz="1000" dirty="0">
              <a:solidFill>
                <a:srgbClr val="7F7F7F"/>
              </a:solidFill>
              <a:latin typeface="微软雅黑" pitchFamily="34" charset="-122"/>
              <a:sym typeface="微软雅黑" pitchFamily="34" charset="-122"/>
            </a:endParaRPr>
          </a:p>
        </p:txBody>
      </p:sp>
      <p:grpSp>
        <p:nvGrpSpPr>
          <p:cNvPr id="18" name="Group 24"/>
          <p:cNvGrpSpPr/>
          <p:nvPr/>
        </p:nvGrpSpPr>
        <p:grpSpPr>
          <a:xfrm>
            <a:off x="3493649" y="1186945"/>
            <a:ext cx="1025275" cy="491907"/>
            <a:chOff x="2187746" y="2123279"/>
            <a:chExt cx="1927113" cy="1931011"/>
          </a:xfrm>
        </p:grpSpPr>
        <p:sp>
          <p:nvSpPr>
            <p:cNvPr id="19"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20"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1" name="椭圆 80"/>
            <p:cNvSpPr/>
            <p:nvPr/>
          </p:nvSpPr>
          <p:spPr bwMode="auto">
            <a:xfrm>
              <a:off x="2454986" y="2391057"/>
              <a:ext cx="1392631" cy="1395453"/>
            </a:xfrm>
            <a:prstGeom prst="roundRect">
              <a:avLst/>
            </a:prstGeom>
            <a:solidFill>
              <a:srgbClr val="1D69A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smtClean="0">
                  <a:solidFill>
                    <a:srgbClr val="FFFFFF"/>
                  </a:solidFill>
                  <a:latin typeface="微软雅黑" panose="020B0503020204020204" pitchFamily="34" charset="-122"/>
                  <a:ea typeface="微软雅黑" panose="020B0503020204020204" pitchFamily="34" charset="-122"/>
                </a:rPr>
                <a:t>标题文字</a:t>
              </a:r>
              <a:endParaRPr lang="zh-CN" altLang="en-US" sz="1000" kern="0" dirty="0">
                <a:solidFill>
                  <a:srgbClr val="FFFFFF"/>
                </a:solidFill>
                <a:latin typeface="微软雅黑" panose="020B0503020204020204" pitchFamily="34" charset="-122"/>
                <a:ea typeface="微软雅黑" panose="020B0503020204020204" pitchFamily="34" charset="-122"/>
              </a:endParaRPr>
            </a:p>
          </p:txBody>
        </p:sp>
      </p:grpSp>
      <p:grpSp>
        <p:nvGrpSpPr>
          <p:cNvPr id="22" name="Group 28"/>
          <p:cNvGrpSpPr/>
          <p:nvPr/>
        </p:nvGrpSpPr>
        <p:grpSpPr>
          <a:xfrm>
            <a:off x="3493649" y="2223057"/>
            <a:ext cx="1017887" cy="491907"/>
            <a:chOff x="2187746" y="2123279"/>
            <a:chExt cx="1927113" cy="1931011"/>
          </a:xfrm>
        </p:grpSpPr>
        <p:sp>
          <p:nvSpPr>
            <p:cNvPr id="23"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24"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5" name="椭圆 80"/>
            <p:cNvSpPr/>
            <p:nvPr/>
          </p:nvSpPr>
          <p:spPr bwMode="auto">
            <a:xfrm>
              <a:off x="2454986" y="2391057"/>
              <a:ext cx="1392631" cy="1395453"/>
            </a:xfrm>
            <a:prstGeom prst="roundRect">
              <a:avLst/>
            </a:prstGeom>
            <a:solidFill>
              <a:srgbClr val="84CBC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26" name="Group 32"/>
          <p:cNvGrpSpPr/>
          <p:nvPr/>
        </p:nvGrpSpPr>
        <p:grpSpPr>
          <a:xfrm>
            <a:off x="3493649" y="2955278"/>
            <a:ext cx="1010553" cy="491907"/>
            <a:chOff x="2187746" y="2123279"/>
            <a:chExt cx="1927113" cy="1931011"/>
          </a:xfrm>
        </p:grpSpPr>
        <p:sp>
          <p:nvSpPr>
            <p:cNvPr id="27"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28"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29" name="椭圆 80"/>
            <p:cNvSpPr/>
            <p:nvPr/>
          </p:nvSpPr>
          <p:spPr bwMode="auto">
            <a:xfrm>
              <a:off x="2454986" y="2391057"/>
              <a:ext cx="1392631" cy="1395453"/>
            </a:xfrm>
            <a:prstGeom prst="roundRect">
              <a:avLst/>
            </a:prstGeom>
            <a:solidFill>
              <a:srgbClr val="F8D158"/>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30" name="Group 36"/>
          <p:cNvGrpSpPr/>
          <p:nvPr/>
        </p:nvGrpSpPr>
        <p:grpSpPr>
          <a:xfrm>
            <a:off x="3493649" y="3858543"/>
            <a:ext cx="1010553" cy="491907"/>
            <a:chOff x="2187746" y="2123279"/>
            <a:chExt cx="1927113" cy="1931011"/>
          </a:xfrm>
        </p:grpSpPr>
        <p:sp>
          <p:nvSpPr>
            <p:cNvPr id="31" name="任意多边形 82"/>
            <p:cNvSpPr/>
            <p:nvPr/>
          </p:nvSpPr>
          <p:spPr bwMode="auto">
            <a:xfrm rot="5400000">
              <a:off x="2185797" y="2125228"/>
              <a:ext cx="1931011" cy="1927113"/>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微软雅黑" panose="020B0503020204020204" pitchFamily="34" charset="-122"/>
              </a:endParaRPr>
            </a:p>
          </p:txBody>
        </p:sp>
        <p:sp>
          <p:nvSpPr>
            <p:cNvPr id="32" name="任意多边形 83"/>
            <p:cNvSpPr/>
            <p:nvPr/>
          </p:nvSpPr>
          <p:spPr bwMode="auto">
            <a:xfrm rot="16200000">
              <a:off x="2199710" y="2139114"/>
              <a:ext cx="1903185" cy="1899341"/>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latin typeface="微软雅黑" panose="020B0503020204020204" pitchFamily="34" charset="-122"/>
                <a:ea typeface="微软雅黑" panose="020B0503020204020204" pitchFamily="34" charset="-122"/>
              </a:endParaRPr>
            </a:p>
          </p:txBody>
        </p:sp>
        <p:sp>
          <p:nvSpPr>
            <p:cNvPr id="33" name="椭圆 80"/>
            <p:cNvSpPr/>
            <p:nvPr/>
          </p:nvSpPr>
          <p:spPr bwMode="auto">
            <a:xfrm>
              <a:off x="2454986" y="2391057"/>
              <a:ext cx="1392631" cy="1395453"/>
            </a:xfrm>
            <a:prstGeom prst="roundRect">
              <a:avLst/>
            </a:prstGeom>
            <a:solidFill>
              <a:srgbClr val="F57365"/>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zh-CN" altLang="en-US" sz="1000" kern="0" dirty="0">
                  <a:solidFill>
                    <a:srgbClr val="FFFFFF"/>
                  </a:solidFill>
                  <a:latin typeface="微软雅黑" panose="020B0503020204020204" pitchFamily="34" charset="-122"/>
                  <a:ea typeface="微软雅黑" panose="020B0503020204020204" pitchFamily="34" charset="-122"/>
                </a:rPr>
                <a:t>标题文字</a:t>
              </a:r>
            </a:p>
          </p:txBody>
        </p:sp>
      </p:grpSp>
      <p:grpSp>
        <p:nvGrpSpPr>
          <p:cNvPr id="34" name="组合 33"/>
          <p:cNvGrpSpPr/>
          <p:nvPr/>
        </p:nvGrpSpPr>
        <p:grpSpPr>
          <a:xfrm>
            <a:off x="530483" y="1889520"/>
            <a:ext cx="2538591" cy="1883404"/>
            <a:chOff x="520958" y="1683691"/>
            <a:chExt cx="2687638" cy="1993983"/>
          </a:xfrm>
        </p:grpSpPr>
        <p:grpSp>
          <p:nvGrpSpPr>
            <p:cNvPr id="35" name="组合 34"/>
            <p:cNvGrpSpPr/>
            <p:nvPr/>
          </p:nvGrpSpPr>
          <p:grpSpPr>
            <a:xfrm>
              <a:off x="520958" y="1683691"/>
              <a:ext cx="2687638" cy="1993983"/>
              <a:chOff x="3073918" y="203757"/>
              <a:chExt cx="1017887" cy="491907"/>
            </a:xfrm>
          </p:grpSpPr>
          <p:sp>
            <p:nvSpPr>
              <p:cNvPr id="37" name="任意多边形 82"/>
              <p:cNvSpPr/>
              <p:nvPr/>
            </p:nvSpPr>
            <p:spPr bwMode="auto">
              <a:xfrm rot="5400000">
                <a:off x="3336908" y="-59233"/>
                <a:ext cx="491907" cy="1017887"/>
              </a:xfrm>
              <a:prstGeom prst="roundRect">
                <a:avLst/>
              </a:pr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8" name="任意多边形 83"/>
              <p:cNvSpPr/>
              <p:nvPr/>
            </p:nvSpPr>
            <p:spPr bwMode="auto">
              <a:xfrm rot="16200000">
                <a:off x="3333117" y="-51899"/>
                <a:ext cx="484819" cy="1003218"/>
              </a:xfrm>
              <a:prstGeom prst="roundRect">
                <a:avLst/>
              </a:pr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6" name="矩形 41"/>
            <p:cNvSpPr>
              <a:spLocks noChangeAspect="1" noChangeArrowheads="1"/>
            </p:cNvSpPr>
            <p:nvPr/>
          </p:nvSpPr>
          <p:spPr bwMode="auto">
            <a:xfrm>
              <a:off x="645374" y="1794270"/>
              <a:ext cx="2438806" cy="1772825"/>
            </a:xfrm>
            <a:prstGeom prst="round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3416419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par>
                          <p:cTn id="22" fill="hold">
                            <p:stCondLst>
                              <p:cond delay="500"/>
                            </p:stCondLst>
                            <p:childTnLst>
                              <p:par>
                                <p:cTn id="23" presetID="47"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anim calcmode="lin" valueType="num">
                                      <p:cBhvr>
                                        <p:cTn id="26" dur="500" fill="hold"/>
                                        <p:tgtEl>
                                          <p:spTgt spid="18"/>
                                        </p:tgtEl>
                                        <p:attrNameLst>
                                          <p:attrName>ppt_x</p:attrName>
                                        </p:attrNameLst>
                                      </p:cBhvr>
                                      <p:tavLst>
                                        <p:tav tm="0">
                                          <p:val>
                                            <p:strVal val="#ppt_x"/>
                                          </p:val>
                                        </p:tav>
                                        <p:tav tm="100000">
                                          <p:val>
                                            <p:strVal val="#ppt_x"/>
                                          </p:val>
                                        </p:tav>
                                      </p:tavLst>
                                    </p:anim>
                                    <p:anim calcmode="lin" valueType="num">
                                      <p:cBhvr>
                                        <p:cTn id="2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1000"/>
                            </p:stCondLst>
                            <p:childTnLst>
                              <p:par>
                                <p:cTn id="39" presetID="47" presetClass="entr" presetSubtype="0"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2000"/>
                            </p:stCondLst>
                            <p:childTnLst>
                              <p:par>
                                <p:cTn id="49" presetID="47" presetClass="entr" presetSubtype="0"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anim calcmode="lin" valueType="num">
                                      <p:cBhvr>
                                        <p:cTn id="52" dur="500" fill="hold"/>
                                        <p:tgtEl>
                                          <p:spTgt spid="26"/>
                                        </p:tgtEl>
                                        <p:attrNameLst>
                                          <p:attrName>ppt_x</p:attrName>
                                        </p:attrNameLst>
                                      </p:cBhvr>
                                      <p:tavLst>
                                        <p:tav tm="0">
                                          <p:val>
                                            <p:strVal val="#ppt_x"/>
                                          </p:val>
                                        </p:tav>
                                        <p:tav tm="100000">
                                          <p:val>
                                            <p:strVal val="#ppt_x"/>
                                          </p:val>
                                        </p:tav>
                                      </p:tavLst>
                                    </p:anim>
                                    <p:anim calcmode="lin" valueType="num">
                                      <p:cBhvr>
                                        <p:cTn id="53" dur="500" fill="hold"/>
                                        <p:tgtEl>
                                          <p:spTgt spid="26"/>
                                        </p:tgtEl>
                                        <p:attrNameLst>
                                          <p:attrName>ppt_y</p:attrName>
                                        </p:attrNameLst>
                                      </p:cBhvr>
                                      <p:tavLst>
                                        <p:tav tm="0">
                                          <p:val>
                                            <p:strVal val="#ppt_y-.1"/>
                                          </p:val>
                                        </p:tav>
                                        <p:tav tm="100000">
                                          <p:val>
                                            <p:strVal val="#ppt_y"/>
                                          </p:val>
                                        </p:tav>
                                      </p:tavLst>
                                    </p:anim>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3000"/>
                            </p:stCondLst>
                            <p:childTnLst>
                              <p:par>
                                <p:cTn id="59" presetID="47"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anim calcmode="lin" valueType="num">
                                      <p:cBhvr>
                                        <p:cTn id="62" dur="500" fill="hold"/>
                                        <p:tgtEl>
                                          <p:spTgt spid="30"/>
                                        </p:tgtEl>
                                        <p:attrNameLst>
                                          <p:attrName>ppt_x</p:attrName>
                                        </p:attrNameLst>
                                      </p:cBhvr>
                                      <p:tavLst>
                                        <p:tav tm="0">
                                          <p:val>
                                            <p:strVal val="#ppt_x"/>
                                          </p:val>
                                        </p:tav>
                                        <p:tav tm="100000">
                                          <p:val>
                                            <p:strVal val="#ppt_x"/>
                                          </p:val>
                                        </p:tav>
                                      </p:tavLst>
                                    </p:anim>
                                    <p:anim calcmode="lin" valueType="num">
                                      <p:cBhvr>
                                        <p:cTn id="63" dur="5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3500"/>
                            </p:stCondLst>
                            <p:childTnLst>
                              <p:par>
                                <p:cTn id="65" presetID="22" presetClass="entr" presetSubtype="8"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left)">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圆角矩形 7"/>
          <p:cNvSpPr>
            <a:spLocks noChangeArrowheads="1"/>
          </p:cNvSpPr>
          <p:nvPr/>
        </p:nvSpPr>
        <p:spPr bwMode="auto">
          <a:xfrm>
            <a:off x="1774562" y="1449077"/>
            <a:ext cx="2065849" cy="485522"/>
          </a:xfrm>
          <a:prstGeom prst="roundRect">
            <a:avLst>
              <a:gd name="adj" fmla="val 50000"/>
            </a:avLst>
          </a:prstGeom>
          <a:solidFill>
            <a:srgbClr val="1D69A3"/>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4">
              <a:solidFill>
                <a:srgbClr val="FFFFFF"/>
              </a:solidFill>
              <a:latin typeface="Calibri" panose="020F0502020204030204" pitchFamily="34" charset="0"/>
              <a:sym typeface="Calibri" panose="020F0502020204030204" pitchFamily="34" charset="0"/>
            </a:endParaRPr>
          </a:p>
        </p:txBody>
      </p:sp>
      <p:sp>
        <p:nvSpPr>
          <p:cNvPr id="9" name="文本框 12"/>
          <p:cNvSpPr>
            <a:spLocks noChangeArrowheads="1"/>
          </p:cNvSpPr>
          <p:nvPr/>
        </p:nvSpPr>
        <p:spPr bwMode="auto">
          <a:xfrm>
            <a:off x="2157743" y="1515718"/>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4"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2"/>
          <p:cNvSpPr>
            <a:spLocks noEditPoints="1" noChangeArrowheads="1"/>
          </p:cNvSpPr>
          <p:nvPr/>
        </p:nvSpPr>
        <p:spPr bwMode="auto">
          <a:xfrm>
            <a:off x="1185509" y="1449077"/>
            <a:ext cx="418882" cy="421262"/>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D69A3"/>
          </a:solidFill>
          <a:ln>
            <a:noFill/>
          </a:ln>
        </p:spPr>
        <p:txBody>
          <a:bodyPr anchor="ctr"/>
          <a:lstStyle/>
          <a:p>
            <a:endParaRPr lang="zh-CN" altLang="en-US" sz="1180"/>
          </a:p>
        </p:txBody>
      </p:sp>
      <p:sp>
        <p:nvSpPr>
          <p:cNvPr id="11" name="圆角矩形 13"/>
          <p:cNvSpPr>
            <a:spLocks noChangeArrowheads="1"/>
          </p:cNvSpPr>
          <p:nvPr/>
        </p:nvSpPr>
        <p:spPr bwMode="auto">
          <a:xfrm>
            <a:off x="1809072" y="2298741"/>
            <a:ext cx="2065849" cy="483142"/>
          </a:xfrm>
          <a:prstGeom prst="roundRect">
            <a:avLst>
              <a:gd name="adj" fmla="val 50000"/>
            </a:avLst>
          </a:prstGeom>
          <a:solidFill>
            <a:srgbClr val="84CBC3"/>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4">
              <a:solidFill>
                <a:srgbClr val="FFFFFF"/>
              </a:solidFill>
              <a:latin typeface="Calibri" panose="020F0502020204030204" pitchFamily="34" charset="0"/>
              <a:sym typeface="Calibri" panose="020F0502020204030204" pitchFamily="34" charset="0"/>
            </a:endParaRPr>
          </a:p>
        </p:txBody>
      </p:sp>
      <p:sp>
        <p:nvSpPr>
          <p:cNvPr id="12" name="Freeform 5"/>
          <p:cNvSpPr>
            <a:spLocks noEditPoints="1" noChangeArrowheads="1"/>
          </p:cNvSpPr>
          <p:nvPr/>
        </p:nvSpPr>
        <p:spPr bwMode="auto">
          <a:xfrm>
            <a:off x="1172419" y="2291601"/>
            <a:ext cx="443872" cy="446252"/>
          </a:xfrm>
          <a:custGeom>
            <a:avLst/>
            <a:gdLst>
              <a:gd name="T0" fmla="*/ 2147483647 w 104"/>
              <a:gd name="T1" fmla="*/ 2147483647 h 104"/>
              <a:gd name="T2" fmla="*/ 2147483647 w 104"/>
              <a:gd name="T3" fmla="*/ 2147483647 h 104"/>
              <a:gd name="T4" fmla="*/ 2147483647 w 104"/>
              <a:gd name="T5" fmla="*/ 2147483647 h 104"/>
              <a:gd name="T6" fmla="*/ 2147483647 w 104"/>
              <a:gd name="T7" fmla="*/ 0 h 104"/>
              <a:gd name="T8" fmla="*/ 0 w 104"/>
              <a:gd name="T9" fmla="*/ 2147483647 h 104"/>
              <a:gd name="T10" fmla="*/ 2147483647 w 104"/>
              <a:gd name="T11" fmla="*/ 2147483647 h 104"/>
              <a:gd name="T12" fmla="*/ 2147483647 w 104"/>
              <a:gd name="T13" fmla="*/ 2147483647 h 104"/>
              <a:gd name="T14" fmla="*/ 2147483647 w 104"/>
              <a:gd name="T15" fmla="*/ 0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2147483647 w 104"/>
              <a:gd name="T45" fmla="*/ 2147483647 h 104"/>
              <a:gd name="T46" fmla="*/ 2147483647 w 104"/>
              <a:gd name="T47" fmla="*/ 2147483647 h 104"/>
              <a:gd name="T48" fmla="*/ 2147483647 w 104"/>
              <a:gd name="T49" fmla="*/ 2147483647 h 104"/>
              <a:gd name="T50" fmla="*/ 2147483647 w 104"/>
              <a:gd name="T51" fmla="*/ 2147483647 h 104"/>
              <a:gd name="T52" fmla="*/ 2147483647 w 104"/>
              <a:gd name="T53" fmla="*/ 2147483647 h 104"/>
              <a:gd name="T54" fmla="*/ 2147483647 w 104"/>
              <a:gd name="T55" fmla="*/ 2147483647 h 104"/>
              <a:gd name="T56" fmla="*/ 2147483647 w 104"/>
              <a:gd name="T57" fmla="*/ 2147483647 h 104"/>
              <a:gd name="T58" fmla="*/ 2147483647 w 104"/>
              <a:gd name="T59" fmla="*/ 2147483647 h 104"/>
              <a:gd name="T60" fmla="*/ 2147483647 w 104"/>
              <a:gd name="T61" fmla="*/ 2147483647 h 104"/>
              <a:gd name="T62" fmla="*/ 2147483647 w 104"/>
              <a:gd name="T63" fmla="*/ 2147483647 h 104"/>
              <a:gd name="T64" fmla="*/ 2147483647 w 104"/>
              <a:gd name="T65" fmla="*/ 2147483647 h 104"/>
              <a:gd name="T66" fmla="*/ 2147483647 w 104"/>
              <a:gd name="T67" fmla="*/ 2147483647 h 104"/>
              <a:gd name="T68" fmla="*/ 2147483647 w 104"/>
              <a:gd name="T69" fmla="*/ 2147483647 h 104"/>
              <a:gd name="T70" fmla="*/ 2147483647 w 104"/>
              <a:gd name="T71" fmla="*/ 2147483647 h 104"/>
              <a:gd name="T72" fmla="*/ 2147483647 w 104"/>
              <a:gd name="T73" fmla="*/ 2147483647 h 104"/>
              <a:gd name="T74" fmla="*/ 2147483647 w 104"/>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84CBC3"/>
          </a:solidFill>
          <a:ln>
            <a:noFill/>
          </a:ln>
        </p:spPr>
        <p:txBody>
          <a:bodyPr anchor="ctr"/>
          <a:lstStyle/>
          <a:p>
            <a:endParaRPr lang="zh-CN" altLang="en-US" sz="1180"/>
          </a:p>
        </p:txBody>
      </p:sp>
      <p:sp>
        <p:nvSpPr>
          <p:cNvPr id="13" name="圆角矩形 18"/>
          <p:cNvSpPr>
            <a:spLocks noChangeArrowheads="1"/>
          </p:cNvSpPr>
          <p:nvPr/>
        </p:nvSpPr>
        <p:spPr bwMode="auto">
          <a:xfrm>
            <a:off x="1817402" y="3141265"/>
            <a:ext cx="2064659" cy="483142"/>
          </a:xfrm>
          <a:prstGeom prst="roundRect">
            <a:avLst>
              <a:gd name="adj" fmla="val 50000"/>
            </a:avLst>
          </a:prstGeom>
          <a:solidFill>
            <a:srgbClr val="F8D158"/>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4">
              <a:solidFill>
                <a:srgbClr val="FFFFFF"/>
              </a:solidFill>
              <a:latin typeface="Calibri" panose="020F0502020204030204" pitchFamily="34" charset="0"/>
              <a:sym typeface="Calibri" panose="020F0502020204030204" pitchFamily="34" charset="0"/>
            </a:endParaRPr>
          </a:p>
        </p:txBody>
      </p:sp>
      <p:sp>
        <p:nvSpPr>
          <p:cNvPr id="14" name="Freeform 22"/>
          <p:cNvSpPr>
            <a:spLocks noEditPoints="1" noChangeArrowheads="1"/>
          </p:cNvSpPr>
          <p:nvPr/>
        </p:nvSpPr>
        <p:spPr bwMode="auto">
          <a:xfrm>
            <a:off x="1164089" y="3181725"/>
            <a:ext cx="483142" cy="390322"/>
          </a:xfrm>
          <a:custGeom>
            <a:avLst/>
            <a:gdLst>
              <a:gd name="T0" fmla="*/ 2147483647 w 109"/>
              <a:gd name="T1" fmla="*/ 2147483647 h 88"/>
              <a:gd name="T2" fmla="*/ 2147483647 w 109"/>
              <a:gd name="T3" fmla="*/ 2147483647 h 88"/>
              <a:gd name="T4" fmla="*/ 2147483647 w 109"/>
              <a:gd name="T5" fmla="*/ 2147483647 h 88"/>
              <a:gd name="T6" fmla="*/ 2147483647 w 109"/>
              <a:gd name="T7" fmla="*/ 0 h 88"/>
              <a:gd name="T8" fmla="*/ 2147483647 w 109"/>
              <a:gd name="T9" fmla="*/ 2147483647 h 88"/>
              <a:gd name="T10" fmla="*/ 2147483647 w 109"/>
              <a:gd name="T11" fmla="*/ 2147483647 h 88"/>
              <a:gd name="T12" fmla="*/ 2147483647 w 109"/>
              <a:gd name="T13" fmla="*/ 2147483647 h 88"/>
              <a:gd name="T14" fmla="*/ 2147483647 w 109"/>
              <a:gd name="T15" fmla="*/ 2147483647 h 88"/>
              <a:gd name="T16" fmla="*/ 2147483647 w 109"/>
              <a:gd name="T17" fmla="*/ 2147483647 h 88"/>
              <a:gd name="T18" fmla="*/ 0 w 109"/>
              <a:gd name="T19" fmla="*/ 2147483647 h 88"/>
              <a:gd name="T20" fmla="*/ 2147483647 w 109"/>
              <a:gd name="T21" fmla="*/ 2147483647 h 88"/>
              <a:gd name="T22" fmla="*/ 2147483647 w 109"/>
              <a:gd name="T23" fmla="*/ 2147483647 h 88"/>
              <a:gd name="T24" fmla="*/ 2147483647 w 109"/>
              <a:gd name="T25" fmla="*/ 2147483647 h 88"/>
              <a:gd name="T26" fmla="*/ 2147483647 w 109"/>
              <a:gd name="T27" fmla="*/ 2147483647 h 88"/>
              <a:gd name="T28" fmla="*/ 2147483647 w 109"/>
              <a:gd name="T29" fmla="*/ 2147483647 h 88"/>
              <a:gd name="T30" fmla="*/ 2147483647 w 109"/>
              <a:gd name="T31" fmla="*/ 2147483647 h 88"/>
              <a:gd name="T32" fmla="*/ 2147483647 w 109"/>
              <a:gd name="T33" fmla="*/ 2147483647 h 88"/>
              <a:gd name="T34" fmla="*/ 2147483647 w 109"/>
              <a:gd name="T35" fmla="*/ 2147483647 h 88"/>
              <a:gd name="T36" fmla="*/ 2147483647 w 109"/>
              <a:gd name="T37" fmla="*/ 2147483647 h 88"/>
              <a:gd name="T38" fmla="*/ 2147483647 w 109"/>
              <a:gd name="T39" fmla="*/ 2147483647 h 88"/>
              <a:gd name="T40" fmla="*/ 2147483647 w 109"/>
              <a:gd name="T41" fmla="*/ 2147483647 h 88"/>
              <a:gd name="T42" fmla="*/ 2147483647 w 109"/>
              <a:gd name="T43" fmla="*/ 2147483647 h 88"/>
              <a:gd name="T44" fmla="*/ 2147483647 w 109"/>
              <a:gd name="T45" fmla="*/ 2147483647 h 88"/>
              <a:gd name="T46" fmla="*/ 2147483647 w 109"/>
              <a:gd name="T47" fmla="*/ 2147483647 h 88"/>
              <a:gd name="T48" fmla="*/ 2147483647 w 109"/>
              <a:gd name="T49" fmla="*/ 2147483647 h 88"/>
              <a:gd name="T50" fmla="*/ 2147483647 w 109"/>
              <a:gd name="T51" fmla="*/ 2147483647 h 88"/>
              <a:gd name="T52" fmla="*/ 2147483647 w 109"/>
              <a:gd name="T53" fmla="*/ 2147483647 h 88"/>
              <a:gd name="T54" fmla="*/ 2147483647 w 109"/>
              <a:gd name="T55" fmla="*/ 2147483647 h 88"/>
              <a:gd name="T56" fmla="*/ 2147483647 w 109"/>
              <a:gd name="T57" fmla="*/ 2147483647 h 88"/>
              <a:gd name="T58" fmla="*/ 2147483647 w 109"/>
              <a:gd name="T59" fmla="*/ 2147483647 h 88"/>
              <a:gd name="T60" fmla="*/ 2147483647 w 109"/>
              <a:gd name="T61" fmla="*/ 2147483647 h 88"/>
              <a:gd name="T62" fmla="*/ 2147483647 w 109"/>
              <a:gd name="T63" fmla="*/ 2147483647 h 88"/>
              <a:gd name="T64" fmla="*/ 2147483647 w 109"/>
              <a:gd name="T65" fmla="*/ 2147483647 h 88"/>
              <a:gd name="T66" fmla="*/ 2147483647 w 109"/>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8D158"/>
          </a:solidFill>
          <a:ln>
            <a:noFill/>
          </a:ln>
        </p:spPr>
        <p:txBody>
          <a:bodyPr anchor="ctr"/>
          <a:lstStyle/>
          <a:p>
            <a:endParaRPr lang="zh-CN" altLang="en-US" sz="1180"/>
          </a:p>
        </p:txBody>
      </p:sp>
      <p:sp>
        <p:nvSpPr>
          <p:cNvPr id="15" name="圆角矩形 23"/>
          <p:cNvSpPr>
            <a:spLocks noChangeArrowheads="1"/>
          </p:cNvSpPr>
          <p:nvPr/>
        </p:nvSpPr>
        <p:spPr bwMode="auto">
          <a:xfrm>
            <a:off x="1791222" y="3982598"/>
            <a:ext cx="2065849" cy="484332"/>
          </a:xfrm>
          <a:prstGeom prst="roundRect">
            <a:avLst>
              <a:gd name="adj" fmla="val 50000"/>
            </a:avLst>
          </a:prstGeom>
          <a:solidFill>
            <a:srgbClr val="F57365"/>
          </a:solidFill>
          <a:ln>
            <a:noFill/>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574">
              <a:solidFill>
                <a:srgbClr val="FFFFFF"/>
              </a:solidFill>
              <a:latin typeface="Calibri" panose="020F0502020204030204" pitchFamily="34" charset="0"/>
              <a:sym typeface="Calibri" panose="020F0502020204030204" pitchFamily="34" charset="0"/>
            </a:endParaRPr>
          </a:p>
        </p:txBody>
      </p:sp>
      <p:sp>
        <p:nvSpPr>
          <p:cNvPr id="16" name="Freeform 24"/>
          <p:cNvSpPr>
            <a:spLocks noEditPoints="1" noChangeArrowheads="1"/>
          </p:cNvSpPr>
          <p:nvPr/>
        </p:nvSpPr>
        <p:spPr bwMode="auto">
          <a:xfrm>
            <a:off x="1159329" y="3983789"/>
            <a:ext cx="471242" cy="487902"/>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F57365"/>
          </a:solidFill>
          <a:ln>
            <a:noFill/>
          </a:ln>
        </p:spPr>
        <p:txBody>
          <a:bodyPr anchor="ctr"/>
          <a:lstStyle/>
          <a:p>
            <a:endParaRPr lang="zh-CN" altLang="en-US" sz="1180"/>
          </a:p>
        </p:txBody>
      </p:sp>
      <p:sp>
        <p:nvSpPr>
          <p:cNvPr id="17" name="TextBox 47"/>
          <p:cNvSpPr>
            <a:spLocks noChangeArrowheads="1"/>
          </p:cNvSpPr>
          <p:nvPr/>
        </p:nvSpPr>
        <p:spPr bwMode="auto">
          <a:xfrm>
            <a:off x="4020101" y="2288031"/>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4">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18" name="TextBox 48"/>
          <p:cNvSpPr>
            <a:spLocks noChangeArrowheads="1"/>
          </p:cNvSpPr>
          <p:nvPr/>
        </p:nvSpPr>
        <p:spPr bwMode="auto">
          <a:xfrm>
            <a:off x="4020101" y="3130555"/>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4">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4">
              <a:latin typeface="微软雅黑" panose="020B0503020204020204" pitchFamily="34" charset="-122"/>
              <a:ea typeface="微软雅黑" panose="020B0503020204020204" pitchFamily="34" charset="-122"/>
            </a:endParaRPr>
          </a:p>
        </p:txBody>
      </p:sp>
      <p:sp>
        <p:nvSpPr>
          <p:cNvPr id="19" name="TextBox 50"/>
          <p:cNvSpPr>
            <a:spLocks noChangeArrowheads="1"/>
          </p:cNvSpPr>
          <p:nvPr/>
        </p:nvSpPr>
        <p:spPr bwMode="auto">
          <a:xfrm>
            <a:off x="4020101" y="3971888"/>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4">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4">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574">
              <a:latin typeface="微软雅黑" panose="020B0503020204020204" pitchFamily="34" charset="-122"/>
              <a:ea typeface="微软雅黑" panose="020B0503020204020204" pitchFamily="34" charset="-122"/>
            </a:endParaRPr>
          </a:p>
        </p:txBody>
      </p:sp>
      <p:sp>
        <p:nvSpPr>
          <p:cNvPr id="20" name="TextBox 51"/>
          <p:cNvSpPr>
            <a:spLocks noChangeArrowheads="1"/>
          </p:cNvSpPr>
          <p:nvPr/>
        </p:nvSpPr>
        <p:spPr bwMode="auto">
          <a:xfrm>
            <a:off x="4020101" y="1438368"/>
            <a:ext cx="4318529" cy="5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sz="1574"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574"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21" name="文本框 12"/>
          <p:cNvSpPr>
            <a:spLocks noChangeArrowheads="1"/>
          </p:cNvSpPr>
          <p:nvPr/>
        </p:nvSpPr>
        <p:spPr bwMode="auto">
          <a:xfrm>
            <a:off x="2157743" y="2384421"/>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文本框 12"/>
          <p:cNvSpPr>
            <a:spLocks noChangeArrowheads="1"/>
          </p:cNvSpPr>
          <p:nvPr/>
        </p:nvSpPr>
        <p:spPr bwMode="auto">
          <a:xfrm>
            <a:off x="2130373" y="3222185"/>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文本框 12"/>
          <p:cNvSpPr>
            <a:spLocks noChangeArrowheads="1"/>
          </p:cNvSpPr>
          <p:nvPr/>
        </p:nvSpPr>
        <p:spPr bwMode="auto">
          <a:xfrm>
            <a:off x="2157743" y="4069469"/>
            <a:ext cx="1396536" cy="334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sz="1574"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109873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ppt_x</p:attrName>
                                        </p:attrNameLst>
                                      </p:cBhvr>
                                      <p:tavLst>
                                        <p:tav tm="0">
                                          <p:val>
                                            <p:strVal val="0-#ppt_w/2"/>
                                          </p:val>
                                        </p:tav>
                                        <p:tav tm="100000">
                                          <p:val>
                                            <p:strVal val="#ppt_x"/>
                                          </p:val>
                                        </p:tav>
                                      </p:tavLst>
                                    </p:anim>
                                    <p:anim calcmode="lin" valueType="num">
                                      <p:cBhvr>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ppt_x</p:attrName>
                                        </p:attrNameLst>
                                      </p:cBhvr>
                                      <p:tavLst>
                                        <p:tav tm="0">
                                          <p:val>
                                            <p:strVal val="0-#ppt_w/2"/>
                                          </p:val>
                                        </p:tav>
                                        <p:tav tm="100000">
                                          <p:val>
                                            <p:strVal val="#ppt_x"/>
                                          </p:val>
                                        </p:tav>
                                      </p:tavLst>
                                    </p:anim>
                                    <p:anim calcmode="lin" valueType="num">
                                      <p:cBhvr>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ppt_x</p:attrName>
                                        </p:attrNameLst>
                                      </p:cBhvr>
                                      <p:tavLst>
                                        <p:tav tm="0">
                                          <p:val>
                                            <p:strVal val="0-#ppt_w/2"/>
                                          </p:val>
                                        </p:tav>
                                        <p:tav tm="100000">
                                          <p:val>
                                            <p:strVal val="#ppt_x"/>
                                          </p:val>
                                        </p:tav>
                                      </p:tavLst>
                                    </p:anim>
                                    <p:anim calcmode="lin" valueType="num">
                                      <p:cBhvr>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ppt_x</p:attrName>
                                        </p:attrNameLst>
                                      </p:cBhvr>
                                      <p:tavLst>
                                        <p:tav tm="0">
                                          <p:val>
                                            <p:strVal val="0-#ppt_w/2"/>
                                          </p:val>
                                        </p:tav>
                                        <p:tav tm="100000">
                                          <p:val>
                                            <p:strVal val="#ppt_x"/>
                                          </p:val>
                                        </p:tav>
                                      </p:tavLst>
                                    </p:anim>
                                    <p:anim calcmode="lin" valueType="num">
                                      <p:cBhvr>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1+#ppt_w/2"/>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1+#ppt_w/2"/>
                                          </p:val>
                                        </p:tav>
                                        <p:tav tm="100000">
                                          <p:val>
                                            <p:strVal val="#ppt_x"/>
                                          </p:val>
                                        </p:tav>
                                      </p:tavLst>
                                    </p:anim>
                                    <p:anim calcmode="lin" valueType="num">
                                      <p:cBhvr>
                                        <p:cTn id="40" dur="500" fill="hold"/>
                                        <p:tgtEl>
                                          <p:spTgt spid="1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1+#ppt_w/2"/>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1+#ppt_w/2"/>
                                          </p:val>
                                        </p:tav>
                                        <p:tav tm="100000">
                                          <p:val>
                                            <p:strVal val="#ppt_x"/>
                                          </p:val>
                                        </p:tav>
                                      </p:tavLst>
                                    </p:anim>
                                    <p:anim calcmode="lin" valueType="num">
                                      <p:cBhvr>
                                        <p:cTn id="48" dur="500" fill="hold"/>
                                        <p:tgtEl>
                                          <p:spTgt spid="15"/>
                                        </p:tgtEl>
                                        <p:attrNameLst>
                                          <p:attrName>ppt_y</p:attrName>
                                        </p:attrNameLst>
                                      </p:cBhvr>
                                      <p:tavLst>
                                        <p:tav tm="0">
                                          <p:val>
                                            <p:strVal val="#ppt_y"/>
                                          </p:val>
                                        </p:tav>
                                        <p:tav tm="100000">
                                          <p:val>
                                            <p:strVal val="#ppt_y"/>
                                          </p:val>
                                        </p:tav>
                                      </p:tavLst>
                                    </p:anim>
                                  </p:childTnLst>
                                </p:cTn>
                              </p:par>
                              <p:par>
                                <p:cTn id="49" presetID="41" presetClass="entr" presetSubtype="0" fill="hold" grpId="0" nodeType="withEffect">
                                  <p:stCondLst>
                                    <p:cond delay="0"/>
                                  </p:stCondLst>
                                  <p:iterate type="lt">
                                    <p:tmPct val="10000"/>
                                  </p:iterate>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9"/>
                                        </p:tgtEl>
                                        <p:attrNameLst>
                                          <p:attrName>ppt_y</p:attrName>
                                        </p:attrNameLst>
                                      </p:cBhvr>
                                      <p:tavLst>
                                        <p:tav tm="0">
                                          <p:val>
                                            <p:strVal val="#ppt_y"/>
                                          </p:val>
                                        </p:tav>
                                        <p:tav tm="100000">
                                          <p:val>
                                            <p:strVal val="#ppt_y"/>
                                          </p:val>
                                        </p:tav>
                                      </p:tavLst>
                                    </p:anim>
                                    <p:anim calcmode="lin" valueType="num">
                                      <p:cBhvr>
                                        <p:cTn id="5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55" dur="500" tmFilter="0,0; .5, 1; 1, 1"/>
                                        <p:tgtEl>
                                          <p:spTgt spid="9"/>
                                        </p:tgtEl>
                                      </p:cBhvr>
                                    </p:animEffect>
                                  </p:childTnLst>
                                </p:cTn>
                              </p:par>
                            </p:childTnLst>
                          </p:cTn>
                        </p:par>
                        <p:par>
                          <p:cTn id="56" fill="hold">
                            <p:stCondLst>
                              <p:cond delay="750"/>
                            </p:stCondLst>
                            <p:childTnLst>
                              <p:par>
                                <p:cTn id="57" presetID="42"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par>
                          <p:cTn id="62" fill="hold">
                            <p:stCondLst>
                              <p:cond delay="17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21"/>
                                        </p:tgtEl>
                                        <p:attrNameLst>
                                          <p:attrName>ppt_y</p:attrName>
                                        </p:attrNameLst>
                                      </p:cBhvr>
                                      <p:tavLst>
                                        <p:tav tm="0">
                                          <p:val>
                                            <p:strVal val="#ppt_y"/>
                                          </p:val>
                                        </p:tav>
                                        <p:tav tm="100000">
                                          <p:val>
                                            <p:strVal val="#ppt_y"/>
                                          </p:val>
                                        </p:tav>
                                      </p:tavLst>
                                    </p:anim>
                                    <p:anim calcmode="lin" valueType="num">
                                      <p:cBhvr>
                                        <p:cTn id="6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69" dur="500" tmFilter="0,0; .5, 1; 1, 1"/>
                                        <p:tgtEl>
                                          <p:spTgt spid="21"/>
                                        </p:tgtEl>
                                      </p:cBhvr>
                                    </p:animEffect>
                                  </p:childTnLst>
                                </p:cTn>
                              </p:par>
                            </p:childTnLst>
                          </p:cTn>
                        </p:par>
                        <p:par>
                          <p:cTn id="70" fill="hold">
                            <p:stCondLst>
                              <p:cond delay="25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2"/>
                                        </p:tgtEl>
                                        <p:attrNameLst>
                                          <p:attrName>ppt_y</p:attrName>
                                        </p:attrNameLst>
                                      </p:cBhvr>
                                      <p:tavLst>
                                        <p:tav tm="0">
                                          <p:val>
                                            <p:strVal val="#ppt_y"/>
                                          </p:val>
                                        </p:tav>
                                        <p:tav tm="100000">
                                          <p:val>
                                            <p:strVal val="#ppt_y"/>
                                          </p:val>
                                        </p:tav>
                                      </p:tavLst>
                                    </p:anim>
                                    <p:anim calcmode="lin" valueType="num">
                                      <p:cBhvr>
                                        <p:cTn id="81"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3" dur="500" tmFilter="0,0; .5, 1; 1, 1"/>
                                        <p:tgtEl>
                                          <p:spTgt spid="22"/>
                                        </p:tgtEl>
                                      </p:cBhvr>
                                    </p:animEffect>
                                  </p:childTnLst>
                                </p:cTn>
                              </p:par>
                            </p:childTnLst>
                          </p:cTn>
                        </p:par>
                        <p:par>
                          <p:cTn id="84" fill="hold">
                            <p:stCondLst>
                              <p:cond delay="4250"/>
                            </p:stCondLst>
                            <p:childTnLst>
                              <p:par>
                                <p:cTn id="85" presetID="42" presetClass="entr" presetSubtype="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Effect>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childTnLst>
                          </p:cTn>
                        </p:par>
                        <p:par>
                          <p:cTn id="90" fill="hold">
                            <p:stCondLst>
                              <p:cond delay="52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23"/>
                                        </p:tgtEl>
                                        <p:attrNameLst>
                                          <p:attrName>style.visibility</p:attrName>
                                        </p:attrNameLst>
                                      </p:cBhvr>
                                      <p:to>
                                        <p:strVal val="visible"/>
                                      </p:to>
                                    </p:set>
                                    <p:anim calcmode="lin" valueType="num">
                                      <p:cBhvr>
                                        <p:cTn id="9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23"/>
                                        </p:tgtEl>
                                        <p:attrNameLst>
                                          <p:attrName>ppt_y</p:attrName>
                                        </p:attrNameLst>
                                      </p:cBhvr>
                                      <p:tavLst>
                                        <p:tav tm="0">
                                          <p:val>
                                            <p:strVal val="#ppt_y"/>
                                          </p:val>
                                        </p:tav>
                                        <p:tav tm="100000">
                                          <p:val>
                                            <p:strVal val="#ppt_y"/>
                                          </p:val>
                                        </p:tav>
                                      </p:tavLst>
                                    </p:anim>
                                    <p:anim calcmode="lin" valueType="num">
                                      <p:cBhvr>
                                        <p:cTn id="9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97" dur="500" tmFilter="0,0; .5, 1; 1, 1"/>
                                        <p:tgtEl>
                                          <p:spTgt spid="23"/>
                                        </p:tgtEl>
                                      </p:cBhvr>
                                    </p:animEffect>
                                  </p:childTnLst>
                                </p:cTn>
                              </p:par>
                            </p:childTnLst>
                          </p:cTn>
                        </p:par>
                        <p:par>
                          <p:cTn id="98" fill="hold">
                            <p:stCondLst>
                              <p:cond delay="6000"/>
                            </p:stCondLst>
                            <p:childTnLst>
                              <p:par>
                                <p:cTn id="99" presetID="42" presetClass="entr" presetSubtype="0" fill="hold" grpId="0" nodeType="afterEffect">
                                  <p:stCondLst>
                                    <p:cond delay="0"/>
                                  </p:stCondLst>
                                  <p:childTnLst>
                                    <p:set>
                                      <p:cBhvr>
                                        <p:cTn id="100" dur="1" fill="hold">
                                          <p:stCondLst>
                                            <p:cond delay="0"/>
                                          </p:stCondLst>
                                        </p:cTn>
                                        <p:tgtEl>
                                          <p:spTgt spid="19"/>
                                        </p:tgtEl>
                                        <p:attrNameLst>
                                          <p:attrName>style.visibility</p:attrName>
                                        </p:attrNameLst>
                                      </p:cBhvr>
                                      <p:to>
                                        <p:strVal val="visible"/>
                                      </p:to>
                                    </p:set>
                                    <p:animEffect>
                                      <p:cBhvr>
                                        <p:cTn id="101" dur="1000"/>
                                        <p:tgtEl>
                                          <p:spTgt spid="19"/>
                                        </p:tgtEl>
                                      </p:cBhvr>
                                    </p:animEffect>
                                    <p:anim calcmode="lin" valueType="num">
                                      <p:cBhvr>
                                        <p:cTn id="102" dur="1000" fill="hold"/>
                                        <p:tgtEl>
                                          <p:spTgt spid="19"/>
                                        </p:tgtEl>
                                        <p:attrNameLst>
                                          <p:attrName>ppt_x</p:attrName>
                                        </p:attrNameLst>
                                      </p:cBhvr>
                                      <p:tavLst>
                                        <p:tav tm="0">
                                          <p:val>
                                            <p:strVal val="#ppt_x"/>
                                          </p:val>
                                        </p:tav>
                                        <p:tav tm="100000">
                                          <p:val>
                                            <p:strVal val="#ppt_x"/>
                                          </p:val>
                                        </p:tav>
                                      </p:tavLst>
                                    </p:anim>
                                    <p:anim calcmode="lin" valueType="num">
                                      <p:cBhvr>
                                        <p:cTn id="10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autoUpdateAnimBg="0"/>
      <p:bldP spid="9" grpId="0" bldLvl="0" autoUpdateAnimBg="0"/>
      <p:bldP spid="10" grpId="0" animBg="1"/>
      <p:bldP spid="11" grpId="0" bldLvl="0" animBg="1" autoUpdateAnimBg="0"/>
      <p:bldP spid="12" grpId="0" animBg="1"/>
      <p:bldP spid="13" grpId="0" bldLvl="0" animBg="1" autoUpdateAnimBg="0"/>
      <p:bldP spid="14" grpId="0" animBg="1"/>
      <p:bldP spid="15" grpId="0" bldLvl="0" animBg="1" autoUpdateAnimBg="0"/>
      <p:bldP spid="16" grpId="0" animBg="1"/>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3"/>
          <p:cNvSpPr>
            <a:spLocks noChangeArrowheads="1"/>
          </p:cNvSpPr>
          <p:nvPr/>
        </p:nvSpPr>
        <p:spPr bwMode="auto">
          <a:xfrm>
            <a:off x="993942" y="1265516"/>
            <a:ext cx="3330824" cy="3329635"/>
          </a:xfrm>
          <a:prstGeom prst="ellipse">
            <a:avLst/>
          </a:prstGeom>
          <a:noFill/>
          <a:ln w="9525">
            <a:solidFill>
              <a:srgbClr val="1C4885"/>
            </a:solidFill>
            <a:prstDash val="dash"/>
            <a:bevel/>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9" name="Oval 13"/>
          <p:cNvSpPr>
            <a:spLocks noChangeArrowheads="1"/>
          </p:cNvSpPr>
          <p:nvPr/>
        </p:nvSpPr>
        <p:spPr bwMode="auto">
          <a:xfrm>
            <a:off x="1474704" y="2817283"/>
            <a:ext cx="1263786" cy="1262595"/>
          </a:xfrm>
          <a:prstGeom prst="ellipse">
            <a:avLst/>
          </a:prstGeom>
          <a:solidFill>
            <a:srgbClr val="DCDAD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0" name="Oval 14"/>
          <p:cNvSpPr>
            <a:spLocks noChangeArrowheads="1"/>
          </p:cNvSpPr>
          <p:nvPr/>
        </p:nvSpPr>
        <p:spPr bwMode="auto">
          <a:xfrm>
            <a:off x="1580614" y="2923193"/>
            <a:ext cx="1040065" cy="1040065"/>
          </a:xfrm>
          <a:prstGeom prst="ellipse">
            <a:avLst/>
          </a:prstGeom>
          <a:solidFill>
            <a:srgbClr val="84CBC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1" name="Oval 18"/>
          <p:cNvSpPr>
            <a:spLocks noChangeArrowheads="1"/>
          </p:cNvSpPr>
          <p:nvPr/>
        </p:nvSpPr>
        <p:spPr bwMode="auto">
          <a:xfrm>
            <a:off x="2730159" y="2610222"/>
            <a:ext cx="1263786" cy="1263786"/>
          </a:xfrm>
          <a:prstGeom prst="ellipse">
            <a:avLst/>
          </a:prstGeom>
          <a:solidFill>
            <a:srgbClr val="DCDAD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2" name="Oval 19"/>
          <p:cNvSpPr>
            <a:spLocks noChangeArrowheads="1"/>
          </p:cNvSpPr>
          <p:nvPr/>
        </p:nvSpPr>
        <p:spPr bwMode="auto">
          <a:xfrm>
            <a:off x="2836070" y="2716132"/>
            <a:ext cx="1040065" cy="1040065"/>
          </a:xfrm>
          <a:prstGeom prst="ellipse">
            <a:avLst/>
          </a:prstGeom>
          <a:solidFill>
            <a:srgbClr val="1D69A3"/>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3" name="Oval 23"/>
          <p:cNvSpPr>
            <a:spLocks noChangeArrowheads="1"/>
          </p:cNvSpPr>
          <p:nvPr/>
        </p:nvSpPr>
        <p:spPr bwMode="auto">
          <a:xfrm>
            <a:off x="1890015" y="1652267"/>
            <a:ext cx="1262596" cy="1263786"/>
          </a:xfrm>
          <a:prstGeom prst="ellipse">
            <a:avLst/>
          </a:prstGeom>
          <a:solidFill>
            <a:srgbClr val="DCDADA"/>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4" name="Oval 24"/>
          <p:cNvSpPr>
            <a:spLocks noChangeArrowheads="1"/>
          </p:cNvSpPr>
          <p:nvPr/>
        </p:nvSpPr>
        <p:spPr bwMode="auto">
          <a:xfrm>
            <a:off x="1995926" y="1758178"/>
            <a:ext cx="1040065" cy="1040065"/>
          </a:xfrm>
          <a:prstGeom prst="ellipse">
            <a:avLst/>
          </a:prstGeom>
          <a:solidFill>
            <a:srgbClr val="F57365"/>
          </a:solidFill>
          <a:ln>
            <a:noFill/>
          </a:ln>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349"/>
          </a:p>
        </p:txBody>
      </p:sp>
      <p:sp>
        <p:nvSpPr>
          <p:cNvPr id="15" name="TextBox 10"/>
          <p:cNvSpPr>
            <a:spLocks noChangeArrowheads="1"/>
          </p:cNvSpPr>
          <p:nvPr/>
        </p:nvSpPr>
        <p:spPr bwMode="auto">
          <a:xfrm>
            <a:off x="4693668" y="1291696"/>
            <a:ext cx="1146468"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99" b="1">
                <a:latin typeface="微软雅黑" panose="020B0503020204020204" pitchFamily="34" charset="-122"/>
                <a:ea typeface="微软雅黑" panose="020B0503020204020204" pitchFamily="34" charset="-122"/>
                <a:sym typeface="微软雅黑" panose="020B0503020204020204" pitchFamily="34" charset="-122"/>
              </a:rPr>
              <a:t>标题文本一</a:t>
            </a:r>
            <a:endParaRPr lang="zh-CN" altLang="en-US" sz="1574"/>
          </a:p>
        </p:txBody>
      </p:sp>
      <p:sp>
        <p:nvSpPr>
          <p:cNvPr id="16" name="TextBox 11"/>
          <p:cNvSpPr>
            <a:spLocks noChangeArrowheads="1"/>
          </p:cNvSpPr>
          <p:nvPr/>
        </p:nvSpPr>
        <p:spPr bwMode="auto">
          <a:xfrm>
            <a:off x="4693668" y="1566586"/>
            <a:ext cx="3671166"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endParaRPr lang="en-US" sz="1349">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endParaRPr 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2"/>
          <p:cNvSpPr>
            <a:spLocks noChangeArrowheads="1"/>
          </p:cNvSpPr>
          <p:nvPr/>
        </p:nvSpPr>
        <p:spPr bwMode="auto">
          <a:xfrm>
            <a:off x="2179187" y="2012839"/>
            <a:ext cx="689013"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文本一</a:t>
            </a:r>
            <a:endParaRPr lang="zh-CN" altLang="en-US" sz="1574"/>
          </a:p>
        </p:txBody>
      </p:sp>
      <p:sp>
        <p:nvSpPr>
          <p:cNvPr id="18" name="TextBox 14"/>
          <p:cNvSpPr>
            <a:spLocks noChangeArrowheads="1"/>
          </p:cNvSpPr>
          <p:nvPr/>
        </p:nvSpPr>
        <p:spPr bwMode="auto">
          <a:xfrm>
            <a:off x="1738885" y="3209985"/>
            <a:ext cx="689013"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文本二</a:t>
            </a:r>
            <a:endParaRPr lang="zh-CN" altLang="en-US" sz="1574"/>
          </a:p>
        </p:txBody>
      </p:sp>
      <p:sp>
        <p:nvSpPr>
          <p:cNvPr id="19" name="TextBox 15"/>
          <p:cNvSpPr>
            <a:spLocks noChangeArrowheads="1"/>
          </p:cNvSpPr>
          <p:nvPr/>
        </p:nvSpPr>
        <p:spPr bwMode="auto">
          <a:xfrm>
            <a:off x="3038370" y="2954133"/>
            <a:ext cx="689013"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endParaRPr>
          </a:p>
          <a:p>
            <a:pPr algn="ctr" eaLnBrk="1" hangingPunct="1"/>
            <a:r>
              <a:rPr lang="zh-CN" altLang="en-US" sz="1349" b="1">
                <a:solidFill>
                  <a:srgbClr val="F8F8F8"/>
                </a:solidFill>
                <a:latin typeface="微软雅黑" panose="020B0503020204020204" pitchFamily="34" charset="-122"/>
                <a:ea typeface="微软雅黑" panose="020B0503020204020204" pitchFamily="34" charset="-122"/>
                <a:sym typeface="微软雅黑" panose="020B0503020204020204" pitchFamily="34" charset="-122"/>
              </a:rPr>
              <a:t>文本三</a:t>
            </a:r>
            <a:endParaRPr lang="zh-CN" altLang="en-US" sz="1574"/>
          </a:p>
        </p:txBody>
      </p:sp>
      <p:sp>
        <p:nvSpPr>
          <p:cNvPr id="20" name="TextBox 16"/>
          <p:cNvSpPr>
            <a:spLocks noChangeArrowheads="1"/>
          </p:cNvSpPr>
          <p:nvPr/>
        </p:nvSpPr>
        <p:spPr bwMode="auto">
          <a:xfrm>
            <a:off x="4693668" y="2467421"/>
            <a:ext cx="1146468"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99" b="1">
                <a:latin typeface="微软雅黑" panose="020B0503020204020204" pitchFamily="34" charset="-122"/>
                <a:ea typeface="微软雅黑" panose="020B0503020204020204" pitchFamily="34" charset="-122"/>
                <a:sym typeface="微软雅黑" panose="020B0503020204020204" pitchFamily="34" charset="-122"/>
              </a:rPr>
              <a:t>标题文本二</a:t>
            </a:r>
            <a:endParaRPr lang="zh-CN" altLang="en-US" sz="1574"/>
          </a:p>
        </p:txBody>
      </p:sp>
      <p:sp>
        <p:nvSpPr>
          <p:cNvPr id="21" name="TextBox 17"/>
          <p:cNvSpPr>
            <a:spLocks noChangeArrowheads="1"/>
          </p:cNvSpPr>
          <p:nvPr/>
        </p:nvSpPr>
        <p:spPr bwMode="auto">
          <a:xfrm>
            <a:off x="4693668" y="2742312"/>
            <a:ext cx="3671166"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endParaRPr lang="en-US" sz="1349">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p>
        </p:txBody>
      </p:sp>
      <p:sp>
        <p:nvSpPr>
          <p:cNvPr id="22" name="TextBox 18"/>
          <p:cNvSpPr>
            <a:spLocks noChangeArrowheads="1"/>
          </p:cNvSpPr>
          <p:nvPr/>
        </p:nvSpPr>
        <p:spPr bwMode="auto">
          <a:xfrm>
            <a:off x="4693668" y="3633626"/>
            <a:ext cx="1146468" cy="32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99" b="1">
                <a:latin typeface="微软雅黑" panose="020B0503020204020204" pitchFamily="34" charset="-122"/>
                <a:ea typeface="微软雅黑" panose="020B0503020204020204" pitchFamily="34" charset="-122"/>
                <a:sym typeface="微软雅黑" panose="020B0503020204020204" pitchFamily="34" charset="-122"/>
              </a:rPr>
              <a:t>标题文本三</a:t>
            </a:r>
            <a:endParaRPr lang="zh-CN" altLang="en-US" sz="1574"/>
          </a:p>
        </p:txBody>
      </p:sp>
      <p:sp>
        <p:nvSpPr>
          <p:cNvPr id="23" name="TextBox 19"/>
          <p:cNvSpPr>
            <a:spLocks noChangeArrowheads="1"/>
          </p:cNvSpPr>
          <p:nvPr/>
        </p:nvSpPr>
        <p:spPr bwMode="auto">
          <a:xfrm>
            <a:off x="4693668" y="3908517"/>
            <a:ext cx="3671166" cy="71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endParaRPr lang="en-US" sz="1349">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p>
          <a:p>
            <a:pPr eaLnBrk="1" hangingPunct="1"/>
            <a:r>
              <a:rPr lang="zh-CN" altLang="en-US" sz="1349">
                <a:latin typeface="微软雅黑" panose="020B0503020204020204" pitchFamily="34" charset="-122"/>
                <a:ea typeface="微软雅黑" panose="020B0503020204020204" pitchFamily="34" charset="-122"/>
                <a:sym typeface="微软雅黑" panose="020B0503020204020204" pitchFamily="34" charset="-122"/>
              </a:rPr>
              <a:t>点击输入你的文字内容或复制你的文本内容</a:t>
            </a:r>
            <a:endParaRPr lang="en-US" sz="1349">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5126415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p:cBhvr>
                                        <p:cTn id="18" dur="1000"/>
                                        <p:tgtEl>
                                          <p:spTgt spid="8"/>
                                        </p:tgtEl>
                                      </p:cBhvr>
                                    </p:animEffect>
                                  </p:childTnLst>
                                </p:cTn>
                              </p:par>
                            </p:childTnLst>
                          </p:cTn>
                        </p:par>
                        <p:par>
                          <p:cTn id="19" fill="hold">
                            <p:stCondLst>
                              <p:cond delay="2000"/>
                            </p:stCondLst>
                            <p:childTnLst>
                              <p:par>
                                <p:cTn id="20" presetID="52"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13"/>
                                        </p:tgtEl>
                                        <p:attrNameLst>
                                          <p:attrName>ppt_x,ppt_y</p:attrName>
                                        </p:attrNameLst>
                                      </p:cBhvr>
                                      <p:rCtr x="0" y="0"/>
                                    </p:animMotion>
                                    <p:animEffect>
                                      <p:cBhvr>
                                        <p:cTn id="24" dur="1000"/>
                                        <p:tgtEl>
                                          <p:spTgt spid="13"/>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14"/>
                                        </p:tgtEl>
                                        <p:attrNameLst>
                                          <p:attrName>ppt_x,ppt_y</p:attrName>
                                        </p:attrNameLst>
                                      </p:cBhvr>
                                      <p:rCtr x="0" y="0"/>
                                    </p:animMotion>
                                    <p:animEffect>
                                      <p:cBhvr>
                                        <p:cTn id="29" dur="1000"/>
                                        <p:tgtEl>
                                          <p:spTgt spid="14"/>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17"/>
                                        </p:tgtEl>
                                        <p:attrNameLst>
                                          <p:attrName>ppt_x,ppt_y</p:attrName>
                                        </p:attrNameLst>
                                      </p:cBhvr>
                                      <p:rCtr x="0" y="0"/>
                                    </p:animMotion>
                                    <p:animEffect>
                                      <p:cBhvr>
                                        <p:cTn id="34" dur="1000"/>
                                        <p:tgtEl>
                                          <p:spTgt spid="17"/>
                                        </p:tgtEl>
                                      </p:cBhvr>
                                    </p:animEffect>
                                  </p:childTnLst>
                                </p:cTn>
                              </p:par>
                            </p:childTnLst>
                          </p:cTn>
                        </p:par>
                        <p:par>
                          <p:cTn id="35" fill="hold">
                            <p:stCondLst>
                              <p:cond delay="3000"/>
                            </p:stCondLst>
                            <p:childTnLst>
                              <p:par>
                                <p:cTn id="36" presetID="5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Scale>
                                      <p:cBhvr>
                                        <p:cTn id="3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9"/>
                                        </p:tgtEl>
                                        <p:attrNameLst>
                                          <p:attrName>ppt_x,ppt_y</p:attrName>
                                        </p:attrNameLst>
                                      </p:cBhvr>
                                      <p:rCtr x="0" y="0"/>
                                    </p:animMotion>
                                    <p:animEffect>
                                      <p:cBhvr>
                                        <p:cTn id="40" dur="1000"/>
                                        <p:tgtEl>
                                          <p:spTgt spid="9"/>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Scale>
                                      <p:cBhvr>
                                        <p:cTn id="4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10"/>
                                        </p:tgtEl>
                                        <p:attrNameLst>
                                          <p:attrName>ppt_x,ppt_y</p:attrName>
                                        </p:attrNameLst>
                                      </p:cBhvr>
                                      <p:rCtr x="0" y="0"/>
                                    </p:animMotion>
                                    <p:animEffect>
                                      <p:cBhvr>
                                        <p:cTn id="45" dur="1000"/>
                                        <p:tgtEl>
                                          <p:spTgt spid="10"/>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Scale>
                                      <p:cBhvr>
                                        <p:cTn id="4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9" dur="1000" decel="50000" fill="hold">
                                          <p:stCondLst>
                                            <p:cond delay="0"/>
                                          </p:stCondLst>
                                        </p:cTn>
                                        <p:tgtEl>
                                          <p:spTgt spid="18"/>
                                        </p:tgtEl>
                                        <p:attrNameLst>
                                          <p:attrName>ppt_x,ppt_y</p:attrName>
                                        </p:attrNameLst>
                                      </p:cBhvr>
                                      <p:rCtr x="0" y="0"/>
                                    </p:animMotion>
                                    <p:animEffect>
                                      <p:cBhvr>
                                        <p:cTn id="50" dur="1000"/>
                                        <p:tgtEl>
                                          <p:spTgt spid="18"/>
                                        </p:tgtEl>
                                      </p:cBhvr>
                                    </p:animEffect>
                                  </p:childTnLst>
                                </p:cTn>
                              </p:par>
                            </p:childTnLst>
                          </p:cTn>
                        </p:par>
                        <p:par>
                          <p:cTn id="51" fill="hold">
                            <p:stCondLst>
                              <p:cond delay="4000"/>
                            </p:stCondLst>
                            <p:childTnLst>
                              <p:par>
                                <p:cTn id="52" presetID="52"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Scale>
                                      <p:cBhvr>
                                        <p:cTn id="5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1000" decel="50000" fill="hold">
                                          <p:stCondLst>
                                            <p:cond delay="0"/>
                                          </p:stCondLst>
                                        </p:cTn>
                                        <p:tgtEl>
                                          <p:spTgt spid="11"/>
                                        </p:tgtEl>
                                        <p:attrNameLst>
                                          <p:attrName>ppt_x,ppt_y</p:attrName>
                                        </p:attrNameLst>
                                      </p:cBhvr>
                                      <p:rCtr x="0" y="0"/>
                                    </p:animMotion>
                                    <p:animEffect>
                                      <p:cBhvr>
                                        <p:cTn id="56" dur="1000"/>
                                        <p:tgtEl>
                                          <p:spTgt spid="11"/>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Scale>
                                      <p:cBhvr>
                                        <p:cTn id="5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12"/>
                                        </p:tgtEl>
                                        <p:attrNameLst>
                                          <p:attrName>ppt_x,ppt_y</p:attrName>
                                        </p:attrNameLst>
                                      </p:cBhvr>
                                      <p:rCtr x="0" y="0"/>
                                    </p:animMotion>
                                    <p:animEffect>
                                      <p:cBhvr>
                                        <p:cTn id="61" dur="1000"/>
                                        <p:tgtEl>
                                          <p:spTgt spid="12"/>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Scale>
                                      <p:cBhvr>
                                        <p:cTn id="64"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19"/>
                                        </p:tgtEl>
                                        <p:attrNameLst>
                                          <p:attrName>ppt_x,ppt_y</p:attrName>
                                        </p:attrNameLst>
                                      </p:cBhvr>
                                      <p:rCtr x="0" y="0"/>
                                    </p:animMotion>
                                    <p:animEffect>
                                      <p:cBhvr>
                                        <p:cTn id="66" dur="1000"/>
                                        <p:tgtEl>
                                          <p:spTgt spid="19"/>
                                        </p:tgtEl>
                                      </p:cBhvr>
                                    </p:animEffect>
                                  </p:childTnLst>
                                </p:cTn>
                              </p:par>
                            </p:childTnLst>
                          </p:cTn>
                        </p:par>
                        <p:par>
                          <p:cTn id="67" fill="hold">
                            <p:stCondLst>
                              <p:cond delay="5000"/>
                            </p:stCondLst>
                            <p:childTnLst>
                              <p:par>
                                <p:cTn id="68" presetID="2" presetClass="entr" presetSubtype="6" fill="hold" grpId="0" nodeType="after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ppt_x</p:attrName>
                                        </p:attrNameLst>
                                      </p:cBhvr>
                                      <p:tavLst>
                                        <p:tav tm="0">
                                          <p:val>
                                            <p:strVal val="1+#ppt_w/2"/>
                                          </p:val>
                                        </p:tav>
                                        <p:tav tm="100000">
                                          <p:val>
                                            <p:strVal val="#ppt_x"/>
                                          </p:val>
                                        </p:tav>
                                      </p:tavLst>
                                    </p:anim>
                                    <p:anim calcmode="lin" valueType="num">
                                      <p:cBhvr>
                                        <p:cTn id="71" dur="500" fill="hold"/>
                                        <p:tgtEl>
                                          <p:spTgt spid="15"/>
                                        </p:tgtEl>
                                        <p:attrNameLst>
                                          <p:attrName>ppt_y</p:attrName>
                                        </p:attrNameLst>
                                      </p:cBhvr>
                                      <p:tavLst>
                                        <p:tav tm="0">
                                          <p:val>
                                            <p:strVal val="1+#ppt_h/2"/>
                                          </p:val>
                                        </p:tav>
                                        <p:tav tm="100000">
                                          <p:val>
                                            <p:strVal val="#ppt_y"/>
                                          </p:val>
                                        </p:tav>
                                      </p:tavLst>
                                    </p:anim>
                                  </p:childTnLst>
                                </p:cTn>
                              </p:par>
                            </p:childTnLst>
                          </p:cTn>
                        </p:par>
                        <p:par>
                          <p:cTn id="72" fill="hold">
                            <p:stCondLst>
                              <p:cond delay="5500"/>
                            </p:stCondLst>
                            <p:childTnLst>
                              <p:par>
                                <p:cTn id="73" presetID="2" presetClass="entr" presetSubtype="6"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ppt_x</p:attrName>
                                        </p:attrNameLst>
                                      </p:cBhvr>
                                      <p:tavLst>
                                        <p:tav tm="0">
                                          <p:val>
                                            <p:strVal val="1+#ppt_w/2"/>
                                          </p:val>
                                        </p:tav>
                                        <p:tav tm="100000">
                                          <p:val>
                                            <p:strVal val="#ppt_x"/>
                                          </p:val>
                                        </p:tav>
                                      </p:tavLst>
                                    </p:anim>
                                    <p:anim calcmode="lin" valueType="num">
                                      <p:cBhvr>
                                        <p:cTn id="76" dur="500" fill="hold"/>
                                        <p:tgtEl>
                                          <p:spTgt spid="20"/>
                                        </p:tgtEl>
                                        <p:attrNameLst>
                                          <p:attrName>ppt_y</p:attrName>
                                        </p:attrNameLst>
                                      </p:cBhvr>
                                      <p:tavLst>
                                        <p:tav tm="0">
                                          <p:val>
                                            <p:strVal val="1+#ppt_h/2"/>
                                          </p:val>
                                        </p:tav>
                                        <p:tav tm="100000">
                                          <p:val>
                                            <p:strVal val="#ppt_y"/>
                                          </p:val>
                                        </p:tav>
                                      </p:tavLst>
                                    </p:anim>
                                  </p:childTnLst>
                                </p:cTn>
                              </p:par>
                            </p:childTnLst>
                          </p:cTn>
                        </p:par>
                        <p:par>
                          <p:cTn id="77" fill="hold">
                            <p:stCondLst>
                              <p:cond delay="6000"/>
                            </p:stCondLst>
                            <p:childTnLst>
                              <p:par>
                                <p:cTn id="78" presetID="2" presetClass="entr" presetSubtype="6"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 calcmode="lin" valueType="num">
                                      <p:cBhvr>
                                        <p:cTn id="80" dur="500" fill="hold"/>
                                        <p:tgtEl>
                                          <p:spTgt spid="22"/>
                                        </p:tgtEl>
                                        <p:attrNameLst>
                                          <p:attrName>ppt_x</p:attrName>
                                        </p:attrNameLst>
                                      </p:cBhvr>
                                      <p:tavLst>
                                        <p:tav tm="0">
                                          <p:val>
                                            <p:strVal val="1+#ppt_w/2"/>
                                          </p:val>
                                        </p:tav>
                                        <p:tav tm="100000">
                                          <p:val>
                                            <p:strVal val="#ppt_x"/>
                                          </p:val>
                                        </p:tav>
                                      </p:tavLst>
                                    </p:anim>
                                    <p:anim calcmode="lin" valueType="num">
                                      <p:cBhvr>
                                        <p:cTn id="81" dur="500" fill="hold"/>
                                        <p:tgtEl>
                                          <p:spTgt spid="22"/>
                                        </p:tgtEl>
                                        <p:attrNameLst>
                                          <p:attrName>ppt_y</p:attrName>
                                        </p:attrNameLst>
                                      </p:cBhvr>
                                      <p:tavLst>
                                        <p:tav tm="0">
                                          <p:val>
                                            <p:strVal val="1+#ppt_h/2"/>
                                          </p:val>
                                        </p:tav>
                                        <p:tav tm="100000">
                                          <p:val>
                                            <p:strVal val="#ppt_y"/>
                                          </p:val>
                                        </p:tav>
                                      </p:tavLst>
                                    </p:anim>
                                  </p:childTnLst>
                                </p:cTn>
                              </p:par>
                            </p:childTnLst>
                          </p:cTn>
                        </p:par>
                        <p:par>
                          <p:cTn id="82" fill="hold">
                            <p:stCondLst>
                              <p:cond delay="6500"/>
                            </p:stCondLst>
                            <p:childTnLst>
                              <p:par>
                                <p:cTn id="83" presetID="22" presetClass="entr" presetSubtype="1"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p:cBhvr>
                                        <p:cTn id="85" dur="500"/>
                                        <p:tgtEl>
                                          <p:spTgt spid="16"/>
                                        </p:tgtEl>
                                      </p:cBhvr>
                                    </p:animEffect>
                                  </p:childTnLst>
                                </p:cTn>
                              </p:par>
                            </p:childTnLst>
                          </p:cTn>
                        </p:par>
                        <p:par>
                          <p:cTn id="86" fill="hold">
                            <p:stCondLst>
                              <p:cond delay="7000"/>
                            </p:stCondLst>
                            <p:childTnLst>
                              <p:par>
                                <p:cTn id="87" presetID="22" presetClass="entr" presetSubtype="1"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p:cBhvr>
                                        <p:cTn id="89" dur="500"/>
                                        <p:tgtEl>
                                          <p:spTgt spid="21"/>
                                        </p:tgtEl>
                                      </p:cBhvr>
                                    </p:animEffect>
                                  </p:childTnLst>
                                </p:cTn>
                              </p:par>
                            </p:childTnLst>
                          </p:cTn>
                        </p:par>
                        <p:par>
                          <p:cTn id="90" fill="hold">
                            <p:stCondLst>
                              <p:cond delay="7500"/>
                            </p:stCondLst>
                            <p:childTnLst>
                              <p:par>
                                <p:cTn id="91" presetID="22" presetClass="entr" presetSubtype="1"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p:cBhvr>
                                        <p:cTn id="9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880128" y="3039802"/>
            <a:ext cx="1819664" cy="1222885"/>
            <a:chOff x="880128" y="3075806"/>
            <a:chExt cx="1819664" cy="1222885"/>
          </a:xfrm>
        </p:grpSpPr>
        <p:sp>
          <p:nvSpPr>
            <p:cNvPr id="12"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14" name="组合 13"/>
          <p:cNvGrpSpPr/>
          <p:nvPr/>
        </p:nvGrpSpPr>
        <p:grpSpPr>
          <a:xfrm>
            <a:off x="2699792" y="3039802"/>
            <a:ext cx="1819664" cy="1222885"/>
            <a:chOff x="2699792" y="3075806"/>
            <a:chExt cx="1819664" cy="1222885"/>
          </a:xfrm>
        </p:grpSpPr>
        <p:sp>
          <p:nvSpPr>
            <p:cNvPr id="15" name="文本框 14"/>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17" name="组合 16"/>
          <p:cNvGrpSpPr/>
          <p:nvPr/>
        </p:nvGrpSpPr>
        <p:grpSpPr>
          <a:xfrm>
            <a:off x="4499992" y="3039802"/>
            <a:ext cx="1819664" cy="1222885"/>
            <a:chOff x="4499992" y="3075806"/>
            <a:chExt cx="1819664" cy="1222885"/>
          </a:xfrm>
        </p:grpSpPr>
        <p:sp>
          <p:nvSpPr>
            <p:cNvPr id="18"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0" name="组合 19"/>
          <p:cNvGrpSpPr/>
          <p:nvPr/>
        </p:nvGrpSpPr>
        <p:grpSpPr>
          <a:xfrm>
            <a:off x="6372200" y="3039802"/>
            <a:ext cx="1819664" cy="1222885"/>
            <a:chOff x="6372200" y="3075806"/>
            <a:chExt cx="1819664" cy="1222885"/>
          </a:xfrm>
        </p:grpSpPr>
        <p:sp>
          <p:nvSpPr>
            <p:cNvPr id="21"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4572000" y="1347615"/>
            <a:ext cx="1584176" cy="1440160"/>
            <a:chOff x="4572000" y="1347615"/>
            <a:chExt cx="1584176" cy="1440160"/>
          </a:xfrm>
        </p:grpSpPr>
        <p:sp>
          <p:nvSpPr>
            <p:cNvPr id="24" name="流程图: 手动操作 23"/>
            <p:cNvSpPr/>
            <p:nvPr/>
          </p:nvSpPr>
          <p:spPr>
            <a:xfrm rot="16200000">
              <a:off x="4644008" y="1275607"/>
              <a:ext cx="1440160" cy="1584176"/>
            </a:xfrm>
            <a:prstGeom prst="flowChartManualOperation">
              <a:avLst/>
            </a:prstGeom>
            <a:solidFill>
              <a:srgbClr val="F8D1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300192" y="1347615"/>
            <a:ext cx="1584176" cy="1440160"/>
            <a:chOff x="6300192" y="1347615"/>
            <a:chExt cx="1584176" cy="1440160"/>
          </a:xfrm>
        </p:grpSpPr>
        <p:sp>
          <p:nvSpPr>
            <p:cNvPr id="27" name="流程图: 手动操作 26"/>
            <p:cNvSpPr/>
            <p:nvPr/>
          </p:nvSpPr>
          <p:spPr>
            <a:xfrm rot="16200000">
              <a:off x="6372200" y="1275607"/>
              <a:ext cx="1440160" cy="1584176"/>
            </a:xfrm>
            <a:prstGeom prst="flowChartManualOperation">
              <a:avLst/>
            </a:prstGeom>
            <a:solidFill>
              <a:srgbClr val="F573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2843808" y="1347615"/>
            <a:ext cx="1584176" cy="1440160"/>
            <a:chOff x="2843808" y="1347615"/>
            <a:chExt cx="1584176" cy="1440160"/>
          </a:xfrm>
        </p:grpSpPr>
        <p:sp>
          <p:nvSpPr>
            <p:cNvPr id="30" name="流程图: 手动操作 29"/>
            <p:cNvSpPr/>
            <p:nvPr/>
          </p:nvSpPr>
          <p:spPr>
            <a:xfrm rot="16200000">
              <a:off x="2915816" y="1275607"/>
              <a:ext cx="1440160" cy="1584176"/>
            </a:xfrm>
            <a:prstGeom prst="flowChartManualOperation">
              <a:avLst/>
            </a:prstGeom>
            <a:solidFill>
              <a:srgbClr val="84C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115616" y="1347614"/>
            <a:ext cx="1584176" cy="1440160"/>
            <a:chOff x="1115616" y="1347614"/>
            <a:chExt cx="1584176" cy="1440160"/>
          </a:xfrm>
        </p:grpSpPr>
        <p:sp>
          <p:nvSpPr>
            <p:cNvPr id="33" name="流程图: 手动操作 32"/>
            <p:cNvSpPr/>
            <p:nvPr/>
          </p:nvSpPr>
          <p:spPr>
            <a:xfrm rot="16200000">
              <a:off x="1187624" y="1275606"/>
              <a:ext cx="1440160" cy="1584176"/>
            </a:xfrm>
            <a:prstGeom prst="flowChartManualOperation">
              <a:avLst/>
            </a:prstGeom>
            <a:solidFill>
              <a:srgbClr val="1D69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5112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1+#ppt_w/2"/>
                                          </p:val>
                                        </p:tav>
                                        <p:tav tm="100000">
                                          <p:val>
                                            <p:strVal val="#ppt_x"/>
                                          </p:val>
                                        </p:tav>
                                      </p:tavLst>
                                    </p:anim>
                                    <p:anim calcmode="lin" valueType="num">
                                      <p:cBhvr additive="base">
                                        <p:cTn id="19" dur="500" fill="hold"/>
                                        <p:tgtEl>
                                          <p:spTgt spid="32"/>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1+#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1+#ppt_w/2"/>
                                          </p:val>
                                        </p:tav>
                                        <p:tav tm="100000">
                                          <p:val>
                                            <p:strVal val="#ppt_x"/>
                                          </p:val>
                                        </p:tav>
                                      </p:tavLst>
                                    </p:anim>
                                    <p:anim calcmode="lin" valueType="num">
                                      <p:cBhvr additive="base">
                                        <p:cTn id="34" dur="500" fill="hold"/>
                                        <p:tgtEl>
                                          <p:spTgt spid="26"/>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par>
                          <p:cTn id="43" fill="hold">
                            <p:stCondLst>
                              <p:cond delay="4000"/>
                            </p:stCondLst>
                            <p:childTnLst>
                              <p:par>
                                <p:cTn id="44" presetID="22" presetClass="entr" presetSubtype="1"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up)">
                                      <p:cBhvr>
                                        <p:cTn id="46" dur="500"/>
                                        <p:tgtEl>
                                          <p:spTgt spid="14"/>
                                        </p:tgtEl>
                                      </p:cBhvr>
                                    </p:animEffect>
                                  </p:childTnLst>
                                </p:cTn>
                              </p:par>
                            </p:childTnLst>
                          </p:cTn>
                        </p:par>
                        <p:par>
                          <p:cTn id="47" fill="hold">
                            <p:stCondLst>
                              <p:cond delay="4500"/>
                            </p:stCondLst>
                            <p:childTnLst>
                              <p:par>
                                <p:cTn id="48" presetID="2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up)">
                                      <p:cBhvr>
                                        <p:cTn id="50" dur="500"/>
                                        <p:tgtEl>
                                          <p:spTgt spid="9"/>
                                        </p:tgtEl>
                                      </p:cBhvr>
                                    </p:animEffect>
                                  </p:childTnLst>
                                </p:cTn>
                              </p:par>
                            </p:childTnLst>
                          </p:cTn>
                        </p:par>
                        <p:par>
                          <p:cTn id="51" fill="hold">
                            <p:stCondLst>
                              <p:cond delay="5000"/>
                            </p:stCondLst>
                            <p:childTnLst>
                              <p:par>
                                <p:cTn id="52" presetID="22" presetClass="entr" presetSubtype="1"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up)">
                                      <p:cBhvr>
                                        <p:cTn id="58" dur="500"/>
                                        <p:tgtEl>
                                          <p:spTgt spid="10"/>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up)">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9"/>
          <p:cNvSpPr>
            <a:spLocks noChangeArrowheads="1"/>
          </p:cNvSpPr>
          <p:nvPr/>
        </p:nvSpPr>
        <p:spPr bwMode="auto">
          <a:xfrm>
            <a:off x="416159" y="278281"/>
            <a:ext cx="2778059"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itchFamily="34" charset="0"/>
              <a:buNone/>
            </a:pPr>
            <a:r>
              <a:rPr lang="zh-CN" altLang="en-US" sz="2000" dirty="0" smtClean="0">
                <a:solidFill>
                  <a:schemeClr val="bg1">
                    <a:lumMod val="50000"/>
                  </a:schemeClr>
                </a:solidFill>
                <a:latin typeface="微软雅黑" pitchFamily="34" charset="-122"/>
                <a:ea typeface="微软雅黑" pitchFamily="34" charset="-122"/>
              </a:rPr>
              <a:t>此处添加</a:t>
            </a:r>
            <a:r>
              <a:rPr lang="zh-CN" altLang="en-US" sz="2000" dirty="0" smtClean="0">
                <a:solidFill>
                  <a:schemeClr val="accent1"/>
                </a:solidFill>
                <a:latin typeface="微软雅黑" pitchFamily="34" charset="-122"/>
                <a:ea typeface="微软雅黑" pitchFamily="34" charset="-122"/>
              </a:rPr>
              <a:t>标题文本</a:t>
            </a:r>
            <a:endParaRPr lang="en-US" altLang="zh-CN" sz="2000" dirty="0">
              <a:solidFill>
                <a:schemeClr val="accent1"/>
              </a:solidFill>
              <a:latin typeface="微软雅黑" pitchFamily="34" charset="-122"/>
              <a:ea typeface="微软雅黑" pitchFamily="34" charset="-122"/>
            </a:endParaRPr>
          </a:p>
        </p:txBody>
      </p:sp>
      <p:grpSp>
        <p:nvGrpSpPr>
          <p:cNvPr id="3" name="组合 2"/>
          <p:cNvGrpSpPr/>
          <p:nvPr/>
        </p:nvGrpSpPr>
        <p:grpSpPr>
          <a:xfrm>
            <a:off x="416158" y="699542"/>
            <a:ext cx="899592" cy="56017"/>
            <a:chOff x="0" y="2842590"/>
            <a:chExt cx="7054752" cy="89199"/>
          </a:xfrm>
        </p:grpSpPr>
        <p:sp>
          <p:nvSpPr>
            <p:cNvPr id="4" name="矩形 3"/>
            <p:cNvSpPr/>
            <p:nvPr/>
          </p:nvSpPr>
          <p:spPr>
            <a:xfrm>
              <a:off x="0" y="2842590"/>
              <a:ext cx="1763688" cy="891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63688" y="2842590"/>
              <a:ext cx="1763688" cy="89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527376" y="2842590"/>
              <a:ext cx="1763688" cy="891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91064" y="2842590"/>
              <a:ext cx="1763688" cy="891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567779" y="1176418"/>
            <a:ext cx="8015096" cy="646323"/>
          </a:xfrm>
          <a:prstGeom prst="rect">
            <a:avLst/>
          </a:prstGeom>
        </p:spPr>
        <p:txBody>
          <a:bodyPr wrap="square" lIns="91431" tIns="45716" rIns="91431" bIns="45716">
            <a:spAutoFit/>
          </a:bodyPr>
          <a:lstStyle/>
          <a:p>
            <a:pPr>
              <a:lnSpc>
                <a:spcPct val="150000"/>
              </a:lnSpc>
              <a:spcBef>
                <a:spcPts val="600"/>
              </a:spcBef>
              <a:spcAft>
                <a:spcPts val="600"/>
              </a:spcAft>
              <a:defRPr/>
            </a:pPr>
            <a:r>
              <a:rPr lang="zh-CN" altLang="en-US" sz="1200"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1544" t="16006" r="1792" b="21838"/>
          <a:stretch/>
        </p:blipFill>
        <p:spPr>
          <a:xfrm>
            <a:off x="577797" y="2106430"/>
            <a:ext cx="5302830" cy="2419988"/>
          </a:xfrm>
          <a:prstGeom prst="rect">
            <a:avLst/>
          </a:prstGeom>
        </p:spPr>
      </p:pic>
      <p:grpSp>
        <p:nvGrpSpPr>
          <p:cNvPr id="10" name="组合 9"/>
          <p:cNvGrpSpPr/>
          <p:nvPr/>
        </p:nvGrpSpPr>
        <p:grpSpPr>
          <a:xfrm>
            <a:off x="6120051" y="2139702"/>
            <a:ext cx="414462" cy="414516"/>
            <a:chOff x="3543574" y="4265651"/>
            <a:chExt cx="414516" cy="414516"/>
          </a:xfrm>
        </p:grpSpPr>
        <p:sp>
          <p:nvSpPr>
            <p:cNvPr id="11" name="椭圆 10"/>
            <p:cNvSpPr/>
            <p:nvPr/>
          </p:nvSpPr>
          <p:spPr>
            <a:xfrm>
              <a:off x="3543574" y="4265651"/>
              <a:ext cx="414516" cy="414516"/>
            </a:xfrm>
            <a:prstGeom prst="ellipse">
              <a:avLst/>
            </a:prstGeom>
            <a:solidFill>
              <a:srgbClr val="1D69A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75000"/>
                    <a:lumOff val="25000"/>
                  </a:schemeClr>
                </a:solidFill>
                <a:latin typeface="Calibri"/>
                <a:ea typeface="宋体" panose="02010600030101010101" pitchFamily="2" charset="-122"/>
              </a:endParaRPr>
            </a:p>
          </p:txBody>
        </p:sp>
        <p:grpSp>
          <p:nvGrpSpPr>
            <p:cNvPr id="12" name="组合 11"/>
            <p:cNvGrpSpPr/>
            <p:nvPr/>
          </p:nvGrpSpPr>
          <p:grpSpPr>
            <a:xfrm>
              <a:off x="3629640" y="4325788"/>
              <a:ext cx="259976" cy="261734"/>
              <a:chOff x="5042691" y="2273922"/>
              <a:chExt cx="702937" cy="707690"/>
            </a:xfrm>
            <a:solidFill>
              <a:schemeClr val="bg1"/>
            </a:solidFill>
          </p:grpSpPr>
          <p:sp>
            <p:nvSpPr>
              <p:cNvPr id="13"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4"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grpSp>
      <p:grpSp>
        <p:nvGrpSpPr>
          <p:cNvPr id="15" name="组合 14"/>
          <p:cNvGrpSpPr/>
          <p:nvPr/>
        </p:nvGrpSpPr>
        <p:grpSpPr>
          <a:xfrm>
            <a:off x="6120051" y="2805306"/>
            <a:ext cx="414462" cy="414516"/>
            <a:chOff x="4102125" y="4265651"/>
            <a:chExt cx="414516" cy="414516"/>
          </a:xfrm>
        </p:grpSpPr>
        <p:sp>
          <p:nvSpPr>
            <p:cNvPr id="16" name="椭圆 15"/>
            <p:cNvSpPr/>
            <p:nvPr/>
          </p:nvSpPr>
          <p:spPr>
            <a:xfrm>
              <a:off x="4102125" y="4265651"/>
              <a:ext cx="414516" cy="414516"/>
            </a:xfrm>
            <a:prstGeom prst="ellipse">
              <a:avLst/>
            </a:prstGeom>
            <a:solidFill>
              <a:srgbClr val="84CBC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75000"/>
                    <a:lumOff val="25000"/>
                  </a:schemeClr>
                </a:solidFill>
                <a:latin typeface="Calibri"/>
                <a:ea typeface="宋体" panose="02010600030101010101" pitchFamily="2" charset="-122"/>
              </a:endParaRPr>
            </a:p>
          </p:txBody>
        </p:sp>
        <p:grpSp>
          <p:nvGrpSpPr>
            <p:cNvPr id="17" name="组合 16"/>
            <p:cNvGrpSpPr/>
            <p:nvPr/>
          </p:nvGrpSpPr>
          <p:grpSpPr>
            <a:xfrm>
              <a:off x="4199233" y="4358783"/>
              <a:ext cx="238761" cy="198211"/>
              <a:chOff x="3132963" y="3140191"/>
              <a:chExt cx="645573" cy="535933"/>
            </a:xfrm>
            <a:solidFill>
              <a:schemeClr val="bg1"/>
            </a:solidFill>
          </p:grpSpPr>
          <p:sp>
            <p:nvSpPr>
              <p:cNvPr id="1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1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grpSp>
      <p:grpSp>
        <p:nvGrpSpPr>
          <p:cNvPr id="24" name="组合 23"/>
          <p:cNvGrpSpPr/>
          <p:nvPr/>
        </p:nvGrpSpPr>
        <p:grpSpPr>
          <a:xfrm>
            <a:off x="6120051" y="4101450"/>
            <a:ext cx="414462" cy="414516"/>
            <a:chOff x="5181486" y="4265651"/>
            <a:chExt cx="414516" cy="414516"/>
          </a:xfrm>
        </p:grpSpPr>
        <p:sp>
          <p:nvSpPr>
            <p:cNvPr id="25" name="椭圆 24"/>
            <p:cNvSpPr/>
            <p:nvPr/>
          </p:nvSpPr>
          <p:spPr>
            <a:xfrm>
              <a:off x="5181486" y="4265651"/>
              <a:ext cx="414516" cy="414516"/>
            </a:xfrm>
            <a:prstGeom prst="ellipse">
              <a:avLst/>
            </a:prstGeom>
            <a:solidFill>
              <a:srgbClr val="F5736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75000"/>
                    <a:lumOff val="25000"/>
                  </a:schemeClr>
                </a:solidFill>
                <a:latin typeface="Calibri"/>
                <a:ea typeface="宋体" panose="02010600030101010101" pitchFamily="2" charset="-122"/>
              </a:endParaRPr>
            </a:p>
          </p:txBody>
        </p:sp>
        <p:grpSp>
          <p:nvGrpSpPr>
            <p:cNvPr id="26" name="组合 25"/>
            <p:cNvGrpSpPr/>
            <p:nvPr/>
          </p:nvGrpSpPr>
          <p:grpSpPr>
            <a:xfrm>
              <a:off x="5287222" y="4375239"/>
              <a:ext cx="253419" cy="172633"/>
              <a:chOff x="4895160" y="4287159"/>
              <a:chExt cx="571418" cy="389258"/>
            </a:xfrm>
            <a:solidFill>
              <a:schemeClr val="bg1"/>
            </a:solidFill>
          </p:grpSpPr>
          <p:sp>
            <p:nvSpPr>
              <p:cNvPr id="27"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8"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29"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0"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1"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2"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3"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4"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35"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grpSp>
      <p:grpSp>
        <p:nvGrpSpPr>
          <p:cNvPr id="36" name="组合 35"/>
          <p:cNvGrpSpPr/>
          <p:nvPr/>
        </p:nvGrpSpPr>
        <p:grpSpPr>
          <a:xfrm>
            <a:off x="6120051" y="3453378"/>
            <a:ext cx="414462" cy="414516"/>
            <a:chOff x="4626437" y="4265651"/>
            <a:chExt cx="414516" cy="414516"/>
          </a:xfrm>
        </p:grpSpPr>
        <p:sp>
          <p:nvSpPr>
            <p:cNvPr id="37" name="椭圆 36"/>
            <p:cNvSpPr/>
            <p:nvPr/>
          </p:nvSpPr>
          <p:spPr>
            <a:xfrm>
              <a:off x="4626437" y="4265651"/>
              <a:ext cx="414516" cy="414516"/>
            </a:xfrm>
            <a:prstGeom prst="ellipse">
              <a:avLst/>
            </a:prstGeom>
            <a:solidFill>
              <a:srgbClr val="F8D158"/>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75000"/>
                    <a:lumOff val="25000"/>
                  </a:schemeClr>
                </a:solidFill>
                <a:latin typeface="Calibri"/>
                <a:ea typeface="宋体" panose="02010600030101010101" pitchFamily="2" charset="-122"/>
              </a:endParaRPr>
            </a:p>
          </p:txBody>
        </p:sp>
        <p:grpSp>
          <p:nvGrpSpPr>
            <p:cNvPr id="38" name="组合 37"/>
            <p:cNvGrpSpPr/>
            <p:nvPr/>
          </p:nvGrpSpPr>
          <p:grpSpPr>
            <a:xfrm>
              <a:off x="4710891" y="4356960"/>
              <a:ext cx="232896" cy="199705"/>
              <a:chOff x="3546346" y="2339026"/>
              <a:chExt cx="897787" cy="769842"/>
            </a:xfrm>
            <a:solidFill>
              <a:schemeClr val="bg1"/>
            </a:solidFill>
          </p:grpSpPr>
          <p:sp>
            <p:nvSpPr>
              <p:cNvPr id="39"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0"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1"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2"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3"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4"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sp>
            <p:nvSpPr>
              <p:cNvPr id="45"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75000"/>
                      <a:lumOff val="25000"/>
                    </a:schemeClr>
                  </a:solidFill>
                </a:endParaRPr>
              </a:p>
            </p:txBody>
          </p:sp>
        </p:grpSp>
      </p:grpSp>
      <p:sp>
        <p:nvSpPr>
          <p:cNvPr id="46" name="Content Placeholder 2"/>
          <p:cNvSpPr txBox="1">
            <a:spLocks/>
          </p:cNvSpPr>
          <p:nvPr/>
        </p:nvSpPr>
        <p:spPr>
          <a:xfrm>
            <a:off x="6700800" y="2126181"/>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75000"/>
                  <a:lumOff val="25000"/>
                </a:schemeClr>
              </a:solidFill>
              <a:latin typeface="微软雅黑" pitchFamily="34" charset="-122"/>
              <a:ea typeface="微软雅黑" panose="020B0503020204020204" pitchFamily="34" charset="-122"/>
            </a:endParaRPr>
          </a:p>
        </p:txBody>
      </p:sp>
      <p:sp>
        <p:nvSpPr>
          <p:cNvPr id="47" name="Content Placeholder 2"/>
          <p:cNvSpPr txBox="1">
            <a:spLocks/>
          </p:cNvSpPr>
          <p:nvPr/>
        </p:nvSpPr>
        <p:spPr>
          <a:xfrm>
            <a:off x="6700800" y="2763774"/>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75000"/>
                  <a:lumOff val="25000"/>
                </a:schemeClr>
              </a:solidFill>
              <a:latin typeface="微软雅黑" pitchFamily="34" charset="-122"/>
              <a:ea typeface="微软雅黑" panose="020B0503020204020204" pitchFamily="34" charset="-122"/>
            </a:endParaRPr>
          </a:p>
        </p:txBody>
      </p:sp>
      <p:sp>
        <p:nvSpPr>
          <p:cNvPr id="48" name="Content Placeholder 2"/>
          <p:cNvSpPr txBox="1">
            <a:spLocks/>
          </p:cNvSpPr>
          <p:nvPr/>
        </p:nvSpPr>
        <p:spPr>
          <a:xfrm>
            <a:off x="6700800" y="3439857"/>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0800" y="4083918"/>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2929697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iterate type="lt">
                                    <p:tmPct val="8000"/>
                                  </p:iterate>
                                  <p:childTnLst>
                                    <p:set>
                                      <p:cBhvr>
                                        <p:cTn id="17" dur="1" fill="hold">
                                          <p:stCondLst>
                                            <p:cond delay="0"/>
                                          </p:stCondLst>
                                        </p:cTn>
                                        <p:tgtEl>
                                          <p:spTgt spid="8"/>
                                        </p:tgtEl>
                                        <p:attrNameLst>
                                          <p:attrName>style.visibility</p:attrName>
                                        </p:attrNameLst>
                                      </p:cBhvr>
                                      <p:to>
                                        <p:strVal val="visible"/>
                                      </p:to>
                                    </p:set>
                                    <p:animEffect transition="in" filter="wipe(left)">
                                      <p:cBhvr>
                                        <p:cTn id="18" dur="300"/>
                                        <p:tgtEl>
                                          <p:spTgt spid="8"/>
                                        </p:tgtEl>
                                      </p:cBhvr>
                                    </p:animEffect>
                                  </p:childTnLst>
                                </p:cTn>
                              </p:par>
                            </p:childTnLst>
                          </p:cTn>
                        </p:par>
                        <p:par>
                          <p:cTn id="19" fill="hold">
                            <p:stCondLst>
                              <p:cond delay="3580"/>
                            </p:stCondLst>
                            <p:childTnLst>
                              <p:par>
                                <p:cTn id="20" presetID="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408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3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nodeType="withEffect">
                                  <p:stCondLst>
                                    <p:cond delay="60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nodeType="withEffect">
                                  <p:stCondLst>
                                    <p:cond delay="900"/>
                                  </p:stCondLst>
                                  <p:childTnLst>
                                    <p:set>
                                      <p:cBhvr>
                                        <p:cTn id="41" dur="1" fill="hold">
                                          <p:stCondLst>
                                            <p:cond delay="0"/>
                                          </p:stCondLst>
                                        </p:cTn>
                                        <p:tgtEl>
                                          <p:spTgt spid="24"/>
                                        </p:tgtEl>
                                        <p:attrNameLst>
                                          <p:attrName>style.visibility</p:attrName>
                                        </p:attrNameLst>
                                      </p:cBhvr>
                                      <p:to>
                                        <p:strVal val="visible"/>
                                      </p:to>
                                    </p:set>
                                    <p:anim calcmode="lin" valueType="num">
                                      <p:cBhvr>
                                        <p:cTn id="42" dur="500" fill="hold"/>
                                        <p:tgtEl>
                                          <p:spTgt spid="24"/>
                                        </p:tgtEl>
                                        <p:attrNameLst>
                                          <p:attrName>ppt_w</p:attrName>
                                        </p:attrNameLst>
                                      </p:cBhvr>
                                      <p:tavLst>
                                        <p:tav tm="0">
                                          <p:val>
                                            <p:fltVal val="0"/>
                                          </p:val>
                                        </p:tav>
                                        <p:tav tm="100000">
                                          <p:val>
                                            <p:strVal val="#ppt_w"/>
                                          </p:val>
                                        </p:tav>
                                      </p:tavLst>
                                    </p:anim>
                                    <p:anim calcmode="lin" valueType="num">
                                      <p:cBhvr>
                                        <p:cTn id="43" dur="500" fill="hold"/>
                                        <p:tgtEl>
                                          <p:spTgt spid="24"/>
                                        </p:tgtEl>
                                        <p:attrNameLst>
                                          <p:attrName>ppt_h</p:attrName>
                                        </p:attrNameLst>
                                      </p:cBhvr>
                                      <p:tavLst>
                                        <p:tav tm="0">
                                          <p:val>
                                            <p:fltVal val="0"/>
                                          </p:val>
                                        </p:tav>
                                        <p:tav tm="100000">
                                          <p:val>
                                            <p:strVal val="#ppt_h"/>
                                          </p:val>
                                        </p:tav>
                                      </p:tavLst>
                                    </p:anim>
                                    <p:animEffect transition="in" filter="fade">
                                      <p:cBhvr>
                                        <p:cTn id="44" dur="500"/>
                                        <p:tgtEl>
                                          <p:spTgt spid="24"/>
                                        </p:tgtEl>
                                      </p:cBhvr>
                                    </p:animEffect>
                                  </p:childTnLst>
                                </p:cTn>
                              </p:par>
                            </p:childTnLst>
                          </p:cTn>
                        </p:par>
                        <p:par>
                          <p:cTn id="45" fill="hold">
                            <p:stCondLst>
                              <p:cond delay="5480"/>
                            </p:stCondLst>
                            <p:childTnLst>
                              <p:par>
                                <p:cTn id="46" presetID="2" presetClass="entr" presetSubtype="2"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additive="base">
                                        <p:cTn id="48" dur="500" fill="hold"/>
                                        <p:tgtEl>
                                          <p:spTgt spid="46"/>
                                        </p:tgtEl>
                                        <p:attrNameLst>
                                          <p:attrName>ppt_x</p:attrName>
                                        </p:attrNameLst>
                                      </p:cBhvr>
                                      <p:tavLst>
                                        <p:tav tm="0">
                                          <p:val>
                                            <p:strVal val="1+#ppt_w/2"/>
                                          </p:val>
                                        </p:tav>
                                        <p:tav tm="100000">
                                          <p:val>
                                            <p:strVal val="#ppt_x"/>
                                          </p:val>
                                        </p:tav>
                                      </p:tavLst>
                                    </p:anim>
                                    <p:anim calcmode="lin" valueType="num">
                                      <p:cBhvr additive="base">
                                        <p:cTn id="49" dur="500" fill="hold"/>
                                        <p:tgtEl>
                                          <p:spTgt spid="4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1+#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500" fill="hold"/>
                                        <p:tgtEl>
                                          <p:spTgt spid="48"/>
                                        </p:tgtEl>
                                        <p:attrNameLst>
                                          <p:attrName>ppt_x</p:attrName>
                                        </p:attrNameLst>
                                      </p:cBhvr>
                                      <p:tavLst>
                                        <p:tav tm="0">
                                          <p:val>
                                            <p:strVal val="1+#ppt_w/2"/>
                                          </p:val>
                                        </p:tav>
                                        <p:tav tm="100000">
                                          <p:val>
                                            <p:strVal val="#ppt_x"/>
                                          </p:val>
                                        </p:tav>
                                      </p:tavLst>
                                    </p:anim>
                                    <p:anim calcmode="lin" valueType="num">
                                      <p:cBhvr additive="base">
                                        <p:cTn id="57" dur="500" fill="hold"/>
                                        <p:tgtEl>
                                          <p:spTgt spid="48"/>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additive="base">
                                        <p:cTn id="60" dur="500" fill="hold"/>
                                        <p:tgtEl>
                                          <p:spTgt spid="49"/>
                                        </p:tgtEl>
                                        <p:attrNameLst>
                                          <p:attrName>ppt_x</p:attrName>
                                        </p:attrNameLst>
                                      </p:cBhvr>
                                      <p:tavLst>
                                        <p:tav tm="0">
                                          <p:val>
                                            <p:strVal val="1+#ppt_w/2"/>
                                          </p:val>
                                        </p:tav>
                                        <p:tav tm="100000">
                                          <p:val>
                                            <p:strVal val="#ppt_x"/>
                                          </p:val>
                                        </p:tav>
                                      </p:tavLst>
                                    </p:anim>
                                    <p:anim calcmode="lin" valueType="num">
                                      <p:cBhvr additive="base">
                                        <p:cTn id="6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3570" y="2676794"/>
            <a:ext cx="1511952" cy="756874"/>
          </a:xfrm>
          <a:prstGeom prst="rect">
            <a:avLst/>
          </a:prstGeom>
        </p:spPr>
        <p:txBody>
          <a:bodyPr wrap="none">
            <a:spAutoFit/>
          </a:bodyPr>
          <a:lstStyle/>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研究思路</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研究方法</a:t>
            </a:r>
          </a:p>
          <a:p>
            <a:pPr marL="171450" indent="-171450">
              <a:lnSpc>
                <a:spcPct val="150000"/>
              </a:lnSpc>
              <a:buFont typeface="Wingdings" pitchFamily="2" charset="2"/>
              <a:buChar char="ü"/>
            </a:pPr>
            <a:r>
              <a:rPr lang="zh-CN" altLang="en-US" sz="1000" dirty="0">
                <a:ln w="6350">
                  <a:noFill/>
                </a:ln>
                <a:solidFill>
                  <a:schemeClr val="bg1">
                    <a:lumMod val="50000"/>
                  </a:schemeClr>
                </a:solidFill>
                <a:latin typeface="Impact" pitchFamily="34" charset="0"/>
                <a:ea typeface="微软雅黑" pitchFamily="34" charset="-122"/>
              </a:rPr>
              <a:t>研究方案可行性说明</a:t>
            </a:r>
          </a:p>
        </p:txBody>
      </p:sp>
      <p:sp>
        <p:nvSpPr>
          <p:cNvPr id="3" name="矩形 2"/>
          <p:cNvSpPr/>
          <p:nvPr/>
        </p:nvSpPr>
        <p:spPr>
          <a:xfrm>
            <a:off x="5364088" y="2070506"/>
            <a:ext cx="2520280" cy="400110"/>
          </a:xfrm>
          <a:prstGeom prst="rect">
            <a:avLst/>
          </a:prstGeom>
        </p:spPr>
        <p:txBody>
          <a:bodyPr wrap="square">
            <a:spAutoFit/>
          </a:bodyPr>
          <a:lstStyle/>
          <a:p>
            <a:r>
              <a:rPr lang="zh-CN" altLang="en-US" sz="2000" b="1" dirty="0">
                <a:ln w="6350">
                  <a:noFill/>
                </a:ln>
                <a:solidFill>
                  <a:schemeClr val="tx1">
                    <a:lumMod val="50000"/>
                    <a:lumOff val="50000"/>
                  </a:schemeClr>
                </a:solidFill>
                <a:latin typeface="Impact" pitchFamily="34" charset="0"/>
                <a:ea typeface="微软雅黑" pitchFamily="34" charset="-122"/>
              </a:rPr>
              <a:t>研究思路与方法</a:t>
            </a:r>
          </a:p>
        </p:txBody>
      </p:sp>
      <p:sp>
        <p:nvSpPr>
          <p:cNvPr id="4" name="矩形 3"/>
          <p:cNvSpPr/>
          <p:nvPr/>
        </p:nvSpPr>
        <p:spPr>
          <a:xfrm>
            <a:off x="4573570" y="1790523"/>
            <a:ext cx="790518" cy="769441"/>
          </a:xfrm>
          <a:prstGeom prst="rect">
            <a:avLst/>
          </a:prstGeom>
        </p:spPr>
        <p:txBody>
          <a:bodyPr wrap="square">
            <a:spAutoFit/>
          </a:bodyPr>
          <a:lstStyle/>
          <a:p>
            <a:pPr algn="ctr"/>
            <a:r>
              <a:rPr lang="en-US" altLang="zh-CN" sz="4400" dirty="0" smtClean="0">
                <a:ln w="6350">
                  <a:noFill/>
                </a:ln>
                <a:solidFill>
                  <a:schemeClr val="bg1">
                    <a:lumMod val="50000"/>
                  </a:schemeClr>
                </a:solidFill>
                <a:latin typeface="Impact" pitchFamily="34" charset="0"/>
                <a:ea typeface="微软雅黑" pitchFamily="34" charset="-122"/>
              </a:rPr>
              <a:t>02</a:t>
            </a:r>
            <a:endParaRPr lang="zh-CN" altLang="en-US" sz="4400" dirty="0">
              <a:ln w="6350">
                <a:noFill/>
              </a:ln>
              <a:solidFill>
                <a:schemeClr val="bg1">
                  <a:lumMod val="50000"/>
                </a:schemeClr>
              </a:solidFill>
              <a:latin typeface="Impact" pitchFamily="34" charset="0"/>
              <a:ea typeface="微软雅黑" pitchFamily="34" charset="-122"/>
            </a:endParaRPr>
          </a:p>
        </p:txBody>
      </p:sp>
      <p:grpSp>
        <p:nvGrpSpPr>
          <p:cNvPr id="5" name="组合 4"/>
          <p:cNvGrpSpPr/>
          <p:nvPr/>
        </p:nvGrpSpPr>
        <p:grpSpPr>
          <a:xfrm>
            <a:off x="0" y="2517744"/>
            <a:ext cx="9144000" cy="54006"/>
            <a:chOff x="2190216" y="0"/>
            <a:chExt cx="7128792" cy="108012"/>
          </a:xfrm>
        </p:grpSpPr>
        <p:sp>
          <p:nvSpPr>
            <p:cNvPr id="6" name="矩形 5"/>
            <p:cNvSpPr/>
            <p:nvPr/>
          </p:nvSpPr>
          <p:spPr>
            <a:xfrm>
              <a:off x="2190216" y="0"/>
              <a:ext cx="1188132" cy="108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78348" y="0"/>
              <a:ext cx="1188132" cy="1080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66480" y="0"/>
              <a:ext cx="1188132" cy="1080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54612" y="0"/>
              <a:ext cx="1188132" cy="1080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942744" y="0"/>
              <a:ext cx="1188132" cy="10801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130876" y="0"/>
              <a:ext cx="1188132" cy="1080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71892904"/>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TotalTime>
  <Words>3524</Words>
  <Application>Microsoft Office PowerPoint</Application>
  <PresentationFormat>全屏显示(16:9)</PresentationFormat>
  <Paragraphs>269</Paragraphs>
  <Slides>26</Slides>
  <Notes>0</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Aller Light</vt:lpstr>
      <vt:lpstr>Open Sans</vt:lpstr>
      <vt:lpstr>UKIJ Qolyazma</vt:lpstr>
      <vt:lpstr>华文黑体</vt:lpstr>
      <vt:lpstr>宋体</vt:lpstr>
      <vt:lpstr>微软雅黑</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kk</dc:creator>
  <cp:lastModifiedBy>Bee Little</cp:lastModifiedBy>
  <cp:revision>5</cp:revision>
  <dcterms:created xsi:type="dcterms:W3CDTF">2016-11-23T11:08:16Z</dcterms:created>
  <dcterms:modified xsi:type="dcterms:W3CDTF">2017-08-05T11:43:59Z</dcterms:modified>
</cp:coreProperties>
</file>