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700000" cy="9525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392" y="53"/>
      </p:cViewPr>
      <p:guideLst>
        <p:guide orient="horz" pos="213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149600" y="2946400"/>
            <a:ext cx="6400800" cy="1270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0"/>
              </a:lnSpc>
              <a:tabLst/>
            </a:pPr>
            <a:r>
              <a:rPr lang="en-US" altLang="zh-CN" sz="8833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238500" y="4851400"/>
            <a:ext cx="62992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0"/>
              </a:lnSpc>
              <a:tabLst/>
            </a:pPr>
            <a:r>
              <a:rPr lang="en-US" altLang="zh-CN" sz="5276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 THE NUMBERS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200400" y="3987800"/>
            <a:ext cx="6299200" cy="97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700"/>
              </a:lnSpc>
              <a:tabLst/>
            </a:pPr>
            <a:r>
              <a:rPr lang="en-US" altLang="zh-CN" sz="6813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213100" y="5829300"/>
            <a:ext cx="6286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INDEX,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MARCH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2012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21100" y="86487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51700" y="3454400"/>
            <a:ext cx="4216400" cy="298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these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reach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certain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scale—over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employees—service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suffers.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It’s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until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reach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(500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employees)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mature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processes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structures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recover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levels.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12800" y="609600"/>
            <a:ext cx="10887917" cy="163634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>
                <a:tab pos="1765300" algn="l"/>
                <a:tab pos="1905000" algn="l"/>
              </a:tabLst>
            </a:pPr>
            <a:r>
              <a:rPr lang="en-US" altLang="zh-CN" sz="341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WHY</a:t>
            </a:r>
            <a:r>
              <a:rPr lang="en-US" altLang="zh-CN" sz="34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34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MIDDLE-CLASS</a:t>
            </a:r>
            <a:r>
              <a:rPr lang="en-US" altLang="zh-CN" sz="34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34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STRUGGLE?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1765300" algn="l"/>
                <a:tab pos="1905000" algn="l"/>
              </a:tabLst>
            </a:pPr>
            <a:r>
              <a:rPr lang="en-US" altLang="zh-CN" dirty="0" smtClean="0"/>
              <a:t>	</a:t>
            </a:r>
            <a:r>
              <a:rPr lang="en-US" altLang="zh-CN" sz="1557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55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57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3500"/>
              </a:lnSpc>
              <a:tabLst>
                <a:tab pos="1765300" algn="l"/>
                <a:tab pos="1905000" algn="l"/>
              </a:tabLst>
            </a:pPr>
            <a:r>
              <a:rPr lang="en-US" altLang="zh-CN" dirty="0" smtClean="0"/>
              <a:t>	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SIZE</a:t>
            </a:r>
            <a:endParaRPr lang="en-US" altLang="zh-CN" sz="3000" dirty="0" smtClean="0">
              <a:solidFill>
                <a:srgbClr val="575756"/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292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1-9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67000" y="7708900"/>
            <a:ext cx="546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10-99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43300" y="7708900"/>
            <a:ext cx="2755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100-499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500-4,999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5,000+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03400" y="2578100"/>
            <a:ext cx="393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749800" y="24765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715000" y="2641600"/>
            <a:ext cx="444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43000" y="7442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52500" y="2298700"/>
            <a:ext cx="292100" cy="274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88900" algn="l"/>
              </a:tabLst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654300" y="33020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84%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632200" y="31115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59800" y="2324100"/>
            <a:ext cx="1997342" cy="2059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/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>
              <a:lnSpc>
                <a:spcPts val="8600"/>
              </a:lnSpc>
              <a:tabLst/>
            </a:pPr>
            <a:r>
              <a:rPr lang="en-US" altLang="zh-CN" sz="7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900"/>
              </a:lnSpc>
              <a:tabLst/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501900" y="571500"/>
            <a:ext cx="7271734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  <a:tabLst>
                <a:tab pos="406400" algn="l"/>
              </a:tabLst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TARGET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AUDIENCE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11700" y="7708900"/>
            <a:ext cx="1739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(employees)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41400" y="4330700"/>
            <a:ext cx="11019683" cy="33034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  <a:p>
            <a:pPr>
              <a:lnSpc>
                <a:spcPts val="30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organizations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three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audiences—consumers,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other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varies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widely,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depending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which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audience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deliver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to.</a:t>
            </a:r>
          </a:p>
          <a:p>
            <a:pPr>
              <a:lnSpc>
                <a:spcPts val="16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006600" y="28702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32200" y="3441700"/>
            <a:ext cx="635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219700" y="2794000"/>
            <a:ext cx="6604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64400" y="3822700"/>
            <a:ext cx="3903761" cy="16748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sites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lowest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audience.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many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consumer-facing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sites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below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75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percent.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711700" y="7708900"/>
            <a:ext cx="1739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(employees)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108200" y="24638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21300" y="24384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43000" y="5803900"/>
            <a:ext cx="9603463" cy="186717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Apparently,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</a:p>
          <a:p>
            <a:pPr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cranky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500"/>
              </a:lnSpc>
              <a:tabLst>
                <a:tab pos="61214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52500" y="2298700"/>
            <a:ext cx="292100" cy="274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88900" algn="l"/>
              </a:tabLst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06800" y="3429000"/>
            <a:ext cx="698500" cy="36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/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387600" y="571500"/>
            <a:ext cx="6882718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14300" algn="l"/>
                <a:tab pos="1231900" algn="l"/>
              </a:tabLst>
            </a:pPr>
            <a:r>
              <a:rPr lang="en-US" altLang="zh-CN" dirty="0" smtClean="0"/>
              <a:t>	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YOU’D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EXPECT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THIS: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2900"/>
              </a:lnSpc>
              <a:tabLst>
                <a:tab pos="114300" algn="l"/>
                <a:tab pos="1231900" algn="l"/>
              </a:tabLst>
            </a:pPr>
            <a:r>
              <a:rPr lang="en-US" altLang="zh-CN" sz="14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3400"/>
              </a:lnSpc>
              <a:tabLst>
                <a:tab pos="114300" algn="l"/>
                <a:tab pos="12319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TARGET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AUDIENCE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8763000"/>
            <a:ext cx="3302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5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64400" y="3162300"/>
            <a:ext cx="4648200" cy="23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(think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team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handles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requests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network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help)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either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other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244600" y="584200"/>
            <a:ext cx="10572125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>
                <a:tab pos="1066800" algn="l"/>
                <a:tab pos="12573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WOULDN’T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EXPECT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THIS: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2700"/>
              </a:lnSpc>
              <a:tabLst>
                <a:tab pos="1066800" algn="l"/>
                <a:tab pos="12573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3700"/>
              </a:lnSpc>
              <a:tabLst>
                <a:tab pos="1066800" algn="l"/>
                <a:tab pos="12573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TARGET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AUDIENCE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Consumers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660900" y="7708900"/>
            <a:ext cx="1854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(employees)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108200" y="24638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746500" y="3035300"/>
            <a:ext cx="419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43000" y="5803900"/>
            <a:ext cx="10173041" cy="188000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Perhaps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doesn’t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deserve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its</a:t>
            </a:r>
          </a:p>
          <a:p>
            <a:pPr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unhelpful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stigma?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100"/>
              </a:lnSpc>
              <a:tabLst>
                <a:tab pos="61214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41400" y="4864100"/>
            <a:ext cx="203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194300" y="2832100"/>
            <a:ext cx="711200" cy="36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/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426700" y="7112000"/>
            <a:ext cx="1138132" cy="11105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300"/>
              </a:lnSpc>
              <a:tabLst/>
            </a:pPr>
            <a:r>
              <a:rPr lang="en-US" altLang="zh-CN" sz="72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93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908300" y="558800"/>
            <a:ext cx="6861366" cy="127727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25273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4100"/>
              </a:lnSpc>
              <a:tabLst>
                <a:tab pos="25273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COUNTRY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*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441700" y="4051300"/>
            <a:ext cx="1879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UNITED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STATES: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695700" y="2082800"/>
            <a:ext cx="2133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UNITED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KINGDOM: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83%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35700" y="5334000"/>
            <a:ext cx="10033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INDIA: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70%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978400" y="43307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327400" y="43307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372100" y="24130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57600" y="24130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016500" y="3606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390900" y="3289300"/>
            <a:ext cx="13716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>
                <a:tab pos="762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CANADA: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>
              <a:lnSpc>
                <a:spcPts val="2300"/>
              </a:lnSpc>
              <a:tabLst>
                <a:tab pos="762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509000" y="3327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883400" y="3327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563100" y="2882900"/>
            <a:ext cx="1168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RUSSIA: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80%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137900" y="32131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512300" y="32131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7493000" y="4749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5842000" y="4445000"/>
            <a:ext cx="10922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SPAIN: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81%</a:t>
            </a:r>
          </a:p>
          <a:p>
            <a:pPr>
              <a:lnSpc>
                <a:spcPts val="2200"/>
              </a:lnSpc>
              <a:tabLst>
                <a:tab pos="889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797800" y="56515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6134100" y="56515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8712200" y="5105400"/>
            <a:ext cx="20447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>
                <a:tab pos="762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AUSTRALIA: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>
              <a:lnSpc>
                <a:spcPts val="2200"/>
              </a:lnSpc>
              <a:tabLst>
                <a:tab pos="762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  <a:r>
              <a:rPr lang="en-US" altLang="zh-CN" sz="130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6286500" y="2082800"/>
            <a:ext cx="1244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FRANCE: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57%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6946900" y="2400300"/>
            <a:ext cx="14097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889000" algn="l"/>
              </a:tabLst>
            </a:pPr>
            <a:r>
              <a:rPr lang="en-US" altLang="zh-CN" dirty="0" smtClean="0"/>
              <a:t>	</a:t>
            </a: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8890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GERMANY: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210300" y="24003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7391400" y="3797300"/>
            <a:ext cx="9525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ITALY: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81%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8940800" y="4089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7277100" y="4089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2197100" y="5308600"/>
            <a:ext cx="1168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BRAZIL: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79%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3810000" y="5613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2108200" y="5613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9639300" y="80137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11531600" y="7200900"/>
            <a:ext cx="525785" cy="70019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100"/>
              </a:lnSpc>
              <a:tabLst/>
            </a:pPr>
            <a:r>
              <a:rPr lang="en-US" altLang="zh-CN" sz="4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%</a:t>
            </a:r>
          </a:p>
        </p:txBody>
      </p:sp>
      <p:sp>
        <p:nvSpPr>
          <p:cNvPr id="1026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13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1066800" y="7340600"/>
            <a:ext cx="7970580" cy="18030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152400" algn="l"/>
                <a:tab pos="3810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Australia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Canada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lead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at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900"/>
              </a:lnSpc>
              <a:tabLst>
                <a:tab pos="152400" algn="l"/>
                <a:tab pos="381000" algn="l"/>
              </a:tabLst>
            </a:pPr>
            <a:r>
              <a:rPr lang="en-US" altLang="zh-CN" sz="11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</a:t>
            </a:r>
            <a:r>
              <a:rPr lang="en-US" altLang="zh-CN" sz="11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2000"/>
              </a:lnSpc>
              <a:tabLst>
                <a:tab pos="152400" algn="l"/>
                <a:tab pos="3810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*Countries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largest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economies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shown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286000" y="571500"/>
            <a:ext cx="7897547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2319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LEADERS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LAGGARDS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200" dirty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	CUSTOMERS’ SATISFACTION BY COUNTRY*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120900" y="2832100"/>
            <a:ext cx="2781339" cy="170046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25400" algn="l"/>
                <a:tab pos="1651000" algn="l"/>
              </a:tabLst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LEADERS</a:t>
            </a:r>
          </a:p>
          <a:p>
            <a:pPr>
              <a:lnSpc>
                <a:spcPts val="1700"/>
              </a:lnSpc>
              <a:tabLst>
                <a:tab pos="25400" algn="l"/>
                <a:tab pos="1651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900"/>
              </a:lnSpc>
              <a:tabLst>
                <a:tab pos="25400" algn="l"/>
                <a:tab pos="16510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CROATIA: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98%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72100" y="4597400"/>
            <a:ext cx="4318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670300" y="4597400"/>
            <a:ext cx="16129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PORTUGAL: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THAILAND: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GREECE: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95%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216900" y="2832100"/>
            <a:ext cx="3102388" cy="170046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714500" algn="l"/>
              </a:tabLst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LAGGARDS</a:t>
            </a:r>
          </a:p>
          <a:p>
            <a:pPr>
              <a:lnSpc>
                <a:spcPts val="1700"/>
              </a:lnSpc>
              <a:tabLst>
                <a:tab pos="17145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900"/>
              </a:lnSpc>
              <a:tabLst>
                <a:tab pos="1714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CHINA: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59%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531600" y="4597400"/>
            <a:ext cx="4318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829800" y="4597400"/>
            <a:ext cx="13462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FRANCE: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52%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QATAR: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45%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TURKEY: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43%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7683500"/>
            <a:ext cx="33909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*Minimum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100"/>
              </a:lnSpc>
              <a:tabLst>
                <a:tab pos="4572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56000" y="3594100"/>
            <a:ext cx="5613400" cy="698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500"/>
              </a:lnSpc>
              <a:tabLst/>
            </a:pPr>
            <a:r>
              <a:rPr lang="en-US" altLang="zh-CN" sz="4906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</a:t>
            </a:r>
            <a:r>
              <a:rPr lang="en-US" altLang="zh-CN" sz="49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906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49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906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492500" y="4178300"/>
            <a:ext cx="5651500" cy="1117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800"/>
              </a:lnSpc>
              <a:tabLst/>
            </a:pPr>
            <a:r>
              <a:rPr lang="en-US" altLang="zh-CN" sz="7804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43300" y="5143500"/>
            <a:ext cx="5689600" cy="81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400"/>
              </a:lnSpc>
              <a:tabLst/>
            </a:pPr>
            <a:r>
              <a:rPr lang="en-US" altLang="zh-CN" sz="5665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SATISFACTION?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503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219200" y="5905500"/>
            <a:ext cx="9147569" cy="6937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Bigger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efficiently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deliver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high-quality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large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satisfied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797300" y="977900"/>
            <a:ext cx="4844275" cy="5327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/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WINNING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FORMULA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1473200"/>
            <a:ext cx="8360943" cy="5327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/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DEVELOPED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ZENDESK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498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82900" y="787400"/>
            <a:ext cx="68580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32400" y="2298700"/>
            <a:ext cx="1955800" cy="491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sz="2568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How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</a:t>
            </a:r>
          </a:p>
          <a:p>
            <a:pPr>
              <a:lnSpc>
                <a:spcPts val="1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handle</a:t>
            </a:r>
          </a:p>
          <a:p>
            <a:pPr>
              <a:lnSpc>
                <a:spcPts val="1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issues?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First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Response</a:t>
            </a:r>
          </a:p>
          <a:p>
            <a:pPr>
              <a:lnSpc>
                <a:spcPts val="18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569200" y="2654300"/>
            <a:ext cx="1955800" cy="455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</a:t>
            </a:r>
            <a:r>
              <a:rPr lang="en-US" altLang="zh-CN" sz="2568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QUALITY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</a:t>
            </a:r>
          </a:p>
          <a:p>
            <a:pPr>
              <a:lnSpc>
                <a:spcPts val="1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</a:p>
          <a:p>
            <a:pPr>
              <a:lnSpc>
                <a:spcPts val="1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give?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%of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  <a:p>
            <a:pPr>
              <a:lnSpc>
                <a:spcPts val="18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Resolved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832100" y="2527300"/>
            <a:ext cx="1892300" cy="469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</a:t>
            </a:r>
            <a:r>
              <a:rPr lang="en-US" altLang="zh-CN" sz="2568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SCALE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How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many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issues</a:t>
            </a:r>
          </a:p>
          <a:p>
            <a:pPr>
              <a:lnSpc>
                <a:spcPts val="19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receiving?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		</a:t>
            </a:r>
            <a:r>
              <a:rPr lang="en-US" altLang="zh-CN" sz="674" b="1" u="sng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###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Number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18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3937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315200" y="2095500"/>
            <a:ext cx="4350615" cy="5445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2800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SIZE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MATTERS</a:t>
            </a:r>
          </a:p>
          <a:p>
            <a:pPr>
              <a:lnSpc>
                <a:spcPts val="31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Each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constitutes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making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good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frequency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touches.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increasingly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themselves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via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through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well-crafted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online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FAQs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knowledge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bases.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Zendesk-powered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handle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600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month,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2,600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page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views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online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689600" y="2235200"/>
            <a:ext cx="5207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1,625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1,560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1,495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1,413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979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692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675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613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527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505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413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385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360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337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315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267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261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212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181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66900" y="2209800"/>
            <a:ext cx="3547702" cy="578260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701800" y="1854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7846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1,000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829300" y="1854200"/>
            <a:ext cx="4699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2,000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24000" y="609600"/>
            <a:ext cx="6851812" cy="123880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>
                <a:tab pos="139700" algn="l"/>
              </a:tabLst>
            </a:pP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F(X) 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x EFFICIENCY x QUALITY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3600"/>
              </a:lnSpc>
              <a:tabLst>
                <a:tab pos="139700" algn="l"/>
              </a:tabLst>
            </a:pPr>
            <a:r>
              <a:rPr lang="en-US" altLang="zh-CN" sz="1200" dirty="0" smtClean="0"/>
              <a:t>	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NUMBER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969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92500" y="622300"/>
            <a:ext cx="56896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TABLE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CONTENTS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346200" y="3898900"/>
            <a:ext cx="9166355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900"/>
              </a:lnSpc>
              <a:tabLst/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Drives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Satisfaction?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346200" y="6477000"/>
            <a:ext cx="4627870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900"/>
              </a:lnSpc>
              <a:tabLst/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Science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46200" y="2578100"/>
            <a:ext cx="10593606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9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46200" y="5156200"/>
            <a:ext cx="9219062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9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Habits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8763000"/>
            <a:ext cx="165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023100" y="2908300"/>
            <a:ext cx="4522264" cy="3579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limited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budget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staff,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make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we’re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delighting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efficiently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possible.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why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great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23.6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hours.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taking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back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reexamine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processes.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511300" y="609600"/>
            <a:ext cx="6851812" cy="12644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F(X) = SCALE 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x QUALITY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3800"/>
              </a:lnSpc>
              <a:tabLst/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FIRST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66900" y="2184400"/>
            <a:ext cx="12827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866900" y="2806700"/>
            <a:ext cx="3225800" cy="518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Bus.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01800" y="1854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7846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24hrs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8420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48hrs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876800" y="1854200"/>
            <a:ext cx="444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36hrs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654300" y="1854200"/>
            <a:ext cx="3937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12hrs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422900" y="2184400"/>
            <a:ext cx="7620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38.2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32.7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422900" y="2819400"/>
            <a:ext cx="762000" cy="518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31.5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30.8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28.6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28.3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28.2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28.1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26.6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25.9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24.8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22.9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22.7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22.3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21.5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18.2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18.1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14.7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14.5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87500" y="2222500"/>
            <a:ext cx="34417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422400" y="18669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05200" y="18669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562600" y="18669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45200" y="2235200"/>
            <a:ext cx="4318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78%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23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5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71%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76%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77%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89%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3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  <a:p>
            <a:pPr>
              <a:lnSpc>
                <a:spcPts val="25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84%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71600" y="609600"/>
            <a:ext cx="9797490" cy="12644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>
                <a:tab pos="152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36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F(X) = SCALE x EFFICIENCY x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40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800"/>
              </a:lnSpc>
              <a:tabLst>
                <a:tab pos="152400" algn="l"/>
              </a:tabLst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%OFTICKETSIN1TOUCHBYINDUSTRY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315200" y="2184400"/>
            <a:ext cx="4015908" cy="5201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percentage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resolved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one</a:t>
            </a:r>
          </a:p>
          <a:p>
            <a:pPr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touch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Zendesk</a:t>
            </a:r>
          </a:p>
          <a:p>
            <a:pPr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9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Zendesk’s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third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which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one-touch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“One-touch”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resolved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one-touch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percentage,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65500" y="723900"/>
            <a:ext cx="60706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191500" y="2489200"/>
            <a:ext cx="11811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	</a:t>
            </a:r>
            <a:r>
              <a:rPr lang="en-US" altLang="zh-CN" sz="2837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Scale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9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sz="4802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630</a:t>
            </a:r>
          </a:p>
          <a:p>
            <a:pPr>
              <a:lnSpc>
                <a:spcPts val="28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Ticketsper</a:t>
            </a:r>
          </a:p>
          <a:p>
            <a:pPr>
              <a:lnSpc>
                <a:spcPts val="18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Month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95600" y="2489200"/>
            <a:ext cx="19050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sz="2837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7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	</a:t>
            </a:r>
            <a:r>
              <a:rPr lang="en-US" altLang="zh-CN" sz="4802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</a:t>
            </a:r>
            <a:r>
              <a:rPr lang="en-US" altLang="zh-CN" sz="3202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18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61000" y="2489200"/>
            <a:ext cx="19685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241300" algn="l"/>
                <a:tab pos="673100" algn="l"/>
              </a:tabLst>
            </a:pPr>
            <a:r>
              <a:rPr lang="en-US" altLang="zh-CN" sz="2837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900"/>
              </a:lnSpc>
              <a:tabLst>
                <a:tab pos="241300" algn="l"/>
                <a:tab pos="673100" algn="l"/>
              </a:tabLst>
            </a:pPr>
            <a:r>
              <a:rPr lang="en-US" altLang="zh-CN" sz="4802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23.6</a:t>
            </a:r>
            <a:r>
              <a:rPr lang="en-US" altLang="zh-CN" sz="3929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800"/>
              </a:lnSpc>
              <a:tabLst>
                <a:tab pos="241300" algn="l"/>
                <a:tab pos="6731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</a:p>
          <a:p>
            <a:pPr>
              <a:lnSpc>
                <a:spcPts val="1800"/>
              </a:lnSpc>
              <a:tabLst>
                <a:tab pos="241300" algn="l"/>
                <a:tab pos="6731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7683500"/>
            <a:ext cx="80772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35052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15,000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Global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Accounts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900"/>
              </a:lnSpc>
              <a:tabLst>
                <a:tab pos="35052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82900" y="584200"/>
            <a:ext cx="69215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4986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INTERESTING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ANECDOTES</a:t>
            </a:r>
          </a:p>
          <a:p>
            <a:pPr>
              <a:lnSpc>
                <a:spcPts val="4100"/>
              </a:lnSpc>
              <a:tabLst>
                <a:tab pos="14986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702300" y="2298700"/>
            <a:ext cx="1811714" cy="6232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NUMBER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587500" y="2298700"/>
            <a:ext cx="1880708" cy="610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9931400" y="2298700"/>
            <a:ext cx="1652953" cy="610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FIRST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RESPONSE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578600" y="1778000"/>
            <a:ext cx="11176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153400" y="1790700"/>
            <a:ext cx="12446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30600" y="1778000"/>
            <a:ext cx="261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Benchmark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933700" y="3771900"/>
            <a:ext cx="304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77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095500" y="3746500"/>
            <a:ext cx="304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78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7183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31800" y="3098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08000" y="49149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219200" y="3403600"/>
            <a:ext cx="330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1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86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080000" y="2527300"/>
            <a:ext cx="1778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674" b="1" u="sng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###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0668000" y="3340100"/>
            <a:ext cx="457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0(hrs)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2065000" y="4165600"/>
            <a:ext cx="2032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25400" algn="l"/>
              </a:tabLst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20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1493500" y="6477000"/>
            <a:ext cx="558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1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23.6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474200" y="3759200"/>
            <a:ext cx="5461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58.9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8737600" y="4165600"/>
            <a:ext cx="7112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127000" algn="l"/>
              </a:tabLst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44.6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127000" algn="l"/>
              </a:tabLst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40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6388100" y="4838700"/>
            <a:ext cx="1663700" cy="14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041400" algn="l"/>
              </a:tabLst>
            </a:pPr>
            <a:r>
              <a:rPr lang="en-US" altLang="zh-CN" dirty="0" smtClean="0"/>
              <a:t>	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1,625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041400" algn="l"/>
              </a:tabLst>
            </a:pPr>
            <a:r>
              <a:rPr lang="en-US" altLang="zh-CN" sz="239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1,560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1,560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5702300" y="3810000"/>
            <a:ext cx="5588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392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630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4610100" y="6400800"/>
            <a:ext cx="508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0(Tkt)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7569200" y="6400800"/>
            <a:ext cx="4699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2,000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083300" y="6400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1,000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609600" y="6934200"/>
            <a:ext cx="10204717" cy="23031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1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30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33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Low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ratings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result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volume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slow</a:t>
            </a:r>
          </a:p>
          <a:p>
            <a:pPr>
              <a:lnSpc>
                <a:spcPts val="25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time,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evidenced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consumer-facing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companies.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3400"/>
              </a:lnSpc>
              <a:tabLst>
                <a:tab pos="901700" algn="l"/>
                <a:tab pos="9918700" algn="l"/>
              </a:tabLst>
            </a:pPr>
            <a:r>
              <a:rPr lang="en-US" altLang="zh-CN" sz="24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81400" y="3289300"/>
            <a:ext cx="55499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800"/>
              </a:lnSpc>
              <a:tabLst/>
            </a:pPr>
            <a:r>
              <a:rPr lang="en-US" altLang="zh-CN" sz="68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</a:t>
            </a:r>
            <a:r>
              <a:rPr lang="en-US" altLang="zh-CN" sz="68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HABITS</a:t>
            </a:r>
            <a:r>
              <a:rPr lang="en-US" altLang="zh-CN" sz="68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81400" y="4152900"/>
            <a:ext cx="55753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300"/>
              </a:lnSpc>
              <a:tabLst/>
            </a:pPr>
            <a:r>
              <a:rPr lang="en-US" altLang="zh-CN" sz="5559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0" y="4787900"/>
            <a:ext cx="5638800" cy="105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300"/>
              </a:lnSpc>
              <a:tabLst/>
            </a:pPr>
            <a:r>
              <a:rPr lang="en-US" altLang="zh-CN" sz="73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01800" y="1587500"/>
            <a:ext cx="8540480" cy="366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overwhelming,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three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clear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behaviors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086100" y="1917700"/>
            <a:ext cx="6040180" cy="366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separate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rest: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019300" y="3086100"/>
            <a:ext cx="5671104" cy="58342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IMMEDIATE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RESPONSE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MATTERS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019300" y="4572000"/>
            <a:ext cx="8393003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/>
            </a:pP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WHERE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ARE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019300" y="6032500"/>
            <a:ext cx="7454669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/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THEMSELVES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679700" y="622300"/>
            <a:ext cx="73152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39200" y="6045200"/>
            <a:ext cx="6477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32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10:03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209800" y="6134100"/>
            <a:ext cx="9906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FACTOID: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816600" y="5384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54400" y="53848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27200" y="762000"/>
            <a:ext cx="8196411" cy="4534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36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IMMEDIATE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RESPONSE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clock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begins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moment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receive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Responding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quickly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single</a:t>
            </a:r>
          </a:p>
          <a:p>
            <a:pPr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greatest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impact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ON HOLD</a:t>
            </a:r>
          </a:p>
          <a:p>
            <a:pPr>
              <a:lnSpc>
                <a:spcPts val="29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6540500"/>
            <a:ext cx="5956300" cy="265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</a:p>
          <a:p>
            <a:pPr>
              <a:lnSpc>
                <a:spcPts val="21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under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hours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1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percent.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400"/>
              </a:lnSpc>
              <a:tabLst>
                <a:tab pos="15494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38300" y="2679700"/>
            <a:ext cx="3074688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Today,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it’s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critical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available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638300" y="3340100"/>
            <a:ext cx="3142976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reach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you: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website,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638300" y="4000500"/>
            <a:ext cx="3171189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Facebook,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Twitter,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email,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phone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chat.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638300" y="4991100"/>
            <a:ext cx="3106684" cy="13445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multiple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channels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engagement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38300" y="6311900"/>
            <a:ext cx="3475375" cy="101130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respond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faster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inquiries—all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increasing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276600" y="660400"/>
            <a:ext cx="5925981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/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WHERE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09900" y="660400"/>
            <a:ext cx="6361998" cy="148245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>
                <a:tab pos="1866900" algn="l"/>
              </a:tabLst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THEMSELVES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3400"/>
              </a:lnSpc>
              <a:tabLst>
                <a:tab pos="1866900" algn="l"/>
              </a:tabLst>
            </a:pPr>
            <a:r>
              <a:rPr lang="en-US" altLang="zh-CN" sz="1200" dirty="0" smtClean="0"/>
              <a:t>	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VIEW:TICKET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RATIO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819400" y="3149600"/>
            <a:ext cx="1308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70200" y="4140200"/>
            <a:ext cx="1206500" cy="130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203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203200" algn="l"/>
              </a:tabLst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</a:p>
          <a:p>
            <a:pPr>
              <a:lnSpc>
                <a:spcPts val="1400"/>
              </a:lnSpc>
              <a:tabLst>
                <a:tab pos="203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464300" y="31750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62500" y="31750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851400" y="2235200"/>
            <a:ext cx="1752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279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2794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464300" y="4165600"/>
            <a:ext cx="431800" cy="115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762500" y="3911600"/>
            <a:ext cx="469900" cy="140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  <a:p>
            <a:pPr>
              <a:lnSpc>
                <a:spcPts val="1900"/>
              </a:lnSpc>
              <a:tabLst>
                <a:tab pos="889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>
              <a:lnSpc>
                <a:spcPts val="2000"/>
              </a:lnSpc>
              <a:tabLst>
                <a:tab pos="889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543800" y="2235200"/>
            <a:ext cx="2286000" cy="87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1968500" algn="l"/>
              </a:tabLst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VIEWS/TICKET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19685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4.2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423400" y="3962400"/>
            <a:ext cx="279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4.0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737600" y="5105400"/>
            <a:ext cx="2413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7.5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5943600"/>
            <a:ext cx="10160000" cy="32649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offer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rich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self-service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forums</a:t>
            </a:r>
          </a:p>
          <a:p>
            <a:pPr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FAQs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level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satisfaction.</a:t>
            </a:r>
          </a:p>
          <a:p>
            <a:pPr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invest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self-service,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</a:p>
          <a:p>
            <a:pPr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traffic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greater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satisfaction—especially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industry.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400"/>
              </a:lnSpc>
              <a:tabLst>
                <a:tab pos="12700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41" y="154965"/>
            <a:ext cx="12242330" cy="9113545"/>
          </a:xfrm>
          <a:custGeom>
            <a:avLst/>
            <a:gdLst>
              <a:gd name="connsiteX0" fmla="*/ 12216930 w 12242330"/>
              <a:gd name="connsiteY0" fmla="*/ 9088145 h 9113545"/>
              <a:gd name="connsiteX1" fmla="*/ 25400 w 12242330"/>
              <a:gd name="connsiteY1" fmla="*/ 9088145 h 9113545"/>
              <a:gd name="connsiteX2" fmla="*/ 25400 w 12242330"/>
              <a:gd name="connsiteY2" fmla="*/ 25400 h 9113545"/>
              <a:gd name="connsiteX3" fmla="*/ 12216930 w 12242330"/>
              <a:gd name="connsiteY3" fmla="*/ 25400 h 9113545"/>
              <a:gd name="connsiteX4" fmla="*/ 12216930 w 12242330"/>
              <a:gd name="connsiteY4" fmla="*/ 9088145 h 91135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30" h="9113545">
                <a:moveTo>
                  <a:pt x="12216930" y="9088145"/>
                </a:moveTo>
                <a:lnTo>
                  <a:pt x="25400" y="9088145"/>
                </a:lnTo>
                <a:lnTo>
                  <a:pt x="25400" y="25400"/>
                </a:lnTo>
                <a:lnTo>
                  <a:pt x="12216930" y="25400"/>
                </a:lnTo>
                <a:lnTo>
                  <a:pt x="12216930" y="9088145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79316" y="4091929"/>
            <a:ext cx="2033320" cy="127000"/>
          </a:xfrm>
          <a:custGeom>
            <a:avLst/>
            <a:gdLst>
              <a:gd name="connsiteX0" fmla="*/ 31750 w 2033320"/>
              <a:gd name="connsiteY0" fmla="*/ 31750 h 127000"/>
              <a:gd name="connsiteX1" fmla="*/ 2001570 w 203332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33320" h="127000">
                <a:moveTo>
                  <a:pt x="31750" y="31750"/>
                </a:moveTo>
                <a:lnTo>
                  <a:pt x="2001570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187369" y="4091929"/>
            <a:ext cx="2033320" cy="127000"/>
          </a:xfrm>
          <a:custGeom>
            <a:avLst/>
            <a:gdLst>
              <a:gd name="connsiteX0" fmla="*/ 31750 w 2033320"/>
              <a:gd name="connsiteY0" fmla="*/ 31750 h 127000"/>
              <a:gd name="connsiteX1" fmla="*/ 2001570 w 203332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33320" h="127000">
                <a:moveTo>
                  <a:pt x="31750" y="31750"/>
                </a:moveTo>
                <a:lnTo>
                  <a:pt x="2001570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17168" y="4343585"/>
            <a:ext cx="523595" cy="602196"/>
          </a:xfrm>
          <a:custGeom>
            <a:avLst/>
            <a:gdLst>
              <a:gd name="connsiteX0" fmla="*/ 517245 w 523595"/>
              <a:gd name="connsiteY0" fmla="*/ 6350 h 602196"/>
              <a:gd name="connsiteX1" fmla="*/ 517245 w 523595"/>
              <a:gd name="connsiteY1" fmla="*/ 116382 h 602196"/>
              <a:gd name="connsiteX2" fmla="*/ 320738 w 523595"/>
              <a:gd name="connsiteY2" fmla="*/ 116382 h 602196"/>
              <a:gd name="connsiteX3" fmla="*/ 320738 w 523595"/>
              <a:gd name="connsiteY3" fmla="*/ 595846 h 602196"/>
              <a:gd name="connsiteX4" fmla="*/ 202844 w 523595"/>
              <a:gd name="connsiteY4" fmla="*/ 595846 h 602196"/>
              <a:gd name="connsiteX5" fmla="*/ 202844 w 523595"/>
              <a:gd name="connsiteY5" fmla="*/ 116382 h 602196"/>
              <a:gd name="connsiteX6" fmla="*/ 6350 w 523595"/>
              <a:gd name="connsiteY6" fmla="*/ 116382 h 602196"/>
              <a:gd name="connsiteX7" fmla="*/ 6350 w 523595"/>
              <a:gd name="connsiteY7" fmla="*/ 6350 h 602196"/>
              <a:gd name="connsiteX8" fmla="*/ 517245 w 523595"/>
              <a:gd name="connsiteY8" fmla="*/ 6350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3595" h="602196">
                <a:moveTo>
                  <a:pt x="517245" y="6350"/>
                </a:moveTo>
                <a:lnTo>
                  <a:pt x="517245" y="116382"/>
                </a:lnTo>
                <a:lnTo>
                  <a:pt x="320738" y="116382"/>
                </a:lnTo>
                <a:lnTo>
                  <a:pt x="320738" y="595846"/>
                </a:lnTo>
                <a:lnTo>
                  <a:pt x="202844" y="595846"/>
                </a:lnTo>
                <a:lnTo>
                  <a:pt x="202844" y="116382"/>
                </a:lnTo>
                <a:lnTo>
                  <a:pt x="6350" y="116382"/>
                </a:lnTo>
                <a:lnTo>
                  <a:pt x="6350" y="6350"/>
                </a:lnTo>
                <a:lnTo>
                  <a:pt x="517245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86885" y="4343191"/>
            <a:ext cx="523201" cy="602589"/>
          </a:xfrm>
          <a:custGeom>
            <a:avLst/>
            <a:gdLst>
              <a:gd name="connsiteX0" fmla="*/ 124244 w 523201"/>
              <a:gd name="connsiteY0" fmla="*/ 596239 h 602589"/>
              <a:gd name="connsiteX1" fmla="*/ 124244 w 523201"/>
              <a:gd name="connsiteY1" fmla="*/ 352577 h 602589"/>
              <a:gd name="connsiteX2" fmla="*/ 398945 w 523201"/>
              <a:gd name="connsiteY2" fmla="*/ 352577 h 602589"/>
              <a:gd name="connsiteX3" fmla="*/ 398945 w 523201"/>
              <a:gd name="connsiteY3" fmla="*/ 596239 h 602589"/>
              <a:gd name="connsiteX4" fmla="*/ 516851 w 523201"/>
              <a:gd name="connsiteY4" fmla="*/ 595845 h 602589"/>
              <a:gd name="connsiteX5" fmla="*/ 516851 w 523201"/>
              <a:gd name="connsiteY5" fmla="*/ 6350 h 602589"/>
              <a:gd name="connsiteX6" fmla="*/ 398945 w 523201"/>
              <a:gd name="connsiteY6" fmla="*/ 6350 h 602589"/>
              <a:gd name="connsiteX7" fmla="*/ 398945 w 523201"/>
              <a:gd name="connsiteY7" fmla="*/ 242531 h 602589"/>
              <a:gd name="connsiteX8" fmla="*/ 124244 w 523201"/>
              <a:gd name="connsiteY8" fmla="*/ 242531 h 602589"/>
              <a:gd name="connsiteX9" fmla="*/ 124244 w 523201"/>
              <a:gd name="connsiteY9" fmla="*/ 6743 h 602589"/>
              <a:gd name="connsiteX10" fmla="*/ 6350 w 523201"/>
              <a:gd name="connsiteY10" fmla="*/ 6743 h 602589"/>
              <a:gd name="connsiteX11" fmla="*/ 6350 w 523201"/>
              <a:gd name="connsiteY11" fmla="*/ 596239 h 602589"/>
              <a:gd name="connsiteX12" fmla="*/ 124244 w 523201"/>
              <a:gd name="connsiteY12" fmla="*/ 596239 h 6025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523201" h="602589">
                <a:moveTo>
                  <a:pt x="124244" y="596239"/>
                </a:moveTo>
                <a:lnTo>
                  <a:pt x="124244" y="352577"/>
                </a:lnTo>
                <a:lnTo>
                  <a:pt x="398945" y="352577"/>
                </a:lnTo>
                <a:lnTo>
                  <a:pt x="398945" y="596239"/>
                </a:lnTo>
                <a:lnTo>
                  <a:pt x="516851" y="595845"/>
                </a:lnTo>
                <a:lnTo>
                  <a:pt x="516851" y="6350"/>
                </a:lnTo>
                <a:lnTo>
                  <a:pt x="398945" y="6350"/>
                </a:lnTo>
                <a:lnTo>
                  <a:pt x="398945" y="242531"/>
                </a:lnTo>
                <a:lnTo>
                  <a:pt x="124244" y="242531"/>
                </a:lnTo>
                <a:lnTo>
                  <a:pt x="124244" y="6743"/>
                </a:lnTo>
                <a:lnTo>
                  <a:pt x="6350" y="6743"/>
                </a:lnTo>
                <a:lnTo>
                  <a:pt x="6350" y="596239"/>
                </a:lnTo>
                <a:lnTo>
                  <a:pt x="124244" y="59623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810597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3 w 445782"/>
              <a:gd name="connsiteY2" fmla="*/ 485813 h 602196"/>
              <a:gd name="connsiteX3" fmla="*/ 124243 w 445782"/>
              <a:gd name="connsiteY3" fmla="*/ 351790 h 602196"/>
              <a:gd name="connsiteX4" fmla="*/ 360438 w 445782"/>
              <a:gd name="connsiteY4" fmla="*/ 351790 h 602196"/>
              <a:gd name="connsiteX5" fmla="*/ 360438 w 445782"/>
              <a:gd name="connsiteY5" fmla="*/ 242138 h 602196"/>
              <a:gd name="connsiteX6" fmla="*/ 124243 w 445782"/>
              <a:gd name="connsiteY6" fmla="*/ 242138 h 602196"/>
              <a:gd name="connsiteX7" fmla="*/ 124243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3" y="485813"/>
                </a:lnTo>
                <a:lnTo>
                  <a:pt x="124243" y="351790"/>
                </a:lnTo>
                <a:lnTo>
                  <a:pt x="360438" y="351790"/>
                </a:lnTo>
                <a:lnTo>
                  <a:pt x="360438" y="242138"/>
                </a:lnTo>
                <a:lnTo>
                  <a:pt x="124243" y="242138"/>
                </a:lnTo>
                <a:lnTo>
                  <a:pt x="124243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600904" y="4343585"/>
            <a:ext cx="460717" cy="602196"/>
          </a:xfrm>
          <a:custGeom>
            <a:avLst/>
            <a:gdLst>
              <a:gd name="connsiteX0" fmla="*/ 234682 w 460717"/>
              <a:gd name="connsiteY0" fmla="*/ 6350 h 602196"/>
              <a:gd name="connsiteX1" fmla="*/ 96939 w 460717"/>
              <a:gd name="connsiteY1" fmla="*/ 53708 h 602196"/>
              <a:gd name="connsiteX2" fmla="*/ 29933 w 460717"/>
              <a:gd name="connsiteY2" fmla="*/ 179260 h 602196"/>
              <a:gd name="connsiteX3" fmla="*/ 88887 w 460717"/>
              <a:gd name="connsiteY3" fmla="*/ 301104 h 602196"/>
              <a:gd name="connsiteX4" fmla="*/ 218566 w 460717"/>
              <a:gd name="connsiteY4" fmla="*/ 344322 h 602196"/>
              <a:gd name="connsiteX5" fmla="*/ 316623 w 460717"/>
              <a:gd name="connsiteY5" fmla="*/ 385584 h 602196"/>
              <a:gd name="connsiteX6" fmla="*/ 316623 w 460717"/>
              <a:gd name="connsiteY6" fmla="*/ 452399 h 602196"/>
              <a:gd name="connsiteX7" fmla="*/ 218566 w 460717"/>
              <a:gd name="connsiteY7" fmla="*/ 485813 h 602196"/>
              <a:gd name="connsiteX8" fmla="*/ 84950 w 460717"/>
              <a:gd name="connsiteY8" fmla="*/ 430784 h 602196"/>
              <a:gd name="connsiteX9" fmla="*/ 6350 w 460717"/>
              <a:gd name="connsiteY9" fmla="*/ 509384 h 602196"/>
              <a:gd name="connsiteX10" fmla="*/ 100672 w 460717"/>
              <a:gd name="connsiteY10" fmla="*/ 572274 h 602196"/>
              <a:gd name="connsiteX11" fmla="*/ 237832 w 460717"/>
              <a:gd name="connsiteY11" fmla="*/ 595846 h 602196"/>
              <a:gd name="connsiteX12" fmla="*/ 389330 w 460717"/>
              <a:gd name="connsiteY12" fmla="*/ 544766 h 602196"/>
              <a:gd name="connsiteX13" fmla="*/ 454367 w 460717"/>
              <a:gd name="connsiteY13" fmla="*/ 422935 h 602196"/>
              <a:gd name="connsiteX14" fmla="*/ 393445 w 460717"/>
              <a:gd name="connsiteY14" fmla="*/ 291274 h 602196"/>
              <a:gd name="connsiteX15" fmla="*/ 257873 w 460717"/>
              <a:gd name="connsiteY15" fmla="*/ 242138 h 602196"/>
              <a:gd name="connsiteX16" fmla="*/ 167474 w 460717"/>
              <a:gd name="connsiteY16" fmla="*/ 206781 h 602196"/>
              <a:gd name="connsiteX17" fmla="*/ 167474 w 460717"/>
              <a:gd name="connsiteY17" fmla="*/ 149796 h 602196"/>
              <a:gd name="connsiteX18" fmla="*/ 257873 w 460717"/>
              <a:gd name="connsiteY18" fmla="*/ 116382 h 602196"/>
              <a:gd name="connsiteX19" fmla="*/ 367906 w 460717"/>
              <a:gd name="connsiteY19" fmla="*/ 163550 h 602196"/>
              <a:gd name="connsiteX20" fmla="*/ 446506 w 460717"/>
              <a:gd name="connsiteY20" fmla="*/ 84950 h 602196"/>
              <a:gd name="connsiteX21" fmla="*/ 362013 w 460717"/>
              <a:gd name="connsiteY21" fmla="*/ 25997 h 602196"/>
              <a:gd name="connsiteX22" fmla="*/ 234682 w 460717"/>
              <a:gd name="connsiteY22" fmla="*/ 6350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460717" h="602196">
                <a:moveTo>
                  <a:pt x="234682" y="6350"/>
                </a:moveTo>
                <a:cubicBezTo>
                  <a:pt x="187528" y="6350"/>
                  <a:pt x="141604" y="22136"/>
                  <a:pt x="96939" y="53708"/>
                </a:cubicBezTo>
                <a:cubicBezTo>
                  <a:pt x="52260" y="85280"/>
                  <a:pt x="29933" y="127139"/>
                  <a:pt x="29933" y="179260"/>
                </a:cubicBezTo>
                <a:cubicBezTo>
                  <a:pt x="29933" y="236906"/>
                  <a:pt x="49580" y="277520"/>
                  <a:pt x="88887" y="301104"/>
                </a:cubicBezTo>
                <a:cubicBezTo>
                  <a:pt x="128180" y="324675"/>
                  <a:pt x="171411" y="339090"/>
                  <a:pt x="218566" y="344322"/>
                </a:cubicBezTo>
                <a:cubicBezTo>
                  <a:pt x="270967" y="349567"/>
                  <a:pt x="303656" y="363321"/>
                  <a:pt x="316623" y="385584"/>
                </a:cubicBezTo>
                <a:cubicBezTo>
                  <a:pt x="329590" y="407860"/>
                  <a:pt x="329590" y="430136"/>
                  <a:pt x="316623" y="452399"/>
                </a:cubicBezTo>
                <a:cubicBezTo>
                  <a:pt x="303656" y="474675"/>
                  <a:pt x="270967" y="485813"/>
                  <a:pt x="218566" y="485813"/>
                </a:cubicBezTo>
                <a:cubicBezTo>
                  <a:pt x="155688" y="480568"/>
                  <a:pt x="111137" y="462229"/>
                  <a:pt x="84950" y="430784"/>
                </a:cubicBezTo>
                <a:lnTo>
                  <a:pt x="6350" y="509384"/>
                </a:lnTo>
                <a:cubicBezTo>
                  <a:pt x="32549" y="535584"/>
                  <a:pt x="63995" y="556539"/>
                  <a:pt x="100672" y="572274"/>
                </a:cubicBezTo>
                <a:cubicBezTo>
                  <a:pt x="137350" y="587984"/>
                  <a:pt x="183070" y="595846"/>
                  <a:pt x="237832" y="595846"/>
                </a:cubicBezTo>
                <a:cubicBezTo>
                  <a:pt x="295465" y="595846"/>
                  <a:pt x="345960" y="578815"/>
                  <a:pt x="389330" y="544766"/>
                </a:cubicBezTo>
                <a:cubicBezTo>
                  <a:pt x="432688" y="510705"/>
                  <a:pt x="454367" y="470090"/>
                  <a:pt x="454367" y="422935"/>
                </a:cubicBezTo>
                <a:cubicBezTo>
                  <a:pt x="454367" y="362673"/>
                  <a:pt x="434060" y="318782"/>
                  <a:pt x="393445" y="291274"/>
                </a:cubicBezTo>
                <a:cubicBezTo>
                  <a:pt x="352843" y="263766"/>
                  <a:pt x="307644" y="247383"/>
                  <a:pt x="257873" y="242138"/>
                </a:cubicBezTo>
                <a:cubicBezTo>
                  <a:pt x="210705" y="234289"/>
                  <a:pt x="180581" y="222504"/>
                  <a:pt x="167474" y="206781"/>
                </a:cubicBezTo>
                <a:cubicBezTo>
                  <a:pt x="154380" y="191058"/>
                  <a:pt x="154380" y="172072"/>
                  <a:pt x="167474" y="149796"/>
                </a:cubicBezTo>
                <a:cubicBezTo>
                  <a:pt x="180581" y="127533"/>
                  <a:pt x="210705" y="116382"/>
                  <a:pt x="257873" y="116382"/>
                </a:cubicBezTo>
                <a:cubicBezTo>
                  <a:pt x="305028" y="116382"/>
                  <a:pt x="341705" y="132105"/>
                  <a:pt x="367906" y="163550"/>
                </a:cubicBezTo>
                <a:lnTo>
                  <a:pt x="446506" y="84950"/>
                </a:lnTo>
                <a:cubicBezTo>
                  <a:pt x="420306" y="58750"/>
                  <a:pt x="392137" y="39103"/>
                  <a:pt x="362013" y="25997"/>
                </a:cubicBezTo>
                <a:cubicBezTo>
                  <a:pt x="331876" y="12903"/>
                  <a:pt x="289445" y="6350"/>
                  <a:pt x="23468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6097472" y="4343585"/>
            <a:ext cx="523595" cy="602196"/>
          </a:xfrm>
          <a:custGeom>
            <a:avLst/>
            <a:gdLst>
              <a:gd name="connsiteX0" fmla="*/ 300710 w 523595"/>
              <a:gd name="connsiteY0" fmla="*/ 595846 h 602196"/>
              <a:gd name="connsiteX1" fmla="*/ 517245 w 523595"/>
              <a:gd name="connsiteY1" fmla="*/ 517258 h 602196"/>
              <a:gd name="connsiteX2" fmla="*/ 438645 w 523595"/>
              <a:gd name="connsiteY2" fmla="*/ 431177 h 602196"/>
              <a:gd name="connsiteX3" fmla="*/ 301497 w 523595"/>
              <a:gd name="connsiteY3" fmla="*/ 477951 h 602196"/>
              <a:gd name="connsiteX4" fmla="*/ 173380 w 523595"/>
              <a:gd name="connsiteY4" fmla="*/ 429603 h 602196"/>
              <a:gd name="connsiteX5" fmla="*/ 124256 w 523595"/>
              <a:gd name="connsiteY5" fmla="*/ 299136 h 602196"/>
              <a:gd name="connsiteX6" fmla="*/ 172783 w 523595"/>
              <a:gd name="connsiteY6" fmla="*/ 173367 h 602196"/>
              <a:gd name="connsiteX7" fmla="*/ 300710 w 523595"/>
              <a:gd name="connsiteY7" fmla="*/ 123863 h 602196"/>
              <a:gd name="connsiteX8" fmla="*/ 438645 w 523595"/>
              <a:gd name="connsiteY8" fmla="*/ 171018 h 602196"/>
              <a:gd name="connsiteX9" fmla="*/ 517245 w 523595"/>
              <a:gd name="connsiteY9" fmla="*/ 84950 h 602196"/>
              <a:gd name="connsiteX10" fmla="*/ 300710 w 523595"/>
              <a:gd name="connsiteY10" fmla="*/ 6350 h 602196"/>
              <a:gd name="connsiteX11" fmla="*/ 91236 w 523595"/>
              <a:gd name="connsiteY11" fmla="*/ 91046 h 602196"/>
              <a:gd name="connsiteX12" fmla="*/ 6350 w 523595"/>
              <a:gd name="connsiteY12" fmla="*/ 299910 h 602196"/>
              <a:gd name="connsiteX13" fmla="*/ 91046 w 523595"/>
              <a:gd name="connsiteY13" fmla="*/ 511149 h 602196"/>
              <a:gd name="connsiteX14" fmla="*/ 300710 w 523595"/>
              <a:gd name="connsiteY14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23595" h="602196">
                <a:moveTo>
                  <a:pt x="300710" y="595846"/>
                </a:moveTo>
                <a:cubicBezTo>
                  <a:pt x="385076" y="595846"/>
                  <a:pt x="457250" y="569645"/>
                  <a:pt x="517245" y="517258"/>
                </a:cubicBezTo>
                <a:lnTo>
                  <a:pt x="438645" y="431177"/>
                </a:lnTo>
                <a:cubicBezTo>
                  <a:pt x="400138" y="462356"/>
                  <a:pt x="354418" y="477951"/>
                  <a:pt x="301497" y="477951"/>
                </a:cubicBezTo>
                <a:cubicBezTo>
                  <a:pt x="248577" y="477951"/>
                  <a:pt x="205866" y="461835"/>
                  <a:pt x="173380" y="429603"/>
                </a:cubicBezTo>
                <a:cubicBezTo>
                  <a:pt x="140893" y="397383"/>
                  <a:pt x="124510" y="353898"/>
                  <a:pt x="124256" y="299136"/>
                </a:cubicBezTo>
                <a:cubicBezTo>
                  <a:pt x="124256" y="248043"/>
                  <a:pt x="140423" y="206121"/>
                  <a:pt x="172783" y="173367"/>
                </a:cubicBezTo>
                <a:cubicBezTo>
                  <a:pt x="205142" y="140627"/>
                  <a:pt x="247789" y="124117"/>
                  <a:pt x="300710" y="123863"/>
                </a:cubicBezTo>
                <a:cubicBezTo>
                  <a:pt x="352577" y="123863"/>
                  <a:pt x="398564" y="139573"/>
                  <a:pt x="438645" y="171018"/>
                </a:cubicBezTo>
                <a:lnTo>
                  <a:pt x="517245" y="84950"/>
                </a:lnTo>
                <a:cubicBezTo>
                  <a:pt x="456983" y="32550"/>
                  <a:pt x="384809" y="6350"/>
                  <a:pt x="300710" y="6350"/>
                </a:cubicBezTo>
                <a:cubicBezTo>
                  <a:pt x="217398" y="6350"/>
                  <a:pt x="147573" y="34594"/>
                  <a:pt x="91236" y="91046"/>
                </a:cubicBezTo>
                <a:cubicBezTo>
                  <a:pt x="34912" y="147497"/>
                  <a:pt x="6616" y="217132"/>
                  <a:pt x="6350" y="299910"/>
                </a:cubicBezTo>
                <a:cubicBezTo>
                  <a:pt x="6350" y="384543"/>
                  <a:pt x="34581" y="454952"/>
                  <a:pt x="91046" y="511149"/>
                </a:cubicBezTo>
                <a:cubicBezTo>
                  <a:pt x="147510" y="567359"/>
                  <a:pt x="217398" y="595579"/>
                  <a:pt x="300710" y="59584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6687261" y="4343196"/>
            <a:ext cx="130200" cy="602589"/>
          </a:xfrm>
          <a:custGeom>
            <a:avLst/>
            <a:gdLst>
              <a:gd name="connsiteX0" fmla="*/ 6350 w 130200"/>
              <a:gd name="connsiteY0" fmla="*/ 596239 h 602589"/>
              <a:gd name="connsiteX1" fmla="*/ 123849 w 130200"/>
              <a:gd name="connsiteY1" fmla="*/ 596239 h 602589"/>
              <a:gd name="connsiteX2" fmla="*/ 123849 w 130200"/>
              <a:gd name="connsiteY2" fmla="*/ 6350 h 602589"/>
              <a:gd name="connsiteX3" fmla="*/ 6350 w 130200"/>
              <a:gd name="connsiteY3" fmla="*/ 6350 h 602589"/>
              <a:gd name="connsiteX4" fmla="*/ 6350 w 130200"/>
              <a:gd name="connsiteY4" fmla="*/ 596239 h 6025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200" h="602589">
                <a:moveTo>
                  <a:pt x="6350" y="596239"/>
                </a:moveTo>
                <a:lnTo>
                  <a:pt x="123849" y="596239"/>
                </a:lnTo>
                <a:lnTo>
                  <a:pt x="123849" y="6350"/>
                </a:lnTo>
                <a:lnTo>
                  <a:pt x="6350" y="6350"/>
                </a:lnTo>
                <a:lnTo>
                  <a:pt x="6350" y="59623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913922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4 w 445782"/>
              <a:gd name="connsiteY2" fmla="*/ 485813 h 602196"/>
              <a:gd name="connsiteX3" fmla="*/ 124244 w 445782"/>
              <a:gd name="connsiteY3" fmla="*/ 351790 h 602196"/>
              <a:gd name="connsiteX4" fmla="*/ 360439 w 445782"/>
              <a:gd name="connsiteY4" fmla="*/ 351790 h 602196"/>
              <a:gd name="connsiteX5" fmla="*/ 360439 w 445782"/>
              <a:gd name="connsiteY5" fmla="*/ 242138 h 602196"/>
              <a:gd name="connsiteX6" fmla="*/ 124244 w 445782"/>
              <a:gd name="connsiteY6" fmla="*/ 242138 h 602196"/>
              <a:gd name="connsiteX7" fmla="*/ 124244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4" y="485813"/>
                </a:lnTo>
                <a:lnTo>
                  <a:pt x="124244" y="351790"/>
                </a:lnTo>
                <a:lnTo>
                  <a:pt x="360439" y="351790"/>
                </a:lnTo>
                <a:lnTo>
                  <a:pt x="360439" y="242138"/>
                </a:lnTo>
                <a:lnTo>
                  <a:pt x="124244" y="242138"/>
                </a:lnTo>
                <a:lnTo>
                  <a:pt x="124244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441303" y="4343585"/>
            <a:ext cx="539318" cy="602196"/>
          </a:xfrm>
          <a:custGeom>
            <a:avLst/>
            <a:gdLst>
              <a:gd name="connsiteX0" fmla="*/ 124244 w 539318"/>
              <a:gd name="connsiteY0" fmla="*/ 595846 h 602196"/>
              <a:gd name="connsiteX1" fmla="*/ 124244 w 539318"/>
              <a:gd name="connsiteY1" fmla="*/ 230365 h 602196"/>
              <a:gd name="connsiteX2" fmla="*/ 489737 w 539318"/>
              <a:gd name="connsiteY2" fmla="*/ 595846 h 602196"/>
              <a:gd name="connsiteX3" fmla="*/ 532968 w 539318"/>
              <a:gd name="connsiteY3" fmla="*/ 595846 h 602196"/>
              <a:gd name="connsiteX4" fmla="*/ 532968 w 539318"/>
              <a:gd name="connsiteY4" fmla="*/ 6350 h 602196"/>
              <a:gd name="connsiteX5" fmla="*/ 415061 w 539318"/>
              <a:gd name="connsiteY5" fmla="*/ 6350 h 602196"/>
              <a:gd name="connsiteX6" fmla="*/ 415061 w 539318"/>
              <a:gd name="connsiteY6" fmla="*/ 375767 h 602196"/>
              <a:gd name="connsiteX7" fmla="*/ 45656 w 539318"/>
              <a:gd name="connsiteY7" fmla="*/ 6350 h 602196"/>
              <a:gd name="connsiteX8" fmla="*/ 6350 w 539318"/>
              <a:gd name="connsiteY8" fmla="*/ 6350 h 602196"/>
              <a:gd name="connsiteX9" fmla="*/ 6350 w 539318"/>
              <a:gd name="connsiteY9" fmla="*/ 595846 h 602196"/>
              <a:gd name="connsiteX10" fmla="*/ 124244 w 539318"/>
              <a:gd name="connsiteY10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539318" h="602196">
                <a:moveTo>
                  <a:pt x="124244" y="595846"/>
                </a:moveTo>
                <a:lnTo>
                  <a:pt x="124244" y="230365"/>
                </a:lnTo>
                <a:lnTo>
                  <a:pt x="489737" y="595846"/>
                </a:lnTo>
                <a:lnTo>
                  <a:pt x="532968" y="595846"/>
                </a:lnTo>
                <a:lnTo>
                  <a:pt x="532968" y="6350"/>
                </a:lnTo>
                <a:lnTo>
                  <a:pt x="415061" y="6350"/>
                </a:lnTo>
                <a:lnTo>
                  <a:pt x="415061" y="375767"/>
                </a:lnTo>
                <a:lnTo>
                  <a:pt x="45656" y="6350"/>
                </a:lnTo>
                <a:lnTo>
                  <a:pt x="6350" y="6350"/>
                </a:lnTo>
                <a:lnTo>
                  <a:pt x="6350" y="595846"/>
                </a:lnTo>
                <a:lnTo>
                  <a:pt x="124244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047282" y="4343585"/>
            <a:ext cx="523595" cy="602196"/>
          </a:xfrm>
          <a:custGeom>
            <a:avLst/>
            <a:gdLst>
              <a:gd name="connsiteX0" fmla="*/ 300711 w 523595"/>
              <a:gd name="connsiteY0" fmla="*/ 595846 h 602196"/>
              <a:gd name="connsiteX1" fmla="*/ 517245 w 523595"/>
              <a:gd name="connsiteY1" fmla="*/ 517258 h 602196"/>
              <a:gd name="connsiteX2" fmla="*/ 438645 w 523595"/>
              <a:gd name="connsiteY2" fmla="*/ 431177 h 602196"/>
              <a:gd name="connsiteX3" fmla="*/ 301497 w 523595"/>
              <a:gd name="connsiteY3" fmla="*/ 477951 h 602196"/>
              <a:gd name="connsiteX4" fmla="*/ 173380 w 523595"/>
              <a:gd name="connsiteY4" fmla="*/ 429603 h 602196"/>
              <a:gd name="connsiteX5" fmla="*/ 124256 w 523595"/>
              <a:gd name="connsiteY5" fmla="*/ 299136 h 602196"/>
              <a:gd name="connsiteX6" fmla="*/ 172784 w 523595"/>
              <a:gd name="connsiteY6" fmla="*/ 173367 h 602196"/>
              <a:gd name="connsiteX7" fmla="*/ 300711 w 523595"/>
              <a:gd name="connsiteY7" fmla="*/ 123863 h 602196"/>
              <a:gd name="connsiteX8" fmla="*/ 438645 w 523595"/>
              <a:gd name="connsiteY8" fmla="*/ 171018 h 602196"/>
              <a:gd name="connsiteX9" fmla="*/ 517245 w 523595"/>
              <a:gd name="connsiteY9" fmla="*/ 84950 h 602196"/>
              <a:gd name="connsiteX10" fmla="*/ 300711 w 523595"/>
              <a:gd name="connsiteY10" fmla="*/ 6350 h 602196"/>
              <a:gd name="connsiteX11" fmla="*/ 91237 w 523595"/>
              <a:gd name="connsiteY11" fmla="*/ 91046 h 602196"/>
              <a:gd name="connsiteX12" fmla="*/ 6350 w 523595"/>
              <a:gd name="connsiteY12" fmla="*/ 299910 h 602196"/>
              <a:gd name="connsiteX13" fmla="*/ 91046 w 523595"/>
              <a:gd name="connsiteY13" fmla="*/ 511149 h 602196"/>
              <a:gd name="connsiteX14" fmla="*/ 300711 w 523595"/>
              <a:gd name="connsiteY14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23595" h="602196">
                <a:moveTo>
                  <a:pt x="300711" y="595846"/>
                </a:moveTo>
                <a:cubicBezTo>
                  <a:pt x="385076" y="595846"/>
                  <a:pt x="457251" y="569645"/>
                  <a:pt x="517245" y="517258"/>
                </a:cubicBezTo>
                <a:lnTo>
                  <a:pt x="438645" y="431177"/>
                </a:lnTo>
                <a:cubicBezTo>
                  <a:pt x="400139" y="462356"/>
                  <a:pt x="354418" y="477951"/>
                  <a:pt x="301497" y="477951"/>
                </a:cubicBezTo>
                <a:cubicBezTo>
                  <a:pt x="248577" y="477951"/>
                  <a:pt x="205867" y="461835"/>
                  <a:pt x="173380" y="429603"/>
                </a:cubicBezTo>
                <a:cubicBezTo>
                  <a:pt x="140893" y="397383"/>
                  <a:pt x="124511" y="353898"/>
                  <a:pt x="124256" y="299136"/>
                </a:cubicBezTo>
                <a:cubicBezTo>
                  <a:pt x="124256" y="248043"/>
                  <a:pt x="140423" y="206121"/>
                  <a:pt x="172784" y="173367"/>
                </a:cubicBezTo>
                <a:cubicBezTo>
                  <a:pt x="205143" y="140627"/>
                  <a:pt x="247789" y="124117"/>
                  <a:pt x="300711" y="123863"/>
                </a:cubicBezTo>
                <a:cubicBezTo>
                  <a:pt x="352577" y="123863"/>
                  <a:pt x="398564" y="139573"/>
                  <a:pt x="438645" y="171018"/>
                </a:cubicBezTo>
                <a:lnTo>
                  <a:pt x="517245" y="84950"/>
                </a:lnTo>
                <a:cubicBezTo>
                  <a:pt x="456984" y="32550"/>
                  <a:pt x="384809" y="6350"/>
                  <a:pt x="300711" y="6350"/>
                </a:cubicBezTo>
                <a:cubicBezTo>
                  <a:pt x="217399" y="6350"/>
                  <a:pt x="147573" y="34594"/>
                  <a:pt x="91237" y="91046"/>
                </a:cubicBezTo>
                <a:cubicBezTo>
                  <a:pt x="34912" y="147497"/>
                  <a:pt x="6616" y="217132"/>
                  <a:pt x="6350" y="299910"/>
                </a:cubicBezTo>
                <a:cubicBezTo>
                  <a:pt x="6350" y="384543"/>
                  <a:pt x="34582" y="454952"/>
                  <a:pt x="91046" y="511149"/>
                </a:cubicBezTo>
                <a:cubicBezTo>
                  <a:pt x="147510" y="567359"/>
                  <a:pt x="217399" y="595579"/>
                  <a:pt x="300711" y="59584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636788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4 w 445782"/>
              <a:gd name="connsiteY2" fmla="*/ 485813 h 602196"/>
              <a:gd name="connsiteX3" fmla="*/ 124244 w 445782"/>
              <a:gd name="connsiteY3" fmla="*/ 351790 h 602196"/>
              <a:gd name="connsiteX4" fmla="*/ 360439 w 445782"/>
              <a:gd name="connsiteY4" fmla="*/ 351790 h 602196"/>
              <a:gd name="connsiteX5" fmla="*/ 360439 w 445782"/>
              <a:gd name="connsiteY5" fmla="*/ 242138 h 602196"/>
              <a:gd name="connsiteX6" fmla="*/ 124244 w 445782"/>
              <a:gd name="connsiteY6" fmla="*/ 242138 h 602196"/>
              <a:gd name="connsiteX7" fmla="*/ 124244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4" y="485813"/>
                </a:lnTo>
                <a:lnTo>
                  <a:pt x="124244" y="351790"/>
                </a:lnTo>
                <a:lnTo>
                  <a:pt x="360439" y="351790"/>
                </a:lnTo>
                <a:lnTo>
                  <a:pt x="360439" y="242138"/>
                </a:lnTo>
                <a:lnTo>
                  <a:pt x="124244" y="242138"/>
                </a:lnTo>
                <a:lnTo>
                  <a:pt x="124244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5624471" y="3906011"/>
            <a:ext cx="313359" cy="313537"/>
          </a:xfrm>
          <a:custGeom>
            <a:avLst/>
            <a:gdLst>
              <a:gd name="connsiteX0" fmla="*/ 70536 w 313359"/>
              <a:gd name="connsiteY0" fmla="*/ 307187 h 313537"/>
              <a:gd name="connsiteX1" fmla="*/ 88582 w 313359"/>
              <a:gd name="connsiteY1" fmla="*/ 261061 h 313537"/>
              <a:gd name="connsiteX2" fmla="*/ 224967 w 313359"/>
              <a:gd name="connsiteY2" fmla="*/ 261061 h 313537"/>
              <a:gd name="connsiteX3" fmla="*/ 243027 w 313359"/>
              <a:gd name="connsiteY3" fmla="*/ 307187 h 313537"/>
              <a:gd name="connsiteX4" fmla="*/ 307009 w 313359"/>
              <a:gd name="connsiteY4" fmla="*/ 306984 h 313537"/>
              <a:gd name="connsiteX5" fmla="*/ 186867 w 313359"/>
              <a:gd name="connsiteY5" fmla="*/ 6350 h 313537"/>
              <a:gd name="connsiteX6" fmla="*/ 126695 w 313359"/>
              <a:gd name="connsiteY6" fmla="*/ 6350 h 313537"/>
              <a:gd name="connsiteX7" fmla="*/ 6350 w 313359"/>
              <a:gd name="connsiteY7" fmla="*/ 307187 h 313537"/>
              <a:gd name="connsiteX8" fmla="*/ 70536 w 313359"/>
              <a:gd name="connsiteY8" fmla="*/ 307187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13359" h="313537">
                <a:moveTo>
                  <a:pt x="70536" y="307187"/>
                </a:moveTo>
                <a:lnTo>
                  <a:pt x="88582" y="261061"/>
                </a:lnTo>
                <a:lnTo>
                  <a:pt x="224967" y="261061"/>
                </a:lnTo>
                <a:lnTo>
                  <a:pt x="243027" y="307187"/>
                </a:lnTo>
                <a:lnTo>
                  <a:pt x="307009" y="306984"/>
                </a:lnTo>
                <a:lnTo>
                  <a:pt x="186867" y="6350"/>
                </a:lnTo>
                <a:lnTo>
                  <a:pt x="126695" y="6350"/>
                </a:lnTo>
                <a:lnTo>
                  <a:pt x="6350" y="307187"/>
                </a:lnTo>
                <a:lnTo>
                  <a:pt x="70536" y="30718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5730770" y="3986225"/>
            <a:ext cx="102959" cy="127025"/>
          </a:xfrm>
          <a:custGeom>
            <a:avLst/>
            <a:gdLst>
              <a:gd name="connsiteX0" fmla="*/ 96608 w 102959"/>
              <a:gd name="connsiteY0" fmla="*/ 120675 h 127025"/>
              <a:gd name="connsiteX1" fmla="*/ 6350 w 102959"/>
              <a:gd name="connsiteY1" fmla="*/ 120675 h 127025"/>
              <a:gd name="connsiteX2" fmla="*/ 52082 w 102959"/>
              <a:gd name="connsiteY2" fmla="*/ 6350 h 127025"/>
              <a:gd name="connsiteX3" fmla="*/ 96608 w 102959"/>
              <a:gd name="connsiteY3" fmla="*/ 120675 h 1270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02959" h="127025">
                <a:moveTo>
                  <a:pt x="96608" y="120675"/>
                </a:moveTo>
                <a:lnTo>
                  <a:pt x="6350" y="120675"/>
                </a:lnTo>
                <a:lnTo>
                  <a:pt x="52082" y="6350"/>
                </a:lnTo>
                <a:lnTo>
                  <a:pt x="96608" y="12067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6017635" y="3965973"/>
            <a:ext cx="134239" cy="73469"/>
          </a:xfrm>
          <a:custGeom>
            <a:avLst/>
            <a:gdLst>
              <a:gd name="connsiteX0" fmla="*/ 6350 w 134239"/>
              <a:gd name="connsiteY0" fmla="*/ 67119 h 73469"/>
              <a:gd name="connsiteX1" fmla="*/ 90589 w 134239"/>
              <a:gd name="connsiteY1" fmla="*/ 67119 h 73469"/>
              <a:gd name="connsiteX2" fmla="*/ 127889 w 134239"/>
              <a:gd name="connsiteY2" fmla="*/ 29616 h 73469"/>
              <a:gd name="connsiteX3" fmla="*/ 91186 w 134239"/>
              <a:gd name="connsiteY3" fmla="*/ 6350 h 73469"/>
              <a:gd name="connsiteX4" fmla="*/ 6350 w 134239"/>
              <a:gd name="connsiteY4" fmla="*/ 6350 h 73469"/>
              <a:gd name="connsiteX5" fmla="*/ 6350 w 134239"/>
              <a:gd name="connsiteY5" fmla="*/ 67119 h 734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34239" h="73469">
                <a:moveTo>
                  <a:pt x="6350" y="67119"/>
                </a:moveTo>
                <a:lnTo>
                  <a:pt x="90589" y="67119"/>
                </a:lnTo>
                <a:cubicBezTo>
                  <a:pt x="114782" y="66725"/>
                  <a:pt x="127215" y="54216"/>
                  <a:pt x="127889" y="29616"/>
                </a:cubicBezTo>
                <a:cubicBezTo>
                  <a:pt x="127215" y="14909"/>
                  <a:pt x="114986" y="7149"/>
                  <a:pt x="91186" y="6350"/>
                </a:cubicBezTo>
                <a:lnTo>
                  <a:pt x="6350" y="6350"/>
                </a:lnTo>
                <a:lnTo>
                  <a:pt x="6350" y="6711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6017635" y="4086306"/>
            <a:ext cx="154292" cy="86309"/>
          </a:xfrm>
          <a:custGeom>
            <a:avLst/>
            <a:gdLst>
              <a:gd name="connsiteX0" fmla="*/ 6350 w 154292"/>
              <a:gd name="connsiteY0" fmla="*/ 79959 h 86309"/>
              <a:gd name="connsiteX1" fmla="*/ 104622 w 154292"/>
              <a:gd name="connsiteY1" fmla="*/ 79959 h 86309"/>
              <a:gd name="connsiteX2" fmla="*/ 147942 w 154292"/>
              <a:gd name="connsiteY2" fmla="*/ 36448 h 86309"/>
              <a:gd name="connsiteX3" fmla="*/ 105232 w 154292"/>
              <a:gd name="connsiteY3" fmla="*/ 6350 h 86309"/>
              <a:gd name="connsiteX4" fmla="*/ 6350 w 154292"/>
              <a:gd name="connsiteY4" fmla="*/ 6350 h 86309"/>
              <a:gd name="connsiteX5" fmla="*/ 6350 w 154292"/>
              <a:gd name="connsiteY5" fmla="*/ 79959 h 863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54292" h="86309">
                <a:moveTo>
                  <a:pt x="6350" y="79959"/>
                </a:moveTo>
                <a:lnTo>
                  <a:pt x="104622" y="79959"/>
                </a:lnTo>
                <a:cubicBezTo>
                  <a:pt x="132829" y="79552"/>
                  <a:pt x="147282" y="65061"/>
                  <a:pt x="147942" y="36448"/>
                </a:cubicBezTo>
                <a:cubicBezTo>
                  <a:pt x="147282" y="17183"/>
                  <a:pt x="133032" y="7162"/>
                  <a:pt x="105232" y="6350"/>
                </a:cubicBezTo>
                <a:lnTo>
                  <a:pt x="6350" y="6350"/>
                </a:lnTo>
                <a:lnTo>
                  <a:pt x="6350" y="7995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957260" y="3906207"/>
            <a:ext cx="272834" cy="313537"/>
          </a:xfrm>
          <a:custGeom>
            <a:avLst/>
            <a:gdLst>
              <a:gd name="connsiteX0" fmla="*/ 224574 w 272834"/>
              <a:gd name="connsiteY0" fmla="*/ 148335 h 313537"/>
              <a:gd name="connsiteX1" fmla="*/ 266484 w 272834"/>
              <a:gd name="connsiteY1" fmla="*/ 217131 h 313537"/>
              <a:gd name="connsiteX2" fmla="*/ 175628 w 272834"/>
              <a:gd name="connsiteY2" fmla="*/ 307187 h 313537"/>
              <a:gd name="connsiteX3" fmla="*/ 6350 w 272834"/>
              <a:gd name="connsiteY3" fmla="*/ 306997 h 313537"/>
              <a:gd name="connsiteX4" fmla="*/ 6350 w 272834"/>
              <a:gd name="connsiteY4" fmla="*/ 6350 h 313537"/>
              <a:gd name="connsiteX5" fmla="*/ 166001 w 272834"/>
              <a:gd name="connsiteY5" fmla="*/ 6350 h 313537"/>
              <a:gd name="connsiteX6" fmla="*/ 246227 w 272834"/>
              <a:gd name="connsiteY6" fmla="*/ 94792 h 313537"/>
              <a:gd name="connsiteX7" fmla="*/ 224574 w 272834"/>
              <a:gd name="connsiteY7" fmla="*/ 148335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72834" h="313537">
                <a:moveTo>
                  <a:pt x="224574" y="148335"/>
                </a:moveTo>
                <a:cubicBezTo>
                  <a:pt x="250901" y="165988"/>
                  <a:pt x="264883" y="188924"/>
                  <a:pt x="266484" y="217131"/>
                </a:cubicBezTo>
                <a:cubicBezTo>
                  <a:pt x="263817" y="273824"/>
                  <a:pt x="233527" y="303860"/>
                  <a:pt x="175628" y="307187"/>
                </a:cubicBezTo>
                <a:lnTo>
                  <a:pt x="6350" y="306997"/>
                </a:lnTo>
                <a:lnTo>
                  <a:pt x="6350" y="6350"/>
                </a:lnTo>
                <a:lnTo>
                  <a:pt x="166001" y="6350"/>
                </a:lnTo>
                <a:cubicBezTo>
                  <a:pt x="216674" y="9283"/>
                  <a:pt x="243421" y="38772"/>
                  <a:pt x="246227" y="94792"/>
                </a:cubicBezTo>
                <a:cubicBezTo>
                  <a:pt x="245300" y="121538"/>
                  <a:pt x="238074" y="139382"/>
                  <a:pt x="224574" y="148335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6249178" y="3906011"/>
            <a:ext cx="313550" cy="313537"/>
          </a:xfrm>
          <a:custGeom>
            <a:avLst/>
            <a:gdLst>
              <a:gd name="connsiteX0" fmla="*/ 156781 w 313550"/>
              <a:gd name="connsiteY0" fmla="*/ 307187 h 313537"/>
              <a:gd name="connsiteX1" fmla="*/ 264083 w 313550"/>
              <a:gd name="connsiteY1" fmla="*/ 264058 h 313537"/>
              <a:gd name="connsiteX2" fmla="*/ 307200 w 313550"/>
              <a:gd name="connsiteY2" fmla="*/ 156756 h 313537"/>
              <a:gd name="connsiteX3" fmla="*/ 264083 w 313550"/>
              <a:gd name="connsiteY3" fmla="*/ 49453 h 313537"/>
              <a:gd name="connsiteX4" fmla="*/ 156781 w 313550"/>
              <a:gd name="connsiteY4" fmla="*/ 6350 h 313537"/>
              <a:gd name="connsiteX5" fmla="*/ 49479 w 313550"/>
              <a:gd name="connsiteY5" fmla="*/ 49453 h 313537"/>
              <a:gd name="connsiteX6" fmla="*/ 6350 w 313550"/>
              <a:gd name="connsiteY6" fmla="*/ 156756 h 313537"/>
              <a:gd name="connsiteX7" fmla="*/ 49479 w 313550"/>
              <a:gd name="connsiteY7" fmla="*/ 263969 h 313537"/>
              <a:gd name="connsiteX8" fmla="*/ 156781 w 313550"/>
              <a:gd name="connsiteY8" fmla="*/ 307187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13550" h="313537">
                <a:moveTo>
                  <a:pt x="156781" y="307187"/>
                </a:moveTo>
                <a:cubicBezTo>
                  <a:pt x="199567" y="307187"/>
                  <a:pt x="235330" y="292811"/>
                  <a:pt x="264083" y="264058"/>
                </a:cubicBezTo>
                <a:cubicBezTo>
                  <a:pt x="292823" y="235318"/>
                  <a:pt x="307200" y="199542"/>
                  <a:pt x="307200" y="156756"/>
                </a:cubicBezTo>
                <a:cubicBezTo>
                  <a:pt x="307200" y="113969"/>
                  <a:pt x="292823" y="78219"/>
                  <a:pt x="264083" y="49453"/>
                </a:cubicBezTo>
                <a:cubicBezTo>
                  <a:pt x="235330" y="20713"/>
                  <a:pt x="199567" y="6350"/>
                  <a:pt x="156781" y="6350"/>
                </a:cubicBezTo>
                <a:cubicBezTo>
                  <a:pt x="113982" y="6350"/>
                  <a:pt x="78219" y="20713"/>
                  <a:pt x="49479" y="49453"/>
                </a:cubicBezTo>
                <a:cubicBezTo>
                  <a:pt x="20726" y="78219"/>
                  <a:pt x="6350" y="113969"/>
                  <a:pt x="6350" y="156756"/>
                </a:cubicBezTo>
                <a:cubicBezTo>
                  <a:pt x="6350" y="199428"/>
                  <a:pt x="20726" y="235153"/>
                  <a:pt x="49479" y="263969"/>
                </a:cubicBezTo>
                <a:cubicBezTo>
                  <a:pt x="78219" y="292773"/>
                  <a:pt x="113982" y="307187"/>
                  <a:pt x="156781" y="307187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6309350" y="3962158"/>
            <a:ext cx="193205" cy="201231"/>
          </a:xfrm>
          <a:custGeom>
            <a:avLst/>
            <a:gdLst>
              <a:gd name="connsiteX0" fmla="*/ 31419 w 193205"/>
              <a:gd name="connsiteY0" fmla="*/ 167805 h 201231"/>
              <a:gd name="connsiteX1" fmla="*/ 6350 w 193205"/>
              <a:gd name="connsiteY1" fmla="*/ 100609 h 201231"/>
              <a:gd name="connsiteX2" fmla="*/ 31419 w 193205"/>
              <a:gd name="connsiteY2" fmla="*/ 33426 h 201231"/>
              <a:gd name="connsiteX3" fmla="*/ 96405 w 193205"/>
              <a:gd name="connsiteY3" fmla="*/ 6350 h 201231"/>
              <a:gd name="connsiteX4" fmla="*/ 161785 w 193205"/>
              <a:gd name="connsiteY4" fmla="*/ 33426 h 201231"/>
              <a:gd name="connsiteX5" fmla="*/ 186855 w 193205"/>
              <a:gd name="connsiteY5" fmla="*/ 100609 h 201231"/>
              <a:gd name="connsiteX6" fmla="*/ 161785 w 193205"/>
              <a:gd name="connsiteY6" fmla="*/ 167805 h 201231"/>
              <a:gd name="connsiteX7" fmla="*/ 96812 w 193205"/>
              <a:gd name="connsiteY7" fmla="*/ 194881 h 201231"/>
              <a:gd name="connsiteX8" fmla="*/ 31419 w 193205"/>
              <a:gd name="connsiteY8" fmla="*/ 167805 h 2012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93205" h="201231">
                <a:moveTo>
                  <a:pt x="31419" y="167805"/>
                </a:moveTo>
                <a:cubicBezTo>
                  <a:pt x="14706" y="149745"/>
                  <a:pt x="6350" y="127368"/>
                  <a:pt x="6350" y="100609"/>
                </a:cubicBezTo>
                <a:cubicBezTo>
                  <a:pt x="6350" y="73876"/>
                  <a:pt x="14706" y="51473"/>
                  <a:pt x="31419" y="33426"/>
                </a:cubicBezTo>
                <a:cubicBezTo>
                  <a:pt x="48133" y="15367"/>
                  <a:pt x="69799" y="6350"/>
                  <a:pt x="96405" y="6350"/>
                </a:cubicBezTo>
                <a:cubicBezTo>
                  <a:pt x="123278" y="6350"/>
                  <a:pt x="145072" y="15367"/>
                  <a:pt x="161785" y="33426"/>
                </a:cubicBezTo>
                <a:cubicBezTo>
                  <a:pt x="178498" y="51473"/>
                  <a:pt x="186855" y="73876"/>
                  <a:pt x="186855" y="100609"/>
                </a:cubicBezTo>
                <a:cubicBezTo>
                  <a:pt x="186855" y="127368"/>
                  <a:pt x="178498" y="149745"/>
                  <a:pt x="161785" y="167805"/>
                </a:cubicBezTo>
                <a:cubicBezTo>
                  <a:pt x="145072" y="185851"/>
                  <a:pt x="123406" y="194881"/>
                  <a:pt x="96812" y="194881"/>
                </a:cubicBezTo>
                <a:cubicBezTo>
                  <a:pt x="69926" y="194881"/>
                  <a:pt x="48133" y="185851"/>
                  <a:pt x="31419" y="167805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588699" y="3906006"/>
            <a:ext cx="273442" cy="313537"/>
          </a:xfrm>
          <a:custGeom>
            <a:avLst/>
            <a:gdLst>
              <a:gd name="connsiteX0" fmla="*/ 66522 w 273442"/>
              <a:gd name="connsiteY0" fmla="*/ 6350 h 313537"/>
              <a:gd name="connsiteX1" fmla="*/ 66522 w 273442"/>
              <a:gd name="connsiteY1" fmla="*/ 180835 h 313537"/>
              <a:gd name="connsiteX2" fmla="*/ 86588 w 273442"/>
              <a:gd name="connsiteY2" fmla="*/ 230987 h 313537"/>
              <a:gd name="connsiteX3" fmla="*/ 136714 w 273442"/>
              <a:gd name="connsiteY3" fmla="*/ 247027 h 313537"/>
              <a:gd name="connsiteX4" fmla="*/ 186867 w 273442"/>
              <a:gd name="connsiteY4" fmla="*/ 230987 h 313537"/>
              <a:gd name="connsiteX5" fmla="*/ 206920 w 273442"/>
              <a:gd name="connsiteY5" fmla="*/ 180835 h 313537"/>
              <a:gd name="connsiteX6" fmla="*/ 206920 w 273442"/>
              <a:gd name="connsiteY6" fmla="*/ 6350 h 313537"/>
              <a:gd name="connsiteX7" fmla="*/ 267092 w 273442"/>
              <a:gd name="connsiteY7" fmla="*/ 6350 h 313537"/>
              <a:gd name="connsiteX8" fmla="*/ 267092 w 273442"/>
              <a:gd name="connsiteY8" fmla="*/ 196887 h 313537"/>
              <a:gd name="connsiteX9" fmla="*/ 229983 w 273442"/>
              <a:gd name="connsiteY9" fmla="*/ 275107 h 313537"/>
              <a:gd name="connsiteX10" fmla="*/ 136714 w 273442"/>
              <a:gd name="connsiteY10" fmla="*/ 307187 h 313537"/>
              <a:gd name="connsiteX11" fmla="*/ 43459 w 273442"/>
              <a:gd name="connsiteY11" fmla="*/ 275107 h 313537"/>
              <a:gd name="connsiteX12" fmla="*/ 6350 w 273442"/>
              <a:gd name="connsiteY12" fmla="*/ 196887 h 313537"/>
              <a:gd name="connsiteX13" fmla="*/ 6350 w 273442"/>
              <a:gd name="connsiteY13" fmla="*/ 6350 h 313537"/>
              <a:gd name="connsiteX14" fmla="*/ 66522 w 273442"/>
              <a:gd name="connsiteY14" fmla="*/ 6350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73442" h="313537">
                <a:moveTo>
                  <a:pt x="66522" y="6350"/>
                </a:moveTo>
                <a:lnTo>
                  <a:pt x="66522" y="180835"/>
                </a:lnTo>
                <a:cubicBezTo>
                  <a:pt x="66522" y="203568"/>
                  <a:pt x="73202" y="220281"/>
                  <a:pt x="86588" y="230987"/>
                </a:cubicBezTo>
                <a:cubicBezTo>
                  <a:pt x="99948" y="241668"/>
                  <a:pt x="116661" y="247027"/>
                  <a:pt x="136714" y="247027"/>
                </a:cubicBezTo>
                <a:cubicBezTo>
                  <a:pt x="156781" y="247027"/>
                  <a:pt x="173494" y="241668"/>
                  <a:pt x="186867" y="230987"/>
                </a:cubicBezTo>
                <a:cubicBezTo>
                  <a:pt x="200228" y="220281"/>
                  <a:pt x="206920" y="203568"/>
                  <a:pt x="206920" y="180835"/>
                </a:cubicBezTo>
                <a:lnTo>
                  <a:pt x="206920" y="6350"/>
                </a:lnTo>
                <a:lnTo>
                  <a:pt x="267092" y="6350"/>
                </a:lnTo>
                <a:lnTo>
                  <a:pt x="267092" y="196887"/>
                </a:lnTo>
                <a:cubicBezTo>
                  <a:pt x="267092" y="227634"/>
                  <a:pt x="254723" y="253720"/>
                  <a:pt x="229983" y="275107"/>
                </a:cubicBezTo>
                <a:cubicBezTo>
                  <a:pt x="205244" y="296506"/>
                  <a:pt x="174154" y="307187"/>
                  <a:pt x="136714" y="307187"/>
                </a:cubicBezTo>
                <a:cubicBezTo>
                  <a:pt x="99288" y="307187"/>
                  <a:pt x="68198" y="296506"/>
                  <a:pt x="43459" y="275107"/>
                </a:cubicBezTo>
                <a:cubicBezTo>
                  <a:pt x="18719" y="253720"/>
                  <a:pt x="6350" y="227634"/>
                  <a:pt x="6350" y="196887"/>
                </a:cubicBezTo>
                <a:lnTo>
                  <a:pt x="6350" y="6350"/>
                </a:lnTo>
                <a:lnTo>
                  <a:pt x="66522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886119" y="3906006"/>
            <a:ext cx="273431" cy="313537"/>
          </a:xfrm>
          <a:custGeom>
            <a:avLst/>
            <a:gdLst>
              <a:gd name="connsiteX0" fmla="*/ 267080 w 273431"/>
              <a:gd name="connsiteY0" fmla="*/ 6350 h 313537"/>
              <a:gd name="connsiteX1" fmla="*/ 267080 w 273431"/>
              <a:gd name="connsiteY1" fmla="*/ 62509 h 313537"/>
              <a:gd name="connsiteX2" fmla="*/ 166801 w 273431"/>
              <a:gd name="connsiteY2" fmla="*/ 62509 h 313537"/>
              <a:gd name="connsiteX3" fmla="*/ 166801 w 273431"/>
              <a:gd name="connsiteY3" fmla="*/ 307187 h 313537"/>
              <a:gd name="connsiteX4" fmla="*/ 106629 w 273431"/>
              <a:gd name="connsiteY4" fmla="*/ 307187 h 313537"/>
              <a:gd name="connsiteX5" fmla="*/ 106629 w 273431"/>
              <a:gd name="connsiteY5" fmla="*/ 62509 h 313537"/>
              <a:gd name="connsiteX6" fmla="*/ 6350 w 273431"/>
              <a:gd name="connsiteY6" fmla="*/ 62509 h 313537"/>
              <a:gd name="connsiteX7" fmla="*/ 6350 w 273431"/>
              <a:gd name="connsiteY7" fmla="*/ 6350 h 313537"/>
              <a:gd name="connsiteX8" fmla="*/ 267080 w 273431"/>
              <a:gd name="connsiteY8" fmla="*/ 6350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73431" h="313537">
                <a:moveTo>
                  <a:pt x="267080" y="6350"/>
                </a:moveTo>
                <a:lnTo>
                  <a:pt x="267080" y="62509"/>
                </a:lnTo>
                <a:lnTo>
                  <a:pt x="166801" y="62509"/>
                </a:lnTo>
                <a:lnTo>
                  <a:pt x="166801" y="307187"/>
                </a:lnTo>
                <a:lnTo>
                  <a:pt x="106629" y="307187"/>
                </a:lnTo>
                <a:lnTo>
                  <a:pt x="106629" y="62509"/>
                </a:lnTo>
                <a:lnTo>
                  <a:pt x="6350" y="62509"/>
                </a:lnTo>
                <a:lnTo>
                  <a:pt x="6350" y="6350"/>
                </a:lnTo>
                <a:lnTo>
                  <a:pt x="26708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0512038" y="8836521"/>
            <a:ext cx="153961" cy="95504"/>
          </a:xfrm>
          <a:custGeom>
            <a:avLst/>
            <a:gdLst>
              <a:gd name="connsiteX0" fmla="*/ 140830 w 153961"/>
              <a:gd name="connsiteY0" fmla="*/ 0 h 95504"/>
              <a:gd name="connsiteX1" fmla="*/ 84683 w 153961"/>
              <a:gd name="connsiteY1" fmla="*/ 14706 h 95504"/>
              <a:gd name="connsiteX2" fmla="*/ 49618 w 153961"/>
              <a:gd name="connsiteY2" fmla="*/ 8508 h 95504"/>
              <a:gd name="connsiteX3" fmla="*/ 0 w 153961"/>
              <a:gd name="connsiteY3" fmla="*/ 43153 h 95504"/>
              <a:gd name="connsiteX4" fmla="*/ 67754 w 153961"/>
              <a:gd name="connsiteY4" fmla="*/ 92176 h 95504"/>
              <a:gd name="connsiteX5" fmla="*/ 94780 w 153961"/>
              <a:gd name="connsiteY5" fmla="*/ 95503 h 95504"/>
              <a:gd name="connsiteX6" fmla="*/ 150355 w 153961"/>
              <a:gd name="connsiteY6" fmla="*/ 81215 h 95504"/>
              <a:gd name="connsiteX7" fmla="*/ 153961 w 153961"/>
              <a:gd name="connsiteY7" fmla="*/ 52590 h 95504"/>
              <a:gd name="connsiteX8" fmla="*/ 140830 w 153961"/>
              <a:gd name="connsiteY8" fmla="*/ 0 h 955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53961" h="95504">
                <a:moveTo>
                  <a:pt x="140830" y="0"/>
                </a:moveTo>
                <a:cubicBezTo>
                  <a:pt x="123063" y="9969"/>
                  <a:pt x="103708" y="14706"/>
                  <a:pt x="84683" y="14706"/>
                </a:cubicBezTo>
                <a:cubicBezTo>
                  <a:pt x="72288" y="14706"/>
                  <a:pt x="59994" y="12648"/>
                  <a:pt x="49618" y="8508"/>
                </a:cubicBezTo>
                <a:cubicBezTo>
                  <a:pt x="30657" y="25628"/>
                  <a:pt x="10274" y="37604"/>
                  <a:pt x="0" y="43153"/>
                </a:cubicBezTo>
                <a:cubicBezTo>
                  <a:pt x="14871" y="66750"/>
                  <a:pt x="38519" y="84911"/>
                  <a:pt x="67754" y="92176"/>
                </a:cubicBezTo>
                <a:cubicBezTo>
                  <a:pt x="76796" y="94462"/>
                  <a:pt x="85864" y="95503"/>
                  <a:pt x="94780" y="95503"/>
                </a:cubicBezTo>
                <a:cubicBezTo>
                  <a:pt x="114757" y="95503"/>
                  <a:pt x="133998" y="90016"/>
                  <a:pt x="150355" y="81215"/>
                </a:cubicBezTo>
                <a:cubicBezTo>
                  <a:pt x="152755" y="71881"/>
                  <a:pt x="153961" y="62280"/>
                  <a:pt x="153961" y="52590"/>
                </a:cubicBezTo>
                <a:cubicBezTo>
                  <a:pt x="153961" y="34721"/>
                  <a:pt x="149694" y="16687"/>
                  <a:pt x="14083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0629782" y="8694708"/>
            <a:ext cx="3974" cy="1219"/>
          </a:xfrm>
          <a:custGeom>
            <a:avLst/>
            <a:gdLst>
              <a:gd name="connsiteX0" fmla="*/ 3974 w 3974"/>
              <a:gd name="connsiteY0" fmla="*/ 1219 h 1219"/>
              <a:gd name="connsiteX1" fmla="*/ 24 w 3974"/>
              <a:gd name="connsiteY1" fmla="*/ 0 h 1219"/>
              <a:gd name="connsiteX2" fmla="*/ 0 w 3974"/>
              <a:gd name="connsiteY2" fmla="*/ 152 h 1219"/>
              <a:gd name="connsiteX3" fmla="*/ 3974 w 3974"/>
              <a:gd name="connsiteY3" fmla="*/ 1219 h 1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974" h="1219">
                <a:moveTo>
                  <a:pt x="3974" y="1219"/>
                </a:moveTo>
                <a:cubicBezTo>
                  <a:pt x="2654" y="876"/>
                  <a:pt x="1383" y="279"/>
                  <a:pt x="24" y="0"/>
                </a:cubicBezTo>
                <a:lnTo>
                  <a:pt x="0" y="152"/>
                </a:lnTo>
                <a:cubicBezTo>
                  <a:pt x="1383" y="381"/>
                  <a:pt x="2628" y="927"/>
                  <a:pt x="3974" y="121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573694" y="8694865"/>
            <a:ext cx="125793" cy="139344"/>
          </a:xfrm>
          <a:custGeom>
            <a:avLst/>
            <a:gdLst>
              <a:gd name="connsiteX0" fmla="*/ 56006 w 125793"/>
              <a:gd name="connsiteY0" fmla="*/ 889 h 139344"/>
              <a:gd name="connsiteX1" fmla="*/ 29311 w 125793"/>
              <a:gd name="connsiteY1" fmla="*/ 58140 h 139344"/>
              <a:gd name="connsiteX2" fmla="*/ 30530 w 125793"/>
              <a:gd name="connsiteY2" fmla="*/ 70917 h 139344"/>
              <a:gd name="connsiteX3" fmla="*/ 0 w 125793"/>
              <a:gd name="connsiteY3" fmla="*/ 138404 h 139344"/>
              <a:gd name="connsiteX4" fmla="*/ 14579 w 125793"/>
              <a:gd name="connsiteY4" fmla="*/ 139344 h 139344"/>
              <a:gd name="connsiteX5" fmla="*/ 83591 w 125793"/>
              <a:gd name="connsiteY5" fmla="*/ 115582 h 139344"/>
              <a:gd name="connsiteX6" fmla="*/ 125793 w 125793"/>
              <a:gd name="connsiteY6" fmla="*/ 43802 h 139344"/>
              <a:gd name="connsiteX7" fmla="*/ 60058 w 125793"/>
              <a:gd name="connsiteY7" fmla="*/ 1067 h 139344"/>
              <a:gd name="connsiteX8" fmla="*/ 56083 w 125793"/>
              <a:gd name="connsiteY8" fmla="*/ 0 h 139344"/>
              <a:gd name="connsiteX9" fmla="*/ 56006 w 125793"/>
              <a:gd name="connsiteY9" fmla="*/ 889 h 139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25793" h="139344">
                <a:moveTo>
                  <a:pt x="56006" y="889"/>
                </a:moveTo>
                <a:cubicBezTo>
                  <a:pt x="52641" y="23317"/>
                  <a:pt x="42938" y="43307"/>
                  <a:pt x="29311" y="58140"/>
                </a:cubicBezTo>
                <a:cubicBezTo>
                  <a:pt x="30035" y="62077"/>
                  <a:pt x="30530" y="66395"/>
                  <a:pt x="30530" y="70917"/>
                </a:cubicBezTo>
                <a:cubicBezTo>
                  <a:pt x="30467" y="97206"/>
                  <a:pt x="16929" y="120028"/>
                  <a:pt x="0" y="138404"/>
                </a:cubicBezTo>
                <a:cubicBezTo>
                  <a:pt x="4851" y="139001"/>
                  <a:pt x="9728" y="139344"/>
                  <a:pt x="14579" y="139344"/>
                </a:cubicBezTo>
                <a:cubicBezTo>
                  <a:pt x="38709" y="139344"/>
                  <a:pt x="63017" y="131584"/>
                  <a:pt x="83591" y="115582"/>
                </a:cubicBezTo>
                <a:cubicBezTo>
                  <a:pt x="107353" y="96939"/>
                  <a:pt x="121666" y="70612"/>
                  <a:pt x="125793" y="43802"/>
                </a:cubicBezTo>
                <a:cubicBezTo>
                  <a:pt x="109791" y="22771"/>
                  <a:pt x="86270" y="7632"/>
                  <a:pt x="60058" y="1067"/>
                </a:cubicBezTo>
                <a:cubicBezTo>
                  <a:pt x="58711" y="762"/>
                  <a:pt x="57467" y="216"/>
                  <a:pt x="56083" y="0"/>
                </a:cubicBezTo>
                <a:lnTo>
                  <a:pt x="56006" y="889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0508285" y="8599111"/>
            <a:ext cx="103568" cy="135191"/>
          </a:xfrm>
          <a:custGeom>
            <a:avLst/>
            <a:gdLst>
              <a:gd name="connsiteX0" fmla="*/ 103568 w 103568"/>
              <a:gd name="connsiteY0" fmla="*/ 77444 h 135191"/>
              <a:gd name="connsiteX1" fmla="*/ 73038 w 103568"/>
              <a:gd name="connsiteY1" fmla="*/ 0 h 135191"/>
              <a:gd name="connsiteX2" fmla="*/ 71412 w 103568"/>
              <a:gd name="connsiteY2" fmla="*/ 0 h 135191"/>
              <a:gd name="connsiteX3" fmla="*/ 0 w 103568"/>
              <a:gd name="connsiteY3" fmla="*/ 28702 h 135191"/>
              <a:gd name="connsiteX4" fmla="*/ 27585 w 103568"/>
              <a:gd name="connsiteY4" fmla="*/ 105029 h 135191"/>
              <a:gd name="connsiteX5" fmla="*/ 27458 w 103568"/>
              <a:gd name="connsiteY5" fmla="*/ 111531 h 135191"/>
              <a:gd name="connsiteX6" fmla="*/ 41199 w 103568"/>
              <a:gd name="connsiteY6" fmla="*/ 109816 h 135191"/>
              <a:gd name="connsiteX7" fmla="*/ 42405 w 103568"/>
              <a:gd name="connsiteY7" fmla="*/ 109816 h 135191"/>
              <a:gd name="connsiteX8" fmla="*/ 87554 w 103568"/>
              <a:gd name="connsiteY8" fmla="*/ 135191 h 135191"/>
              <a:gd name="connsiteX9" fmla="*/ 103568 w 103568"/>
              <a:gd name="connsiteY9" fmla="*/ 77444 h 1351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03568" h="135191">
                <a:moveTo>
                  <a:pt x="103568" y="77444"/>
                </a:moveTo>
                <a:cubicBezTo>
                  <a:pt x="103568" y="47205"/>
                  <a:pt x="91656" y="19799"/>
                  <a:pt x="73038" y="0"/>
                </a:cubicBezTo>
                <a:lnTo>
                  <a:pt x="71412" y="0"/>
                </a:lnTo>
                <a:cubicBezTo>
                  <a:pt x="44666" y="0"/>
                  <a:pt x="21235" y="9473"/>
                  <a:pt x="0" y="28702"/>
                </a:cubicBezTo>
                <a:cubicBezTo>
                  <a:pt x="20282" y="50279"/>
                  <a:pt x="27585" y="77647"/>
                  <a:pt x="27585" y="105029"/>
                </a:cubicBezTo>
                <a:cubicBezTo>
                  <a:pt x="27585" y="107213"/>
                  <a:pt x="27508" y="109397"/>
                  <a:pt x="27458" y="111531"/>
                </a:cubicBezTo>
                <a:cubicBezTo>
                  <a:pt x="32029" y="110388"/>
                  <a:pt x="36639" y="109816"/>
                  <a:pt x="41199" y="109816"/>
                </a:cubicBezTo>
                <a:lnTo>
                  <a:pt x="42405" y="109816"/>
                </a:lnTo>
                <a:cubicBezTo>
                  <a:pt x="59868" y="110159"/>
                  <a:pt x="77457" y="118871"/>
                  <a:pt x="87554" y="135191"/>
                </a:cubicBezTo>
                <a:cubicBezTo>
                  <a:pt x="97676" y="118274"/>
                  <a:pt x="103568" y="98577"/>
                  <a:pt x="103568" y="7744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0376838" y="8600757"/>
            <a:ext cx="145351" cy="136068"/>
          </a:xfrm>
          <a:custGeom>
            <a:avLst/>
            <a:gdLst>
              <a:gd name="connsiteX0" fmla="*/ 33248 w 145351"/>
              <a:gd name="connsiteY0" fmla="*/ 317 h 136068"/>
              <a:gd name="connsiteX1" fmla="*/ 29387 w 145351"/>
              <a:gd name="connsiteY1" fmla="*/ 0 h 136068"/>
              <a:gd name="connsiteX2" fmla="*/ 151 w 145351"/>
              <a:gd name="connsiteY2" fmla="*/ 75451 h 136068"/>
              <a:gd name="connsiteX3" fmla="*/ 0 w 145351"/>
              <a:gd name="connsiteY3" fmla="*/ 76441 h 136068"/>
              <a:gd name="connsiteX4" fmla="*/ 3861 w 145351"/>
              <a:gd name="connsiteY4" fmla="*/ 76390 h 136068"/>
              <a:gd name="connsiteX5" fmla="*/ 82740 w 145351"/>
              <a:gd name="connsiteY5" fmla="*/ 108369 h 136068"/>
              <a:gd name="connsiteX6" fmla="*/ 125653 w 145351"/>
              <a:gd name="connsiteY6" fmla="*/ 136068 h 136068"/>
              <a:gd name="connsiteX7" fmla="*/ 145288 w 145351"/>
              <a:gd name="connsiteY7" fmla="*/ 116129 h 136068"/>
              <a:gd name="connsiteX8" fmla="*/ 145351 w 145351"/>
              <a:gd name="connsiteY8" fmla="*/ 112255 h 136068"/>
              <a:gd name="connsiteX9" fmla="*/ 107657 w 145351"/>
              <a:gd name="connsiteY9" fmla="*/ 28473 h 136068"/>
              <a:gd name="connsiteX10" fmla="*/ 33248 w 145351"/>
              <a:gd name="connsiteY10" fmla="*/ 317 h 1360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45351" h="136068">
                <a:moveTo>
                  <a:pt x="33248" y="317"/>
                </a:moveTo>
                <a:cubicBezTo>
                  <a:pt x="31571" y="317"/>
                  <a:pt x="29984" y="317"/>
                  <a:pt x="29387" y="0"/>
                </a:cubicBezTo>
                <a:cubicBezTo>
                  <a:pt x="11124" y="20066"/>
                  <a:pt x="151" y="46583"/>
                  <a:pt x="151" y="75451"/>
                </a:cubicBezTo>
                <a:cubicBezTo>
                  <a:pt x="151" y="75844"/>
                  <a:pt x="151" y="76225"/>
                  <a:pt x="0" y="76441"/>
                </a:cubicBezTo>
                <a:cubicBezTo>
                  <a:pt x="1269" y="76441"/>
                  <a:pt x="2552" y="76390"/>
                  <a:pt x="3861" y="76390"/>
                </a:cubicBezTo>
                <a:cubicBezTo>
                  <a:pt x="34632" y="76390"/>
                  <a:pt x="62776" y="88646"/>
                  <a:pt x="82740" y="108369"/>
                </a:cubicBezTo>
                <a:cubicBezTo>
                  <a:pt x="99491" y="109563"/>
                  <a:pt x="116623" y="118440"/>
                  <a:pt x="125653" y="136068"/>
                </a:cubicBezTo>
                <a:cubicBezTo>
                  <a:pt x="130492" y="126619"/>
                  <a:pt x="137680" y="119672"/>
                  <a:pt x="145288" y="116129"/>
                </a:cubicBezTo>
                <a:cubicBezTo>
                  <a:pt x="145288" y="114872"/>
                  <a:pt x="145351" y="113576"/>
                  <a:pt x="145351" y="112255"/>
                </a:cubicBezTo>
                <a:cubicBezTo>
                  <a:pt x="145351" y="81356"/>
                  <a:pt x="132550" y="50520"/>
                  <a:pt x="107657" y="28473"/>
                </a:cubicBezTo>
                <a:cubicBezTo>
                  <a:pt x="86270" y="9525"/>
                  <a:pt x="59702" y="317"/>
                  <a:pt x="33248" y="317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0444918" y="8711281"/>
            <a:ext cx="12" cy="25"/>
          </a:xfrm>
          <a:custGeom>
            <a:avLst/>
            <a:gdLst>
              <a:gd name="connsiteX0" fmla="*/ 12 w 12"/>
              <a:gd name="connsiteY0" fmla="*/ 0 h 25"/>
              <a:gd name="connsiteX1" fmla="*/ 0 w 12"/>
              <a:gd name="connsiteY1" fmla="*/ 0 h 25"/>
              <a:gd name="connsiteX2" fmla="*/ 0 w 12"/>
              <a:gd name="connsiteY2" fmla="*/ 25 h 25"/>
              <a:gd name="connsiteX3" fmla="*/ 12 w 12"/>
              <a:gd name="connsiteY3" fmla="*/ 0 h 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" h="25">
                <a:moveTo>
                  <a:pt x="12" y="0"/>
                </a:moveTo>
                <a:lnTo>
                  <a:pt x="0" y="0"/>
                </a:lnTo>
                <a:lnTo>
                  <a:pt x="0" y="25"/>
                </a:lnTo>
                <a:lnTo>
                  <a:pt x="12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294494" y="8695408"/>
            <a:ext cx="146977" cy="115761"/>
          </a:xfrm>
          <a:custGeom>
            <a:avLst/>
            <a:gdLst>
              <a:gd name="connsiteX0" fmla="*/ 146977 w 146977"/>
              <a:gd name="connsiteY0" fmla="*/ 15329 h 115761"/>
              <a:gd name="connsiteX1" fmla="*/ 90576 w 146977"/>
              <a:gd name="connsiteY1" fmla="*/ 0 h 115761"/>
              <a:gd name="connsiteX2" fmla="*/ 70878 w 146977"/>
              <a:gd name="connsiteY2" fmla="*/ 1765 h 115761"/>
              <a:gd name="connsiteX3" fmla="*/ 0 w 146977"/>
              <a:gd name="connsiteY3" fmla="*/ 45491 h 115761"/>
              <a:gd name="connsiteX4" fmla="*/ 41656 w 146977"/>
              <a:gd name="connsiteY4" fmla="*/ 115760 h 115761"/>
              <a:gd name="connsiteX5" fmla="*/ 106362 w 146977"/>
              <a:gd name="connsiteY5" fmla="*/ 73990 h 115761"/>
              <a:gd name="connsiteX6" fmla="*/ 106312 w 146977"/>
              <a:gd name="connsiteY6" fmla="*/ 70370 h 115761"/>
              <a:gd name="connsiteX7" fmla="*/ 146977 w 146977"/>
              <a:gd name="connsiteY7" fmla="*/ 15329 h 1157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46977" h="115761">
                <a:moveTo>
                  <a:pt x="146977" y="15329"/>
                </a:moveTo>
                <a:cubicBezTo>
                  <a:pt x="130162" y="5512"/>
                  <a:pt x="110832" y="0"/>
                  <a:pt x="90576" y="0"/>
                </a:cubicBezTo>
                <a:cubicBezTo>
                  <a:pt x="84061" y="0"/>
                  <a:pt x="77444" y="571"/>
                  <a:pt x="70878" y="1765"/>
                </a:cubicBezTo>
                <a:cubicBezTo>
                  <a:pt x="41097" y="7099"/>
                  <a:pt x="16179" y="23685"/>
                  <a:pt x="0" y="45491"/>
                </a:cubicBezTo>
                <a:cubicBezTo>
                  <a:pt x="4394" y="72453"/>
                  <a:pt x="18656" y="97828"/>
                  <a:pt x="41656" y="115760"/>
                </a:cubicBezTo>
                <a:cubicBezTo>
                  <a:pt x="58458" y="93243"/>
                  <a:pt x="82016" y="78651"/>
                  <a:pt x="106362" y="73990"/>
                </a:cubicBezTo>
                <a:cubicBezTo>
                  <a:pt x="106362" y="72847"/>
                  <a:pt x="106312" y="71590"/>
                  <a:pt x="106312" y="70370"/>
                </a:cubicBezTo>
                <a:cubicBezTo>
                  <a:pt x="106274" y="39814"/>
                  <a:pt x="125247" y="20891"/>
                  <a:pt x="146977" y="1532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0329734" y="8784089"/>
            <a:ext cx="101841" cy="149199"/>
          </a:xfrm>
          <a:custGeom>
            <a:avLst/>
            <a:gdLst>
              <a:gd name="connsiteX0" fmla="*/ 13144 w 101841"/>
              <a:gd name="connsiteY0" fmla="*/ 52679 h 149199"/>
              <a:gd name="connsiteX1" fmla="*/ 0 w 101841"/>
              <a:gd name="connsiteY1" fmla="*/ 105041 h 149199"/>
              <a:gd name="connsiteX2" fmla="*/ 3809 w 101841"/>
              <a:gd name="connsiteY2" fmla="*/ 135432 h 149199"/>
              <a:gd name="connsiteX3" fmla="*/ 57619 w 101841"/>
              <a:gd name="connsiteY3" fmla="*/ 149200 h 149199"/>
              <a:gd name="connsiteX4" fmla="*/ 84949 w 101841"/>
              <a:gd name="connsiteY4" fmla="*/ 145846 h 149199"/>
              <a:gd name="connsiteX5" fmla="*/ 80758 w 101841"/>
              <a:gd name="connsiteY5" fmla="*/ 115430 h 149199"/>
              <a:gd name="connsiteX6" fmla="*/ 101841 w 101841"/>
              <a:gd name="connsiteY6" fmla="*/ 49377 h 149199"/>
              <a:gd name="connsiteX7" fmla="*/ 73291 w 101841"/>
              <a:gd name="connsiteY7" fmla="*/ 0 h 149199"/>
              <a:gd name="connsiteX8" fmla="*/ 13144 w 101841"/>
              <a:gd name="connsiteY8" fmla="*/ 52679 h 1491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1841" h="149199">
                <a:moveTo>
                  <a:pt x="13144" y="52679"/>
                </a:moveTo>
                <a:cubicBezTo>
                  <a:pt x="4228" y="69443"/>
                  <a:pt x="0" y="87338"/>
                  <a:pt x="0" y="105041"/>
                </a:cubicBezTo>
                <a:cubicBezTo>
                  <a:pt x="0" y="115658"/>
                  <a:pt x="1498" y="126098"/>
                  <a:pt x="3809" y="135432"/>
                </a:cubicBezTo>
                <a:cubicBezTo>
                  <a:pt x="20103" y="144360"/>
                  <a:pt x="38544" y="149200"/>
                  <a:pt x="57619" y="149200"/>
                </a:cubicBezTo>
                <a:cubicBezTo>
                  <a:pt x="66611" y="149200"/>
                  <a:pt x="75742" y="148107"/>
                  <a:pt x="84949" y="145846"/>
                </a:cubicBezTo>
                <a:cubicBezTo>
                  <a:pt x="82117" y="135674"/>
                  <a:pt x="80758" y="125501"/>
                  <a:pt x="80758" y="115430"/>
                </a:cubicBezTo>
                <a:cubicBezTo>
                  <a:pt x="80758" y="91452"/>
                  <a:pt x="88353" y="68427"/>
                  <a:pt x="101841" y="49377"/>
                </a:cubicBezTo>
                <a:cubicBezTo>
                  <a:pt x="88848" y="35344"/>
                  <a:pt x="77825" y="18745"/>
                  <a:pt x="73291" y="0"/>
                </a:cubicBezTo>
                <a:cubicBezTo>
                  <a:pt x="48323" y="9245"/>
                  <a:pt x="26554" y="27330"/>
                  <a:pt x="13144" y="5267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0436455" y="8940998"/>
            <a:ext cx="1244" cy="546"/>
          </a:xfrm>
          <a:custGeom>
            <a:avLst/>
            <a:gdLst>
              <a:gd name="connsiteX0" fmla="*/ 1244 w 1244"/>
              <a:gd name="connsiteY0" fmla="*/ 0 h 546"/>
              <a:gd name="connsiteX1" fmla="*/ 1219 w 1244"/>
              <a:gd name="connsiteY1" fmla="*/ 0 h 546"/>
              <a:gd name="connsiteX2" fmla="*/ 0 w 1244"/>
              <a:gd name="connsiteY2" fmla="*/ 545 h 546"/>
              <a:gd name="connsiteX3" fmla="*/ 63 w 1244"/>
              <a:gd name="connsiteY3" fmla="*/ 545 h 546"/>
              <a:gd name="connsiteX4" fmla="*/ 1244 w 1244"/>
              <a:gd name="connsiteY4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" h="546">
                <a:moveTo>
                  <a:pt x="1244" y="0"/>
                </a:moveTo>
                <a:lnTo>
                  <a:pt x="1219" y="0"/>
                </a:lnTo>
                <a:lnTo>
                  <a:pt x="0" y="545"/>
                </a:lnTo>
                <a:lnTo>
                  <a:pt x="63" y="545"/>
                </a:lnTo>
                <a:lnTo>
                  <a:pt x="124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429120" y="8843472"/>
            <a:ext cx="127431" cy="155320"/>
          </a:xfrm>
          <a:custGeom>
            <a:avLst/>
            <a:gdLst>
              <a:gd name="connsiteX0" fmla="*/ 69253 w 127431"/>
              <a:gd name="connsiteY0" fmla="*/ 155320 h 155320"/>
              <a:gd name="connsiteX1" fmla="*/ 127431 w 127431"/>
              <a:gd name="connsiteY1" fmla="*/ 97751 h 155320"/>
              <a:gd name="connsiteX2" fmla="*/ 66865 w 127431"/>
              <a:gd name="connsiteY2" fmla="*/ 37820 h 155320"/>
              <a:gd name="connsiteX3" fmla="*/ 12471 w 127431"/>
              <a:gd name="connsiteY3" fmla="*/ 0 h 155320"/>
              <a:gd name="connsiteX4" fmla="*/ 0 w 127431"/>
              <a:gd name="connsiteY4" fmla="*/ 51434 h 155320"/>
              <a:gd name="connsiteX5" fmla="*/ 9753 w 127431"/>
              <a:gd name="connsiteY5" fmla="*/ 96977 h 155320"/>
              <a:gd name="connsiteX6" fmla="*/ 69253 w 127431"/>
              <a:gd name="connsiteY6" fmla="*/ 155320 h 155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7431" h="155320">
                <a:moveTo>
                  <a:pt x="69253" y="155320"/>
                </a:moveTo>
                <a:cubicBezTo>
                  <a:pt x="94398" y="144462"/>
                  <a:pt x="115633" y="124459"/>
                  <a:pt x="127431" y="97751"/>
                </a:cubicBezTo>
                <a:cubicBezTo>
                  <a:pt x="98755" y="85838"/>
                  <a:pt x="77571" y="63537"/>
                  <a:pt x="66865" y="37820"/>
                </a:cubicBezTo>
                <a:cubicBezTo>
                  <a:pt x="57695" y="33083"/>
                  <a:pt x="34035" y="19836"/>
                  <a:pt x="12471" y="0"/>
                </a:cubicBezTo>
                <a:cubicBezTo>
                  <a:pt x="4330" y="15823"/>
                  <a:pt x="0" y="33425"/>
                  <a:pt x="0" y="51434"/>
                </a:cubicBezTo>
                <a:cubicBezTo>
                  <a:pt x="0" y="66675"/>
                  <a:pt x="3022" y="82168"/>
                  <a:pt x="9753" y="96977"/>
                </a:cubicBezTo>
                <a:cubicBezTo>
                  <a:pt x="22110" y="124637"/>
                  <a:pt x="44284" y="144779"/>
                  <a:pt x="69253" y="15532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0437672" y="8940453"/>
            <a:ext cx="1206" cy="546"/>
          </a:xfrm>
          <a:custGeom>
            <a:avLst/>
            <a:gdLst>
              <a:gd name="connsiteX0" fmla="*/ 1206 w 1206"/>
              <a:gd name="connsiteY0" fmla="*/ 0 h 546"/>
              <a:gd name="connsiteX1" fmla="*/ 0 w 1206"/>
              <a:gd name="connsiteY1" fmla="*/ 545 h 546"/>
              <a:gd name="connsiteX2" fmla="*/ 25 w 1206"/>
              <a:gd name="connsiteY2" fmla="*/ 545 h 546"/>
              <a:gd name="connsiteX3" fmla="*/ 1206 w 1206"/>
              <a:gd name="connsiteY3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06" h="546">
                <a:moveTo>
                  <a:pt x="1206" y="0"/>
                </a:moveTo>
                <a:lnTo>
                  <a:pt x="0" y="545"/>
                </a:lnTo>
                <a:lnTo>
                  <a:pt x="25" y="545"/>
                </a:lnTo>
                <a:lnTo>
                  <a:pt x="1206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0706727" y="8832599"/>
            <a:ext cx="157289" cy="178765"/>
          </a:xfrm>
          <a:custGeom>
            <a:avLst/>
            <a:gdLst>
              <a:gd name="connsiteX0" fmla="*/ 153149 w 157289"/>
              <a:gd name="connsiteY0" fmla="*/ 29743 h 178765"/>
              <a:gd name="connsiteX1" fmla="*/ 55309 w 157289"/>
              <a:gd name="connsiteY1" fmla="*/ 145339 h 178765"/>
              <a:gd name="connsiteX2" fmla="*/ 139941 w 157289"/>
              <a:gd name="connsiteY2" fmla="*/ 145339 h 178765"/>
              <a:gd name="connsiteX3" fmla="*/ 156464 w 157289"/>
              <a:gd name="connsiteY3" fmla="*/ 161874 h 178765"/>
              <a:gd name="connsiteX4" fmla="*/ 139941 w 157289"/>
              <a:gd name="connsiteY4" fmla="*/ 178765 h 178765"/>
              <a:gd name="connsiteX5" fmla="*/ 16903 w 157289"/>
              <a:gd name="connsiteY5" fmla="*/ 178765 h 178765"/>
              <a:gd name="connsiteX6" fmla="*/ 0 w 157289"/>
              <a:gd name="connsiteY6" fmla="*/ 161455 h 178765"/>
              <a:gd name="connsiteX7" fmla="*/ 4495 w 157289"/>
              <a:gd name="connsiteY7" fmla="*/ 149073 h 178765"/>
              <a:gd name="connsiteX8" fmla="*/ 101981 w 157289"/>
              <a:gd name="connsiteY8" fmla="*/ 33439 h 178765"/>
              <a:gd name="connsiteX9" fmla="*/ 16903 w 157289"/>
              <a:gd name="connsiteY9" fmla="*/ 33439 h 178765"/>
              <a:gd name="connsiteX10" fmla="*/ 0 w 157289"/>
              <a:gd name="connsiteY10" fmla="*/ 16497 h 178765"/>
              <a:gd name="connsiteX11" fmla="*/ 16903 w 157289"/>
              <a:gd name="connsiteY11" fmla="*/ 0 h 178765"/>
              <a:gd name="connsiteX12" fmla="*/ 137883 w 157289"/>
              <a:gd name="connsiteY12" fmla="*/ 0 h 178765"/>
              <a:gd name="connsiteX13" fmla="*/ 157289 w 157289"/>
              <a:gd name="connsiteY13" fmla="*/ 18554 h 178765"/>
              <a:gd name="connsiteX14" fmla="*/ 153149 w 157289"/>
              <a:gd name="connsiteY14" fmla="*/ 29743 h 1787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57289" h="178765">
                <a:moveTo>
                  <a:pt x="153149" y="29743"/>
                </a:moveTo>
                <a:lnTo>
                  <a:pt x="55309" y="145339"/>
                </a:lnTo>
                <a:lnTo>
                  <a:pt x="139941" y="145339"/>
                </a:lnTo>
                <a:cubicBezTo>
                  <a:pt x="149035" y="145339"/>
                  <a:pt x="156464" y="152781"/>
                  <a:pt x="156464" y="161874"/>
                </a:cubicBezTo>
                <a:cubicBezTo>
                  <a:pt x="156464" y="170929"/>
                  <a:pt x="149035" y="178765"/>
                  <a:pt x="139941" y="178765"/>
                </a:cubicBezTo>
                <a:lnTo>
                  <a:pt x="16903" y="178765"/>
                </a:lnTo>
                <a:cubicBezTo>
                  <a:pt x="8229" y="178765"/>
                  <a:pt x="0" y="170510"/>
                  <a:pt x="0" y="161455"/>
                </a:cubicBezTo>
                <a:cubicBezTo>
                  <a:pt x="0" y="157315"/>
                  <a:pt x="1626" y="152781"/>
                  <a:pt x="4495" y="149073"/>
                </a:cubicBezTo>
                <a:lnTo>
                  <a:pt x="101981" y="33439"/>
                </a:lnTo>
                <a:lnTo>
                  <a:pt x="16903" y="33439"/>
                </a:lnTo>
                <a:cubicBezTo>
                  <a:pt x="7785" y="33439"/>
                  <a:pt x="0" y="25578"/>
                  <a:pt x="0" y="16497"/>
                </a:cubicBezTo>
                <a:cubicBezTo>
                  <a:pt x="0" y="7416"/>
                  <a:pt x="7785" y="0"/>
                  <a:pt x="16903" y="0"/>
                </a:cubicBezTo>
                <a:lnTo>
                  <a:pt x="137883" y="0"/>
                </a:lnTo>
                <a:cubicBezTo>
                  <a:pt x="149479" y="0"/>
                  <a:pt x="157289" y="8661"/>
                  <a:pt x="157289" y="18554"/>
                </a:cubicBezTo>
                <a:cubicBezTo>
                  <a:pt x="157289" y="22694"/>
                  <a:pt x="156057" y="26416"/>
                  <a:pt x="153149" y="297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1742506" y="8827188"/>
            <a:ext cx="153644" cy="189166"/>
          </a:xfrm>
          <a:custGeom>
            <a:avLst/>
            <a:gdLst>
              <a:gd name="connsiteX0" fmla="*/ 75983 w 153644"/>
              <a:gd name="connsiteY0" fmla="*/ 189166 h 189166"/>
              <a:gd name="connsiteX1" fmla="*/ 9943 w 153644"/>
              <a:gd name="connsiteY1" fmla="*/ 170980 h 189166"/>
              <a:gd name="connsiteX2" fmla="*/ 0 w 153644"/>
              <a:gd name="connsiteY2" fmla="*/ 155282 h 189166"/>
              <a:gd name="connsiteX3" fmla="*/ 1651 w 153644"/>
              <a:gd name="connsiteY3" fmla="*/ 149085 h 189166"/>
              <a:gd name="connsiteX4" fmla="*/ 14502 w 153644"/>
              <a:gd name="connsiteY4" fmla="*/ 139586 h 189166"/>
              <a:gd name="connsiteX5" fmla="*/ 22707 w 153644"/>
              <a:gd name="connsiteY5" fmla="*/ 142087 h 189166"/>
              <a:gd name="connsiteX6" fmla="*/ 73545 w 153644"/>
              <a:gd name="connsiteY6" fmla="*/ 156527 h 189166"/>
              <a:gd name="connsiteX7" fmla="*/ 115658 w 153644"/>
              <a:gd name="connsiteY7" fmla="*/ 134645 h 189166"/>
              <a:gd name="connsiteX8" fmla="*/ 62356 w 153644"/>
              <a:gd name="connsiteY8" fmla="*/ 103263 h 189166"/>
              <a:gd name="connsiteX9" fmla="*/ 9537 w 153644"/>
              <a:gd name="connsiteY9" fmla="*/ 49986 h 189166"/>
              <a:gd name="connsiteX10" fmla="*/ 80149 w 153644"/>
              <a:gd name="connsiteY10" fmla="*/ 0 h 189166"/>
              <a:gd name="connsiteX11" fmla="*/ 142113 w 153644"/>
              <a:gd name="connsiteY11" fmla="*/ 14071 h 189166"/>
              <a:gd name="connsiteX12" fmla="*/ 153251 w 153644"/>
              <a:gd name="connsiteY12" fmla="*/ 29324 h 189166"/>
              <a:gd name="connsiteX13" fmla="*/ 151980 w 153644"/>
              <a:gd name="connsiteY13" fmla="*/ 35153 h 189166"/>
              <a:gd name="connsiteX14" fmla="*/ 136308 w 153644"/>
              <a:gd name="connsiteY14" fmla="*/ 45872 h 189166"/>
              <a:gd name="connsiteX15" fmla="*/ 130555 w 153644"/>
              <a:gd name="connsiteY15" fmla="*/ 44602 h 189166"/>
              <a:gd name="connsiteX16" fmla="*/ 83425 w 153644"/>
              <a:gd name="connsiteY16" fmla="*/ 33490 h 189166"/>
              <a:gd name="connsiteX17" fmla="*/ 47942 w 153644"/>
              <a:gd name="connsiteY17" fmla="*/ 51625 h 189166"/>
              <a:gd name="connsiteX18" fmla="*/ 89610 w 153644"/>
              <a:gd name="connsiteY18" fmla="*/ 77622 h 189166"/>
              <a:gd name="connsiteX19" fmla="*/ 153644 w 153644"/>
              <a:gd name="connsiteY19" fmla="*/ 133832 h 189166"/>
              <a:gd name="connsiteX20" fmla="*/ 75983 w 153644"/>
              <a:gd name="connsiteY20" fmla="*/ 189166 h 1891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53644" h="189166">
                <a:moveTo>
                  <a:pt x="75983" y="189166"/>
                </a:moveTo>
                <a:cubicBezTo>
                  <a:pt x="55727" y="189166"/>
                  <a:pt x="29374" y="182562"/>
                  <a:pt x="9943" y="170980"/>
                </a:cubicBezTo>
                <a:cubicBezTo>
                  <a:pt x="3746" y="167284"/>
                  <a:pt x="0" y="161480"/>
                  <a:pt x="0" y="155282"/>
                </a:cubicBezTo>
                <a:cubicBezTo>
                  <a:pt x="0" y="153251"/>
                  <a:pt x="825" y="151168"/>
                  <a:pt x="1651" y="149085"/>
                </a:cubicBezTo>
                <a:cubicBezTo>
                  <a:pt x="4152" y="143332"/>
                  <a:pt x="8699" y="139586"/>
                  <a:pt x="14502" y="139586"/>
                </a:cubicBezTo>
                <a:cubicBezTo>
                  <a:pt x="16979" y="139586"/>
                  <a:pt x="20294" y="140423"/>
                  <a:pt x="22707" y="142087"/>
                </a:cubicBezTo>
                <a:cubicBezTo>
                  <a:pt x="38010" y="151168"/>
                  <a:pt x="55727" y="156527"/>
                  <a:pt x="73545" y="156527"/>
                </a:cubicBezTo>
                <a:cubicBezTo>
                  <a:pt x="93750" y="156527"/>
                  <a:pt x="115658" y="150748"/>
                  <a:pt x="115658" y="134645"/>
                </a:cubicBezTo>
                <a:cubicBezTo>
                  <a:pt x="115658" y="122225"/>
                  <a:pt x="104520" y="117703"/>
                  <a:pt x="62356" y="103263"/>
                </a:cubicBezTo>
                <a:cubicBezTo>
                  <a:pt x="27723" y="91313"/>
                  <a:pt x="9537" y="75615"/>
                  <a:pt x="9537" y="49986"/>
                </a:cubicBezTo>
                <a:cubicBezTo>
                  <a:pt x="9537" y="19431"/>
                  <a:pt x="40068" y="0"/>
                  <a:pt x="80149" y="0"/>
                </a:cubicBezTo>
                <a:cubicBezTo>
                  <a:pt x="107403" y="0"/>
                  <a:pt x="124790" y="5804"/>
                  <a:pt x="142113" y="14071"/>
                </a:cubicBezTo>
                <a:cubicBezTo>
                  <a:pt x="149097" y="17348"/>
                  <a:pt x="153251" y="22745"/>
                  <a:pt x="153251" y="29324"/>
                </a:cubicBezTo>
                <a:cubicBezTo>
                  <a:pt x="153251" y="31432"/>
                  <a:pt x="152831" y="33070"/>
                  <a:pt x="151980" y="35153"/>
                </a:cubicBezTo>
                <a:cubicBezTo>
                  <a:pt x="149504" y="41757"/>
                  <a:pt x="143281" y="45872"/>
                  <a:pt x="136308" y="45872"/>
                </a:cubicBezTo>
                <a:cubicBezTo>
                  <a:pt x="134225" y="45872"/>
                  <a:pt x="132194" y="45428"/>
                  <a:pt x="130555" y="44602"/>
                </a:cubicBezTo>
                <a:cubicBezTo>
                  <a:pt x="115658" y="37604"/>
                  <a:pt x="99974" y="33490"/>
                  <a:pt x="83425" y="33490"/>
                </a:cubicBezTo>
                <a:cubicBezTo>
                  <a:pt x="61544" y="33490"/>
                  <a:pt x="47942" y="38481"/>
                  <a:pt x="47942" y="51625"/>
                </a:cubicBezTo>
                <a:cubicBezTo>
                  <a:pt x="47942" y="64846"/>
                  <a:pt x="58661" y="67741"/>
                  <a:pt x="89610" y="77622"/>
                </a:cubicBezTo>
                <a:cubicBezTo>
                  <a:pt x="127215" y="90068"/>
                  <a:pt x="153644" y="102869"/>
                  <a:pt x="153644" y="133832"/>
                </a:cubicBezTo>
                <a:cubicBezTo>
                  <a:pt x="153644" y="163969"/>
                  <a:pt x="125996" y="189166"/>
                  <a:pt x="75983" y="189166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1938445" y="8732660"/>
            <a:ext cx="160642" cy="282003"/>
          </a:xfrm>
          <a:custGeom>
            <a:avLst/>
            <a:gdLst>
              <a:gd name="connsiteX0" fmla="*/ 142912 w 160642"/>
              <a:gd name="connsiteY0" fmla="*/ 281635 h 282003"/>
              <a:gd name="connsiteX1" fmla="*/ 128434 w 160642"/>
              <a:gd name="connsiteY1" fmla="*/ 275412 h 282003"/>
              <a:gd name="connsiteX2" fmla="*/ 60299 w 160642"/>
              <a:gd name="connsiteY2" fmla="*/ 197790 h 282003"/>
              <a:gd name="connsiteX3" fmla="*/ 39661 w 160642"/>
              <a:gd name="connsiteY3" fmla="*/ 213918 h 282003"/>
              <a:gd name="connsiteX4" fmla="*/ 39661 w 160642"/>
              <a:gd name="connsiteY4" fmla="*/ 261810 h 282003"/>
              <a:gd name="connsiteX5" fmla="*/ 19799 w 160642"/>
              <a:gd name="connsiteY5" fmla="*/ 282003 h 282003"/>
              <a:gd name="connsiteX6" fmla="*/ 0 w 160642"/>
              <a:gd name="connsiteY6" fmla="*/ 261810 h 282003"/>
              <a:gd name="connsiteX7" fmla="*/ 0 w 160642"/>
              <a:gd name="connsiteY7" fmla="*/ 20218 h 282003"/>
              <a:gd name="connsiteX8" fmla="*/ 19799 w 160642"/>
              <a:gd name="connsiteY8" fmla="*/ 0 h 282003"/>
              <a:gd name="connsiteX9" fmla="*/ 39661 w 160642"/>
              <a:gd name="connsiteY9" fmla="*/ 20218 h 282003"/>
              <a:gd name="connsiteX10" fmla="*/ 39661 w 160642"/>
              <a:gd name="connsiteY10" fmla="*/ 166814 h 282003"/>
              <a:gd name="connsiteX11" fmla="*/ 125552 w 160642"/>
              <a:gd name="connsiteY11" fmla="*/ 100342 h 282003"/>
              <a:gd name="connsiteX12" fmla="*/ 136702 w 160642"/>
              <a:gd name="connsiteY12" fmla="*/ 96240 h 282003"/>
              <a:gd name="connsiteX13" fmla="*/ 151168 w 160642"/>
              <a:gd name="connsiteY13" fmla="*/ 103213 h 282003"/>
              <a:gd name="connsiteX14" fmla="*/ 155689 w 160642"/>
              <a:gd name="connsiteY14" fmla="*/ 114769 h 282003"/>
              <a:gd name="connsiteX15" fmla="*/ 148247 w 160642"/>
              <a:gd name="connsiteY15" fmla="*/ 129261 h 282003"/>
              <a:gd name="connsiteX16" fmla="*/ 90017 w 160642"/>
              <a:gd name="connsiteY16" fmla="*/ 175069 h 282003"/>
              <a:gd name="connsiteX17" fmla="*/ 156159 w 160642"/>
              <a:gd name="connsiteY17" fmla="*/ 251053 h 282003"/>
              <a:gd name="connsiteX18" fmla="*/ 160642 w 160642"/>
              <a:gd name="connsiteY18" fmla="*/ 263449 h 282003"/>
              <a:gd name="connsiteX19" fmla="*/ 142912 w 160642"/>
              <a:gd name="connsiteY19" fmla="*/ 281635 h 282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160642" h="282003">
                <a:moveTo>
                  <a:pt x="142912" y="281635"/>
                </a:moveTo>
                <a:cubicBezTo>
                  <a:pt x="137503" y="282003"/>
                  <a:pt x="132130" y="279552"/>
                  <a:pt x="128434" y="275412"/>
                </a:cubicBezTo>
                <a:lnTo>
                  <a:pt x="60299" y="197790"/>
                </a:lnTo>
                <a:lnTo>
                  <a:pt x="39661" y="213918"/>
                </a:lnTo>
                <a:lnTo>
                  <a:pt x="39661" y="261810"/>
                </a:lnTo>
                <a:cubicBezTo>
                  <a:pt x="39661" y="272948"/>
                  <a:pt x="30962" y="282003"/>
                  <a:pt x="19799" y="282003"/>
                </a:cubicBezTo>
                <a:cubicBezTo>
                  <a:pt x="8712" y="282003"/>
                  <a:pt x="0" y="272948"/>
                  <a:pt x="0" y="261810"/>
                </a:cubicBezTo>
                <a:lnTo>
                  <a:pt x="0" y="20218"/>
                </a:lnTo>
                <a:cubicBezTo>
                  <a:pt x="0" y="9106"/>
                  <a:pt x="8712" y="0"/>
                  <a:pt x="19799" y="0"/>
                </a:cubicBezTo>
                <a:cubicBezTo>
                  <a:pt x="30962" y="0"/>
                  <a:pt x="39661" y="9106"/>
                  <a:pt x="39661" y="20218"/>
                </a:cubicBezTo>
                <a:lnTo>
                  <a:pt x="39661" y="166814"/>
                </a:lnTo>
                <a:lnTo>
                  <a:pt x="125552" y="100342"/>
                </a:lnTo>
                <a:cubicBezTo>
                  <a:pt x="128854" y="97853"/>
                  <a:pt x="132562" y="96240"/>
                  <a:pt x="136702" y="96240"/>
                </a:cubicBezTo>
                <a:cubicBezTo>
                  <a:pt x="142455" y="96240"/>
                  <a:pt x="147408" y="99098"/>
                  <a:pt x="151168" y="103213"/>
                </a:cubicBezTo>
                <a:cubicBezTo>
                  <a:pt x="153619" y="106540"/>
                  <a:pt x="155689" y="110287"/>
                  <a:pt x="155689" y="114769"/>
                </a:cubicBezTo>
                <a:cubicBezTo>
                  <a:pt x="155689" y="120548"/>
                  <a:pt x="152781" y="125514"/>
                  <a:pt x="148247" y="129261"/>
                </a:cubicBezTo>
                <a:lnTo>
                  <a:pt x="90017" y="175069"/>
                </a:lnTo>
                <a:lnTo>
                  <a:pt x="156159" y="251053"/>
                </a:lnTo>
                <a:cubicBezTo>
                  <a:pt x="158978" y="254355"/>
                  <a:pt x="160642" y="258915"/>
                  <a:pt x="160642" y="263449"/>
                </a:cubicBezTo>
                <a:cubicBezTo>
                  <a:pt x="160642" y="273354"/>
                  <a:pt x="152781" y="281190"/>
                  <a:pt x="142912" y="28163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1105298" y="8826400"/>
            <a:ext cx="171031" cy="190271"/>
          </a:xfrm>
          <a:custGeom>
            <a:avLst/>
            <a:gdLst>
              <a:gd name="connsiteX0" fmla="*/ 85521 w 171031"/>
              <a:gd name="connsiteY0" fmla="*/ 0 h 190271"/>
              <a:gd name="connsiteX1" fmla="*/ 0 w 171031"/>
              <a:gd name="connsiteY1" fmla="*/ 85521 h 190271"/>
              <a:gd name="connsiteX2" fmla="*/ 0 w 171031"/>
              <a:gd name="connsiteY2" fmla="*/ 170129 h 190271"/>
              <a:gd name="connsiteX3" fmla="*/ 20155 w 171031"/>
              <a:gd name="connsiteY3" fmla="*/ 190271 h 190271"/>
              <a:gd name="connsiteX4" fmla="*/ 40652 w 171031"/>
              <a:gd name="connsiteY4" fmla="*/ 170129 h 190271"/>
              <a:gd name="connsiteX5" fmla="*/ 40652 w 171031"/>
              <a:gd name="connsiteY5" fmla="*/ 86791 h 190271"/>
              <a:gd name="connsiteX6" fmla="*/ 85521 w 171031"/>
              <a:gd name="connsiteY6" fmla="*/ 36589 h 190271"/>
              <a:gd name="connsiteX7" fmla="*/ 130391 w 171031"/>
              <a:gd name="connsiteY7" fmla="*/ 86791 h 190271"/>
              <a:gd name="connsiteX8" fmla="*/ 130391 w 171031"/>
              <a:gd name="connsiteY8" fmla="*/ 170129 h 190271"/>
              <a:gd name="connsiteX9" fmla="*/ 150952 w 171031"/>
              <a:gd name="connsiteY9" fmla="*/ 190271 h 190271"/>
              <a:gd name="connsiteX10" fmla="*/ 171031 w 171031"/>
              <a:gd name="connsiteY10" fmla="*/ 170129 h 190271"/>
              <a:gd name="connsiteX11" fmla="*/ 171031 w 171031"/>
              <a:gd name="connsiteY11" fmla="*/ 85521 h 190271"/>
              <a:gd name="connsiteX12" fmla="*/ 85521 w 171031"/>
              <a:gd name="connsiteY12" fmla="*/ 0 h 1902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1031" h="190271">
                <a:moveTo>
                  <a:pt x="85521" y="0"/>
                </a:moveTo>
                <a:cubicBezTo>
                  <a:pt x="38672" y="0"/>
                  <a:pt x="0" y="36512"/>
                  <a:pt x="0" y="85521"/>
                </a:cubicBezTo>
                <a:lnTo>
                  <a:pt x="0" y="170129"/>
                </a:lnTo>
                <a:cubicBezTo>
                  <a:pt x="0" y="181444"/>
                  <a:pt x="8839" y="190271"/>
                  <a:pt x="20155" y="190271"/>
                </a:cubicBezTo>
                <a:cubicBezTo>
                  <a:pt x="31457" y="190271"/>
                  <a:pt x="40652" y="181444"/>
                  <a:pt x="40652" y="170129"/>
                </a:cubicBezTo>
                <a:lnTo>
                  <a:pt x="40652" y="86791"/>
                </a:lnTo>
                <a:cubicBezTo>
                  <a:pt x="40652" y="58711"/>
                  <a:pt x="56159" y="37160"/>
                  <a:pt x="85521" y="36589"/>
                </a:cubicBezTo>
                <a:cubicBezTo>
                  <a:pt x="114910" y="37160"/>
                  <a:pt x="130391" y="58711"/>
                  <a:pt x="130391" y="86791"/>
                </a:cubicBezTo>
                <a:lnTo>
                  <a:pt x="130391" y="170129"/>
                </a:lnTo>
                <a:cubicBezTo>
                  <a:pt x="130391" y="181444"/>
                  <a:pt x="139649" y="190271"/>
                  <a:pt x="150952" y="190271"/>
                </a:cubicBezTo>
                <a:cubicBezTo>
                  <a:pt x="162268" y="190271"/>
                  <a:pt x="171031" y="181444"/>
                  <a:pt x="171031" y="170129"/>
                </a:cubicBezTo>
                <a:lnTo>
                  <a:pt x="171031" y="85521"/>
                </a:lnTo>
                <a:cubicBezTo>
                  <a:pt x="171031" y="36512"/>
                  <a:pt x="132436" y="0"/>
                  <a:pt x="85521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1200" y="8813800"/>
            <a:ext cx="215900" cy="215900"/>
          </a:xfrm>
          <a:prstGeom prst="rect">
            <a:avLst/>
          </a:prstGeom>
          <a:noFill/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90300" y="8724900"/>
            <a:ext cx="215900" cy="304800"/>
          </a:xfrm>
          <a:prstGeom prst="rect">
            <a:avLst/>
          </a:prstGeom>
          <a:noFill/>
        </p:spPr>
      </p:pic>
      <p:pic>
        <p:nvPicPr>
          <p:cNvPr id="10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18900" y="8813800"/>
            <a:ext cx="215900" cy="21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94100" y="4191000"/>
            <a:ext cx="55372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  <a:tabLst/>
            </a:pPr>
            <a:r>
              <a:rPr lang="en-US" altLang="zh-CN" sz="6337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 SCIENCE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5613400" y="3822700"/>
            <a:ext cx="15494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234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ABOUT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609600" y="8763000"/>
            <a:ext cx="4699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28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4241800" y="5156200"/>
            <a:ext cx="4581382" cy="6340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100"/>
              </a:lnSpc>
              <a:tabLst/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11300" y="2362200"/>
            <a:ext cx="3720057" cy="50475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300"/>
              </a:lnSpc>
              <a:tabLst>
                <a:tab pos="5969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YESTERDAY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3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Segregated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channel</a:t>
            </a:r>
          </a:p>
          <a:p>
            <a:pPr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Disconnected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</a:p>
          <a:p>
            <a:pPr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Treated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center</a:t>
            </a:r>
          </a:p>
          <a:p>
            <a:pPr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Subpar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experience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264400" y="2362200"/>
            <a:ext cx="4114396" cy="50475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300"/>
              </a:lnSpc>
              <a:tabLst>
                <a:tab pos="14732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TODAY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3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Interconnected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channel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</a:p>
          <a:p>
            <a:pPr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Closely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marketing/sales</a:t>
            </a:r>
          </a:p>
          <a:p>
            <a:pPr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Treated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revenue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engine</a:t>
            </a:r>
          </a:p>
          <a:p>
            <a:pPr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Critical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experience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19400" y="787400"/>
            <a:ext cx="70358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NEW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SUPPORT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197100" y="584200"/>
            <a:ext cx="82931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“WHAT’S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MEASURED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IMPROVES”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07000" y="1308100"/>
            <a:ext cx="22606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PETER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DRUCKER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9600" y="8763000"/>
            <a:ext cx="4699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29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11300" y="571500"/>
            <a:ext cx="97663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 DELIVERS AT GLOBAL SCALE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32900" y="6184900"/>
            <a:ext cx="1218282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3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sz="4800" b="1" u="sng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100</a:t>
            </a:r>
            <a:endParaRPr lang="en-US" altLang="zh-CN" sz="5580" b="1" u="sng" dirty="0" smtClean="0">
              <a:solidFill>
                <a:srgbClr val="FFFFFF"/>
              </a:solidFill>
              <a:latin typeface="微软雅黑" pitchFamily="18" charset="0"/>
              <a:cs typeface="微软雅黑" pitchFamily="18" charset="0"/>
            </a:endParaRPr>
          </a:p>
          <a:p>
            <a:pPr>
              <a:lnSpc>
                <a:spcPts val="14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994" b="1" u="sng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MILLION</a:t>
            </a:r>
          </a:p>
          <a:p>
            <a:pPr>
              <a:lnSpc>
                <a:spcPts val="28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92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>
              <a:lnSpc>
                <a:spcPts val="9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		</a:t>
            </a:r>
            <a:r>
              <a:rPr lang="en-US" altLang="zh-CN" sz="1081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INTERACTIONS</a:t>
            </a:r>
          </a:p>
          <a:p>
            <a:pPr>
              <a:lnSpc>
                <a:spcPts val="14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1617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161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17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YEAR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968500" y="6642100"/>
            <a:ext cx="6447278" cy="7741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300"/>
              </a:lnSpc>
              <a:tabLst/>
            </a:pPr>
            <a:r>
              <a:rPr lang="en-US" altLang="zh-CN" sz="40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137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36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15,000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SERVED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MILLION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993900" y="6896100"/>
            <a:ext cx="3387274" cy="69390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100"/>
              </a:lnSpc>
              <a:tabLst/>
            </a:pPr>
            <a:r>
              <a:rPr lang="en-US" altLang="zh-CN" sz="20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65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altLang="zh-CN" sz="12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ENTERPRISES</a:t>
            </a:r>
            <a:r>
              <a:rPr lang="en-US" altLang="zh-CN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COUNTRIES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508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30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28" y="205740"/>
            <a:ext cx="12242342" cy="8096884"/>
          </a:xfrm>
          <a:custGeom>
            <a:avLst/>
            <a:gdLst>
              <a:gd name="connsiteX0" fmla="*/ 12216942 w 12242342"/>
              <a:gd name="connsiteY0" fmla="*/ 8071484 h 8096884"/>
              <a:gd name="connsiteX1" fmla="*/ 25400 w 12242342"/>
              <a:gd name="connsiteY1" fmla="*/ 8071484 h 8096884"/>
              <a:gd name="connsiteX2" fmla="*/ 25400 w 12242342"/>
              <a:gd name="connsiteY2" fmla="*/ 25400 h 8096884"/>
              <a:gd name="connsiteX3" fmla="*/ 12216942 w 12242342"/>
              <a:gd name="connsiteY3" fmla="*/ 25400 h 8096884"/>
              <a:gd name="connsiteX4" fmla="*/ 12216942 w 12242342"/>
              <a:gd name="connsiteY4" fmla="*/ 8071484 h 80968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42" h="8096884">
                <a:moveTo>
                  <a:pt x="12216942" y="8071484"/>
                </a:moveTo>
                <a:lnTo>
                  <a:pt x="25400" y="8071484"/>
                </a:lnTo>
                <a:lnTo>
                  <a:pt x="25400" y="25400"/>
                </a:lnTo>
                <a:lnTo>
                  <a:pt x="12216942" y="25400"/>
                </a:lnTo>
                <a:lnTo>
                  <a:pt x="12216942" y="8071484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46504" y="5752490"/>
            <a:ext cx="10019525" cy="1612493"/>
          </a:xfrm>
          <a:custGeom>
            <a:avLst/>
            <a:gdLst>
              <a:gd name="connsiteX0" fmla="*/ 10019525 w 10019525"/>
              <a:gd name="connsiteY0" fmla="*/ 1612493 h 1612493"/>
              <a:gd name="connsiteX1" fmla="*/ 0 w 10019525"/>
              <a:gd name="connsiteY1" fmla="*/ 1612493 h 1612493"/>
              <a:gd name="connsiteX2" fmla="*/ 0 w 10019525"/>
              <a:gd name="connsiteY2" fmla="*/ 0 h 1612493"/>
              <a:gd name="connsiteX3" fmla="*/ 10019525 w 10019525"/>
              <a:gd name="connsiteY3" fmla="*/ 0 h 1612493"/>
              <a:gd name="connsiteX4" fmla="*/ 10019525 w 10019525"/>
              <a:gd name="connsiteY4" fmla="*/ 1612493 h 1612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19525" h="1612493">
                <a:moveTo>
                  <a:pt x="10019525" y="1612493"/>
                </a:moveTo>
                <a:lnTo>
                  <a:pt x="0" y="1612493"/>
                </a:lnTo>
                <a:lnTo>
                  <a:pt x="0" y="0"/>
                </a:lnTo>
                <a:lnTo>
                  <a:pt x="10019525" y="0"/>
                </a:lnTo>
                <a:lnTo>
                  <a:pt x="10019525" y="1612493"/>
                </a:lnTo>
              </a:path>
            </a:pathLst>
          </a:custGeom>
          <a:solidFill>
            <a:srgbClr val="16161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286522" y="5704001"/>
            <a:ext cx="10022903" cy="1637906"/>
          </a:xfrm>
          <a:custGeom>
            <a:avLst/>
            <a:gdLst>
              <a:gd name="connsiteX0" fmla="*/ 10010203 w 10022903"/>
              <a:gd name="connsiteY0" fmla="*/ 1625206 h 1637906"/>
              <a:gd name="connsiteX1" fmla="*/ 12700 w 10022903"/>
              <a:gd name="connsiteY1" fmla="*/ 1625206 h 1637906"/>
              <a:gd name="connsiteX2" fmla="*/ 12700 w 10022903"/>
              <a:gd name="connsiteY2" fmla="*/ 12700 h 1637906"/>
              <a:gd name="connsiteX3" fmla="*/ 10010203 w 10022903"/>
              <a:gd name="connsiteY3" fmla="*/ 12700 h 1637906"/>
              <a:gd name="connsiteX4" fmla="*/ 10010203 w 10022903"/>
              <a:gd name="connsiteY4" fmla="*/ 1625206 h 16379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22903" h="1637906">
                <a:moveTo>
                  <a:pt x="10010202" y="1625206"/>
                </a:moveTo>
                <a:lnTo>
                  <a:pt x="12700" y="1625206"/>
                </a:lnTo>
                <a:lnTo>
                  <a:pt x="12700" y="12700"/>
                </a:lnTo>
                <a:lnTo>
                  <a:pt x="10010203" y="12700"/>
                </a:lnTo>
                <a:lnTo>
                  <a:pt x="10010203" y="1625206"/>
                </a:lnTo>
              </a:path>
            </a:pathLst>
          </a:custGeom>
          <a:solidFill>
            <a:srgbClr val="809D1B">
              <a:alpha val="100000"/>
            </a:srgbClr>
          </a:solidFill>
          <a:ln w="25400">
            <a:solidFill>
              <a:srgbClr val="16161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392212" y="5789244"/>
            <a:ext cx="9809429" cy="1467408"/>
          </a:xfrm>
          <a:custGeom>
            <a:avLst/>
            <a:gdLst>
              <a:gd name="connsiteX0" fmla="*/ 9796728 w 9809429"/>
              <a:gd name="connsiteY0" fmla="*/ 1454708 h 1467408"/>
              <a:gd name="connsiteX1" fmla="*/ 12700 w 9809429"/>
              <a:gd name="connsiteY1" fmla="*/ 1454708 h 1467408"/>
              <a:gd name="connsiteX2" fmla="*/ 12700 w 9809429"/>
              <a:gd name="connsiteY2" fmla="*/ 12700 h 1467408"/>
              <a:gd name="connsiteX3" fmla="*/ 9796728 w 9809429"/>
              <a:gd name="connsiteY3" fmla="*/ 12700 h 1467408"/>
              <a:gd name="connsiteX4" fmla="*/ 9796728 w 9809429"/>
              <a:gd name="connsiteY4" fmla="*/ 1454708 h 14674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09429" h="1467408">
                <a:moveTo>
                  <a:pt x="9796729" y="1454708"/>
                </a:moveTo>
                <a:lnTo>
                  <a:pt x="12700" y="1454708"/>
                </a:lnTo>
                <a:lnTo>
                  <a:pt x="12700" y="12700"/>
                </a:lnTo>
                <a:lnTo>
                  <a:pt x="9796728" y="12700"/>
                </a:lnTo>
                <a:lnTo>
                  <a:pt x="9796728" y="1454708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16161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278384" y="753703"/>
            <a:ext cx="373824" cy="429387"/>
          </a:xfrm>
          <a:custGeom>
            <a:avLst/>
            <a:gdLst>
              <a:gd name="connsiteX0" fmla="*/ 367474 w 373824"/>
              <a:gd name="connsiteY0" fmla="*/ 6350 h 429387"/>
              <a:gd name="connsiteX1" fmla="*/ 367474 w 373824"/>
              <a:gd name="connsiteY1" fmla="*/ 84137 h 429387"/>
              <a:gd name="connsiteX2" fmla="*/ 228574 w 373824"/>
              <a:gd name="connsiteY2" fmla="*/ 84137 h 429387"/>
              <a:gd name="connsiteX3" fmla="*/ 228574 w 373824"/>
              <a:gd name="connsiteY3" fmla="*/ 423037 h 429387"/>
              <a:gd name="connsiteX4" fmla="*/ 145237 w 373824"/>
              <a:gd name="connsiteY4" fmla="*/ 423037 h 429387"/>
              <a:gd name="connsiteX5" fmla="*/ 145237 w 373824"/>
              <a:gd name="connsiteY5" fmla="*/ 84137 h 429387"/>
              <a:gd name="connsiteX6" fmla="*/ 6350 w 373824"/>
              <a:gd name="connsiteY6" fmla="*/ 84137 h 429387"/>
              <a:gd name="connsiteX7" fmla="*/ 6350 w 373824"/>
              <a:gd name="connsiteY7" fmla="*/ 6350 h 429387"/>
              <a:gd name="connsiteX8" fmla="*/ 367474 w 373824"/>
              <a:gd name="connsiteY8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73824" h="429387">
                <a:moveTo>
                  <a:pt x="367474" y="6350"/>
                </a:moveTo>
                <a:lnTo>
                  <a:pt x="367474" y="84137"/>
                </a:lnTo>
                <a:lnTo>
                  <a:pt x="228574" y="84137"/>
                </a:lnTo>
                <a:lnTo>
                  <a:pt x="228574" y="423037"/>
                </a:lnTo>
                <a:lnTo>
                  <a:pt x="145237" y="423037"/>
                </a:lnTo>
                <a:lnTo>
                  <a:pt x="145237" y="84137"/>
                </a:lnTo>
                <a:lnTo>
                  <a:pt x="6350" y="84137"/>
                </a:lnTo>
                <a:lnTo>
                  <a:pt x="6350" y="6350"/>
                </a:lnTo>
                <a:lnTo>
                  <a:pt x="367474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673063" y="753430"/>
            <a:ext cx="373545" cy="429653"/>
          </a:xfrm>
          <a:custGeom>
            <a:avLst/>
            <a:gdLst>
              <a:gd name="connsiteX0" fmla="*/ 89687 w 373545"/>
              <a:gd name="connsiteY0" fmla="*/ 423303 h 429653"/>
              <a:gd name="connsiteX1" fmla="*/ 89687 w 373545"/>
              <a:gd name="connsiteY1" fmla="*/ 251066 h 429653"/>
              <a:gd name="connsiteX2" fmla="*/ 283857 w 373545"/>
              <a:gd name="connsiteY2" fmla="*/ 251066 h 429653"/>
              <a:gd name="connsiteX3" fmla="*/ 283857 w 373545"/>
              <a:gd name="connsiteY3" fmla="*/ 423303 h 429653"/>
              <a:gd name="connsiteX4" fmla="*/ 367195 w 373545"/>
              <a:gd name="connsiteY4" fmla="*/ 423037 h 429653"/>
              <a:gd name="connsiteX5" fmla="*/ 367195 w 373545"/>
              <a:gd name="connsiteY5" fmla="*/ 6350 h 429653"/>
              <a:gd name="connsiteX6" fmla="*/ 283857 w 373545"/>
              <a:gd name="connsiteY6" fmla="*/ 6350 h 429653"/>
              <a:gd name="connsiteX7" fmla="*/ 283857 w 373545"/>
              <a:gd name="connsiteY7" fmla="*/ 173291 h 429653"/>
              <a:gd name="connsiteX8" fmla="*/ 89687 w 373545"/>
              <a:gd name="connsiteY8" fmla="*/ 173291 h 429653"/>
              <a:gd name="connsiteX9" fmla="*/ 89687 w 373545"/>
              <a:gd name="connsiteY9" fmla="*/ 6616 h 429653"/>
              <a:gd name="connsiteX10" fmla="*/ 6350 w 373545"/>
              <a:gd name="connsiteY10" fmla="*/ 6616 h 429653"/>
              <a:gd name="connsiteX11" fmla="*/ 6350 w 373545"/>
              <a:gd name="connsiteY11" fmla="*/ 423303 h 429653"/>
              <a:gd name="connsiteX12" fmla="*/ 89687 w 373545"/>
              <a:gd name="connsiteY12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73545" h="429653">
                <a:moveTo>
                  <a:pt x="89687" y="423303"/>
                </a:moveTo>
                <a:lnTo>
                  <a:pt x="89687" y="251066"/>
                </a:lnTo>
                <a:lnTo>
                  <a:pt x="283857" y="251066"/>
                </a:lnTo>
                <a:lnTo>
                  <a:pt x="283857" y="423303"/>
                </a:lnTo>
                <a:lnTo>
                  <a:pt x="367195" y="423037"/>
                </a:lnTo>
                <a:lnTo>
                  <a:pt x="367195" y="6350"/>
                </a:lnTo>
                <a:lnTo>
                  <a:pt x="283857" y="6350"/>
                </a:lnTo>
                <a:lnTo>
                  <a:pt x="283857" y="173291"/>
                </a:lnTo>
                <a:lnTo>
                  <a:pt x="89687" y="173291"/>
                </a:lnTo>
                <a:lnTo>
                  <a:pt x="89687" y="6616"/>
                </a:lnTo>
                <a:lnTo>
                  <a:pt x="6350" y="6616"/>
                </a:lnTo>
                <a:lnTo>
                  <a:pt x="6350" y="423303"/>
                </a:lnTo>
                <a:lnTo>
                  <a:pt x="89687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105559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8 w 318808"/>
              <a:gd name="connsiteY8" fmla="*/ 84137 h 429387"/>
              <a:gd name="connsiteX9" fmla="*/ 312458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8" y="84137"/>
                </a:lnTo>
                <a:lnTo>
                  <a:pt x="312458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744490" y="836759"/>
            <a:ext cx="181038" cy="96875"/>
          </a:xfrm>
          <a:custGeom>
            <a:avLst/>
            <a:gdLst>
              <a:gd name="connsiteX0" fmla="*/ 6350 w 181038"/>
              <a:gd name="connsiteY0" fmla="*/ 90525 h 96875"/>
              <a:gd name="connsiteX1" fmla="*/ 123025 w 181038"/>
              <a:gd name="connsiteY1" fmla="*/ 90525 h 96875"/>
              <a:gd name="connsiteX2" fmla="*/ 174688 w 181038"/>
              <a:gd name="connsiteY2" fmla="*/ 38569 h 96875"/>
              <a:gd name="connsiteX3" fmla="*/ 123850 w 181038"/>
              <a:gd name="connsiteY3" fmla="*/ 6350 h 96875"/>
              <a:gd name="connsiteX4" fmla="*/ 6350 w 181038"/>
              <a:gd name="connsiteY4" fmla="*/ 6350 h 96875"/>
              <a:gd name="connsiteX5" fmla="*/ 6350 w 181038"/>
              <a:gd name="connsiteY5" fmla="*/ 90525 h 96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96875">
                <a:moveTo>
                  <a:pt x="6350" y="90525"/>
                </a:moveTo>
                <a:lnTo>
                  <a:pt x="123025" y="90525"/>
                </a:lnTo>
                <a:cubicBezTo>
                  <a:pt x="156540" y="89966"/>
                  <a:pt x="173761" y="72656"/>
                  <a:pt x="174688" y="38569"/>
                </a:cubicBezTo>
                <a:cubicBezTo>
                  <a:pt x="173761" y="18211"/>
                  <a:pt x="156819" y="7467"/>
                  <a:pt x="123850" y="6350"/>
                </a:cubicBezTo>
                <a:lnTo>
                  <a:pt x="6350" y="6350"/>
                </a:lnTo>
                <a:lnTo>
                  <a:pt x="6350" y="9052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744490" y="1003434"/>
            <a:ext cx="208813" cy="114643"/>
          </a:xfrm>
          <a:custGeom>
            <a:avLst/>
            <a:gdLst>
              <a:gd name="connsiteX0" fmla="*/ 6350 w 208813"/>
              <a:gd name="connsiteY0" fmla="*/ 108292 h 114643"/>
              <a:gd name="connsiteX1" fmla="*/ 142468 w 208813"/>
              <a:gd name="connsiteY1" fmla="*/ 108292 h 114643"/>
              <a:gd name="connsiteX2" fmla="*/ 202463 w 208813"/>
              <a:gd name="connsiteY2" fmla="*/ 48018 h 114643"/>
              <a:gd name="connsiteX3" fmla="*/ 143294 w 208813"/>
              <a:gd name="connsiteY3" fmla="*/ 6350 h 114643"/>
              <a:gd name="connsiteX4" fmla="*/ 6350 w 208813"/>
              <a:gd name="connsiteY4" fmla="*/ 6350 h 114643"/>
              <a:gd name="connsiteX5" fmla="*/ 6350 w 208813"/>
              <a:gd name="connsiteY5" fmla="*/ 108292 h 1146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8813" h="114643">
                <a:moveTo>
                  <a:pt x="6350" y="108292"/>
                </a:moveTo>
                <a:lnTo>
                  <a:pt x="142468" y="108292"/>
                </a:lnTo>
                <a:cubicBezTo>
                  <a:pt x="181533" y="107734"/>
                  <a:pt x="201536" y="87642"/>
                  <a:pt x="202463" y="48018"/>
                </a:cubicBezTo>
                <a:cubicBezTo>
                  <a:pt x="201536" y="21348"/>
                  <a:pt x="181813" y="7467"/>
                  <a:pt x="143294" y="6350"/>
                </a:cubicBezTo>
                <a:lnTo>
                  <a:pt x="6350" y="6350"/>
                </a:lnTo>
                <a:lnTo>
                  <a:pt x="6350" y="10829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660886" y="753981"/>
            <a:ext cx="372973" cy="429374"/>
          </a:xfrm>
          <a:custGeom>
            <a:avLst/>
            <a:gdLst>
              <a:gd name="connsiteX0" fmla="*/ 308571 w 372973"/>
              <a:gd name="connsiteY0" fmla="*/ 203022 h 429374"/>
              <a:gd name="connsiteX1" fmla="*/ 366623 w 372973"/>
              <a:gd name="connsiteY1" fmla="*/ 298310 h 429374"/>
              <a:gd name="connsiteX2" fmla="*/ 240792 w 372973"/>
              <a:gd name="connsiteY2" fmla="*/ 423024 h 429374"/>
              <a:gd name="connsiteX3" fmla="*/ 6350 w 372973"/>
              <a:gd name="connsiteY3" fmla="*/ 422757 h 429374"/>
              <a:gd name="connsiteX4" fmla="*/ 6350 w 372973"/>
              <a:gd name="connsiteY4" fmla="*/ 6350 h 429374"/>
              <a:gd name="connsiteX5" fmla="*/ 227457 w 372973"/>
              <a:gd name="connsiteY5" fmla="*/ 6350 h 429374"/>
              <a:gd name="connsiteX6" fmla="*/ 338569 w 372973"/>
              <a:gd name="connsiteY6" fmla="*/ 128854 h 429374"/>
              <a:gd name="connsiteX7" fmla="*/ 308571 w 372973"/>
              <a:gd name="connsiteY7" fmla="*/ 20302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72973" h="429374">
                <a:moveTo>
                  <a:pt x="308571" y="203022"/>
                </a:moveTo>
                <a:cubicBezTo>
                  <a:pt x="345046" y="227469"/>
                  <a:pt x="364401" y="259232"/>
                  <a:pt x="366623" y="298310"/>
                </a:cubicBezTo>
                <a:cubicBezTo>
                  <a:pt x="362927" y="376821"/>
                  <a:pt x="320979" y="418401"/>
                  <a:pt x="240792" y="423024"/>
                </a:cubicBezTo>
                <a:lnTo>
                  <a:pt x="6350" y="422757"/>
                </a:lnTo>
                <a:lnTo>
                  <a:pt x="6350" y="6350"/>
                </a:lnTo>
                <a:lnTo>
                  <a:pt x="227457" y="6350"/>
                </a:lnTo>
                <a:cubicBezTo>
                  <a:pt x="297649" y="10426"/>
                  <a:pt x="334683" y="51269"/>
                  <a:pt x="338569" y="128854"/>
                </a:cubicBezTo>
                <a:cubicBezTo>
                  <a:pt x="337273" y="165900"/>
                  <a:pt x="327279" y="190614"/>
                  <a:pt x="308571" y="20302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077623" y="753696"/>
            <a:ext cx="318808" cy="429387"/>
          </a:xfrm>
          <a:custGeom>
            <a:avLst/>
            <a:gdLst>
              <a:gd name="connsiteX0" fmla="*/ 311912 w 318808"/>
              <a:gd name="connsiteY0" fmla="*/ 423036 h 429387"/>
              <a:gd name="connsiteX1" fmla="*/ 311912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9 w 318808"/>
              <a:gd name="connsiteY4" fmla="*/ 250532 h 429387"/>
              <a:gd name="connsiteX5" fmla="*/ 256629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8 w 318808"/>
              <a:gd name="connsiteY8" fmla="*/ 84137 h 429387"/>
              <a:gd name="connsiteX9" fmla="*/ 312458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2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2" y="423036"/>
                </a:moveTo>
                <a:lnTo>
                  <a:pt x="311912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9" y="250532"/>
                </a:lnTo>
                <a:lnTo>
                  <a:pt x="256629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8" y="84137"/>
                </a:lnTo>
                <a:lnTo>
                  <a:pt x="312458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2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442258" y="753696"/>
            <a:ext cx="384936" cy="429387"/>
          </a:xfrm>
          <a:custGeom>
            <a:avLst/>
            <a:gdLst>
              <a:gd name="connsiteX0" fmla="*/ 89687 w 384936"/>
              <a:gd name="connsiteY0" fmla="*/ 423036 h 429387"/>
              <a:gd name="connsiteX1" fmla="*/ 89687 w 384936"/>
              <a:gd name="connsiteY1" fmla="*/ 164693 h 429387"/>
              <a:gd name="connsiteX2" fmla="*/ 348017 w 384936"/>
              <a:gd name="connsiteY2" fmla="*/ 423036 h 429387"/>
              <a:gd name="connsiteX3" fmla="*/ 378586 w 384936"/>
              <a:gd name="connsiteY3" fmla="*/ 423036 h 429387"/>
              <a:gd name="connsiteX4" fmla="*/ 378586 w 384936"/>
              <a:gd name="connsiteY4" fmla="*/ 6350 h 429387"/>
              <a:gd name="connsiteX5" fmla="*/ 295249 w 384936"/>
              <a:gd name="connsiteY5" fmla="*/ 6350 h 429387"/>
              <a:gd name="connsiteX6" fmla="*/ 295249 w 384936"/>
              <a:gd name="connsiteY6" fmla="*/ 267474 h 429387"/>
              <a:gd name="connsiteX7" fmla="*/ 34124 w 384936"/>
              <a:gd name="connsiteY7" fmla="*/ 6350 h 429387"/>
              <a:gd name="connsiteX8" fmla="*/ 6350 w 384936"/>
              <a:gd name="connsiteY8" fmla="*/ 6350 h 429387"/>
              <a:gd name="connsiteX9" fmla="*/ 6350 w 384936"/>
              <a:gd name="connsiteY9" fmla="*/ 423036 h 429387"/>
              <a:gd name="connsiteX10" fmla="*/ 89687 w 384936"/>
              <a:gd name="connsiteY10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84936" h="429387">
                <a:moveTo>
                  <a:pt x="89687" y="423036"/>
                </a:moveTo>
                <a:lnTo>
                  <a:pt x="89687" y="164693"/>
                </a:lnTo>
                <a:lnTo>
                  <a:pt x="348017" y="423036"/>
                </a:lnTo>
                <a:lnTo>
                  <a:pt x="378586" y="423036"/>
                </a:lnTo>
                <a:lnTo>
                  <a:pt x="378586" y="6350"/>
                </a:lnTo>
                <a:lnTo>
                  <a:pt x="295249" y="6350"/>
                </a:lnTo>
                <a:lnTo>
                  <a:pt x="295249" y="267474"/>
                </a:lnTo>
                <a:lnTo>
                  <a:pt x="34124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62285" y="753696"/>
            <a:ext cx="373824" cy="429386"/>
          </a:xfrm>
          <a:custGeom>
            <a:avLst/>
            <a:gdLst>
              <a:gd name="connsiteX0" fmla="*/ 214414 w 373824"/>
              <a:gd name="connsiteY0" fmla="*/ 423036 h 429386"/>
              <a:gd name="connsiteX1" fmla="*/ 367474 w 373824"/>
              <a:gd name="connsiteY1" fmla="*/ 367474 h 429386"/>
              <a:gd name="connsiteX2" fmla="*/ 311911 w 373824"/>
              <a:gd name="connsiteY2" fmla="*/ 306641 h 429386"/>
              <a:gd name="connsiteX3" fmla="*/ 214960 w 373824"/>
              <a:gd name="connsiteY3" fmla="*/ 339699 h 429386"/>
              <a:gd name="connsiteX4" fmla="*/ 124409 w 373824"/>
              <a:gd name="connsiteY4" fmla="*/ 305536 h 429386"/>
              <a:gd name="connsiteX5" fmla="*/ 89687 w 373824"/>
              <a:gd name="connsiteY5" fmla="*/ 213309 h 429386"/>
              <a:gd name="connsiteX6" fmla="*/ 123990 w 373824"/>
              <a:gd name="connsiteY6" fmla="*/ 124409 h 429386"/>
              <a:gd name="connsiteX7" fmla="*/ 214414 w 373824"/>
              <a:gd name="connsiteY7" fmla="*/ 89408 h 429386"/>
              <a:gd name="connsiteX8" fmla="*/ 311911 w 373824"/>
              <a:gd name="connsiteY8" fmla="*/ 122745 h 429386"/>
              <a:gd name="connsiteX9" fmla="*/ 367474 w 373824"/>
              <a:gd name="connsiteY9" fmla="*/ 61912 h 429386"/>
              <a:gd name="connsiteX10" fmla="*/ 214414 w 373824"/>
              <a:gd name="connsiteY10" fmla="*/ 6350 h 429386"/>
              <a:gd name="connsiteX11" fmla="*/ 66357 w 373824"/>
              <a:gd name="connsiteY11" fmla="*/ 66217 h 429386"/>
              <a:gd name="connsiteX12" fmla="*/ 6350 w 373824"/>
              <a:gd name="connsiteY12" fmla="*/ 213855 h 429386"/>
              <a:gd name="connsiteX13" fmla="*/ 66217 w 373824"/>
              <a:gd name="connsiteY13" fmla="*/ 363169 h 429386"/>
              <a:gd name="connsiteX14" fmla="*/ 214414 w 373824"/>
              <a:gd name="connsiteY14" fmla="*/ 423036 h 4293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73824" h="429386">
                <a:moveTo>
                  <a:pt x="214414" y="423036"/>
                </a:moveTo>
                <a:cubicBezTo>
                  <a:pt x="274040" y="423036"/>
                  <a:pt x="325056" y="404520"/>
                  <a:pt x="367474" y="367474"/>
                </a:cubicBezTo>
                <a:lnTo>
                  <a:pt x="311911" y="306641"/>
                </a:lnTo>
                <a:cubicBezTo>
                  <a:pt x="284695" y="328675"/>
                  <a:pt x="252374" y="339699"/>
                  <a:pt x="214960" y="339699"/>
                </a:cubicBezTo>
                <a:cubicBezTo>
                  <a:pt x="177558" y="339699"/>
                  <a:pt x="147370" y="328307"/>
                  <a:pt x="124409" y="305536"/>
                </a:cubicBezTo>
                <a:cubicBezTo>
                  <a:pt x="101447" y="282752"/>
                  <a:pt x="89865" y="252018"/>
                  <a:pt x="89687" y="213309"/>
                </a:cubicBezTo>
                <a:cubicBezTo>
                  <a:pt x="89687" y="177203"/>
                  <a:pt x="101117" y="147574"/>
                  <a:pt x="123990" y="124409"/>
                </a:cubicBezTo>
                <a:cubicBezTo>
                  <a:pt x="146862" y="101269"/>
                  <a:pt x="176999" y="89598"/>
                  <a:pt x="214414" y="89408"/>
                </a:cubicBezTo>
                <a:cubicBezTo>
                  <a:pt x="251078" y="89408"/>
                  <a:pt x="283578" y="100520"/>
                  <a:pt x="311911" y="122745"/>
                </a:cubicBezTo>
                <a:lnTo>
                  <a:pt x="367474" y="61912"/>
                </a:lnTo>
                <a:cubicBezTo>
                  <a:pt x="324878" y="24879"/>
                  <a:pt x="273862" y="6350"/>
                  <a:pt x="214414" y="6350"/>
                </a:cubicBezTo>
                <a:cubicBezTo>
                  <a:pt x="155524" y="6350"/>
                  <a:pt x="106171" y="26314"/>
                  <a:pt x="66357" y="66217"/>
                </a:cubicBezTo>
                <a:cubicBezTo>
                  <a:pt x="26542" y="106133"/>
                  <a:pt x="6527" y="155346"/>
                  <a:pt x="6350" y="213855"/>
                </a:cubicBezTo>
                <a:cubicBezTo>
                  <a:pt x="6350" y="273685"/>
                  <a:pt x="26301" y="323443"/>
                  <a:pt x="66217" y="363169"/>
                </a:cubicBezTo>
                <a:cubicBezTo>
                  <a:pt x="106121" y="402894"/>
                  <a:pt x="155524" y="422846"/>
                  <a:pt x="214414" y="42303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271826" y="753430"/>
            <a:ext cx="373545" cy="429653"/>
          </a:xfrm>
          <a:custGeom>
            <a:avLst/>
            <a:gdLst>
              <a:gd name="connsiteX0" fmla="*/ 89687 w 373545"/>
              <a:gd name="connsiteY0" fmla="*/ 423303 h 429653"/>
              <a:gd name="connsiteX1" fmla="*/ 89687 w 373545"/>
              <a:gd name="connsiteY1" fmla="*/ 251066 h 429653"/>
              <a:gd name="connsiteX2" fmla="*/ 283857 w 373545"/>
              <a:gd name="connsiteY2" fmla="*/ 251066 h 429653"/>
              <a:gd name="connsiteX3" fmla="*/ 283857 w 373545"/>
              <a:gd name="connsiteY3" fmla="*/ 423303 h 429653"/>
              <a:gd name="connsiteX4" fmla="*/ 367195 w 373545"/>
              <a:gd name="connsiteY4" fmla="*/ 423037 h 429653"/>
              <a:gd name="connsiteX5" fmla="*/ 367195 w 373545"/>
              <a:gd name="connsiteY5" fmla="*/ 6350 h 429653"/>
              <a:gd name="connsiteX6" fmla="*/ 283857 w 373545"/>
              <a:gd name="connsiteY6" fmla="*/ 6350 h 429653"/>
              <a:gd name="connsiteX7" fmla="*/ 283857 w 373545"/>
              <a:gd name="connsiteY7" fmla="*/ 173291 h 429653"/>
              <a:gd name="connsiteX8" fmla="*/ 89687 w 373545"/>
              <a:gd name="connsiteY8" fmla="*/ 173291 h 429653"/>
              <a:gd name="connsiteX9" fmla="*/ 89687 w 373545"/>
              <a:gd name="connsiteY9" fmla="*/ 6616 h 429653"/>
              <a:gd name="connsiteX10" fmla="*/ 6350 w 373545"/>
              <a:gd name="connsiteY10" fmla="*/ 6616 h 429653"/>
              <a:gd name="connsiteX11" fmla="*/ 6350 w 373545"/>
              <a:gd name="connsiteY11" fmla="*/ 423303 h 429653"/>
              <a:gd name="connsiteX12" fmla="*/ 89687 w 373545"/>
              <a:gd name="connsiteY12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73545" h="429653">
                <a:moveTo>
                  <a:pt x="89687" y="423303"/>
                </a:moveTo>
                <a:lnTo>
                  <a:pt x="89687" y="251066"/>
                </a:lnTo>
                <a:lnTo>
                  <a:pt x="283857" y="251066"/>
                </a:lnTo>
                <a:lnTo>
                  <a:pt x="283857" y="423303"/>
                </a:lnTo>
                <a:lnTo>
                  <a:pt x="367195" y="423037"/>
                </a:lnTo>
                <a:lnTo>
                  <a:pt x="367195" y="6350"/>
                </a:lnTo>
                <a:lnTo>
                  <a:pt x="283857" y="6350"/>
                </a:lnTo>
                <a:lnTo>
                  <a:pt x="283857" y="173291"/>
                </a:lnTo>
                <a:lnTo>
                  <a:pt x="89687" y="173291"/>
                </a:lnTo>
                <a:lnTo>
                  <a:pt x="89687" y="6616"/>
                </a:lnTo>
                <a:lnTo>
                  <a:pt x="6350" y="6616"/>
                </a:lnTo>
                <a:lnTo>
                  <a:pt x="6350" y="423303"/>
                </a:lnTo>
                <a:lnTo>
                  <a:pt x="89687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704810" y="753696"/>
            <a:ext cx="429654" cy="429387"/>
          </a:xfrm>
          <a:custGeom>
            <a:avLst/>
            <a:gdLst>
              <a:gd name="connsiteX0" fmla="*/ 89687 w 429654"/>
              <a:gd name="connsiteY0" fmla="*/ 423036 h 429387"/>
              <a:gd name="connsiteX1" fmla="*/ 89687 w 429654"/>
              <a:gd name="connsiteY1" fmla="*/ 181368 h 429387"/>
              <a:gd name="connsiteX2" fmla="*/ 214693 w 429654"/>
              <a:gd name="connsiteY2" fmla="*/ 320255 h 429387"/>
              <a:gd name="connsiteX3" fmla="*/ 339699 w 429654"/>
              <a:gd name="connsiteY3" fmla="*/ 181368 h 429387"/>
              <a:gd name="connsiteX4" fmla="*/ 339966 w 429654"/>
              <a:gd name="connsiteY4" fmla="*/ 423036 h 429387"/>
              <a:gd name="connsiteX5" fmla="*/ 423304 w 429654"/>
              <a:gd name="connsiteY5" fmla="*/ 423036 h 429387"/>
              <a:gd name="connsiteX6" fmla="*/ 423304 w 429654"/>
              <a:gd name="connsiteY6" fmla="*/ 6350 h 429387"/>
              <a:gd name="connsiteX7" fmla="*/ 395528 w 429654"/>
              <a:gd name="connsiteY7" fmla="*/ 6350 h 429387"/>
              <a:gd name="connsiteX8" fmla="*/ 214693 w 429654"/>
              <a:gd name="connsiteY8" fmla="*/ 211924 h 429387"/>
              <a:gd name="connsiteX9" fmla="*/ 34125 w 429654"/>
              <a:gd name="connsiteY9" fmla="*/ 6350 h 429387"/>
              <a:gd name="connsiteX10" fmla="*/ 6350 w 429654"/>
              <a:gd name="connsiteY10" fmla="*/ 6350 h 429387"/>
              <a:gd name="connsiteX11" fmla="*/ 6350 w 429654"/>
              <a:gd name="connsiteY11" fmla="*/ 423036 h 429387"/>
              <a:gd name="connsiteX12" fmla="*/ 89687 w 429654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29654" h="429387">
                <a:moveTo>
                  <a:pt x="89687" y="423036"/>
                </a:moveTo>
                <a:lnTo>
                  <a:pt x="89687" y="181368"/>
                </a:lnTo>
                <a:lnTo>
                  <a:pt x="214693" y="320255"/>
                </a:lnTo>
                <a:lnTo>
                  <a:pt x="339699" y="181368"/>
                </a:lnTo>
                <a:lnTo>
                  <a:pt x="339966" y="423036"/>
                </a:lnTo>
                <a:lnTo>
                  <a:pt x="423304" y="423036"/>
                </a:lnTo>
                <a:lnTo>
                  <a:pt x="423304" y="6350"/>
                </a:lnTo>
                <a:lnTo>
                  <a:pt x="395528" y="6350"/>
                </a:lnTo>
                <a:lnTo>
                  <a:pt x="214693" y="211924"/>
                </a:lnTo>
                <a:lnTo>
                  <a:pt x="34125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154990" y="753696"/>
            <a:ext cx="429107" cy="429387"/>
          </a:xfrm>
          <a:custGeom>
            <a:avLst/>
            <a:gdLst>
              <a:gd name="connsiteX0" fmla="*/ 95250 w 429107"/>
              <a:gd name="connsiteY0" fmla="*/ 423036 h 429387"/>
              <a:gd name="connsiteX1" fmla="*/ 120243 w 429107"/>
              <a:gd name="connsiteY1" fmla="*/ 359155 h 429387"/>
              <a:gd name="connsiteX2" fmla="*/ 309143 w 429107"/>
              <a:gd name="connsiteY2" fmla="*/ 359155 h 429387"/>
              <a:gd name="connsiteX3" fmla="*/ 334149 w 429107"/>
              <a:gd name="connsiteY3" fmla="*/ 423036 h 429387"/>
              <a:gd name="connsiteX4" fmla="*/ 422757 w 429107"/>
              <a:gd name="connsiteY4" fmla="*/ 422770 h 429387"/>
              <a:gd name="connsiteX5" fmla="*/ 256362 w 429107"/>
              <a:gd name="connsiteY5" fmla="*/ 6350 h 429387"/>
              <a:gd name="connsiteX6" fmla="*/ 173025 w 429107"/>
              <a:gd name="connsiteY6" fmla="*/ 6350 h 429387"/>
              <a:gd name="connsiteX7" fmla="*/ 6350 w 429107"/>
              <a:gd name="connsiteY7" fmla="*/ 423036 h 429387"/>
              <a:gd name="connsiteX8" fmla="*/ 95250 w 429107"/>
              <a:gd name="connsiteY8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9107" h="429387">
                <a:moveTo>
                  <a:pt x="95250" y="423036"/>
                </a:moveTo>
                <a:lnTo>
                  <a:pt x="120243" y="359155"/>
                </a:lnTo>
                <a:lnTo>
                  <a:pt x="309143" y="359155"/>
                </a:lnTo>
                <a:lnTo>
                  <a:pt x="334149" y="423036"/>
                </a:lnTo>
                <a:lnTo>
                  <a:pt x="422757" y="422770"/>
                </a:lnTo>
                <a:lnTo>
                  <a:pt x="256362" y="6350"/>
                </a:lnTo>
                <a:lnTo>
                  <a:pt x="173025" y="6350"/>
                </a:lnTo>
                <a:lnTo>
                  <a:pt x="6350" y="423036"/>
                </a:lnTo>
                <a:lnTo>
                  <a:pt x="952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5302222" y="864809"/>
            <a:ext cx="137705" cy="171043"/>
          </a:xfrm>
          <a:custGeom>
            <a:avLst/>
            <a:gdLst>
              <a:gd name="connsiteX0" fmla="*/ 131355 w 137705"/>
              <a:gd name="connsiteY0" fmla="*/ 164693 h 171043"/>
              <a:gd name="connsiteX1" fmla="*/ 6350 w 137705"/>
              <a:gd name="connsiteY1" fmla="*/ 164693 h 171043"/>
              <a:gd name="connsiteX2" fmla="*/ 69684 w 137705"/>
              <a:gd name="connsiteY2" fmla="*/ 6350 h 171043"/>
              <a:gd name="connsiteX3" fmla="*/ 131355 w 137705"/>
              <a:gd name="connsiteY3" fmla="*/ 164693 h 1710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7705" h="171043">
                <a:moveTo>
                  <a:pt x="131355" y="164693"/>
                </a:moveTo>
                <a:lnTo>
                  <a:pt x="6350" y="164693"/>
                </a:lnTo>
                <a:lnTo>
                  <a:pt x="69684" y="6350"/>
                </a:lnTo>
                <a:lnTo>
                  <a:pt x="131355" y="16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688515" y="831763"/>
            <a:ext cx="181038" cy="101320"/>
          </a:xfrm>
          <a:custGeom>
            <a:avLst/>
            <a:gdLst>
              <a:gd name="connsiteX0" fmla="*/ 6350 w 181038"/>
              <a:gd name="connsiteY0" fmla="*/ 6350 h 101320"/>
              <a:gd name="connsiteX1" fmla="*/ 123850 w 181038"/>
              <a:gd name="connsiteY1" fmla="*/ 6350 h 101320"/>
              <a:gd name="connsiteX2" fmla="*/ 174688 w 181038"/>
              <a:gd name="connsiteY2" fmla="*/ 49123 h 101320"/>
              <a:gd name="connsiteX3" fmla="*/ 123024 w 181038"/>
              <a:gd name="connsiteY3" fmla="*/ 94970 h 101320"/>
              <a:gd name="connsiteX4" fmla="*/ 6350 w 181038"/>
              <a:gd name="connsiteY4" fmla="*/ 94970 h 101320"/>
              <a:gd name="connsiteX5" fmla="*/ 6350 w 181038"/>
              <a:gd name="connsiteY5" fmla="*/ 6350 h 101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101320">
                <a:moveTo>
                  <a:pt x="6350" y="6350"/>
                </a:moveTo>
                <a:lnTo>
                  <a:pt x="123850" y="6350"/>
                </a:lnTo>
                <a:cubicBezTo>
                  <a:pt x="156806" y="7467"/>
                  <a:pt x="173761" y="21729"/>
                  <a:pt x="174688" y="49123"/>
                </a:cubicBezTo>
                <a:cubicBezTo>
                  <a:pt x="173761" y="79120"/>
                  <a:pt x="156540" y="94411"/>
                  <a:pt x="123024" y="94970"/>
                </a:cubicBezTo>
                <a:lnTo>
                  <a:pt x="6350" y="9497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605178" y="753709"/>
            <a:ext cx="367436" cy="429374"/>
          </a:xfrm>
          <a:custGeom>
            <a:avLst/>
            <a:gdLst>
              <a:gd name="connsiteX0" fmla="*/ 333857 w 367436"/>
              <a:gd name="connsiteY0" fmla="*/ 126352 h 429374"/>
              <a:gd name="connsiteX1" fmla="*/ 188023 w 367436"/>
              <a:gd name="connsiteY1" fmla="*/ 6350 h 429374"/>
              <a:gd name="connsiteX2" fmla="*/ 6350 w 367436"/>
              <a:gd name="connsiteY2" fmla="*/ 6350 h 429374"/>
              <a:gd name="connsiteX3" fmla="*/ 6350 w 367436"/>
              <a:gd name="connsiteY3" fmla="*/ 423024 h 429374"/>
              <a:gd name="connsiteX4" fmla="*/ 89687 w 367436"/>
              <a:gd name="connsiteY4" fmla="*/ 423024 h 429374"/>
              <a:gd name="connsiteX5" fmla="*/ 89687 w 367436"/>
              <a:gd name="connsiteY5" fmla="*/ 250799 h 429374"/>
              <a:gd name="connsiteX6" fmla="*/ 165798 w 367436"/>
              <a:gd name="connsiteY6" fmla="*/ 250799 h 429374"/>
              <a:gd name="connsiteX7" fmla="*/ 265519 w 367436"/>
              <a:gd name="connsiteY7" fmla="*/ 423024 h 429374"/>
              <a:gd name="connsiteX8" fmla="*/ 361086 w 367436"/>
              <a:gd name="connsiteY8" fmla="*/ 423024 h 429374"/>
              <a:gd name="connsiteX9" fmla="*/ 257187 w 367436"/>
              <a:gd name="connsiteY9" fmla="*/ 241350 h 429374"/>
              <a:gd name="connsiteX10" fmla="*/ 333857 w 367436"/>
              <a:gd name="connsiteY10" fmla="*/ 12635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67436" h="429374">
                <a:moveTo>
                  <a:pt x="333857" y="126352"/>
                </a:moveTo>
                <a:cubicBezTo>
                  <a:pt x="333857" y="46355"/>
                  <a:pt x="285241" y="6350"/>
                  <a:pt x="188023" y="6350"/>
                </a:cubicBezTo>
                <a:lnTo>
                  <a:pt x="6350" y="6350"/>
                </a:lnTo>
                <a:lnTo>
                  <a:pt x="6350" y="423024"/>
                </a:lnTo>
                <a:lnTo>
                  <a:pt x="89687" y="423024"/>
                </a:lnTo>
                <a:lnTo>
                  <a:pt x="89687" y="250799"/>
                </a:lnTo>
                <a:lnTo>
                  <a:pt x="165798" y="250799"/>
                </a:lnTo>
                <a:lnTo>
                  <a:pt x="265519" y="423024"/>
                </a:lnTo>
                <a:lnTo>
                  <a:pt x="361086" y="423024"/>
                </a:lnTo>
                <a:lnTo>
                  <a:pt x="257187" y="241350"/>
                </a:lnTo>
                <a:cubicBezTo>
                  <a:pt x="308305" y="224878"/>
                  <a:pt x="333857" y="186537"/>
                  <a:pt x="333857" y="12635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990195" y="753696"/>
            <a:ext cx="362711" cy="429387"/>
          </a:xfrm>
          <a:custGeom>
            <a:avLst/>
            <a:gdLst>
              <a:gd name="connsiteX0" fmla="*/ 6350 w 362711"/>
              <a:gd name="connsiteY0" fmla="*/ 423036 h 429387"/>
              <a:gd name="connsiteX1" fmla="*/ 89687 w 362711"/>
              <a:gd name="connsiteY1" fmla="*/ 423036 h 429387"/>
              <a:gd name="connsiteX2" fmla="*/ 89687 w 362711"/>
              <a:gd name="connsiteY2" fmla="*/ 243027 h 429387"/>
              <a:gd name="connsiteX3" fmla="*/ 248018 w 362711"/>
              <a:gd name="connsiteY3" fmla="*/ 423036 h 429387"/>
              <a:gd name="connsiteX4" fmla="*/ 356361 w 362711"/>
              <a:gd name="connsiteY4" fmla="*/ 423036 h 429387"/>
              <a:gd name="connsiteX5" fmla="*/ 159130 w 362711"/>
              <a:gd name="connsiteY5" fmla="*/ 200812 h 429387"/>
              <a:gd name="connsiteX6" fmla="*/ 322198 w 362711"/>
              <a:gd name="connsiteY6" fmla="*/ 6350 h 429387"/>
              <a:gd name="connsiteX7" fmla="*/ 228587 w 362711"/>
              <a:gd name="connsiteY7" fmla="*/ 6350 h 429387"/>
              <a:gd name="connsiteX8" fmla="*/ 89687 w 362711"/>
              <a:gd name="connsiteY8" fmla="*/ 173024 h 429387"/>
              <a:gd name="connsiteX9" fmla="*/ 89687 w 362711"/>
              <a:gd name="connsiteY9" fmla="*/ 6350 h 429387"/>
              <a:gd name="connsiteX10" fmla="*/ 6350 w 362711"/>
              <a:gd name="connsiteY10" fmla="*/ 6350 h 429387"/>
              <a:gd name="connsiteX11" fmla="*/ 6350 w 362711"/>
              <a:gd name="connsiteY11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362711" h="429387">
                <a:moveTo>
                  <a:pt x="6350" y="423036"/>
                </a:moveTo>
                <a:lnTo>
                  <a:pt x="89687" y="423036"/>
                </a:lnTo>
                <a:lnTo>
                  <a:pt x="89687" y="243027"/>
                </a:lnTo>
                <a:lnTo>
                  <a:pt x="248018" y="423036"/>
                </a:lnTo>
                <a:lnTo>
                  <a:pt x="356361" y="423036"/>
                </a:lnTo>
                <a:lnTo>
                  <a:pt x="159130" y="200812"/>
                </a:lnTo>
                <a:lnTo>
                  <a:pt x="322198" y="6350"/>
                </a:lnTo>
                <a:lnTo>
                  <a:pt x="228587" y="6350"/>
                </a:lnTo>
                <a:lnTo>
                  <a:pt x="89687" y="173024"/>
                </a:lnTo>
                <a:lnTo>
                  <a:pt x="89687" y="6350"/>
                </a:lnTo>
                <a:lnTo>
                  <a:pt x="6350" y="6350"/>
                </a:lnTo>
                <a:lnTo>
                  <a:pt x="63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562178" y="753427"/>
            <a:ext cx="95758" cy="429653"/>
          </a:xfrm>
          <a:custGeom>
            <a:avLst/>
            <a:gdLst>
              <a:gd name="connsiteX0" fmla="*/ 6350 w 95758"/>
              <a:gd name="connsiteY0" fmla="*/ 423303 h 429653"/>
              <a:gd name="connsiteX1" fmla="*/ 89408 w 95758"/>
              <a:gd name="connsiteY1" fmla="*/ 423303 h 429653"/>
              <a:gd name="connsiteX2" fmla="*/ 89408 w 95758"/>
              <a:gd name="connsiteY2" fmla="*/ 6350 h 429653"/>
              <a:gd name="connsiteX3" fmla="*/ 6350 w 95758"/>
              <a:gd name="connsiteY3" fmla="*/ 6350 h 429653"/>
              <a:gd name="connsiteX4" fmla="*/ 6350 w 95758"/>
              <a:gd name="connsiteY4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5758" h="429653">
                <a:moveTo>
                  <a:pt x="6350" y="423303"/>
                </a:moveTo>
                <a:lnTo>
                  <a:pt x="89408" y="423303"/>
                </a:lnTo>
                <a:lnTo>
                  <a:pt x="89408" y="6350"/>
                </a:lnTo>
                <a:lnTo>
                  <a:pt x="6350" y="6350"/>
                </a:lnTo>
                <a:lnTo>
                  <a:pt x="6350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684869" y="753703"/>
            <a:ext cx="329375" cy="429387"/>
          </a:xfrm>
          <a:custGeom>
            <a:avLst/>
            <a:gdLst>
              <a:gd name="connsiteX0" fmla="*/ 167741 w 329375"/>
              <a:gd name="connsiteY0" fmla="*/ 6350 h 429387"/>
              <a:gd name="connsiteX1" fmla="*/ 70370 w 329375"/>
              <a:gd name="connsiteY1" fmla="*/ 39827 h 429387"/>
              <a:gd name="connsiteX2" fmla="*/ 23012 w 329375"/>
              <a:gd name="connsiteY2" fmla="*/ 128574 h 429387"/>
              <a:gd name="connsiteX3" fmla="*/ 64681 w 329375"/>
              <a:gd name="connsiteY3" fmla="*/ 214693 h 429387"/>
              <a:gd name="connsiteX4" fmla="*/ 156350 w 329375"/>
              <a:gd name="connsiteY4" fmla="*/ 245249 h 429387"/>
              <a:gd name="connsiteX5" fmla="*/ 225666 w 329375"/>
              <a:gd name="connsiteY5" fmla="*/ 274408 h 429387"/>
              <a:gd name="connsiteX6" fmla="*/ 225666 w 329375"/>
              <a:gd name="connsiteY6" fmla="*/ 321640 h 429387"/>
              <a:gd name="connsiteX7" fmla="*/ 156350 w 329375"/>
              <a:gd name="connsiteY7" fmla="*/ 345262 h 429387"/>
              <a:gd name="connsiteX8" fmla="*/ 61912 w 329375"/>
              <a:gd name="connsiteY8" fmla="*/ 306362 h 429387"/>
              <a:gd name="connsiteX9" fmla="*/ 6350 w 329375"/>
              <a:gd name="connsiteY9" fmla="*/ 361911 h 429387"/>
              <a:gd name="connsiteX10" fmla="*/ 73025 w 329375"/>
              <a:gd name="connsiteY10" fmla="*/ 406361 h 429387"/>
              <a:gd name="connsiteX11" fmla="*/ 169964 w 329375"/>
              <a:gd name="connsiteY11" fmla="*/ 423037 h 429387"/>
              <a:gd name="connsiteX12" fmla="*/ 277050 w 329375"/>
              <a:gd name="connsiteY12" fmla="*/ 386918 h 429387"/>
              <a:gd name="connsiteX13" fmla="*/ 323024 w 329375"/>
              <a:gd name="connsiteY13" fmla="*/ 300812 h 429387"/>
              <a:gd name="connsiteX14" fmla="*/ 279972 w 329375"/>
              <a:gd name="connsiteY14" fmla="*/ 207746 h 429387"/>
              <a:gd name="connsiteX15" fmla="*/ 184137 w 329375"/>
              <a:gd name="connsiteY15" fmla="*/ 173024 h 429387"/>
              <a:gd name="connsiteX16" fmla="*/ 120243 w 329375"/>
              <a:gd name="connsiteY16" fmla="*/ 148018 h 429387"/>
              <a:gd name="connsiteX17" fmla="*/ 120243 w 329375"/>
              <a:gd name="connsiteY17" fmla="*/ 107746 h 429387"/>
              <a:gd name="connsiteX18" fmla="*/ 184137 w 329375"/>
              <a:gd name="connsiteY18" fmla="*/ 84137 h 429387"/>
              <a:gd name="connsiteX19" fmla="*/ 261912 w 329375"/>
              <a:gd name="connsiteY19" fmla="*/ 117462 h 429387"/>
              <a:gd name="connsiteX20" fmla="*/ 317475 w 329375"/>
              <a:gd name="connsiteY20" fmla="*/ 61912 h 429387"/>
              <a:gd name="connsiteX21" fmla="*/ 257747 w 329375"/>
              <a:gd name="connsiteY21" fmla="*/ 20243 h 429387"/>
              <a:gd name="connsiteX22" fmla="*/ 167741 w 329375"/>
              <a:gd name="connsiteY22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329375" h="429387">
                <a:moveTo>
                  <a:pt x="167741" y="6350"/>
                </a:moveTo>
                <a:cubicBezTo>
                  <a:pt x="134404" y="6350"/>
                  <a:pt x="101955" y="17513"/>
                  <a:pt x="70370" y="39827"/>
                </a:cubicBezTo>
                <a:cubicBezTo>
                  <a:pt x="38799" y="62153"/>
                  <a:pt x="23012" y="91732"/>
                  <a:pt x="23012" y="128574"/>
                </a:cubicBezTo>
                <a:cubicBezTo>
                  <a:pt x="23012" y="169316"/>
                  <a:pt x="36906" y="198031"/>
                  <a:pt x="64681" y="214693"/>
                </a:cubicBezTo>
                <a:cubicBezTo>
                  <a:pt x="92456" y="231368"/>
                  <a:pt x="123025" y="241554"/>
                  <a:pt x="156350" y="245249"/>
                </a:cubicBezTo>
                <a:cubicBezTo>
                  <a:pt x="193395" y="248958"/>
                  <a:pt x="216496" y="258673"/>
                  <a:pt x="225666" y="274408"/>
                </a:cubicBezTo>
                <a:cubicBezTo>
                  <a:pt x="234823" y="290169"/>
                  <a:pt x="234823" y="305904"/>
                  <a:pt x="225666" y="321640"/>
                </a:cubicBezTo>
                <a:cubicBezTo>
                  <a:pt x="216496" y="337375"/>
                  <a:pt x="193395" y="345262"/>
                  <a:pt x="156350" y="345262"/>
                </a:cubicBezTo>
                <a:cubicBezTo>
                  <a:pt x="111912" y="341553"/>
                  <a:pt x="80429" y="328587"/>
                  <a:pt x="61912" y="306362"/>
                </a:cubicBezTo>
                <a:lnTo>
                  <a:pt x="6350" y="361911"/>
                </a:lnTo>
                <a:cubicBezTo>
                  <a:pt x="24866" y="380441"/>
                  <a:pt x="47091" y="395249"/>
                  <a:pt x="73025" y="406361"/>
                </a:cubicBezTo>
                <a:cubicBezTo>
                  <a:pt x="98945" y="417474"/>
                  <a:pt x="131254" y="423037"/>
                  <a:pt x="169964" y="423037"/>
                </a:cubicBezTo>
                <a:cubicBezTo>
                  <a:pt x="210705" y="423037"/>
                  <a:pt x="246392" y="410997"/>
                  <a:pt x="277050" y="386918"/>
                </a:cubicBezTo>
                <a:cubicBezTo>
                  <a:pt x="307695" y="362839"/>
                  <a:pt x="323024" y="334149"/>
                  <a:pt x="323024" y="300812"/>
                </a:cubicBezTo>
                <a:cubicBezTo>
                  <a:pt x="323024" y="258216"/>
                  <a:pt x="308674" y="227203"/>
                  <a:pt x="279972" y="207746"/>
                </a:cubicBezTo>
                <a:cubicBezTo>
                  <a:pt x="251256" y="188302"/>
                  <a:pt x="219316" y="176733"/>
                  <a:pt x="184137" y="173024"/>
                </a:cubicBezTo>
                <a:cubicBezTo>
                  <a:pt x="150800" y="167474"/>
                  <a:pt x="129502" y="159131"/>
                  <a:pt x="120243" y="148018"/>
                </a:cubicBezTo>
                <a:cubicBezTo>
                  <a:pt x="110973" y="136906"/>
                  <a:pt x="110973" y="123494"/>
                  <a:pt x="120243" y="107746"/>
                </a:cubicBezTo>
                <a:cubicBezTo>
                  <a:pt x="129502" y="92011"/>
                  <a:pt x="150800" y="84137"/>
                  <a:pt x="184137" y="84137"/>
                </a:cubicBezTo>
                <a:cubicBezTo>
                  <a:pt x="217475" y="84137"/>
                  <a:pt x="243395" y="95250"/>
                  <a:pt x="261912" y="117462"/>
                </a:cubicBezTo>
                <a:lnTo>
                  <a:pt x="317475" y="61912"/>
                </a:lnTo>
                <a:cubicBezTo>
                  <a:pt x="298945" y="43395"/>
                  <a:pt x="279044" y="29502"/>
                  <a:pt x="257747" y="20243"/>
                </a:cubicBezTo>
                <a:cubicBezTo>
                  <a:pt x="236449" y="10985"/>
                  <a:pt x="206438" y="6350"/>
                  <a:pt x="1677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7247681" y="753696"/>
            <a:ext cx="429653" cy="429387"/>
          </a:xfrm>
          <a:custGeom>
            <a:avLst/>
            <a:gdLst>
              <a:gd name="connsiteX0" fmla="*/ 89687 w 429653"/>
              <a:gd name="connsiteY0" fmla="*/ 423036 h 429387"/>
              <a:gd name="connsiteX1" fmla="*/ 89687 w 429653"/>
              <a:gd name="connsiteY1" fmla="*/ 181368 h 429387"/>
              <a:gd name="connsiteX2" fmla="*/ 214693 w 429653"/>
              <a:gd name="connsiteY2" fmla="*/ 320255 h 429387"/>
              <a:gd name="connsiteX3" fmla="*/ 339699 w 429653"/>
              <a:gd name="connsiteY3" fmla="*/ 181368 h 429387"/>
              <a:gd name="connsiteX4" fmla="*/ 339966 w 429653"/>
              <a:gd name="connsiteY4" fmla="*/ 423036 h 429387"/>
              <a:gd name="connsiteX5" fmla="*/ 423303 w 429653"/>
              <a:gd name="connsiteY5" fmla="*/ 423036 h 429387"/>
              <a:gd name="connsiteX6" fmla="*/ 423303 w 429653"/>
              <a:gd name="connsiteY6" fmla="*/ 6350 h 429387"/>
              <a:gd name="connsiteX7" fmla="*/ 395528 w 429653"/>
              <a:gd name="connsiteY7" fmla="*/ 6350 h 429387"/>
              <a:gd name="connsiteX8" fmla="*/ 214693 w 429653"/>
              <a:gd name="connsiteY8" fmla="*/ 211924 h 429387"/>
              <a:gd name="connsiteX9" fmla="*/ 34125 w 429653"/>
              <a:gd name="connsiteY9" fmla="*/ 6350 h 429387"/>
              <a:gd name="connsiteX10" fmla="*/ 6350 w 429653"/>
              <a:gd name="connsiteY10" fmla="*/ 6350 h 429387"/>
              <a:gd name="connsiteX11" fmla="*/ 6350 w 429653"/>
              <a:gd name="connsiteY11" fmla="*/ 423036 h 429387"/>
              <a:gd name="connsiteX12" fmla="*/ 89687 w 429653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29653" h="429387">
                <a:moveTo>
                  <a:pt x="89687" y="423036"/>
                </a:moveTo>
                <a:lnTo>
                  <a:pt x="89687" y="181368"/>
                </a:lnTo>
                <a:lnTo>
                  <a:pt x="214693" y="320255"/>
                </a:lnTo>
                <a:lnTo>
                  <a:pt x="339699" y="181368"/>
                </a:lnTo>
                <a:lnTo>
                  <a:pt x="339966" y="423036"/>
                </a:lnTo>
                <a:lnTo>
                  <a:pt x="423303" y="423036"/>
                </a:lnTo>
                <a:lnTo>
                  <a:pt x="423303" y="6350"/>
                </a:lnTo>
                <a:lnTo>
                  <a:pt x="395528" y="6350"/>
                </a:lnTo>
                <a:lnTo>
                  <a:pt x="214693" y="211924"/>
                </a:lnTo>
                <a:lnTo>
                  <a:pt x="34125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7732763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7 w 318808"/>
              <a:gd name="connsiteY8" fmla="*/ 84137 h 429387"/>
              <a:gd name="connsiteX9" fmla="*/ 312457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7" y="84137"/>
                </a:lnTo>
                <a:lnTo>
                  <a:pt x="312457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8072431" y="753696"/>
            <a:ext cx="429107" cy="429387"/>
          </a:xfrm>
          <a:custGeom>
            <a:avLst/>
            <a:gdLst>
              <a:gd name="connsiteX0" fmla="*/ 95250 w 429107"/>
              <a:gd name="connsiteY0" fmla="*/ 423036 h 429387"/>
              <a:gd name="connsiteX1" fmla="*/ 120243 w 429107"/>
              <a:gd name="connsiteY1" fmla="*/ 359155 h 429387"/>
              <a:gd name="connsiteX2" fmla="*/ 309143 w 429107"/>
              <a:gd name="connsiteY2" fmla="*/ 359155 h 429387"/>
              <a:gd name="connsiteX3" fmla="*/ 334149 w 429107"/>
              <a:gd name="connsiteY3" fmla="*/ 423036 h 429387"/>
              <a:gd name="connsiteX4" fmla="*/ 422757 w 429107"/>
              <a:gd name="connsiteY4" fmla="*/ 422770 h 429387"/>
              <a:gd name="connsiteX5" fmla="*/ 256361 w 429107"/>
              <a:gd name="connsiteY5" fmla="*/ 6350 h 429387"/>
              <a:gd name="connsiteX6" fmla="*/ 173024 w 429107"/>
              <a:gd name="connsiteY6" fmla="*/ 6350 h 429387"/>
              <a:gd name="connsiteX7" fmla="*/ 6350 w 429107"/>
              <a:gd name="connsiteY7" fmla="*/ 423036 h 429387"/>
              <a:gd name="connsiteX8" fmla="*/ 95250 w 429107"/>
              <a:gd name="connsiteY8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9107" h="429387">
                <a:moveTo>
                  <a:pt x="95250" y="423036"/>
                </a:moveTo>
                <a:lnTo>
                  <a:pt x="120243" y="359155"/>
                </a:lnTo>
                <a:lnTo>
                  <a:pt x="309143" y="359155"/>
                </a:lnTo>
                <a:lnTo>
                  <a:pt x="334149" y="423036"/>
                </a:lnTo>
                <a:lnTo>
                  <a:pt x="422757" y="422770"/>
                </a:lnTo>
                <a:lnTo>
                  <a:pt x="256361" y="6350"/>
                </a:lnTo>
                <a:lnTo>
                  <a:pt x="173024" y="6350"/>
                </a:lnTo>
                <a:lnTo>
                  <a:pt x="6350" y="423036"/>
                </a:lnTo>
                <a:lnTo>
                  <a:pt x="952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219662" y="864809"/>
            <a:ext cx="137706" cy="171043"/>
          </a:xfrm>
          <a:custGeom>
            <a:avLst/>
            <a:gdLst>
              <a:gd name="connsiteX0" fmla="*/ 131355 w 137706"/>
              <a:gd name="connsiteY0" fmla="*/ 164693 h 171043"/>
              <a:gd name="connsiteX1" fmla="*/ 6350 w 137706"/>
              <a:gd name="connsiteY1" fmla="*/ 164693 h 171043"/>
              <a:gd name="connsiteX2" fmla="*/ 69684 w 137706"/>
              <a:gd name="connsiteY2" fmla="*/ 6350 h 171043"/>
              <a:gd name="connsiteX3" fmla="*/ 131355 w 137706"/>
              <a:gd name="connsiteY3" fmla="*/ 164693 h 1710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7706" h="171043">
                <a:moveTo>
                  <a:pt x="131355" y="164693"/>
                </a:moveTo>
                <a:lnTo>
                  <a:pt x="6350" y="164693"/>
                </a:lnTo>
                <a:lnTo>
                  <a:pt x="69684" y="6350"/>
                </a:lnTo>
                <a:lnTo>
                  <a:pt x="131355" y="16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8499797" y="753703"/>
            <a:ext cx="329374" cy="429387"/>
          </a:xfrm>
          <a:custGeom>
            <a:avLst/>
            <a:gdLst>
              <a:gd name="connsiteX0" fmla="*/ 167741 w 329374"/>
              <a:gd name="connsiteY0" fmla="*/ 6350 h 429387"/>
              <a:gd name="connsiteX1" fmla="*/ 70370 w 329374"/>
              <a:gd name="connsiteY1" fmla="*/ 39827 h 429387"/>
              <a:gd name="connsiteX2" fmla="*/ 23012 w 329374"/>
              <a:gd name="connsiteY2" fmla="*/ 128574 h 429387"/>
              <a:gd name="connsiteX3" fmla="*/ 64681 w 329374"/>
              <a:gd name="connsiteY3" fmla="*/ 214693 h 429387"/>
              <a:gd name="connsiteX4" fmla="*/ 156350 w 329374"/>
              <a:gd name="connsiteY4" fmla="*/ 245249 h 429387"/>
              <a:gd name="connsiteX5" fmla="*/ 225666 w 329374"/>
              <a:gd name="connsiteY5" fmla="*/ 274408 h 429387"/>
              <a:gd name="connsiteX6" fmla="*/ 225666 w 329374"/>
              <a:gd name="connsiteY6" fmla="*/ 321640 h 429387"/>
              <a:gd name="connsiteX7" fmla="*/ 156350 w 329374"/>
              <a:gd name="connsiteY7" fmla="*/ 345262 h 429387"/>
              <a:gd name="connsiteX8" fmla="*/ 61912 w 329374"/>
              <a:gd name="connsiteY8" fmla="*/ 306362 h 429387"/>
              <a:gd name="connsiteX9" fmla="*/ 6350 w 329374"/>
              <a:gd name="connsiteY9" fmla="*/ 361911 h 429387"/>
              <a:gd name="connsiteX10" fmla="*/ 73025 w 329374"/>
              <a:gd name="connsiteY10" fmla="*/ 406361 h 429387"/>
              <a:gd name="connsiteX11" fmla="*/ 169964 w 329374"/>
              <a:gd name="connsiteY11" fmla="*/ 423037 h 429387"/>
              <a:gd name="connsiteX12" fmla="*/ 277050 w 329374"/>
              <a:gd name="connsiteY12" fmla="*/ 386918 h 429387"/>
              <a:gd name="connsiteX13" fmla="*/ 323024 w 329374"/>
              <a:gd name="connsiteY13" fmla="*/ 300812 h 429387"/>
              <a:gd name="connsiteX14" fmla="*/ 279971 w 329374"/>
              <a:gd name="connsiteY14" fmla="*/ 207746 h 429387"/>
              <a:gd name="connsiteX15" fmla="*/ 184137 w 329374"/>
              <a:gd name="connsiteY15" fmla="*/ 173024 h 429387"/>
              <a:gd name="connsiteX16" fmla="*/ 120243 w 329374"/>
              <a:gd name="connsiteY16" fmla="*/ 148018 h 429387"/>
              <a:gd name="connsiteX17" fmla="*/ 120243 w 329374"/>
              <a:gd name="connsiteY17" fmla="*/ 107746 h 429387"/>
              <a:gd name="connsiteX18" fmla="*/ 184137 w 329374"/>
              <a:gd name="connsiteY18" fmla="*/ 84137 h 429387"/>
              <a:gd name="connsiteX19" fmla="*/ 261911 w 329374"/>
              <a:gd name="connsiteY19" fmla="*/ 117462 h 429387"/>
              <a:gd name="connsiteX20" fmla="*/ 317474 w 329374"/>
              <a:gd name="connsiteY20" fmla="*/ 61912 h 429387"/>
              <a:gd name="connsiteX21" fmla="*/ 257746 w 329374"/>
              <a:gd name="connsiteY21" fmla="*/ 20243 h 429387"/>
              <a:gd name="connsiteX22" fmla="*/ 167741 w 329374"/>
              <a:gd name="connsiteY22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329374" h="429387">
                <a:moveTo>
                  <a:pt x="167741" y="6350"/>
                </a:moveTo>
                <a:cubicBezTo>
                  <a:pt x="134404" y="6350"/>
                  <a:pt x="101955" y="17513"/>
                  <a:pt x="70370" y="39827"/>
                </a:cubicBezTo>
                <a:cubicBezTo>
                  <a:pt x="38798" y="62153"/>
                  <a:pt x="23012" y="91732"/>
                  <a:pt x="23012" y="128574"/>
                </a:cubicBezTo>
                <a:cubicBezTo>
                  <a:pt x="23012" y="169316"/>
                  <a:pt x="36906" y="198031"/>
                  <a:pt x="64681" y="214693"/>
                </a:cubicBezTo>
                <a:cubicBezTo>
                  <a:pt x="92456" y="231368"/>
                  <a:pt x="123025" y="241554"/>
                  <a:pt x="156350" y="245249"/>
                </a:cubicBezTo>
                <a:cubicBezTo>
                  <a:pt x="193395" y="248958"/>
                  <a:pt x="216496" y="258673"/>
                  <a:pt x="225666" y="274408"/>
                </a:cubicBezTo>
                <a:cubicBezTo>
                  <a:pt x="234822" y="290169"/>
                  <a:pt x="234822" y="305904"/>
                  <a:pt x="225666" y="321640"/>
                </a:cubicBezTo>
                <a:cubicBezTo>
                  <a:pt x="216496" y="337375"/>
                  <a:pt x="193395" y="345262"/>
                  <a:pt x="156350" y="345262"/>
                </a:cubicBezTo>
                <a:cubicBezTo>
                  <a:pt x="111912" y="341553"/>
                  <a:pt x="80429" y="328587"/>
                  <a:pt x="61912" y="306362"/>
                </a:cubicBezTo>
                <a:lnTo>
                  <a:pt x="6350" y="361911"/>
                </a:lnTo>
                <a:cubicBezTo>
                  <a:pt x="24866" y="380441"/>
                  <a:pt x="47091" y="395249"/>
                  <a:pt x="73025" y="406361"/>
                </a:cubicBezTo>
                <a:cubicBezTo>
                  <a:pt x="98945" y="417474"/>
                  <a:pt x="131254" y="423037"/>
                  <a:pt x="169964" y="423037"/>
                </a:cubicBezTo>
                <a:cubicBezTo>
                  <a:pt x="210705" y="423037"/>
                  <a:pt x="246392" y="410997"/>
                  <a:pt x="277050" y="386918"/>
                </a:cubicBezTo>
                <a:cubicBezTo>
                  <a:pt x="307695" y="362839"/>
                  <a:pt x="323024" y="334149"/>
                  <a:pt x="323024" y="300812"/>
                </a:cubicBezTo>
                <a:cubicBezTo>
                  <a:pt x="323024" y="258216"/>
                  <a:pt x="308673" y="227203"/>
                  <a:pt x="279971" y="207746"/>
                </a:cubicBezTo>
                <a:cubicBezTo>
                  <a:pt x="251256" y="188302"/>
                  <a:pt x="219316" y="176733"/>
                  <a:pt x="184137" y="173024"/>
                </a:cubicBezTo>
                <a:cubicBezTo>
                  <a:pt x="150800" y="167474"/>
                  <a:pt x="129502" y="159131"/>
                  <a:pt x="120243" y="148018"/>
                </a:cubicBezTo>
                <a:cubicBezTo>
                  <a:pt x="110973" y="136906"/>
                  <a:pt x="110973" y="123494"/>
                  <a:pt x="120243" y="107746"/>
                </a:cubicBezTo>
                <a:cubicBezTo>
                  <a:pt x="129502" y="92011"/>
                  <a:pt x="150800" y="84137"/>
                  <a:pt x="184137" y="84137"/>
                </a:cubicBezTo>
                <a:cubicBezTo>
                  <a:pt x="217475" y="84137"/>
                  <a:pt x="243395" y="95250"/>
                  <a:pt x="261911" y="117462"/>
                </a:cubicBezTo>
                <a:lnTo>
                  <a:pt x="317474" y="61912"/>
                </a:lnTo>
                <a:cubicBezTo>
                  <a:pt x="298945" y="43395"/>
                  <a:pt x="279044" y="29502"/>
                  <a:pt x="257746" y="20243"/>
                </a:cubicBezTo>
                <a:cubicBezTo>
                  <a:pt x="236448" y="10985"/>
                  <a:pt x="206438" y="6350"/>
                  <a:pt x="1677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61257" y="753703"/>
            <a:ext cx="373824" cy="429387"/>
          </a:xfrm>
          <a:custGeom>
            <a:avLst/>
            <a:gdLst>
              <a:gd name="connsiteX0" fmla="*/ 89687 w 373824"/>
              <a:gd name="connsiteY0" fmla="*/ 6350 h 429387"/>
              <a:gd name="connsiteX1" fmla="*/ 89687 w 373824"/>
              <a:gd name="connsiteY1" fmla="*/ 248018 h 429387"/>
              <a:gd name="connsiteX2" fmla="*/ 117475 w 373824"/>
              <a:gd name="connsiteY2" fmla="*/ 317474 h 429387"/>
              <a:gd name="connsiteX3" fmla="*/ 186918 w 373824"/>
              <a:gd name="connsiteY3" fmla="*/ 339699 h 429387"/>
              <a:gd name="connsiteX4" fmla="*/ 256361 w 373824"/>
              <a:gd name="connsiteY4" fmla="*/ 317474 h 429387"/>
              <a:gd name="connsiteX5" fmla="*/ 284136 w 373824"/>
              <a:gd name="connsiteY5" fmla="*/ 248018 h 429387"/>
              <a:gd name="connsiteX6" fmla="*/ 284136 w 373824"/>
              <a:gd name="connsiteY6" fmla="*/ 6350 h 429387"/>
              <a:gd name="connsiteX7" fmla="*/ 367474 w 373824"/>
              <a:gd name="connsiteY7" fmla="*/ 6350 h 429387"/>
              <a:gd name="connsiteX8" fmla="*/ 367474 w 373824"/>
              <a:gd name="connsiteY8" fmla="*/ 270243 h 429387"/>
              <a:gd name="connsiteX9" fmla="*/ 316090 w 373824"/>
              <a:gd name="connsiteY9" fmla="*/ 378587 h 429387"/>
              <a:gd name="connsiteX10" fmla="*/ 186918 w 373824"/>
              <a:gd name="connsiteY10" fmla="*/ 423037 h 429387"/>
              <a:gd name="connsiteX11" fmla="*/ 57746 w 373824"/>
              <a:gd name="connsiteY11" fmla="*/ 378587 h 429387"/>
              <a:gd name="connsiteX12" fmla="*/ 6350 w 373824"/>
              <a:gd name="connsiteY12" fmla="*/ 270243 h 429387"/>
              <a:gd name="connsiteX13" fmla="*/ 6350 w 373824"/>
              <a:gd name="connsiteY13" fmla="*/ 6350 h 429387"/>
              <a:gd name="connsiteX14" fmla="*/ 89687 w 373824"/>
              <a:gd name="connsiteY14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73824" h="429387">
                <a:moveTo>
                  <a:pt x="89687" y="6350"/>
                </a:moveTo>
                <a:lnTo>
                  <a:pt x="89687" y="248018"/>
                </a:lnTo>
                <a:cubicBezTo>
                  <a:pt x="89687" y="279514"/>
                  <a:pt x="98945" y="302653"/>
                  <a:pt x="117475" y="317474"/>
                </a:cubicBezTo>
                <a:cubicBezTo>
                  <a:pt x="135991" y="332295"/>
                  <a:pt x="159130" y="339699"/>
                  <a:pt x="186918" y="339699"/>
                </a:cubicBezTo>
                <a:cubicBezTo>
                  <a:pt x="214693" y="339699"/>
                  <a:pt x="237845" y="332295"/>
                  <a:pt x="256361" y="317474"/>
                </a:cubicBezTo>
                <a:cubicBezTo>
                  <a:pt x="274878" y="302653"/>
                  <a:pt x="284136" y="279514"/>
                  <a:pt x="284136" y="248018"/>
                </a:cubicBezTo>
                <a:lnTo>
                  <a:pt x="284136" y="6350"/>
                </a:lnTo>
                <a:lnTo>
                  <a:pt x="367474" y="6350"/>
                </a:lnTo>
                <a:lnTo>
                  <a:pt x="367474" y="270243"/>
                </a:lnTo>
                <a:cubicBezTo>
                  <a:pt x="367474" y="312851"/>
                  <a:pt x="350342" y="348957"/>
                  <a:pt x="316090" y="378587"/>
                </a:cubicBezTo>
                <a:cubicBezTo>
                  <a:pt x="281813" y="408228"/>
                  <a:pt x="238759" y="423037"/>
                  <a:pt x="186918" y="423037"/>
                </a:cubicBezTo>
                <a:cubicBezTo>
                  <a:pt x="135064" y="423037"/>
                  <a:pt x="91998" y="408228"/>
                  <a:pt x="57746" y="378587"/>
                </a:cubicBezTo>
                <a:cubicBezTo>
                  <a:pt x="23482" y="348957"/>
                  <a:pt x="6350" y="312851"/>
                  <a:pt x="6350" y="270243"/>
                </a:cubicBezTo>
                <a:lnTo>
                  <a:pt x="6350" y="6350"/>
                </a:lnTo>
                <a:lnTo>
                  <a:pt x="89687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9376383" y="831763"/>
            <a:ext cx="181038" cy="101320"/>
          </a:xfrm>
          <a:custGeom>
            <a:avLst/>
            <a:gdLst>
              <a:gd name="connsiteX0" fmla="*/ 6350 w 181038"/>
              <a:gd name="connsiteY0" fmla="*/ 6350 h 101320"/>
              <a:gd name="connsiteX1" fmla="*/ 123850 w 181038"/>
              <a:gd name="connsiteY1" fmla="*/ 6350 h 101320"/>
              <a:gd name="connsiteX2" fmla="*/ 174688 w 181038"/>
              <a:gd name="connsiteY2" fmla="*/ 49123 h 101320"/>
              <a:gd name="connsiteX3" fmla="*/ 123025 w 181038"/>
              <a:gd name="connsiteY3" fmla="*/ 94970 h 101320"/>
              <a:gd name="connsiteX4" fmla="*/ 6350 w 181038"/>
              <a:gd name="connsiteY4" fmla="*/ 94970 h 101320"/>
              <a:gd name="connsiteX5" fmla="*/ 6350 w 181038"/>
              <a:gd name="connsiteY5" fmla="*/ 6350 h 101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101320">
                <a:moveTo>
                  <a:pt x="6350" y="6350"/>
                </a:moveTo>
                <a:lnTo>
                  <a:pt x="123850" y="6350"/>
                </a:lnTo>
                <a:cubicBezTo>
                  <a:pt x="156806" y="7467"/>
                  <a:pt x="173761" y="21729"/>
                  <a:pt x="174688" y="49123"/>
                </a:cubicBezTo>
                <a:cubicBezTo>
                  <a:pt x="173761" y="79120"/>
                  <a:pt x="156540" y="94411"/>
                  <a:pt x="123025" y="94970"/>
                </a:cubicBezTo>
                <a:lnTo>
                  <a:pt x="6350" y="9497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9293045" y="753709"/>
            <a:ext cx="367436" cy="429374"/>
          </a:xfrm>
          <a:custGeom>
            <a:avLst/>
            <a:gdLst>
              <a:gd name="connsiteX0" fmla="*/ 333857 w 367436"/>
              <a:gd name="connsiteY0" fmla="*/ 126352 h 429374"/>
              <a:gd name="connsiteX1" fmla="*/ 188023 w 367436"/>
              <a:gd name="connsiteY1" fmla="*/ 6350 h 429374"/>
              <a:gd name="connsiteX2" fmla="*/ 6350 w 367436"/>
              <a:gd name="connsiteY2" fmla="*/ 6350 h 429374"/>
              <a:gd name="connsiteX3" fmla="*/ 6350 w 367436"/>
              <a:gd name="connsiteY3" fmla="*/ 423024 h 429374"/>
              <a:gd name="connsiteX4" fmla="*/ 89687 w 367436"/>
              <a:gd name="connsiteY4" fmla="*/ 423024 h 429374"/>
              <a:gd name="connsiteX5" fmla="*/ 89687 w 367436"/>
              <a:gd name="connsiteY5" fmla="*/ 250799 h 429374"/>
              <a:gd name="connsiteX6" fmla="*/ 165798 w 367436"/>
              <a:gd name="connsiteY6" fmla="*/ 250799 h 429374"/>
              <a:gd name="connsiteX7" fmla="*/ 265518 w 367436"/>
              <a:gd name="connsiteY7" fmla="*/ 423024 h 429374"/>
              <a:gd name="connsiteX8" fmla="*/ 361086 w 367436"/>
              <a:gd name="connsiteY8" fmla="*/ 423024 h 429374"/>
              <a:gd name="connsiteX9" fmla="*/ 257187 w 367436"/>
              <a:gd name="connsiteY9" fmla="*/ 241350 h 429374"/>
              <a:gd name="connsiteX10" fmla="*/ 333857 w 367436"/>
              <a:gd name="connsiteY10" fmla="*/ 12635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67436" h="429374">
                <a:moveTo>
                  <a:pt x="333857" y="126352"/>
                </a:moveTo>
                <a:cubicBezTo>
                  <a:pt x="333857" y="46355"/>
                  <a:pt x="285242" y="6350"/>
                  <a:pt x="188023" y="6350"/>
                </a:cubicBezTo>
                <a:lnTo>
                  <a:pt x="6350" y="6350"/>
                </a:lnTo>
                <a:lnTo>
                  <a:pt x="6350" y="423024"/>
                </a:lnTo>
                <a:lnTo>
                  <a:pt x="89687" y="423024"/>
                </a:lnTo>
                <a:lnTo>
                  <a:pt x="89687" y="250799"/>
                </a:lnTo>
                <a:lnTo>
                  <a:pt x="165798" y="250799"/>
                </a:lnTo>
                <a:lnTo>
                  <a:pt x="265518" y="423024"/>
                </a:lnTo>
                <a:lnTo>
                  <a:pt x="361086" y="423024"/>
                </a:lnTo>
                <a:lnTo>
                  <a:pt x="257187" y="241350"/>
                </a:lnTo>
                <a:cubicBezTo>
                  <a:pt x="308305" y="224878"/>
                  <a:pt x="333857" y="186537"/>
                  <a:pt x="333857" y="12635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9677029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7 w 318808"/>
              <a:gd name="connsiteY8" fmla="*/ 84137 h 429387"/>
              <a:gd name="connsiteX9" fmla="*/ 312457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7" y="84137"/>
                </a:lnTo>
                <a:lnTo>
                  <a:pt x="312457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124995" y="837046"/>
            <a:ext cx="201041" cy="262978"/>
          </a:xfrm>
          <a:custGeom>
            <a:avLst/>
            <a:gdLst>
              <a:gd name="connsiteX0" fmla="*/ 83578 w 201041"/>
              <a:gd name="connsiteY0" fmla="*/ 256628 h 262978"/>
              <a:gd name="connsiteX1" fmla="*/ 194691 w 201041"/>
              <a:gd name="connsiteY1" fmla="*/ 131356 h 262978"/>
              <a:gd name="connsiteX2" fmla="*/ 83578 w 201041"/>
              <a:gd name="connsiteY2" fmla="*/ 6350 h 262978"/>
              <a:gd name="connsiteX3" fmla="*/ 6350 w 201041"/>
              <a:gd name="connsiteY3" fmla="*/ 6350 h 262978"/>
              <a:gd name="connsiteX4" fmla="*/ 6350 w 201041"/>
              <a:gd name="connsiteY4" fmla="*/ 256628 h 262978"/>
              <a:gd name="connsiteX5" fmla="*/ 83578 w 201041"/>
              <a:gd name="connsiteY5" fmla="*/ 256628 h 26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1041" h="262978">
                <a:moveTo>
                  <a:pt x="83578" y="256628"/>
                </a:moveTo>
                <a:cubicBezTo>
                  <a:pt x="157467" y="256438"/>
                  <a:pt x="194500" y="214680"/>
                  <a:pt x="194691" y="131356"/>
                </a:cubicBezTo>
                <a:cubicBezTo>
                  <a:pt x="194500" y="48005"/>
                  <a:pt x="157467" y="6350"/>
                  <a:pt x="83578" y="6350"/>
                </a:cubicBezTo>
                <a:lnTo>
                  <a:pt x="6350" y="6350"/>
                </a:lnTo>
                <a:lnTo>
                  <a:pt x="6350" y="256628"/>
                </a:lnTo>
                <a:lnTo>
                  <a:pt x="83578" y="256628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0041657" y="753430"/>
            <a:ext cx="367715" cy="429653"/>
          </a:xfrm>
          <a:custGeom>
            <a:avLst/>
            <a:gdLst>
              <a:gd name="connsiteX0" fmla="*/ 6350 w 367715"/>
              <a:gd name="connsiteY0" fmla="*/ 423303 h 429653"/>
              <a:gd name="connsiteX1" fmla="*/ 6350 w 367715"/>
              <a:gd name="connsiteY1" fmla="*/ 6350 h 429653"/>
              <a:gd name="connsiteX2" fmla="*/ 166916 w 367715"/>
              <a:gd name="connsiteY2" fmla="*/ 6350 h 429653"/>
              <a:gd name="connsiteX3" fmla="*/ 361365 w 367715"/>
              <a:gd name="connsiteY3" fmla="*/ 214972 h 429653"/>
              <a:gd name="connsiteX4" fmla="*/ 166916 w 367715"/>
              <a:gd name="connsiteY4" fmla="*/ 423303 h 429653"/>
              <a:gd name="connsiteX5" fmla="*/ 6350 w 367715"/>
              <a:gd name="connsiteY5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67715" h="429653">
                <a:moveTo>
                  <a:pt x="6350" y="423303"/>
                </a:moveTo>
                <a:lnTo>
                  <a:pt x="6350" y="6350"/>
                </a:lnTo>
                <a:lnTo>
                  <a:pt x="166916" y="6350"/>
                </a:lnTo>
                <a:cubicBezTo>
                  <a:pt x="296544" y="6350"/>
                  <a:pt x="361365" y="75895"/>
                  <a:pt x="361365" y="214972"/>
                </a:cubicBezTo>
                <a:cubicBezTo>
                  <a:pt x="361365" y="353860"/>
                  <a:pt x="296544" y="423303"/>
                  <a:pt x="166916" y="423303"/>
                </a:cubicBezTo>
                <a:lnTo>
                  <a:pt x="6350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0735040" y="836759"/>
            <a:ext cx="181038" cy="96875"/>
          </a:xfrm>
          <a:custGeom>
            <a:avLst/>
            <a:gdLst>
              <a:gd name="connsiteX0" fmla="*/ 6350 w 181038"/>
              <a:gd name="connsiteY0" fmla="*/ 90525 h 96875"/>
              <a:gd name="connsiteX1" fmla="*/ 123025 w 181038"/>
              <a:gd name="connsiteY1" fmla="*/ 90525 h 96875"/>
              <a:gd name="connsiteX2" fmla="*/ 174688 w 181038"/>
              <a:gd name="connsiteY2" fmla="*/ 38569 h 96875"/>
              <a:gd name="connsiteX3" fmla="*/ 123850 w 181038"/>
              <a:gd name="connsiteY3" fmla="*/ 6350 h 96875"/>
              <a:gd name="connsiteX4" fmla="*/ 6350 w 181038"/>
              <a:gd name="connsiteY4" fmla="*/ 6350 h 96875"/>
              <a:gd name="connsiteX5" fmla="*/ 6350 w 181038"/>
              <a:gd name="connsiteY5" fmla="*/ 90525 h 96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96875">
                <a:moveTo>
                  <a:pt x="6350" y="90525"/>
                </a:moveTo>
                <a:lnTo>
                  <a:pt x="123025" y="90525"/>
                </a:lnTo>
                <a:cubicBezTo>
                  <a:pt x="156540" y="89966"/>
                  <a:pt x="173761" y="72656"/>
                  <a:pt x="174688" y="38569"/>
                </a:cubicBezTo>
                <a:cubicBezTo>
                  <a:pt x="173761" y="18211"/>
                  <a:pt x="156819" y="7467"/>
                  <a:pt x="123850" y="6350"/>
                </a:cubicBezTo>
                <a:lnTo>
                  <a:pt x="6350" y="6350"/>
                </a:lnTo>
                <a:lnTo>
                  <a:pt x="6350" y="9052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0735040" y="1003434"/>
            <a:ext cx="208813" cy="114643"/>
          </a:xfrm>
          <a:custGeom>
            <a:avLst/>
            <a:gdLst>
              <a:gd name="connsiteX0" fmla="*/ 6350 w 208813"/>
              <a:gd name="connsiteY0" fmla="*/ 108292 h 114643"/>
              <a:gd name="connsiteX1" fmla="*/ 142468 w 208813"/>
              <a:gd name="connsiteY1" fmla="*/ 108292 h 114643"/>
              <a:gd name="connsiteX2" fmla="*/ 202463 w 208813"/>
              <a:gd name="connsiteY2" fmla="*/ 48018 h 114643"/>
              <a:gd name="connsiteX3" fmla="*/ 143294 w 208813"/>
              <a:gd name="connsiteY3" fmla="*/ 6350 h 114643"/>
              <a:gd name="connsiteX4" fmla="*/ 6350 w 208813"/>
              <a:gd name="connsiteY4" fmla="*/ 6350 h 114643"/>
              <a:gd name="connsiteX5" fmla="*/ 6350 w 208813"/>
              <a:gd name="connsiteY5" fmla="*/ 108292 h 1146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8813" h="114643">
                <a:moveTo>
                  <a:pt x="6350" y="108292"/>
                </a:moveTo>
                <a:lnTo>
                  <a:pt x="142468" y="108292"/>
                </a:lnTo>
                <a:cubicBezTo>
                  <a:pt x="181533" y="107734"/>
                  <a:pt x="201536" y="87642"/>
                  <a:pt x="202463" y="48018"/>
                </a:cubicBezTo>
                <a:cubicBezTo>
                  <a:pt x="201536" y="21348"/>
                  <a:pt x="181812" y="7467"/>
                  <a:pt x="143294" y="6350"/>
                </a:cubicBezTo>
                <a:lnTo>
                  <a:pt x="6350" y="6350"/>
                </a:lnTo>
                <a:lnTo>
                  <a:pt x="6350" y="10829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0651436" y="753981"/>
            <a:ext cx="372974" cy="429374"/>
          </a:xfrm>
          <a:custGeom>
            <a:avLst/>
            <a:gdLst>
              <a:gd name="connsiteX0" fmla="*/ 308571 w 372974"/>
              <a:gd name="connsiteY0" fmla="*/ 203022 h 429374"/>
              <a:gd name="connsiteX1" fmla="*/ 366623 w 372974"/>
              <a:gd name="connsiteY1" fmla="*/ 298310 h 429374"/>
              <a:gd name="connsiteX2" fmla="*/ 240792 w 372974"/>
              <a:gd name="connsiteY2" fmla="*/ 423024 h 429374"/>
              <a:gd name="connsiteX3" fmla="*/ 6350 w 372974"/>
              <a:gd name="connsiteY3" fmla="*/ 422757 h 429374"/>
              <a:gd name="connsiteX4" fmla="*/ 6350 w 372974"/>
              <a:gd name="connsiteY4" fmla="*/ 6350 h 429374"/>
              <a:gd name="connsiteX5" fmla="*/ 227456 w 372974"/>
              <a:gd name="connsiteY5" fmla="*/ 6350 h 429374"/>
              <a:gd name="connsiteX6" fmla="*/ 338569 w 372974"/>
              <a:gd name="connsiteY6" fmla="*/ 128854 h 429374"/>
              <a:gd name="connsiteX7" fmla="*/ 308571 w 372974"/>
              <a:gd name="connsiteY7" fmla="*/ 20302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72974" h="429374">
                <a:moveTo>
                  <a:pt x="308571" y="203022"/>
                </a:moveTo>
                <a:cubicBezTo>
                  <a:pt x="345046" y="227469"/>
                  <a:pt x="364401" y="259232"/>
                  <a:pt x="366623" y="298310"/>
                </a:cubicBezTo>
                <a:cubicBezTo>
                  <a:pt x="362928" y="376821"/>
                  <a:pt x="320979" y="418401"/>
                  <a:pt x="240792" y="423024"/>
                </a:cubicBezTo>
                <a:lnTo>
                  <a:pt x="6350" y="422757"/>
                </a:lnTo>
                <a:lnTo>
                  <a:pt x="6350" y="6350"/>
                </a:lnTo>
                <a:lnTo>
                  <a:pt x="227456" y="6350"/>
                </a:lnTo>
                <a:cubicBezTo>
                  <a:pt x="297650" y="10426"/>
                  <a:pt x="334683" y="51269"/>
                  <a:pt x="338569" y="128854"/>
                </a:cubicBezTo>
                <a:cubicBezTo>
                  <a:pt x="337273" y="165900"/>
                  <a:pt x="327279" y="190614"/>
                  <a:pt x="308571" y="20302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1004553" y="753706"/>
            <a:ext cx="401599" cy="429374"/>
          </a:xfrm>
          <a:custGeom>
            <a:avLst/>
            <a:gdLst>
              <a:gd name="connsiteX0" fmla="*/ 159130 w 401599"/>
              <a:gd name="connsiteY0" fmla="*/ 214693 h 429374"/>
              <a:gd name="connsiteX1" fmla="*/ 159130 w 401599"/>
              <a:gd name="connsiteY1" fmla="*/ 423024 h 429374"/>
              <a:gd name="connsiteX2" fmla="*/ 242468 w 401599"/>
              <a:gd name="connsiteY2" fmla="*/ 423024 h 429374"/>
              <a:gd name="connsiteX3" fmla="*/ 242468 w 401599"/>
              <a:gd name="connsiteY3" fmla="*/ 214693 h 429374"/>
              <a:gd name="connsiteX4" fmla="*/ 395249 w 401599"/>
              <a:gd name="connsiteY4" fmla="*/ 6350 h 429374"/>
              <a:gd name="connsiteX5" fmla="*/ 299694 w 401599"/>
              <a:gd name="connsiteY5" fmla="*/ 6350 h 429374"/>
              <a:gd name="connsiteX6" fmla="*/ 200799 w 401599"/>
              <a:gd name="connsiteY6" fmla="*/ 142455 h 429374"/>
              <a:gd name="connsiteX7" fmla="*/ 104126 w 401599"/>
              <a:gd name="connsiteY7" fmla="*/ 6350 h 429374"/>
              <a:gd name="connsiteX8" fmla="*/ 6350 w 401599"/>
              <a:gd name="connsiteY8" fmla="*/ 6350 h 429374"/>
              <a:gd name="connsiteX9" fmla="*/ 159130 w 401599"/>
              <a:gd name="connsiteY9" fmla="*/ 214693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401599" h="429374">
                <a:moveTo>
                  <a:pt x="159130" y="214693"/>
                </a:moveTo>
                <a:lnTo>
                  <a:pt x="159130" y="423024"/>
                </a:lnTo>
                <a:lnTo>
                  <a:pt x="242468" y="423024"/>
                </a:lnTo>
                <a:lnTo>
                  <a:pt x="242468" y="214693"/>
                </a:lnTo>
                <a:lnTo>
                  <a:pt x="395249" y="6350"/>
                </a:lnTo>
                <a:lnTo>
                  <a:pt x="299694" y="6350"/>
                </a:lnTo>
                <a:lnTo>
                  <a:pt x="200799" y="142455"/>
                </a:lnTo>
                <a:lnTo>
                  <a:pt x="104126" y="6350"/>
                </a:lnTo>
                <a:lnTo>
                  <a:pt x="6350" y="6350"/>
                </a:lnTo>
                <a:lnTo>
                  <a:pt x="159130" y="21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232545" y="492056"/>
            <a:ext cx="10234904" cy="127000"/>
          </a:xfrm>
          <a:custGeom>
            <a:avLst/>
            <a:gdLst>
              <a:gd name="connsiteX0" fmla="*/ 31750 w 10234904"/>
              <a:gd name="connsiteY0" fmla="*/ 31750 h 127000"/>
              <a:gd name="connsiteX1" fmla="*/ 10203154 w 10234904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234904" h="127000">
                <a:moveTo>
                  <a:pt x="31750" y="31750"/>
                </a:moveTo>
                <a:lnTo>
                  <a:pt x="10203154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213495" y="497079"/>
            <a:ext cx="10273004" cy="203200"/>
          </a:xfrm>
          <a:custGeom>
            <a:avLst/>
            <a:gdLst>
              <a:gd name="connsiteX0" fmla="*/ 50800 w 10273004"/>
              <a:gd name="connsiteY0" fmla="*/ 50800 h 203200"/>
              <a:gd name="connsiteX1" fmla="*/ 10222204 w 10273004"/>
              <a:gd name="connsiteY1" fmla="*/ 50800 h 203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273004" h="203200">
                <a:moveTo>
                  <a:pt x="50800" y="50800"/>
                </a:moveTo>
                <a:lnTo>
                  <a:pt x="10222204" y="50800"/>
                </a:lnTo>
              </a:path>
            </a:pathLst>
          </a:custGeom>
          <a:ln w="101600">
            <a:solidFill>
              <a:srgbClr val="CFCFC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512038" y="8836521"/>
            <a:ext cx="153961" cy="95516"/>
          </a:xfrm>
          <a:custGeom>
            <a:avLst/>
            <a:gdLst>
              <a:gd name="connsiteX0" fmla="*/ 140830 w 153961"/>
              <a:gd name="connsiteY0" fmla="*/ 0 h 95516"/>
              <a:gd name="connsiteX1" fmla="*/ 84683 w 153961"/>
              <a:gd name="connsiteY1" fmla="*/ 14719 h 95516"/>
              <a:gd name="connsiteX2" fmla="*/ 49618 w 153961"/>
              <a:gd name="connsiteY2" fmla="*/ 8521 h 95516"/>
              <a:gd name="connsiteX3" fmla="*/ 0 w 153961"/>
              <a:gd name="connsiteY3" fmla="*/ 43179 h 95516"/>
              <a:gd name="connsiteX4" fmla="*/ 67754 w 153961"/>
              <a:gd name="connsiteY4" fmla="*/ 92188 h 95516"/>
              <a:gd name="connsiteX5" fmla="*/ 94780 w 153961"/>
              <a:gd name="connsiteY5" fmla="*/ 95516 h 95516"/>
              <a:gd name="connsiteX6" fmla="*/ 150355 w 153961"/>
              <a:gd name="connsiteY6" fmla="*/ 81229 h 95516"/>
              <a:gd name="connsiteX7" fmla="*/ 153961 w 153961"/>
              <a:gd name="connsiteY7" fmla="*/ 52590 h 95516"/>
              <a:gd name="connsiteX8" fmla="*/ 140830 w 153961"/>
              <a:gd name="connsiteY8" fmla="*/ 0 h 955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53961" h="95516">
                <a:moveTo>
                  <a:pt x="140830" y="0"/>
                </a:moveTo>
                <a:cubicBezTo>
                  <a:pt x="123063" y="9969"/>
                  <a:pt x="103708" y="14719"/>
                  <a:pt x="84683" y="14719"/>
                </a:cubicBezTo>
                <a:cubicBezTo>
                  <a:pt x="72288" y="14719"/>
                  <a:pt x="59994" y="12674"/>
                  <a:pt x="49618" y="8521"/>
                </a:cubicBezTo>
                <a:cubicBezTo>
                  <a:pt x="30657" y="25628"/>
                  <a:pt x="10274" y="37604"/>
                  <a:pt x="0" y="43179"/>
                </a:cubicBezTo>
                <a:cubicBezTo>
                  <a:pt x="14871" y="66763"/>
                  <a:pt x="38519" y="84911"/>
                  <a:pt x="67754" y="92188"/>
                </a:cubicBezTo>
                <a:cubicBezTo>
                  <a:pt x="76796" y="94462"/>
                  <a:pt x="85864" y="95516"/>
                  <a:pt x="94780" y="95516"/>
                </a:cubicBezTo>
                <a:cubicBezTo>
                  <a:pt x="114757" y="95516"/>
                  <a:pt x="133998" y="90030"/>
                  <a:pt x="150355" y="81229"/>
                </a:cubicBezTo>
                <a:cubicBezTo>
                  <a:pt x="152755" y="71894"/>
                  <a:pt x="153961" y="62293"/>
                  <a:pt x="153961" y="52590"/>
                </a:cubicBezTo>
                <a:cubicBezTo>
                  <a:pt x="153961" y="34734"/>
                  <a:pt x="149694" y="16687"/>
                  <a:pt x="14083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29782" y="8694721"/>
            <a:ext cx="3974" cy="1219"/>
          </a:xfrm>
          <a:custGeom>
            <a:avLst/>
            <a:gdLst>
              <a:gd name="connsiteX0" fmla="*/ 3974 w 3974"/>
              <a:gd name="connsiteY0" fmla="*/ 1219 h 1219"/>
              <a:gd name="connsiteX1" fmla="*/ 24 w 3974"/>
              <a:gd name="connsiteY1" fmla="*/ 0 h 1219"/>
              <a:gd name="connsiteX2" fmla="*/ 0 w 3974"/>
              <a:gd name="connsiteY2" fmla="*/ 151 h 1219"/>
              <a:gd name="connsiteX3" fmla="*/ 3974 w 3974"/>
              <a:gd name="connsiteY3" fmla="*/ 1219 h 1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974" h="1219">
                <a:moveTo>
                  <a:pt x="3974" y="1219"/>
                </a:moveTo>
                <a:cubicBezTo>
                  <a:pt x="2654" y="850"/>
                  <a:pt x="1383" y="292"/>
                  <a:pt x="24" y="0"/>
                </a:cubicBezTo>
                <a:lnTo>
                  <a:pt x="0" y="151"/>
                </a:lnTo>
                <a:cubicBezTo>
                  <a:pt x="1383" y="380"/>
                  <a:pt x="2628" y="913"/>
                  <a:pt x="3974" y="121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0573694" y="8694870"/>
            <a:ext cx="125793" cy="139344"/>
          </a:xfrm>
          <a:custGeom>
            <a:avLst/>
            <a:gdLst>
              <a:gd name="connsiteX0" fmla="*/ 56006 w 125793"/>
              <a:gd name="connsiteY0" fmla="*/ 901 h 139344"/>
              <a:gd name="connsiteX1" fmla="*/ 29311 w 125793"/>
              <a:gd name="connsiteY1" fmla="*/ 58128 h 139344"/>
              <a:gd name="connsiteX2" fmla="*/ 30530 w 125793"/>
              <a:gd name="connsiteY2" fmla="*/ 70929 h 139344"/>
              <a:gd name="connsiteX3" fmla="*/ 0 w 125793"/>
              <a:gd name="connsiteY3" fmla="*/ 138417 h 139344"/>
              <a:gd name="connsiteX4" fmla="*/ 14579 w 125793"/>
              <a:gd name="connsiteY4" fmla="*/ 139344 h 139344"/>
              <a:gd name="connsiteX5" fmla="*/ 83591 w 125793"/>
              <a:gd name="connsiteY5" fmla="*/ 115582 h 139344"/>
              <a:gd name="connsiteX6" fmla="*/ 125793 w 125793"/>
              <a:gd name="connsiteY6" fmla="*/ 43801 h 139344"/>
              <a:gd name="connsiteX7" fmla="*/ 60058 w 125793"/>
              <a:gd name="connsiteY7" fmla="*/ 1066 h 139344"/>
              <a:gd name="connsiteX8" fmla="*/ 56083 w 125793"/>
              <a:gd name="connsiteY8" fmla="*/ 0 h 139344"/>
              <a:gd name="connsiteX9" fmla="*/ 56006 w 125793"/>
              <a:gd name="connsiteY9" fmla="*/ 901 h 139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25793" h="139344">
                <a:moveTo>
                  <a:pt x="56006" y="901"/>
                </a:moveTo>
                <a:cubicBezTo>
                  <a:pt x="52641" y="23329"/>
                  <a:pt x="42938" y="43294"/>
                  <a:pt x="29311" y="58128"/>
                </a:cubicBezTo>
                <a:cubicBezTo>
                  <a:pt x="30035" y="62090"/>
                  <a:pt x="30530" y="66408"/>
                  <a:pt x="30530" y="70929"/>
                </a:cubicBezTo>
                <a:cubicBezTo>
                  <a:pt x="30467" y="97205"/>
                  <a:pt x="16929" y="120027"/>
                  <a:pt x="0" y="138417"/>
                </a:cubicBezTo>
                <a:cubicBezTo>
                  <a:pt x="4851" y="139001"/>
                  <a:pt x="9728" y="139344"/>
                  <a:pt x="14579" y="139344"/>
                </a:cubicBezTo>
                <a:cubicBezTo>
                  <a:pt x="38709" y="139344"/>
                  <a:pt x="63017" y="131597"/>
                  <a:pt x="83591" y="115582"/>
                </a:cubicBezTo>
                <a:cubicBezTo>
                  <a:pt x="107353" y="96939"/>
                  <a:pt x="121666" y="70624"/>
                  <a:pt x="125793" y="43801"/>
                </a:cubicBezTo>
                <a:cubicBezTo>
                  <a:pt x="109791" y="22771"/>
                  <a:pt x="86270" y="7645"/>
                  <a:pt x="60058" y="1066"/>
                </a:cubicBezTo>
                <a:cubicBezTo>
                  <a:pt x="58711" y="761"/>
                  <a:pt x="57467" y="228"/>
                  <a:pt x="56083" y="0"/>
                </a:cubicBezTo>
                <a:lnTo>
                  <a:pt x="56006" y="901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0508285" y="8599111"/>
            <a:ext cx="103568" cy="135191"/>
          </a:xfrm>
          <a:custGeom>
            <a:avLst/>
            <a:gdLst>
              <a:gd name="connsiteX0" fmla="*/ 103568 w 103568"/>
              <a:gd name="connsiteY0" fmla="*/ 77444 h 135191"/>
              <a:gd name="connsiteX1" fmla="*/ 73038 w 103568"/>
              <a:gd name="connsiteY1" fmla="*/ 0 h 135191"/>
              <a:gd name="connsiteX2" fmla="*/ 71412 w 103568"/>
              <a:gd name="connsiteY2" fmla="*/ 0 h 135191"/>
              <a:gd name="connsiteX3" fmla="*/ 0 w 103568"/>
              <a:gd name="connsiteY3" fmla="*/ 28714 h 135191"/>
              <a:gd name="connsiteX4" fmla="*/ 27585 w 103568"/>
              <a:gd name="connsiteY4" fmla="*/ 105029 h 135191"/>
              <a:gd name="connsiteX5" fmla="*/ 27458 w 103568"/>
              <a:gd name="connsiteY5" fmla="*/ 111544 h 135191"/>
              <a:gd name="connsiteX6" fmla="*/ 41199 w 103568"/>
              <a:gd name="connsiteY6" fmla="*/ 109842 h 135191"/>
              <a:gd name="connsiteX7" fmla="*/ 42405 w 103568"/>
              <a:gd name="connsiteY7" fmla="*/ 109842 h 135191"/>
              <a:gd name="connsiteX8" fmla="*/ 87554 w 103568"/>
              <a:gd name="connsiteY8" fmla="*/ 135191 h 135191"/>
              <a:gd name="connsiteX9" fmla="*/ 103568 w 103568"/>
              <a:gd name="connsiteY9" fmla="*/ 77444 h 1351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03568" h="135191">
                <a:moveTo>
                  <a:pt x="103568" y="77444"/>
                </a:moveTo>
                <a:cubicBezTo>
                  <a:pt x="103568" y="47218"/>
                  <a:pt x="91656" y="19811"/>
                  <a:pt x="73038" y="0"/>
                </a:cubicBezTo>
                <a:lnTo>
                  <a:pt x="71412" y="0"/>
                </a:lnTo>
                <a:cubicBezTo>
                  <a:pt x="44666" y="0"/>
                  <a:pt x="21235" y="9487"/>
                  <a:pt x="0" y="28714"/>
                </a:cubicBezTo>
                <a:cubicBezTo>
                  <a:pt x="20282" y="50279"/>
                  <a:pt x="27585" y="77673"/>
                  <a:pt x="27585" y="105029"/>
                </a:cubicBezTo>
                <a:cubicBezTo>
                  <a:pt x="27585" y="107226"/>
                  <a:pt x="27508" y="109397"/>
                  <a:pt x="27458" y="111544"/>
                </a:cubicBezTo>
                <a:cubicBezTo>
                  <a:pt x="32029" y="110401"/>
                  <a:pt x="36639" y="109842"/>
                  <a:pt x="41199" y="109842"/>
                </a:cubicBezTo>
                <a:lnTo>
                  <a:pt x="42405" y="109842"/>
                </a:lnTo>
                <a:cubicBezTo>
                  <a:pt x="59868" y="110172"/>
                  <a:pt x="77457" y="118884"/>
                  <a:pt x="87554" y="135191"/>
                </a:cubicBezTo>
                <a:cubicBezTo>
                  <a:pt x="97676" y="118288"/>
                  <a:pt x="103568" y="98590"/>
                  <a:pt x="103568" y="7744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376838" y="8600776"/>
            <a:ext cx="145351" cy="136068"/>
          </a:xfrm>
          <a:custGeom>
            <a:avLst/>
            <a:gdLst>
              <a:gd name="connsiteX0" fmla="*/ 33248 w 145351"/>
              <a:gd name="connsiteY0" fmla="*/ 317 h 136068"/>
              <a:gd name="connsiteX1" fmla="*/ 29387 w 145351"/>
              <a:gd name="connsiteY1" fmla="*/ 0 h 136068"/>
              <a:gd name="connsiteX2" fmla="*/ 151 w 145351"/>
              <a:gd name="connsiteY2" fmla="*/ 75438 h 136068"/>
              <a:gd name="connsiteX3" fmla="*/ 0 w 145351"/>
              <a:gd name="connsiteY3" fmla="*/ 76428 h 136068"/>
              <a:gd name="connsiteX4" fmla="*/ 3861 w 145351"/>
              <a:gd name="connsiteY4" fmla="*/ 76390 h 136068"/>
              <a:gd name="connsiteX5" fmla="*/ 82740 w 145351"/>
              <a:gd name="connsiteY5" fmla="*/ 108369 h 136068"/>
              <a:gd name="connsiteX6" fmla="*/ 125653 w 145351"/>
              <a:gd name="connsiteY6" fmla="*/ 136067 h 136068"/>
              <a:gd name="connsiteX7" fmla="*/ 145288 w 145351"/>
              <a:gd name="connsiteY7" fmla="*/ 116128 h 136068"/>
              <a:gd name="connsiteX8" fmla="*/ 145351 w 145351"/>
              <a:gd name="connsiteY8" fmla="*/ 112255 h 136068"/>
              <a:gd name="connsiteX9" fmla="*/ 107657 w 145351"/>
              <a:gd name="connsiteY9" fmla="*/ 28473 h 136068"/>
              <a:gd name="connsiteX10" fmla="*/ 33248 w 145351"/>
              <a:gd name="connsiteY10" fmla="*/ 317 h 1360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45351" h="136068">
                <a:moveTo>
                  <a:pt x="33248" y="317"/>
                </a:moveTo>
                <a:cubicBezTo>
                  <a:pt x="31571" y="317"/>
                  <a:pt x="29984" y="317"/>
                  <a:pt x="29387" y="0"/>
                </a:cubicBezTo>
                <a:cubicBezTo>
                  <a:pt x="11124" y="20066"/>
                  <a:pt x="151" y="46558"/>
                  <a:pt x="151" y="75438"/>
                </a:cubicBezTo>
                <a:cubicBezTo>
                  <a:pt x="151" y="75831"/>
                  <a:pt x="151" y="76200"/>
                  <a:pt x="0" y="76428"/>
                </a:cubicBezTo>
                <a:cubicBezTo>
                  <a:pt x="1269" y="76428"/>
                  <a:pt x="2552" y="76390"/>
                  <a:pt x="3861" y="76390"/>
                </a:cubicBezTo>
                <a:cubicBezTo>
                  <a:pt x="34632" y="76390"/>
                  <a:pt x="62776" y="88645"/>
                  <a:pt x="82740" y="108369"/>
                </a:cubicBezTo>
                <a:cubicBezTo>
                  <a:pt x="99491" y="109549"/>
                  <a:pt x="116623" y="118440"/>
                  <a:pt x="125653" y="136067"/>
                </a:cubicBezTo>
                <a:cubicBezTo>
                  <a:pt x="130492" y="126606"/>
                  <a:pt x="137680" y="119659"/>
                  <a:pt x="145288" y="116128"/>
                </a:cubicBezTo>
                <a:cubicBezTo>
                  <a:pt x="145288" y="114871"/>
                  <a:pt x="145351" y="113563"/>
                  <a:pt x="145351" y="112255"/>
                </a:cubicBezTo>
                <a:cubicBezTo>
                  <a:pt x="145351" y="81343"/>
                  <a:pt x="132550" y="50520"/>
                  <a:pt x="107657" y="28473"/>
                </a:cubicBezTo>
                <a:cubicBezTo>
                  <a:pt x="86270" y="9525"/>
                  <a:pt x="59702" y="317"/>
                  <a:pt x="33248" y="317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10444918" y="8711307"/>
            <a:ext cx="12" cy="12"/>
          </a:xfrm>
          <a:custGeom>
            <a:avLst/>
            <a:gdLst>
              <a:gd name="connsiteX0" fmla="*/ 12 w 12"/>
              <a:gd name="connsiteY0" fmla="*/ 0 h 12"/>
              <a:gd name="connsiteX1" fmla="*/ 0 w 12"/>
              <a:gd name="connsiteY1" fmla="*/ 0 h 12"/>
              <a:gd name="connsiteX2" fmla="*/ 0 w 12"/>
              <a:gd name="connsiteY2" fmla="*/ 13 h 12"/>
              <a:gd name="connsiteX3" fmla="*/ 12 w 12"/>
              <a:gd name="connsiteY3" fmla="*/ 0 h 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" h="12">
                <a:moveTo>
                  <a:pt x="12" y="0"/>
                </a:moveTo>
                <a:lnTo>
                  <a:pt x="0" y="0"/>
                </a:lnTo>
                <a:lnTo>
                  <a:pt x="0" y="13"/>
                </a:lnTo>
                <a:cubicBezTo>
                  <a:pt x="0" y="0"/>
                  <a:pt x="12" y="0"/>
                  <a:pt x="12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294494" y="8695408"/>
            <a:ext cx="146977" cy="115785"/>
          </a:xfrm>
          <a:custGeom>
            <a:avLst/>
            <a:gdLst>
              <a:gd name="connsiteX0" fmla="*/ 146977 w 146977"/>
              <a:gd name="connsiteY0" fmla="*/ 15329 h 115785"/>
              <a:gd name="connsiteX1" fmla="*/ 90576 w 146977"/>
              <a:gd name="connsiteY1" fmla="*/ 0 h 115785"/>
              <a:gd name="connsiteX2" fmla="*/ 70878 w 146977"/>
              <a:gd name="connsiteY2" fmla="*/ 1765 h 115785"/>
              <a:gd name="connsiteX3" fmla="*/ 0 w 146977"/>
              <a:gd name="connsiteY3" fmla="*/ 45491 h 115785"/>
              <a:gd name="connsiteX4" fmla="*/ 41656 w 146977"/>
              <a:gd name="connsiteY4" fmla="*/ 115785 h 115785"/>
              <a:gd name="connsiteX5" fmla="*/ 106362 w 146977"/>
              <a:gd name="connsiteY5" fmla="*/ 73990 h 115785"/>
              <a:gd name="connsiteX6" fmla="*/ 106312 w 146977"/>
              <a:gd name="connsiteY6" fmla="*/ 70383 h 115785"/>
              <a:gd name="connsiteX7" fmla="*/ 146977 w 146977"/>
              <a:gd name="connsiteY7" fmla="*/ 15329 h 1157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46977" h="115785">
                <a:moveTo>
                  <a:pt x="146977" y="15329"/>
                </a:moveTo>
                <a:cubicBezTo>
                  <a:pt x="130162" y="5524"/>
                  <a:pt x="110832" y="0"/>
                  <a:pt x="90576" y="0"/>
                </a:cubicBezTo>
                <a:cubicBezTo>
                  <a:pt x="84061" y="0"/>
                  <a:pt x="77444" y="571"/>
                  <a:pt x="70878" y="1765"/>
                </a:cubicBezTo>
                <a:cubicBezTo>
                  <a:pt x="41097" y="7111"/>
                  <a:pt x="16179" y="23698"/>
                  <a:pt x="0" y="45491"/>
                </a:cubicBezTo>
                <a:cubicBezTo>
                  <a:pt x="4394" y="72466"/>
                  <a:pt x="18656" y="97840"/>
                  <a:pt x="41656" y="115785"/>
                </a:cubicBezTo>
                <a:cubicBezTo>
                  <a:pt x="58458" y="93243"/>
                  <a:pt x="82016" y="78676"/>
                  <a:pt x="106362" y="73990"/>
                </a:cubicBezTo>
                <a:cubicBezTo>
                  <a:pt x="106362" y="72859"/>
                  <a:pt x="106312" y="71590"/>
                  <a:pt x="106312" y="70383"/>
                </a:cubicBezTo>
                <a:cubicBezTo>
                  <a:pt x="106274" y="39840"/>
                  <a:pt x="125247" y="20904"/>
                  <a:pt x="146977" y="1532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10329734" y="8784083"/>
            <a:ext cx="101841" cy="149199"/>
          </a:xfrm>
          <a:custGeom>
            <a:avLst/>
            <a:gdLst>
              <a:gd name="connsiteX0" fmla="*/ 13144 w 101841"/>
              <a:gd name="connsiteY0" fmla="*/ 52692 h 149199"/>
              <a:gd name="connsiteX1" fmla="*/ 0 w 101841"/>
              <a:gd name="connsiteY1" fmla="*/ 105067 h 149199"/>
              <a:gd name="connsiteX2" fmla="*/ 3809 w 101841"/>
              <a:gd name="connsiteY2" fmla="*/ 135445 h 149199"/>
              <a:gd name="connsiteX3" fmla="*/ 57619 w 101841"/>
              <a:gd name="connsiteY3" fmla="*/ 149199 h 149199"/>
              <a:gd name="connsiteX4" fmla="*/ 84949 w 101841"/>
              <a:gd name="connsiteY4" fmla="*/ 145846 h 149199"/>
              <a:gd name="connsiteX5" fmla="*/ 80758 w 101841"/>
              <a:gd name="connsiteY5" fmla="*/ 115443 h 149199"/>
              <a:gd name="connsiteX6" fmla="*/ 101841 w 101841"/>
              <a:gd name="connsiteY6" fmla="*/ 49390 h 149199"/>
              <a:gd name="connsiteX7" fmla="*/ 73291 w 101841"/>
              <a:gd name="connsiteY7" fmla="*/ 0 h 149199"/>
              <a:gd name="connsiteX8" fmla="*/ 13144 w 101841"/>
              <a:gd name="connsiteY8" fmla="*/ 52692 h 1491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1841" h="149199">
                <a:moveTo>
                  <a:pt x="13144" y="52692"/>
                </a:moveTo>
                <a:cubicBezTo>
                  <a:pt x="4228" y="69456"/>
                  <a:pt x="0" y="87350"/>
                  <a:pt x="0" y="105067"/>
                </a:cubicBezTo>
                <a:cubicBezTo>
                  <a:pt x="0" y="115672"/>
                  <a:pt x="1498" y="126124"/>
                  <a:pt x="3809" y="135445"/>
                </a:cubicBezTo>
                <a:cubicBezTo>
                  <a:pt x="20103" y="144373"/>
                  <a:pt x="38544" y="149199"/>
                  <a:pt x="57619" y="149199"/>
                </a:cubicBezTo>
                <a:cubicBezTo>
                  <a:pt x="66611" y="149199"/>
                  <a:pt x="75742" y="148132"/>
                  <a:pt x="84949" y="145846"/>
                </a:cubicBezTo>
                <a:cubicBezTo>
                  <a:pt x="82117" y="135687"/>
                  <a:pt x="80758" y="125527"/>
                  <a:pt x="80758" y="115443"/>
                </a:cubicBezTo>
                <a:cubicBezTo>
                  <a:pt x="80758" y="91452"/>
                  <a:pt x="88353" y="68440"/>
                  <a:pt x="101841" y="49390"/>
                </a:cubicBezTo>
                <a:cubicBezTo>
                  <a:pt x="88848" y="35356"/>
                  <a:pt x="77825" y="18770"/>
                  <a:pt x="73291" y="0"/>
                </a:cubicBezTo>
                <a:cubicBezTo>
                  <a:pt x="48323" y="9270"/>
                  <a:pt x="26554" y="27343"/>
                  <a:pt x="13144" y="52692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436455" y="8941004"/>
            <a:ext cx="1244" cy="558"/>
          </a:xfrm>
          <a:custGeom>
            <a:avLst/>
            <a:gdLst>
              <a:gd name="connsiteX0" fmla="*/ 1244 w 1244"/>
              <a:gd name="connsiteY0" fmla="*/ 0 h 558"/>
              <a:gd name="connsiteX1" fmla="*/ 1219 w 1244"/>
              <a:gd name="connsiteY1" fmla="*/ 0 h 558"/>
              <a:gd name="connsiteX2" fmla="*/ 0 w 1244"/>
              <a:gd name="connsiteY2" fmla="*/ 558 h 558"/>
              <a:gd name="connsiteX3" fmla="*/ 63 w 1244"/>
              <a:gd name="connsiteY3" fmla="*/ 558 h 558"/>
              <a:gd name="connsiteX4" fmla="*/ 1244 w 1244"/>
              <a:gd name="connsiteY4" fmla="*/ 0 h 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" h="558">
                <a:moveTo>
                  <a:pt x="1244" y="0"/>
                </a:moveTo>
                <a:lnTo>
                  <a:pt x="1219" y="0"/>
                </a:lnTo>
                <a:lnTo>
                  <a:pt x="0" y="558"/>
                </a:lnTo>
                <a:lnTo>
                  <a:pt x="63" y="558"/>
                </a:lnTo>
                <a:lnTo>
                  <a:pt x="124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0429120" y="8843478"/>
            <a:ext cx="127431" cy="155308"/>
          </a:xfrm>
          <a:custGeom>
            <a:avLst/>
            <a:gdLst>
              <a:gd name="connsiteX0" fmla="*/ 69253 w 127431"/>
              <a:gd name="connsiteY0" fmla="*/ 155308 h 155308"/>
              <a:gd name="connsiteX1" fmla="*/ 127431 w 127431"/>
              <a:gd name="connsiteY1" fmla="*/ 97751 h 155308"/>
              <a:gd name="connsiteX2" fmla="*/ 66865 w 127431"/>
              <a:gd name="connsiteY2" fmla="*/ 37820 h 155308"/>
              <a:gd name="connsiteX3" fmla="*/ 12471 w 127431"/>
              <a:gd name="connsiteY3" fmla="*/ 0 h 155308"/>
              <a:gd name="connsiteX4" fmla="*/ 0 w 127431"/>
              <a:gd name="connsiteY4" fmla="*/ 51434 h 155308"/>
              <a:gd name="connsiteX5" fmla="*/ 9753 w 127431"/>
              <a:gd name="connsiteY5" fmla="*/ 96977 h 155308"/>
              <a:gd name="connsiteX6" fmla="*/ 69253 w 127431"/>
              <a:gd name="connsiteY6" fmla="*/ 155308 h 1553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7431" h="155308">
                <a:moveTo>
                  <a:pt x="69253" y="155308"/>
                </a:moveTo>
                <a:cubicBezTo>
                  <a:pt x="94398" y="144462"/>
                  <a:pt x="115633" y="124472"/>
                  <a:pt x="127431" y="97751"/>
                </a:cubicBezTo>
                <a:cubicBezTo>
                  <a:pt x="98755" y="85838"/>
                  <a:pt x="77571" y="63537"/>
                  <a:pt x="66865" y="37820"/>
                </a:cubicBezTo>
                <a:cubicBezTo>
                  <a:pt x="57695" y="33083"/>
                  <a:pt x="34035" y="19837"/>
                  <a:pt x="12471" y="0"/>
                </a:cubicBezTo>
                <a:cubicBezTo>
                  <a:pt x="4330" y="15837"/>
                  <a:pt x="0" y="33439"/>
                  <a:pt x="0" y="51434"/>
                </a:cubicBezTo>
                <a:cubicBezTo>
                  <a:pt x="0" y="66675"/>
                  <a:pt x="3022" y="82168"/>
                  <a:pt x="9753" y="96977"/>
                </a:cubicBezTo>
                <a:cubicBezTo>
                  <a:pt x="22110" y="124637"/>
                  <a:pt x="44284" y="144779"/>
                  <a:pt x="69253" y="155308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10437672" y="8940453"/>
            <a:ext cx="1206" cy="546"/>
          </a:xfrm>
          <a:custGeom>
            <a:avLst/>
            <a:gdLst>
              <a:gd name="connsiteX0" fmla="*/ 1206 w 1206"/>
              <a:gd name="connsiteY0" fmla="*/ 0 h 546"/>
              <a:gd name="connsiteX1" fmla="*/ 0 w 1206"/>
              <a:gd name="connsiteY1" fmla="*/ 545 h 546"/>
              <a:gd name="connsiteX2" fmla="*/ 25 w 1206"/>
              <a:gd name="connsiteY2" fmla="*/ 545 h 546"/>
              <a:gd name="connsiteX3" fmla="*/ 1206 w 1206"/>
              <a:gd name="connsiteY3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06" h="546">
                <a:moveTo>
                  <a:pt x="1206" y="0"/>
                </a:moveTo>
                <a:lnTo>
                  <a:pt x="0" y="545"/>
                </a:lnTo>
                <a:lnTo>
                  <a:pt x="25" y="545"/>
                </a:lnTo>
                <a:lnTo>
                  <a:pt x="1206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0706727" y="8832599"/>
            <a:ext cx="157289" cy="178778"/>
          </a:xfrm>
          <a:custGeom>
            <a:avLst/>
            <a:gdLst>
              <a:gd name="connsiteX0" fmla="*/ 153149 w 157289"/>
              <a:gd name="connsiteY0" fmla="*/ 29743 h 178778"/>
              <a:gd name="connsiteX1" fmla="*/ 55309 w 157289"/>
              <a:gd name="connsiteY1" fmla="*/ 145339 h 178778"/>
              <a:gd name="connsiteX2" fmla="*/ 139941 w 157289"/>
              <a:gd name="connsiteY2" fmla="*/ 145339 h 178778"/>
              <a:gd name="connsiteX3" fmla="*/ 156464 w 157289"/>
              <a:gd name="connsiteY3" fmla="*/ 161874 h 178778"/>
              <a:gd name="connsiteX4" fmla="*/ 139941 w 157289"/>
              <a:gd name="connsiteY4" fmla="*/ 178778 h 178778"/>
              <a:gd name="connsiteX5" fmla="*/ 16903 w 157289"/>
              <a:gd name="connsiteY5" fmla="*/ 178778 h 178778"/>
              <a:gd name="connsiteX6" fmla="*/ 0 w 157289"/>
              <a:gd name="connsiteY6" fmla="*/ 161480 h 178778"/>
              <a:gd name="connsiteX7" fmla="*/ 4495 w 157289"/>
              <a:gd name="connsiteY7" fmla="*/ 149085 h 178778"/>
              <a:gd name="connsiteX8" fmla="*/ 101981 w 157289"/>
              <a:gd name="connsiteY8" fmla="*/ 33439 h 178778"/>
              <a:gd name="connsiteX9" fmla="*/ 16903 w 157289"/>
              <a:gd name="connsiteY9" fmla="*/ 33439 h 178778"/>
              <a:gd name="connsiteX10" fmla="*/ 0 w 157289"/>
              <a:gd name="connsiteY10" fmla="*/ 16509 h 178778"/>
              <a:gd name="connsiteX11" fmla="*/ 16903 w 157289"/>
              <a:gd name="connsiteY11" fmla="*/ 0 h 178778"/>
              <a:gd name="connsiteX12" fmla="*/ 137883 w 157289"/>
              <a:gd name="connsiteY12" fmla="*/ 0 h 178778"/>
              <a:gd name="connsiteX13" fmla="*/ 157289 w 157289"/>
              <a:gd name="connsiteY13" fmla="*/ 18567 h 178778"/>
              <a:gd name="connsiteX14" fmla="*/ 153149 w 157289"/>
              <a:gd name="connsiteY14" fmla="*/ 29743 h 1787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57289" h="178778">
                <a:moveTo>
                  <a:pt x="153149" y="29743"/>
                </a:moveTo>
                <a:lnTo>
                  <a:pt x="55309" y="145339"/>
                </a:lnTo>
                <a:lnTo>
                  <a:pt x="139941" y="145339"/>
                </a:lnTo>
                <a:cubicBezTo>
                  <a:pt x="149035" y="145339"/>
                  <a:pt x="156464" y="152793"/>
                  <a:pt x="156464" y="161874"/>
                </a:cubicBezTo>
                <a:cubicBezTo>
                  <a:pt x="156464" y="170942"/>
                  <a:pt x="149035" y="178778"/>
                  <a:pt x="139941" y="178778"/>
                </a:cubicBezTo>
                <a:lnTo>
                  <a:pt x="16903" y="178778"/>
                </a:lnTo>
                <a:cubicBezTo>
                  <a:pt x="8229" y="178778"/>
                  <a:pt x="0" y="170522"/>
                  <a:pt x="0" y="161480"/>
                </a:cubicBezTo>
                <a:cubicBezTo>
                  <a:pt x="0" y="157315"/>
                  <a:pt x="1626" y="152793"/>
                  <a:pt x="4495" y="149085"/>
                </a:cubicBezTo>
                <a:lnTo>
                  <a:pt x="101981" y="33439"/>
                </a:lnTo>
                <a:lnTo>
                  <a:pt x="16903" y="33439"/>
                </a:lnTo>
                <a:cubicBezTo>
                  <a:pt x="7785" y="33439"/>
                  <a:pt x="0" y="25578"/>
                  <a:pt x="0" y="16509"/>
                </a:cubicBezTo>
                <a:cubicBezTo>
                  <a:pt x="0" y="7442"/>
                  <a:pt x="7785" y="0"/>
                  <a:pt x="16903" y="0"/>
                </a:cubicBezTo>
                <a:lnTo>
                  <a:pt x="137883" y="0"/>
                </a:lnTo>
                <a:cubicBezTo>
                  <a:pt x="149479" y="0"/>
                  <a:pt x="157289" y="8661"/>
                  <a:pt x="157289" y="18567"/>
                </a:cubicBezTo>
                <a:cubicBezTo>
                  <a:pt x="157289" y="22707"/>
                  <a:pt x="156057" y="26428"/>
                  <a:pt x="153149" y="297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1742506" y="8827207"/>
            <a:ext cx="153644" cy="189153"/>
          </a:xfrm>
          <a:custGeom>
            <a:avLst/>
            <a:gdLst>
              <a:gd name="connsiteX0" fmla="*/ 75983 w 153644"/>
              <a:gd name="connsiteY0" fmla="*/ 189153 h 189153"/>
              <a:gd name="connsiteX1" fmla="*/ 9943 w 153644"/>
              <a:gd name="connsiteY1" fmla="*/ 170979 h 189153"/>
              <a:gd name="connsiteX2" fmla="*/ 0 w 153644"/>
              <a:gd name="connsiteY2" fmla="*/ 155282 h 189153"/>
              <a:gd name="connsiteX3" fmla="*/ 1651 w 153644"/>
              <a:gd name="connsiteY3" fmla="*/ 149084 h 189153"/>
              <a:gd name="connsiteX4" fmla="*/ 14502 w 153644"/>
              <a:gd name="connsiteY4" fmla="*/ 139572 h 189153"/>
              <a:gd name="connsiteX5" fmla="*/ 22707 w 153644"/>
              <a:gd name="connsiteY5" fmla="*/ 142074 h 189153"/>
              <a:gd name="connsiteX6" fmla="*/ 73545 w 153644"/>
              <a:gd name="connsiteY6" fmla="*/ 156514 h 189153"/>
              <a:gd name="connsiteX7" fmla="*/ 115658 w 153644"/>
              <a:gd name="connsiteY7" fmla="*/ 134632 h 189153"/>
              <a:gd name="connsiteX8" fmla="*/ 62356 w 153644"/>
              <a:gd name="connsiteY8" fmla="*/ 103263 h 189153"/>
              <a:gd name="connsiteX9" fmla="*/ 9537 w 153644"/>
              <a:gd name="connsiteY9" fmla="*/ 49986 h 189153"/>
              <a:gd name="connsiteX10" fmla="*/ 80149 w 153644"/>
              <a:gd name="connsiteY10" fmla="*/ 0 h 189153"/>
              <a:gd name="connsiteX11" fmla="*/ 142113 w 153644"/>
              <a:gd name="connsiteY11" fmla="*/ 14058 h 189153"/>
              <a:gd name="connsiteX12" fmla="*/ 153251 w 153644"/>
              <a:gd name="connsiteY12" fmla="*/ 29323 h 189153"/>
              <a:gd name="connsiteX13" fmla="*/ 151980 w 153644"/>
              <a:gd name="connsiteY13" fmla="*/ 35140 h 189153"/>
              <a:gd name="connsiteX14" fmla="*/ 136308 w 153644"/>
              <a:gd name="connsiteY14" fmla="*/ 45859 h 189153"/>
              <a:gd name="connsiteX15" fmla="*/ 130555 w 153644"/>
              <a:gd name="connsiteY15" fmla="*/ 44589 h 189153"/>
              <a:gd name="connsiteX16" fmla="*/ 83425 w 153644"/>
              <a:gd name="connsiteY16" fmla="*/ 33477 h 189153"/>
              <a:gd name="connsiteX17" fmla="*/ 47942 w 153644"/>
              <a:gd name="connsiteY17" fmla="*/ 51625 h 189153"/>
              <a:gd name="connsiteX18" fmla="*/ 89610 w 153644"/>
              <a:gd name="connsiteY18" fmla="*/ 77622 h 189153"/>
              <a:gd name="connsiteX19" fmla="*/ 153644 w 153644"/>
              <a:gd name="connsiteY19" fmla="*/ 133806 h 189153"/>
              <a:gd name="connsiteX20" fmla="*/ 75983 w 153644"/>
              <a:gd name="connsiteY20" fmla="*/ 189153 h 1891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53644" h="189153">
                <a:moveTo>
                  <a:pt x="75983" y="189153"/>
                </a:moveTo>
                <a:cubicBezTo>
                  <a:pt x="55727" y="189153"/>
                  <a:pt x="29374" y="182549"/>
                  <a:pt x="9943" y="170979"/>
                </a:cubicBezTo>
                <a:cubicBezTo>
                  <a:pt x="3746" y="167271"/>
                  <a:pt x="0" y="161467"/>
                  <a:pt x="0" y="155282"/>
                </a:cubicBezTo>
                <a:cubicBezTo>
                  <a:pt x="0" y="153225"/>
                  <a:pt x="825" y="151142"/>
                  <a:pt x="1651" y="149084"/>
                </a:cubicBezTo>
                <a:cubicBezTo>
                  <a:pt x="4152" y="143306"/>
                  <a:pt x="8699" y="139572"/>
                  <a:pt x="14502" y="139572"/>
                </a:cubicBezTo>
                <a:cubicBezTo>
                  <a:pt x="16979" y="139572"/>
                  <a:pt x="20294" y="140410"/>
                  <a:pt x="22707" y="142074"/>
                </a:cubicBezTo>
                <a:cubicBezTo>
                  <a:pt x="38010" y="151142"/>
                  <a:pt x="55727" y="156514"/>
                  <a:pt x="73545" y="156514"/>
                </a:cubicBezTo>
                <a:cubicBezTo>
                  <a:pt x="93750" y="156514"/>
                  <a:pt x="115658" y="150735"/>
                  <a:pt x="115658" y="134632"/>
                </a:cubicBezTo>
                <a:cubicBezTo>
                  <a:pt x="115658" y="122211"/>
                  <a:pt x="104520" y="117703"/>
                  <a:pt x="62356" y="103263"/>
                </a:cubicBezTo>
                <a:cubicBezTo>
                  <a:pt x="27723" y="91287"/>
                  <a:pt x="9537" y="75589"/>
                  <a:pt x="9537" y="49986"/>
                </a:cubicBezTo>
                <a:cubicBezTo>
                  <a:pt x="9537" y="19418"/>
                  <a:pt x="40068" y="0"/>
                  <a:pt x="80149" y="0"/>
                </a:cubicBezTo>
                <a:cubicBezTo>
                  <a:pt x="107403" y="0"/>
                  <a:pt x="124790" y="5815"/>
                  <a:pt x="142113" y="14058"/>
                </a:cubicBezTo>
                <a:cubicBezTo>
                  <a:pt x="149097" y="17335"/>
                  <a:pt x="153251" y="22732"/>
                  <a:pt x="153251" y="29323"/>
                </a:cubicBezTo>
                <a:cubicBezTo>
                  <a:pt x="153251" y="31419"/>
                  <a:pt x="152831" y="33045"/>
                  <a:pt x="151980" y="35140"/>
                </a:cubicBezTo>
                <a:cubicBezTo>
                  <a:pt x="149504" y="41757"/>
                  <a:pt x="143281" y="45859"/>
                  <a:pt x="136308" y="45859"/>
                </a:cubicBezTo>
                <a:cubicBezTo>
                  <a:pt x="134225" y="45859"/>
                  <a:pt x="132194" y="45415"/>
                  <a:pt x="130555" y="44589"/>
                </a:cubicBezTo>
                <a:cubicBezTo>
                  <a:pt x="115658" y="37591"/>
                  <a:pt x="99974" y="33477"/>
                  <a:pt x="83425" y="33477"/>
                </a:cubicBezTo>
                <a:cubicBezTo>
                  <a:pt x="61544" y="33477"/>
                  <a:pt x="47942" y="38468"/>
                  <a:pt x="47942" y="51625"/>
                </a:cubicBezTo>
                <a:cubicBezTo>
                  <a:pt x="47942" y="64820"/>
                  <a:pt x="58661" y="67741"/>
                  <a:pt x="89610" y="77622"/>
                </a:cubicBezTo>
                <a:cubicBezTo>
                  <a:pt x="127215" y="90055"/>
                  <a:pt x="153644" y="102857"/>
                  <a:pt x="153644" y="133806"/>
                </a:cubicBezTo>
                <a:cubicBezTo>
                  <a:pt x="153644" y="163956"/>
                  <a:pt x="125996" y="189153"/>
                  <a:pt x="75983" y="18915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11938445" y="8732660"/>
            <a:ext cx="160642" cy="282028"/>
          </a:xfrm>
          <a:custGeom>
            <a:avLst/>
            <a:gdLst>
              <a:gd name="connsiteX0" fmla="*/ 142912 w 160642"/>
              <a:gd name="connsiteY0" fmla="*/ 281635 h 282028"/>
              <a:gd name="connsiteX1" fmla="*/ 128434 w 160642"/>
              <a:gd name="connsiteY1" fmla="*/ 275412 h 282028"/>
              <a:gd name="connsiteX2" fmla="*/ 60299 w 160642"/>
              <a:gd name="connsiteY2" fmla="*/ 197802 h 282028"/>
              <a:gd name="connsiteX3" fmla="*/ 39661 w 160642"/>
              <a:gd name="connsiteY3" fmla="*/ 213918 h 282028"/>
              <a:gd name="connsiteX4" fmla="*/ 39661 w 160642"/>
              <a:gd name="connsiteY4" fmla="*/ 261810 h 282028"/>
              <a:gd name="connsiteX5" fmla="*/ 19799 w 160642"/>
              <a:gd name="connsiteY5" fmla="*/ 282029 h 282028"/>
              <a:gd name="connsiteX6" fmla="*/ 0 w 160642"/>
              <a:gd name="connsiteY6" fmla="*/ 261810 h 282028"/>
              <a:gd name="connsiteX7" fmla="*/ 0 w 160642"/>
              <a:gd name="connsiteY7" fmla="*/ 20231 h 282028"/>
              <a:gd name="connsiteX8" fmla="*/ 19799 w 160642"/>
              <a:gd name="connsiteY8" fmla="*/ 0 h 282028"/>
              <a:gd name="connsiteX9" fmla="*/ 39661 w 160642"/>
              <a:gd name="connsiteY9" fmla="*/ 20231 h 282028"/>
              <a:gd name="connsiteX10" fmla="*/ 39661 w 160642"/>
              <a:gd name="connsiteY10" fmla="*/ 166827 h 282028"/>
              <a:gd name="connsiteX11" fmla="*/ 125552 w 160642"/>
              <a:gd name="connsiteY11" fmla="*/ 100368 h 282028"/>
              <a:gd name="connsiteX12" fmla="*/ 136702 w 160642"/>
              <a:gd name="connsiteY12" fmla="*/ 96266 h 282028"/>
              <a:gd name="connsiteX13" fmla="*/ 151168 w 160642"/>
              <a:gd name="connsiteY13" fmla="*/ 103238 h 282028"/>
              <a:gd name="connsiteX14" fmla="*/ 155689 w 160642"/>
              <a:gd name="connsiteY14" fmla="*/ 114795 h 282028"/>
              <a:gd name="connsiteX15" fmla="*/ 148247 w 160642"/>
              <a:gd name="connsiteY15" fmla="*/ 129273 h 282028"/>
              <a:gd name="connsiteX16" fmla="*/ 90017 w 160642"/>
              <a:gd name="connsiteY16" fmla="*/ 175069 h 282028"/>
              <a:gd name="connsiteX17" fmla="*/ 156159 w 160642"/>
              <a:gd name="connsiteY17" fmla="*/ 251066 h 282028"/>
              <a:gd name="connsiteX18" fmla="*/ 160642 w 160642"/>
              <a:gd name="connsiteY18" fmla="*/ 263474 h 282028"/>
              <a:gd name="connsiteX19" fmla="*/ 142912 w 160642"/>
              <a:gd name="connsiteY19" fmla="*/ 281635 h 2820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160642" h="282028">
                <a:moveTo>
                  <a:pt x="142912" y="281635"/>
                </a:moveTo>
                <a:cubicBezTo>
                  <a:pt x="137503" y="282029"/>
                  <a:pt x="132130" y="279565"/>
                  <a:pt x="128434" y="275412"/>
                </a:cubicBezTo>
                <a:lnTo>
                  <a:pt x="60299" y="197802"/>
                </a:lnTo>
                <a:lnTo>
                  <a:pt x="39661" y="213918"/>
                </a:lnTo>
                <a:lnTo>
                  <a:pt x="39661" y="261810"/>
                </a:lnTo>
                <a:cubicBezTo>
                  <a:pt x="39661" y="272961"/>
                  <a:pt x="30962" y="282029"/>
                  <a:pt x="19799" y="282029"/>
                </a:cubicBezTo>
                <a:cubicBezTo>
                  <a:pt x="8712" y="282029"/>
                  <a:pt x="0" y="272961"/>
                  <a:pt x="0" y="261810"/>
                </a:cubicBezTo>
                <a:lnTo>
                  <a:pt x="0" y="20231"/>
                </a:lnTo>
                <a:cubicBezTo>
                  <a:pt x="0" y="9118"/>
                  <a:pt x="8712" y="0"/>
                  <a:pt x="19799" y="0"/>
                </a:cubicBezTo>
                <a:cubicBezTo>
                  <a:pt x="30962" y="0"/>
                  <a:pt x="39661" y="9118"/>
                  <a:pt x="39661" y="20231"/>
                </a:cubicBezTo>
                <a:lnTo>
                  <a:pt x="39661" y="166827"/>
                </a:lnTo>
                <a:lnTo>
                  <a:pt x="125552" y="100368"/>
                </a:lnTo>
                <a:cubicBezTo>
                  <a:pt x="128854" y="97853"/>
                  <a:pt x="132562" y="96266"/>
                  <a:pt x="136702" y="96266"/>
                </a:cubicBezTo>
                <a:cubicBezTo>
                  <a:pt x="142455" y="96266"/>
                  <a:pt x="147408" y="99123"/>
                  <a:pt x="151168" y="103238"/>
                </a:cubicBezTo>
                <a:cubicBezTo>
                  <a:pt x="153619" y="106540"/>
                  <a:pt x="155689" y="110287"/>
                  <a:pt x="155689" y="114795"/>
                </a:cubicBezTo>
                <a:cubicBezTo>
                  <a:pt x="155689" y="120574"/>
                  <a:pt x="152781" y="125514"/>
                  <a:pt x="148247" y="129273"/>
                </a:cubicBezTo>
                <a:lnTo>
                  <a:pt x="90017" y="175069"/>
                </a:lnTo>
                <a:lnTo>
                  <a:pt x="156159" y="251066"/>
                </a:lnTo>
                <a:cubicBezTo>
                  <a:pt x="158978" y="254368"/>
                  <a:pt x="160642" y="258927"/>
                  <a:pt x="160642" y="263474"/>
                </a:cubicBezTo>
                <a:cubicBezTo>
                  <a:pt x="160642" y="273367"/>
                  <a:pt x="152781" y="281203"/>
                  <a:pt x="142912" y="28163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11105298" y="8826400"/>
            <a:ext cx="171031" cy="190271"/>
          </a:xfrm>
          <a:custGeom>
            <a:avLst/>
            <a:gdLst>
              <a:gd name="connsiteX0" fmla="*/ 85521 w 171031"/>
              <a:gd name="connsiteY0" fmla="*/ 0 h 190271"/>
              <a:gd name="connsiteX1" fmla="*/ 0 w 171031"/>
              <a:gd name="connsiteY1" fmla="*/ 85534 h 190271"/>
              <a:gd name="connsiteX2" fmla="*/ 0 w 171031"/>
              <a:gd name="connsiteY2" fmla="*/ 170154 h 190271"/>
              <a:gd name="connsiteX3" fmla="*/ 20155 w 171031"/>
              <a:gd name="connsiteY3" fmla="*/ 190271 h 190271"/>
              <a:gd name="connsiteX4" fmla="*/ 40652 w 171031"/>
              <a:gd name="connsiteY4" fmla="*/ 170154 h 190271"/>
              <a:gd name="connsiteX5" fmla="*/ 40652 w 171031"/>
              <a:gd name="connsiteY5" fmla="*/ 86817 h 190271"/>
              <a:gd name="connsiteX6" fmla="*/ 85521 w 171031"/>
              <a:gd name="connsiteY6" fmla="*/ 36601 h 190271"/>
              <a:gd name="connsiteX7" fmla="*/ 130391 w 171031"/>
              <a:gd name="connsiteY7" fmla="*/ 86817 h 190271"/>
              <a:gd name="connsiteX8" fmla="*/ 130391 w 171031"/>
              <a:gd name="connsiteY8" fmla="*/ 170154 h 190271"/>
              <a:gd name="connsiteX9" fmla="*/ 150952 w 171031"/>
              <a:gd name="connsiteY9" fmla="*/ 190271 h 190271"/>
              <a:gd name="connsiteX10" fmla="*/ 171031 w 171031"/>
              <a:gd name="connsiteY10" fmla="*/ 170154 h 190271"/>
              <a:gd name="connsiteX11" fmla="*/ 171031 w 171031"/>
              <a:gd name="connsiteY11" fmla="*/ 85534 h 190271"/>
              <a:gd name="connsiteX12" fmla="*/ 85521 w 171031"/>
              <a:gd name="connsiteY12" fmla="*/ 0 h 1902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1031" h="190271">
                <a:moveTo>
                  <a:pt x="85521" y="0"/>
                </a:moveTo>
                <a:cubicBezTo>
                  <a:pt x="38672" y="0"/>
                  <a:pt x="0" y="36525"/>
                  <a:pt x="0" y="85534"/>
                </a:cubicBezTo>
                <a:lnTo>
                  <a:pt x="0" y="170154"/>
                </a:lnTo>
                <a:cubicBezTo>
                  <a:pt x="0" y="181470"/>
                  <a:pt x="8839" y="190271"/>
                  <a:pt x="20155" y="190271"/>
                </a:cubicBezTo>
                <a:cubicBezTo>
                  <a:pt x="31457" y="190271"/>
                  <a:pt x="40652" y="181470"/>
                  <a:pt x="40652" y="170154"/>
                </a:cubicBezTo>
                <a:lnTo>
                  <a:pt x="40652" y="86817"/>
                </a:lnTo>
                <a:cubicBezTo>
                  <a:pt x="40652" y="58725"/>
                  <a:pt x="56159" y="37172"/>
                  <a:pt x="85521" y="36601"/>
                </a:cubicBezTo>
                <a:cubicBezTo>
                  <a:pt x="114910" y="37172"/>
                  <a:pt x="130391" y="58725"/>
                  <a:pt x="130391" y="86817"/>
                </a:cubicBezTo>
                <a:lnTo>
                  <a:pt x="130391" y="170154"/>
                </a:lnTo>
                <a:cubicBezTo>
                  <a:pt x="130391" y="181470"/>
                  <a:pt x="139649" y="190271"/>
                  <a:pt x="150952" y="190271"/>
                </a:cubicBezTo>
                <a:cubicBezTo>
                  <a:pt x="162268" y="190271"/>
                  <a:pt x="171031" y="181470"/>
                  <a:pt x="171031" y="170154"/>
                </a:cubicBezTo>
                <a:lnTo>
                  <a:pt x="171031" y="85534"/>
                </a:lnTo>
                <a:cubicBezTo>
                  <a:pt x="171031" y="36525"/>
                  <a:pt x="132436" y="0"/>
                  <a:pt x="85521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1200" y="8813800"/>
            <a:ext cx="215900" cy="215900"/>
          </a:xfrm>
          <a:prstGeom prst="rect">
            <a:avLst/>
          </a:prstGeom>
          <a:noFill/>
        </p:spPr>
      </p:pic>
      <p:pic>
        <p:nvPicPr>
          <p:cNvPr id="1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90300" y="8724900"/>
            <a:ext cx="215900" cy="304800"/>
          </a:xfrm>
          <a:prstGeom prst="rect">
            <a:avLst/>
          </a:prstGeom>
          <a:noFill/>
        </p:spPr>
      </p:pic>
      <p:pic>
        <p:nvPicPr>
          <p:cNvPr id="105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18900" y="8813800"/>
            <a:ext cx="215900" cy="21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358900" y="2057400"/>
            <a:ext cx="77089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INSIGHTS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BASED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ACTUAL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DESK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USAGE:</a:t>
            </a:r>
          </a:p>
        </p:txBody>
      </p:sp>
      <p:sp>
        <p:nvSpPr>
          <p:cNvPr id="1053" name="TextBox 1"/>
          <p:cNvSpPr txBox="1"/>
          <p:nvPr/>
        </p:nvSpPr>
        <p:spPr>
          <a:xfrm>
            <a:off x="1358900" y="2387600"/>
            <a:ext cx="8817542" cy="13798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offer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metrics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volume,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engagement.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LOADS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COMPARISONS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:</a:t>
            </a:r>
          </a:p>
        </p:txBody>
      </p:sp>
      <p:sp>
        <p:nvSpPr>
          <p:cNvPr id="1054" name="TextBox 1"/>
          <p:cNvSpPr txBox="1"/>
          <p:nvPr/>
        </p:nvSpPr>
        <p:spPr>
          <a:xfrm>
            <a:off x="1358900" y="3708400"/>
            <a:ext cx="9115829" cy="10143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Benchmark,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yourself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overall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population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Zendesk-powered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peers,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similar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size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similar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users.</a:t>
            </a:r>
          </a:p>
        </p:txBody>
      </p:sp>
      <p:sp>
        <p:nvSpPr>
          <p:cNvPr id="1055" name="TextBox 1"/>
          <p:cNvSpPr txBox="1"/>
          <p:nvPr/>
        </p:nvSpPr>
        <p:spPr>
          <a:xfrm>
            <a:off x="1892300" y="6019800"/>
            <a:ext cx="8474564" cy="101450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Benchmark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typical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“expert”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survey.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It’s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comprised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metrics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based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product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usage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engagement.</a:t>
            </a:r>
          </a:p>
        </p:txBody>
      </p:sp>
      <p:sp>
        <p:nvSpPr>
          <p:cNvPr id="1056" name="TextBox 1"/>
          <p:cNvSpPr txBox="1"/>
          <p:nvPr/>
        </p:nvSpPr>
        <p:spPr>
          <a:xfrm>
            <a:off x="1270000" y="673100"/>
            <a:ext cx="10147300" cy="63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  <a:tabLst/>
            </a:pPr>
            <a:r>
              <a:rPr lang="en-US" altLang="zh-CN" sz="4479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THE BENCHMARK IS MEASURED BY</a:t>
            </a:r>
          </a:p>
        </p:txBody>
      </p:sp>
      <p:sp>
        <p:nvSpPr>
          <p:cNvPr id="1057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31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500" y="635000"/>
            <a:ext cx="7210435" cy="117468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  <a:p>
            <a:pPr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200" dirty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DATA COLLECTION FROM MASSIVE CUSTOMER BASE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959600" y="2628900"/>
            <a:ext cx="2070100" cy="322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		</a:t>
            </a:r>
            <a:r>
              <a:rPr lang="en-US" altLang="zh-CN" sz="2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11,000+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Accounts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</a:p>
          <a:p>
            <a:pPr>
              <a:lnSpc>
                <a:spcPts val="26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Usage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</a:p>
          <a:p>
            <a:pPr>
              <a:lnSpc>
                <a:spcPts val="26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(Q4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2011)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733800" y="2628900"/>
            <a:ext cx="1892300" cy="322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	</a:t>
            </a:r>
            <a:r>
              <a:rPr lang="en-US" altLang="zh-CN" sz="2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10,000+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	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Survey</a:t>
            </a:r>
          </a:p>
          <a:p>
            <a:pPr>
              <a:lnSpc>
                <a:spcPts val="25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Respondents</a:t>
            </a:r>
          </a:p>
          <a:p>
            <a:pPr>
              <a:lnSpc>
                <a:spcPts val="25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(Accounts)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6819900"/>
            <a:ext cx="9031447" cy="24314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25527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Large-Scale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Demographic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Usage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700"/>
              </a:lnSpc>
              <a:tabLst>
                <a:tab pos="25527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32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9000" y="2692400"/>
            <a:ext cx="3262175" cy="25468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Month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Agent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%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Touch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664200" y="2692400"/>
            <a:ext cx="5570692" cy="25468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User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Total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Volume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New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During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Hours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#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Solved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Active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Agent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Resolved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Human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664200" y="6477000"/>
            <a:ext cx="4998548" cy="14696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Monthly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Traffic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Self-Service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Click-Through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Searches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133600" y="685800"/>
            <a:ext cx="8354338" cy="181588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079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METRICS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MATTER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CORE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INTERACTIONS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946400" y="5600700"/>
            <a:ext cx="6738961" cy="5390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600" dirty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FORUMS DRIVE CUSTOMER SELF-SERVICE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6477000"/>
            <a:ext cx="3834191" cy="27776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Views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View:Ticket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Ratio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Forum-Search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Effectiveness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4200"/>
              </a:lnSpc>
              <a:tabLst>
                <a:tab pos="2794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33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32200" y="2552700"/>
            <a:ext cx="5247334" cy="6249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100"/>
              </a:lnSpc>
              <a:tabLst/>
            </a:pP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START</a:t>
            </a:r>
            <a:r>
              <a:rPr lang="en-US" altLang="zh-CN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MEASURING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092700" y="6070600"/>
            <a:ext cx="1973874" cy="7863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300"/>
              </a:lnSpc>
              <a:tabLst/>
            </a:pPr>
            <a:r>
              <a:rPr lang="en-US" altLang="zh-CN" sz="4400" b="1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TODAY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57500" y="3213100"/>
            <a:ext cx="7011471" cy="8199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400"/>
              </a:lnSpc>
              <a:tabLst/>
            </a:pPr>
            <a:r>
              <a:rPr lang="en-US" altLang="zh-CN" sz="5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5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CUSTOMER’S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327400" y="3924300"/>
            <a:ext cx="6057900" cy="952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500"/>
              </a:lnSpc>
              <a:tabLst/>
            </a:pPr>
            <a:r>
              <a:rPr lang="en-US" altLang="zh-CN" sz="6644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971800" y="5003800"/>
            <a:ext cx="6781800" cy="97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700"/>
              </a:lnSpc>
              <a:tabLst/>
            </a:pPr>
            <a:r>
              <a:rPr lang="en-US" altLang="zh-CN" sz="6847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68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47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ZENDESK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8763000"/>
            <a:ext cx="508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34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28" y="205727"/>
            <a:ext cx="12242342" cy="9113546"/>
          </a:xfrm>
          <a:custGeom>
            <a:avLst/>
            <a:gdLst>
              <a:gd name="connsiteX0" fmla="*/ 12216942 w 12242342"/>
              <a:gd name="connsiteY0" fmla="*/ 9088145 h 9113546"/>
              <a:gd name="connsiteX1" fmla="*/ 25400 w 12242342"/>
              <a:gd name="connsiteY1" fmla="*/ 9088145 h 9113546"/>
              <a:gd name="connsiteX2" fmla="*/ 25400 w 12242342"/>
              <a:gd name="connsiteY2" fmla="*/ 25400 h 9113546"/>
              <a:gd name="connsiteX3" fmla="*/ 12216942 w 12242342"/>
              <a:gd name="connsiteY3" fmla="*/ 25400 h 9113546"/>
              <a:gd name="connsiteX4" fmla="*/ 12216942 w 12242342"/>
              <a:gd name="connsiteY4" fmla="*/ 9088145 h 9113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42" h="9113546">
                <a:moveTo>
                  <a:pt x="12216942" y="9088145"/>
                </a:moveTo>
                <a:lnTo>
                  <a:pt x="25400" y="9088145"/>
                </a:lnTo>
                <a:lnTo>
                  <a:pt x="25400" y="25400"/>
                </a:lnTo>
                <a:lnTo>
                  <a:pt x="12216942" y="25400"/>
                </a:lnTo>
                <a:lnTo>
                  <a:pt x="12216942" y="9088145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024306" y="4663975"/>
            <a:ext cx="423189" cy="262534"/>
          </a:xfrm>
          <a:custGeom>
            <a:avLst/>
            <a:gdLst>
              <a:gd name="connsiteX0" fmla="*/ 387095 w 423189"/>
              <a:gd name="connsiteY0" fmla="*/ 0 h 262534"/>
              <a:gd name="connsiteX1" fmla="*/ 232765 w 423189"/>
              <a:gd name="connsiteY1" fmla="*/ 40449 h 262534"/>
              <a:gd name="connsiteX2" fmla="*/ 136410 w 423189"/>
              <a:gd name="connsiteY2" fmla="*/ 23431 h 262534"/>
              <a:gd name="connsiteX3" fmla="*/ 0 w 423189"/>
              <a:gd name="connsiteY3" fmla="*/ 118669 h 262534"/>
              <a:gd name="connsiteX4" fmla="*/ 186232 w 423189"/>
              <a:gd name="connsiteY4" fmla="*/ 253390 h 262534"/>
              <a:gd name="connsiteX5" fmla="*/ 260515 w 423189"/>
              <a:gd name="connsiteY5" fmla="*/ 262534 h 262534"/>
              <a:gd name="connsiteX6" fmla="*/ 413257 w 423189"/>
              <a:gd name="connsiteY6" fmla="*/ 223253 h 262534"/>
              <a:gd name="connsiteX7" fmla="*/ 423189 w 423189"/>
              <a:gd name="connsiteY7" fmla="*/ 144538 h 262534"/>
              <a:gd name="connsiteX8" fmla="*/ 387095 w 423189"/>
              <a:gd name="connsiteY8" fmla="*/ 0 h 2625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3189" h="262534">
                <a:moveTo>
                  <a:pt x="387095" y="0"/>
                </a:moveTo>
                <a:cubicBezTo>
                  <a:pt x="338239" y="27381"/>
                  <a:pt x="285063" y="40449"/>
                  <a:pt x="232765" y="40449"/>
                </a:cubicBezTo>
                <a:cubicBezTo>
                  <a:pt x="198665" y="40449"/>
                  <a:pt x="164896" y="34798"/>
                  <a:pt x="136410" y="23431"/>
                </a:cubicBezTo>
                <a:cubicBezTo>
                  <a:pt x="84277" y="70447"/>
                  <a:pt x="28231" y="103352"/>
                  <a:pt x="0" y="118669"/>
                </a:cubicBezTo>
                <a:cubicBezTo>
                  <a:pt x="40868" y="183502"/>
                  <a:pt x="105879" y="233388"/>
                  <a:pt x="186232" y="253390"/>
                </a:cubicBezTo>
                <a:cubicBezTo>
                  <a:pt x="211086" y="259613"/>
                  <a:pt x="236016" y="262534"/>
                  <a:pt x="260515" y="262534"/>
                </a:cubicBezTo>
                <a:cubicBezTo>
                  <a:pt x="315442" y="262534"/>
                  <a:pt x="368312" y="247472"/>
                  <a:pt x="413257" y="223253"/>
                </a:cubicBezTo>
                <a:cubicBezTo>
                  <a:pt x="419874" y="197611"/>
                  <a:pt x="423189" y="171208"/>
                  <a:pt x="423189" y="144538"/>
                </a:cubicBezTo>
                <a:cubicBezTo>
                  <a:pt x="423189" y="95478"/>
                  <a:pt x="411467" y="45872"/>
                  <a:pt x="387095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47931" y="4274177"/>
            <a:ext cx="10947" cy="3390"/>
          </a:xfrm>
          <a:custGeom>
            <a:avLst/>
            <a:gdLst>
              <a:gd name="connsiteX0" fmla="*/ 10947 w 10947"/>
              <a:gd name="connsiteY0" fmla="*/ 3390 h 3390"/>
              <a:gd name="connsiteX1" fmla="*/ 101 w 10947"/>
              <a:gd name="connsiteY1" fmla="*/ 0 h 3390"/>
              <a:gd name="connsiteX2" fmla="*/ 0 w 10947"/>
              <a:gd name="connsiteY2" fmla="*/ 431 h 3390"/>
              <a:gd name="connsiteX3" fmla="*/ 10947 w 10947"/>
              <a:gd name="connsiteY3" fmla="*/ 3390 h 33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0947" h="3390">
                <a:moveTo>
                  <a:pt x="10947" y="3390"/>
                </a:moveTo>
                <a:cubicBezTo>
                  <a:pt x="7277" y="2413"/>
                  <a:pt x="3809" y="825"/>
                  <a:pt x="101" y="0"/>
                </a:cubicBezTo>
                <a:lnTo>
                  <a:pt x="0" y="431"/>
                </a:lnTo>
                <a:cubicBezTo>
                  <a:pt x="3809" y="1092"/>
                  <a:pt x="7226" y="2565"/>
                  <a:pt x="10947" y="339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93766" y="4274609"/>
            <a:ext cx="345783" cy="383006"/>
          </a:xfrm>
          <a:custGeom>
            <a:avLst/>
            <a:gdLst>
              <a:gd name="connsiteX0" fmla="*/ 153961 w 345783"/>
              <a:gd name="connsiteY0" fmla="*/ 2451 h 383006"/>
              <a:gd name="connsiteX1" fmla="*/ 80594 w 345783"/>
              <a:gd name="connsiteY1" fmla="*/ 159829 h 383006"/>
              <a:gd name="connsiteX2" fmla="*/ 83908 w 345783"/>
              <a:gd name="connsiteY2" fmla="*/ 194983 h 383006"/>
              <a:gd name="connsiteX3" fmla="*/ 0 w 345783"/>
              <a:gd name="connsiteY3" fmla="*/ 380466 h 383006"/>
              <a:gd name="connsiteX4" fmla="*/ 40081 w 345783"/>
              <a:gd name="connsiteY4" fmla="*/ 383006 h 383006"/>
              <a:gd name="connsiteX5" fmla="*/ 229780 w 345783"/>
              <a:gd name="connsiteY5" fmla="*/ 317690 h 383006"/>
              <a:gd name="connsiteX6" fmla="*/ 345782 w 345783"/>
              <a:gd name="connsiteY6" fmla="*/ 120434 h 383006"/>
              <a:gd name="connsiteX7" fmla="*/ 165112 w 345783"/>
              <a:gd name="connsiteY7" fmla="*/ 2959 h 383006"/>
              <a:gd name="connsiteX8" fmla="*/ 154165 w 345783"/>
              <a:gd name="connsiteY8" fmla="*/ 0 h 383006"/>
              <a:gd name="connsiteX9" fmla="*/ 153961 w 345783"/>
              <a:gd name="connsiteY9" fmla="*/ 2451 h 3830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345783" h="383006">
                <a:moveTo>
                  <a:pt x="153961" y="2451"/>
                </a:moveTo>
                <a:cubicBezTo>
                  <a:pt x="144716" y="64147"/>
                  <a:pt x="118033" y="119024"/>
                  <a:pt x="80594" y="159829"/>
                </a:cubicBezTo>
                <a:cubicBezTo>
                  <a:pt x="82550" y="170700"/>
                  <a:pt x="83908" y="182549"/>
                  <a:pt x="83908" y="194983"/>
                </a:cubicBezTo>
                <a:cubicBezTo>
                  <a:pt x="83769" y="267156"/>
                  <a:pt x="46532" y="329920"/>
                  <a:pt x="0" y="380466"/>
                </a:cubicBezTo>
                <a:cubicBezTo>
                  <a:pt x="13334" y="382104"/>
                  <a:pt x="26758" y="383006"/>
                  <a:pt x="40081" y="383006"/>
                </a:cubicBezTo>
                <a:cubicBezTo>
                  <a:pt x="106387" y="383006"/>
                  <a:pt x="173240" y="361746"/>
                  <a:pt x="229780" y="317690"/>
                </a:cubicBezTo>
                <a:cubicBezTo>
                  <a:pt x="295084" y="266458"/>
                  <a:pt x="334429" y="194144"/>
                  <a:pt x="345782" y="120434"/>
                </a:cubicBezTo>
                <a:cubicBezTo>
                  <a:pt x="301802" y="62572"/>
                  <a:pt x="237134" y="21043"/>
                  <a:pt x="165112" y="2959"/>
                </a:cubicBezTo>
                <a:cubicBezTo>
                  <a:pt x="161391" y="2133"/>
                  <a:pt x="157975" y="660"/>
                  <a:pt x="154165" y="0"/>
                </a:cubicBezTo>
                <a:lnTo>
                  <a:pt x="153961" y="2451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013993" y="4011371"/>
            <a:ext cx="284670" cy="371640"/>
          </a:xfrm>
          <a:custGeom>
            <a:avLst/>
            <a:gdLst>
              <a:gd name="connsiteX0" fmla="*/ 284670 w 284670"/>
              <a:gd name="connsiteY0" fmla="*/ 212940 h 371640"/>
              <a:gd name="connsiteX1" fmla="*/ 200736 w 284670"/>
              <a:gd name="connsiteY1" fmla="*/ 0 h 371640"/>
              <a:gd name="connsiteX2" fmla="*/ 196278 w 284670"/>
              <a:gd name="connsiteY2" fmla="*/ 0 h 371640"/>
              <a:gd name="connsiteX3" fmla="*/ 0 w 284670"/>
              <a:gd name="connsiteY3" fmla="*/ 78956 h 371640"/>
              <a:gd name="connsiteX4" fmla="*/ 75819 w 284670"/>
              <a:gd name="connsiteY4" fmla="*/ 288721 h 371640"/>
              <a:gd name="connsiteX5" fmla="*/ 75463 w 284670"/>
              <a:gd name="connsiteY5" fmla="*/ 306641 h 371640"/>
              <a:gd name="connsiteX6" fmla="*/ 113220 w 284670"/>
              <a:gd name="connsiteY6" fmla="*/ 301930 h 371640"/>
              <a:gd name="connsiteX7" fmla="*/ 116547 w 284670"/>
              <a:gd name="connsiteY7" fmla="*/ 301930 h 371640"/>
              <a:gd name="connsiteX8" fmla="*/ 240665 w 284670"/>
              <a:gd name="connsiteY8" fmla="*/ 371640 h 371640"/>
              <a:gd name="connsiteX9" fmla="*/ 284670 w 284670"/>
              <a:gd name="connsiteY9" fmla="*/ 212940 h 3716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84670" h="371640">
                <a:moveTo>
                  <a:pt x="284670" y="212940"/>
                </a:moveTo>
                <a:cubicBezTo>
                  <a:pt x="284670" y="129832"/>
                  <a:pt x="251917" y="54495"/>
                  <a:pt x="200736" y="0"/>
                </a:cubicBezTo>
                <a:lnTo>
                  <a:pt x="196278" y="0"/>
                </a:lnTo>
                <a:cubicBezTo>
                  <a:pt x="122758" y="0"/>
                  <a:pt x="58369" y="26123"/>
                  <a:pt x="0" y="78956"/>
                </a:cubicBezTo>
                <a:cubicBezTo>
                  <a:pt x="55765" y="138265"/>
                  <a:pt x="75819" y="213512"/>
                  <a:pt x="75819" y="288721"/>
                </a:cubicBezTo>
                <a:cubicBezTo>
                  <a:pt x="75819" y="294767"/>
                  <a:pt x="75615" y="300748"/>
                  <a:pt x="75463" y="306641"/>
                </a:cubicBezTo>
                <a:cubicBezTo>
                  <a:pt x="88023" y="303441"/>
                  <a:pt x="100736" y="301930"/>
                  <a:pt x="113220" y="301930"/>
                </a:cubicBezTo>
                <a:lnTo>
                  <a:pt x="116547" y="301930"/>
                </a:lnTo>
                <a:cubicBezTo>
                  <a:pt x="164553" y="302869"/>
                  <a:pt x="212928" y="326771"/>
                  <a:pt x="240665" y="371640"/>
                </a:cubicBezTo>
                <a:cubicBezTo>
                  <a:pt x="268478" y="325196"/>
                  <a:pt x="284670" y="271030"/>
                  <a:pt x="284670" y="21294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652705" y="4015968"/>
            <a:ext cx="399491" cy="374040"/>
          </a:xfrm>
          <a:custGeom>
            <a:avLst/>
            <a:gdLst>
              <a:gd name="connsiteX0" fmla="*/ 91376 w 399491"/>
              <a:gd name="connsiteY0" fmla="*/ 914 h 374040"/>
              <a:gd name="connsiteX1" fmla="*/ 80772 w 399491"/>
              <a:gd name="connsiteY1" fmla="*/ 0 h 374040"/>
              <a:gd name="connsiteX2" fmla="*/ 419 w 399491"/>
              <a:gd name="connsiteY2" fmla="*/ 207365 h 374040"/>
              <a:gd name="connsiteX3" fmla="*/ 0 w 399491"/>
              <a:gd name="connsiteY3" fmla="*/ 210096 h 374040"/>
              <a:gd name="connsiteX4" fmla="*/ 10604 w 399491"/>
              <a:gd name="connsiteY4" fmla="*/ 209969 h 374040"/>
              <a:gd name="connsiteX5" fmla="*/ 227419 w 399491"/>
              <a:gd name="connsiteY5" fmla="*/ 297878 h 374040"/>
              <a:gd name="connsiteX6" fmla="*/ 345376 w 399491"/>
              <a:gd name="connsiteY6" fmla="*/ 374040 h 374040"/>
              <a:gd name="connsiteX7" fmla="*/ 399338 w 399491"/>
              <a:gd name="connsiteY7" fmla="*/ 319214 h 374040"/>
              <a:gd name="connsiteX8" fmla="*/ 399491 w 399491"/>
              <a:gd name="connsiteY8" fmla="*/ 308584 h 374040"/>
              <a:gd name="connsiteX9" fmla="*/ 295897 w 399491"/>
              <a:gd name="connsiteY9" fmla="*/ 78295 h 374040"/>
              <a:gd name="connsiteX10" fmla="*/ 91376 w 399491"/>
              <a:gd name="connsiteY10" fmla="*/ 914 h 3740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99491" h="374040">
                <a:moveTo>
                  <a:pt x="91376" y="914"/>
                </a:moveTo>
                <a:cubicBezTo>
                  <a:pt x="86766" y="914"/>
                  <a:pt x="82397" y="914"/>
                  <a:pt x="80772" y="0"/>
                </a:cubicBezTo>
                <a:cubicBezTo>
                  <a:pt x="30569" y="55143"/>
                  <a:pt x="419" y="128016"/>
                  <a:pt x="419" y="207365"/>
                </a:cubicBezTo>
                <a:cubicBezTo>
                  <a:pt x="419" y="208483"/>
                  <a:pt x="419" y="209474"/>
                  <a:pt x="0" y="210096"/>
                </a:cubicBezTo>
                <a:cubicBezTo>
                  <a:pt x="3467" y="210096"/>
                  <a:pt x="6985" y="209969"/>
                  <a:pt x="10604" y="209969"/>
                </a:cubicBezTo>
                <a:cubicBezTo>
                  <a:pt x="95186" y="209969"/>
                  <a:pt x="172542" y="243637"/>
                  <a:pt x="227419" y="297878"/>
                </a:cubicBezTo>
                <a:cubicBezTo>
                  <a:pt x="273456" y="301129"/>
                  <a:pt x="320548" y="325564"/>
                  <a:pt x="345376" y="374040"/>
                </a:cubicBezTo>
                <a:cubicBezTo>
                  <a:pt x="358660" y="347967"/>
                  <a:pt x="378434" y="328930"/>
                  <a:pt x="399338" y="319214"/>
                </a:cubicBezTo>
                <a:cubicBezTo>
                  <a:pt x="399338" y="315747"/>
                  <a:pt x="399491" y="312153"/>
                  <a:pt x="399491" y="308584"/>
                </a:cubicBezTo>
                <a:cubicBezTo>
                  <a:pt x="399491" y="223609"/>
                  <a:pt x="364299" y="138862"/>
                  <a:pt x="295897" y="78295"/>
                </a:cubicBezTo>
                <a:cubicBezTo>
                  <a:pt x="237109" y="26187"/>
                  <a:pt x="164071" y="914"/>
                  <a:pt x="91376" y="91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839814" y="4319785"/>
            <a:ext cx="50" cy="63"/>
          </a:xfrm>
          <a:custGeom>
            <a:avLst/>
            <a:gdLst>
              <a:gd name="connsiteX0" fmla="*/ 50 w 50"/>
              <a:gd name="connsiteY0" fmla="*/ 0 h 63"/>
              <a:gd name="connsiteX1" fmla="*/ 0 w 50"/>
              <a:gd name="connsiteY1" fmla="*/ 0 h 63"/>
              <a:gd name="connsiteX2" fmla="*/ 0 w 50"/>
              <a:gd name="connsiteY2" fmla="*/ 63 h 63"/>
              <a:gd name="connsiteX3" fmla="*/ 50 w 50"/>
              <a:gd name="connsiteY3" fmla="*/ 0 h 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50" h="63">
                <a:moveTo>
                  <a:pt x="50" y="0"/>
                </a:moveTo>
                <a:lnTo>
                  <a:pt x="0" y="0"/>
                </a:lnTo>
                <a:lnTo>
                  <a:pt x="0" y="63"/>
                </a:lnTo>
                <a:cubicBezTo>
                  <a:pt x="0" y="0"/>
                  <a:pt x="50" y="0"/>
                  <a:pt x="5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426339" y="4276135"/>
            <a:ext cx="404012" cy="318198"/>
          </a:xfrm>
          <a:custGeom>
            <a:avLst/>
            <a:gdLst>
              <a:gd name="connsiteX0" fmla="*/ 404012 w 404012"/>
              <a:gd name="connsiteY0" fmla="*/ 42074 h 318198"/>
              <a:gd name="connsiteX1" fmla="*/ 248958 w 404012"/>
              <a:gd name="connsiteY1" fmla="*/ 0 h 318198"/>
              <a:gd name="connsiteX2" fmla="*/ 194843 w 404012"/>
              <a:gd name="connsiteY2" fmla="*/ 4800 h 318198"/>
              <a:gd name="connsiteX3" fmla="*/ 0 w 404012"/>
              <a:gd name="connsiteY3" fmla="*/ 124980 h 318198"/>
              <a:gd name="connsiteX4" fmla="*/ 114528 w 404012"/>
              <a:gd name="connsiteY4" fmla="*/ 318198 h 318198"/>
              <a:gd name="connsiteX5" fmla="*/ 292366 w 404012"/>
              <a:gd name="connsiteY5" fmla="*/ 203339 h 318198"/>
              <a:gd name="connsiteX6" fmla="*/ 292214 w 404012"/>
              <a:gd name="connsiteY6" fmla="*/ 193407 h 318198"/>
              <a:gd name="connsiteX7" fmla="*/ 404012 w 404012"/>
              <a:gd name="connsiteY7" fmla="*/ 42074 h 3181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404012" h="318198">
                <a:moveTo>
                  <a:pt x="404012" y="42074"/>
                </a:moveTo>
                <a:cubicBezTo>
                  <a:pt x="357771" y="15138"/>
                  <a:pt x="304660" y="0"/>
                  <a:pt x="248958" y="0"/>
                </a:cubicBezTo>
                <a:cubicBezTo>
                  <a:pt x="231076" y="0"/>
                  <a:pt x="212877" y="1561"/>
                  <a:pt x="194843" y="4800"/>
                </a:cubicBezTo>
                <a:cubicBezTo>
                  <a:pt x="112979" y="19519"/>
                  <a:pt x="44500" y="65099"/>
                  <a:pt x="0" y="124980"/>
                </a:cubicBezTo>
                <a:cubicBezTo>
                  <a:pt x="12103" y="199110"/>
                  <a:pt x="51270" y="268871"/>
                  <a:pt x="114528" y="318198"/>
                </a:cubicBezTo>
                <a:cubicBezTo>
                  <a:pt x="160705" y="256235"/>
                  <a:pt x="225437" y="216204"/>
                  <a:pt x="292366" y="203339"/>
                </a:cubicBezTo>
                <a:cubicBezTo>
                  <a:pt x="292366" y="200215"/>
                  <a:pt x="292214" y="196697"/>
                  <a:pt x="292214" y="193407"/>
                </a:cubicBezTo>
                <a:cubicBezTo>
                  <a:pt x="292112" y="109448"/>
                  <a:pt x="344271" y="57403"/>
                  <a:pt x="404012" y="4207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523217" y="4519840"/>
            <a:ext cx="279920" cy="410095"/>
          </a:xfrm>
          <a:custGeom>
            <a:avLst/>
            <a:gdLst>
              <a:gd name="connsiteX0" fmla="*/ 36131 w 279920"/>
              <a:gd name="connsiteY0" fmla="*/ 144843 h 410095"/>
              <a:gd name="connsiteX1" fmla="*/ 0 w 279920"/>
              <a:gd name="connsiteY1" fmla="*/ 288797 h 410095"/>
              <a:gd name="connsiteX2" fmla="*/ 10464 w 279920"/>
              <a:gd name="connsiteY2" fmla="*/ 372262 h 410095"/>
              <a:gd name="connsiteX3" fmla="*/ 158369 w 279920"/>
              <a:gd name="connsiteY3" fmla="*/ 410095 h 410095"/>
              <a:gd name="connsiteX4" fmla="*/ 233502 w 279920"/>
              <a:gd name="connsiteY4" fmla="*/ 400900 h 410095"/>
              <a:gd name="connsiteX5" fmla="*/ 221970 w 279920"/>
              <a:gd name="connsiteY5" fmla="*/ 317309 h 410095"/>
              <a:gd name="connsiteX6" fmla="*/ 279920 w 279920"/>
              <a:gd name="connsiteY6" fmla="*/ 135750 h 410095"/>
              <a:gd name="connsiteX7" fmla="*/ 201434 w 279920"/>
              <a:gd name="connsiteY7" fmla="*/ 0 h 410095"/>
              <a:gd name="connsiteX8" fmla="*/ 36131 w 279920"/>
              <a:gd name="connsiteY8" fmla="*/ 144843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79920" h="410095">
                <a:moveTo>
                  <a:pt x="36131" y="144843"/>
                </a:moveTo>
                <a:cubicBezTo>
                  <a:pt x="11645" y="190868"/>
                  <a:pt x="0" y="240118"/>
                  <a:pt x="0" y="288797"/>
                </a:cubicBezTo>
                <a:cubicBezTo>
                  <a:pt x="0" y="317918"/>
                  <a:pt x="4114" y="346671"/>
                  <a:pt x="10464" y="372262"/>
                </a:cubicBezTo>
                <a:cubicBezTo>
                  <a:pt x="55283" y="396849"/>
                  <a:pt x="105968" y="410095"/>
                  <a:pt x="158369" y="410095"/>
                </a:cubicBezTo>
                <a:cubicBezTo>
                  <a:pt x="183095" y="410095"/>
                  <a:pt x="208203" y="407111"/>
                  <a:pt x="233502" y="400900"/>
                </a:cubicBezTo>
                <a:cubicBezTo>
                  <a:pt x="225717" y="372960"/>
                  <a:pt x="221970" y="345008"/>
                  <a:pt x="221970" y="317309"/>
                </a:cubicBezTo>
                <a:cubicBezTo>
                  <a:pt x="221970" y="251383"/>
                  <a:pt x="242861" y="188137"/>
                  <a:pt x="279920" y="135750"/>
                </a:cubicBezTo>
                <a:cubicBezTo>
                  <a:pt x="244221" y="97205"/>
                  <a:pt x="213918" y="51574"/>
                  <a:pt x="201434" y="0"/>
                </a:cubicBezTo>
                <a:cubicBezTo>
                  <a:pt x="132803" y="25450"/>
                  <a:pt x="72987" y="75170"/>
                  <a:pt x="36131" y="1448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816574" y="4951139"/>
            <a:ext cx="3390" cy="1536"/>
          </a:xfrm>
          <a:custGeom>
            <a:avLst/>
            <a:gdLst>
              <a:gd name="connsiteX0" fmla="*/ 3390 w 3390"/>
              <a:gd name="connsiteY0" fmla="*/ 0 h 1536"/>
              <a:gd name="connsiteX1" fmla="*/ 3314 w 3390"/>
              <a:gd name="connsiteY1" fmla="*/ 0 h 1536"/>
              <a:gd name="connsiteX2" fmla="*/ 0 w 3390"/>
              <a:gd name="connsiteY2" fmla="*/ 1536 h 1536"/>
              <a:gd name="connsiteX3" fmla="*/ 152 w 3390"/>
              <a:gd name="connsiteY3" fmla="*/ 1536 h 1536"/>
              <a:gd name="connsiteX4" fmla="*/ 3390 w 3390"/>
              <a:gd name="connsiteY4" fmla="*/ 0 h 15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90" h="1536">
                <a:moveTo>
                  <a:pt x="3390" y="0"/>
                </a:moveTo>
                <a:lnTo>
                  <a:pt x="3314" y="0"/>
                </a:lnTo>
                <a:lnTo>
                  <a:pt x="0" y="1536"/>
                </a:lnTo>
                <a:lnTo>
                  <a:pt x="152" y="1536"/>
                </a:lnTo>
                <a:lnTo>
                  <a:pt x="3390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796385" y="4683116"/>
            <a:ext cx="350253" cy="426872"/>
          </a:xfrm>
          <a:custGeom>
            <a:avLst/>
            <a:gdLst>
              <a:gd name="connsiteX0" fmla="*/ 190347 w 350253"/>
              <a:gd name="connsiteY0" fmla="*/ 426872 h 426872"/>
              <a:gd name="connsiteX1" fmla="*/ 350253 w 350253"/>
              <a:gd name="connsiteY1" fmla="*/ 268604 h 426872"/>
              <a:gd name="connsiteX2" fmla="*/ 183781 w 350253"/>
              <a:gd name="connsiteY2" fmla="*/ 103911 h 426872"/>
              <a:gd name="connsiteX3" fmla="*/ 34302 w 350253"/>
              <a:gd name="connsiteY3" fmla="*/ 0 h 426872"/>
              <a:gd name="connsiteX4" fmla="*/ 0 w 350253"/>
              <a:gd name="connsiteY4" fmla="*/ 141325 h 426872"/>
              <a:gd name="connsiteX5" fmla="*/ 26822 w 350253"/>
              <a:gd name="connsiteY5" fmla="*/ 266471 h 426872"/>
              <a:gd name="connsiteX6" fmla="*/ 190347 w 350253"/>
              <a:gd name="connsiteY6" fmla="*/ 426872 h 4268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350253" h="426872">
                <a:moveTo>
                  <a:pt x="190347" y="426872"/>
                </a:moveTo>
                <a:cubicBezTo>
                  <a:pt x="259473" y="397002"/>
                  <a:pt x="317842" y="342112"/>
                  <a:pt x="350253" y="268604"/>
                </a:cubicBezTo>
                <a:cubicBezTo>
                  <a:pt x="271474" y="235940"/>
                  <a:pt x="213245" y="174650"/>
                  <a:pt x="183781" y="103911"/>
                </a:cubicBezTo>
                <a:cubicBezTo>
                  <a:pt x="158584" y="90932"/>
                  <a:pt x="93548" y="54508"/>
                  <a:pt x="34302" y="0"/>
                </a:cubicBezTo>
                <a:cubicBezTo>
                  <a:pt x="11912" y="43484"/>
                  <a:pt x="0" y="91922"/>
                  <a:pt x="0" y="141325"/>
                </a:cubicBezTo>
                <a:cubicBezTo>
                  <a:pt x="0" y="183184"/>
                  <a:pt x="8318" y="225780"/>
                  <a:pt x="26822" y="266471"/>
                </a:cubicBezTo>
                <a:cubicBezTo>
                  <a:pt x="60769" y="342556"/>
                  <a:pt x="121716" y="397929"/>
                  <a:pt x="190347" y="426872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819893" y="4949588"/>
            <a:ext cx="3314" cy="1549"/>
          </a:xfrm>
          <a:custGeom>
            <a:avLst/>
            <a:gdLst>
              <a:gd name="connsiteX0" fmla="*/ 3314 w 3314"/>
              <a:gd name="connsiteY0" fmla="*/ 0 h 1549"/>
              <a:gd name="connsiteX1" fmla="*/ 0 w 3314"/>
              <a:gd name="connsiteY1" fmla="*/ 1549 h 1549"/>
              <a:gd name="connsiteX2" fmla="*/ 76 w 3314"/>
              <a:gd name="connsiteY2" fmla="*/ 1549 h 1549"/>
              <a:gd name="connsiteX3" fmla="*/ 3314 w 3314"/>
              <a:gd name="connsiteY3" fmla="*/ 0 h 15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314" h="1549">
                <a:moveTo>
                  <a:pt x="3314" y="0"/>
                </a:moveTo>
                <a:lnTo>
                  <a:pt x="0" y="1549"/>
                </a:lnTo>
                <a:lnTo>
                  <a:pt x="76" y="1549"/>
                </a:lnTo>
                <a:lnTo>
                  <a:pt x="331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722718" y="4216312"/>
            <a:ext cx="432308" cy="491375"/>
          </a:xfrm>
          <a:custGeom>
            <a:avLst/>
            <a:gdLst>
              <a:gd name="connsiteX0" fmla="*/ 420928 w 432308"/>
              <a:gd name="connsiteY0" fmla="*/ 81750 h 491375"/>
              <a:gd name="connsiteX1" fmla="*/ 152006 w 432308"/>
              <a:gd name="connsiteY1" fmla="*/ 399491 h 491375"/>
              <a:gd name="connsiteX2" fmla="*/ 384632 w 432308"/>
              <a:gd name="connsiteY2" fmla="*/ 399491 h 491375"/>
              <a:gd name="connsiteX3" fmla="*/ 430047 w 432308"/>
              <a:gd name="connsiteY3" fmla="*/ 444957 h 491375"/>
              <a:gd name="connsiteX4" fmla="*/ 384632 w 432308"/>
              <a:gd name="connsiteY4" fmla="*/ 491375 h 491375"/>
              <a:gd name="connsiteX5" fmla="*/ 46469 w 432308"/>
              <a:gd name="connsiteY5" fmla="*/ 491375 h 491375"/>
              <a:gd name="connsiteX6" fmla="*/ 0 w 432308"/>
              <a:gd name="connsiteY6" fmla="*/ 443839 h 491375"/>
              <a:gd name="connsiteX7" fmla="*/ 12344 w 432308"/>
              <a:gd name="connsiteY7" fmla="*/ 409790 h 491375"/>
              <a:gd name="connsiteX8" fmla="*/ 280276 w 432308"/>
              <a:gd name="connsiteY8" fmla="*/ 91909 h 491375"/>
              <a:gd name="connsiteX9" fmla="*/ 46469 w 432308"/>
              <a:gd name="connsiteY9" fmla="*/ 91909 h 491375"/>
              <a:gd name="connsiteX10" fmla="*/ 0 w 432308"/>
              <a:gd name="connsiteY10" fmla="*/ 45389 h 491375"/>
              <a:gd name="connsiteX11" fmla="*/ 46469 w 432308"/>
              <a:gd name="connsiteY11" fmla="*/ 0 h 491375"/>
              <a:gd name="connsiteX12" fmla="*/ 378980 w 432308"/>
              <a:gd name="connsiteY12" fmla="*/ 0 h 491375"/>
              <a:gd name="connsiteX13" fmla="*/ 432308 w 432308"/>
              <a:gd name="connsiteY13" fmla="*/ 51028 h 491375"/>
              <a:gd name="connsiteX14" fmla="*/ 420928 w 432308"/>
              <a:gd name="connsiteY14" fmla="*/ 81750 h 491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432308" h="491375">
                <a:moveTo>
                  <a:pt x="420928" y="81750"/>
                </a:moveTo>
                <a:lnTo>
                  <a:pt x="152006" y="399491"/>
                </a:lnTo>
                <a:lnTo>
                  <a:pt x="384632" y="399491"/>
                </a:lnTo>
                <a:cubicBezTo>
                  <a:pt x="409625" y="399491"/>
                  <a:pt x="430047" y="419976"/>
                  <a:pt x="430047" y="444957"/>
                </a:cubicBezTo>
                <a:cubicBezTo>
                  <a:pt x="430047" y="469849"/>
                  <a:pt x="409625" y="491375"/>
                  <a:pt x="384632" y="491375"/>
                </a:cubicBezTo>
                <a:lnTo>
                  <a:pt x="46469" y="491375"/>
                </a:lnTo>
                <a:cubicBezTo>
                  <a:pt x="22605" y="491375"/>
                  <a:pt x="0" y="468706"/>
                  <a:pt x="0" y="443839"/>
                </a:cubicBezTo>
                <a:cubicBezTo>
                  <a:pt x="0" y="432384"/>
                  <a:pt x="4445" y="419976"/>
                  <a:pt x="12344" y="409790"/>
                </a:cubicBezTo>
                <a:lnTo>
                  <a:pt x="280276" y="91909"/>
                </a:lnTo>
                <a:lnTo>
                  <a:pt x="46469" y="91909"/>
                </a:lnTo>
                <a:cubicBezTo>
                  <a:pt x="21386" y="91909"/>
                  <a:pt x="0" y="70307"/>
                  <a:pt x="0" y="45389"/>
                </a:cubicBezTo>
                <a:cubicBezTo>
                  <a:pt x="0" y="20447"/>
                  <a:pt x="21386" y="0"/>
                  <a:pt x="46469" y="0"/>
                </a:cubicBezTo>
                <a:lnTo>
                  <a:pt x="378980" y="0"/>
                </a:lnTo>
                <a:cubicBezTo>
                  <a:pt x="410845" y="0"/>
                  <a:pt x="432308" y="23787"/>
                  <a:pt x="432308" y="51028"/>
                </a:cubicBezTo>
                <a:cubicBezTo>
                  <a:pt x="432308" y="62433"/>
                  <a:pt x="428904" y="72606"/>
                  <a:pt x="420928" y="8175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7569673" y="4201502"/>
            <a:ext cx="422326" cy="519912"/>
          </a:xfrm>
          <a:custGeom>
            <a:avLst/>
            <a:gdLst>
              <a:gd name="connsiteX0" fmla="*/ 208851 w 422326"/>
              <a:gd name="connsiteY0" fmla="*/ 519912 h 519912"/>
              <a:gd name="connsiteX1" fmla="*/ 27343 w 422326"/>
              <a:gd name="connsiteY1" fmla="*/ 469912 h 519912"/>
              <a:gd name="connsiteX2" fmla="*/ 0 w 422326"/>
              <a:gd name="connsiteY2" fmla="*/ 426783 h 519912"/>
              <a:gd name="connsiteX3" fmla="*/ 4546 w 422326"/>
              <a:gd name="connsiteY3" fmla="*/ 409752 h 519912"/>
              <a:gd name="connsiteX4" fmla="*/ 39878 w 422326"/>
              <a:gd name="connsiteY4" fmla="*/ 383654 h 519912"/>
              <a:gd name="connsiteX5" fmla="*/ 62433 w 422326"/>
              <a:gd name="connsiteY5" fmla="*/ 390512 h 519912"/>
              <a:gd name="connsiteX6" fmla="*/ 202171 w 422326"/>
              <a:gd name="connsiteY6" fmla="*/ 430212 h 519912"/>
              <a:gd name="connsiteX7" fmla="*/ 317919 w 422326"/>
              <a:gd name="connsiteY7" fmla="*/ 370065 h 519912"/>
              <a:gd name="connsiteX8" fmla="*/ 171398 w 422326"/>
              <a:gd name="connsiteY8" fmla="*/ 283794 h 519912"/>
              <a:gd name="connsiteX9" fmla="*/ 26199 w 422326"/>
              <a:gd name="connsiteY9" fmla="*/ 137376 h 519912"/>
              <a:gd name="connsiteX10" fmla="*/ 220294 w 422326"/>
              <a:gd name="connsiteY10" fmla="*/ 0 h 519912"/>
              <a:gd name="connsiteX11" fmla="*/ 390614 w 422326"/>
              <a:gd name="connsiteY11" fmla="*/ 38595 h 519912"/>
              <a:gd name="connsiteX12" fmla="*/ 421246 w 422326"/>
              <a:gd name="connsiteY12" fmla="*/ 80607 h 519912"/>
              <a:gd name="connsiteX13" fmla="*/ 417766 w 422326"/>
              <a:gd name="connsiteY13" fmla="*/ 96558 h 519912"/>
              <a:gd name="connsiteX14" fmla="*/ 374662 w 422326"/>
              <a:gd name="connsiteY14" fmla="*/ 126022 h 519912"/>
              <a:gd name="connsiteX15" fmla="*/ 358850 w 422326"/>
              <a:gd name="connsiteY15" fmla="*/ 122555 h 519912"/>
              <a:gd name="connsiteX16" fmla="*/ 229323 w 422326"/>
              <a:gd name="connsiteY16" fmla="*/ 91986 h 519912"/>
              <a:gd name="connsiteX17" fmla="*/ 131800 w 422326"/>
              <a:gd name="connsiteY17" fmla="*/ 141884 h 519912"/>
              <a:gd name="connsiteX18" fmla="*/ 246316 w 422326"/>
              <a:gd name="connsiteY18" fmla="*/ 213334 h 519912"/>
              <a:gd name="connsiteX19" fmla="*/ 422325 w 422326"/>
              <a:gd name="connsiteY19" fmla="*/ 367766 h 519912"/>
              <a:gd name="connsiteX20" fmla="*/ 208851 w 422326"/>
              <a:gd name="connsiteY20" fmla="*/ 519912 h 519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422326" h="519912">
                <a:moveTo>
                  <a:pt x="208851" y="519912"/>
                </a:moveTo>
                <a:cubicBezTo>
                  <a:pt x="153212" y="519912"/>
                  <a:pt x="80759" y="501751"/>
                  <a:pt x="27343" y="469912"/>
                </a:cubicBezTo>
                <a:cubicBezTo>
                  <a:pt x="10299" y="459765"/>
                  <a:pt x="0" y="443801"/>
                  <a:pt x="0" y="426783"/>
                </a:cubicBezTo>
                <a:cubicBezTo>
                  <a:pt x="0" y="421170"/>
                  <a:pt x="2273" y="415417"/>
                  <a:pt x="4546" y="409752"/>
                </a:cubicBezTo>
                <a:cubicBezTo>
                  <a:pt x="11442" y="393877"/>
                  <a:pt x="23926" y="383654"/>
                  <a:pt x="39878" y="383654"/>
                </a:cubicBezTo>
                <a:cubicBezTo>
                  <a:pt x="46659" y="383654"/>
                  <a:pt x="55791" y="385940"/>
                  <a:pt x="62433" y="390512"/>
                </a:cubicBezTo>
                <a:cubicBezTo>
                  <a:pt x="104495" y="415417"/>
                  <a:pt x="153212" y="430212"/>
                  <a:pt x="202171" y="430212"/>
                </a:cubicBezTo>
                <a:cubicBezTo>
                  <a:pt x="257720" y="430212"/>
                  <a:pt x="317919" y="414299"/>
                  <a:pt x="317919" y="370065"/>
                </a:cubicBezTo>
                <a:cubicBezTo>
                  <a:pt x="317919" y="335940"/>
                  <a:pt x="287299" y="323481"/>
                  <a:pt x="171398" y="283794"/>
                </a:cubicBezTo>
                <a:cubicBezTo>
                  <a:pt x="76200" y="250914"/>
                  <a:pt x="26199" y="207759"/>
                  <a:pt x="26199" y="137376"/>
                </a:cubicBezTo>
                <a:cubicBezTo>
                  <a:pt x="26199" y="53352"/>
                  <a:pt x="110146" y="0"/>
                  <a:pt x="220294" y="0"/>
                </a:cubicBezTo>
                <a:cubicBezTo>
                  <a:pt x="295223" y="0"/>
                  <a:pt x="343001" y="15938"/>
                  <a:pt x="390614" y="38595"/>
                </a:cubicBezTo>
                <a:cubicBezTo>
                  <a:pt x="409841" y="47650"/>
                  <a:pt x="421246" y="62458"/>
                  <a:pt x="421246" y="80607"/>
                </a:cubicBezTo>
                <a:cubicBezTo>
                  <a:pt x="421246" y="86321"/>
                  <a:pt x="420103" y="90843"/>
                  <a:pt x="417766" y="96558"/>
                </a:cubicBezTo>
                <a:cubicBezTo>
                  <a:pt x="410933" y="114706"/>
                  <a:pt x="393827" y="126022"/>
                  <a:pt x="374662" y="126022"/>
                </a:cubicBezTo>
                <a:cubicBezTo>
                  <a:pt x="368960" y="126022"/>
                  <a:pt x="363359" y="124790"/>
                  <a:pt x="358850" y="122555"/>
                </a:cubicBezTo>
                <a:cubicBezTo>
                  <a:pt x="317919" y="103340"/>
                  <a:pt x="274802" y="91986"/>
                  <a:pt x="229323" y="91986"/>
                </a:cubicBezTo>
                <a:cubicBezTo>
                  <a:pt x="169164" y="91986"/>
                  <a:pt x="131800" y="105689"/>
                  <a:pt x="131800" y="141884"/>
                </a:cubicBezTo>
                <a:cubicBezTo>
                  <a:pt x="131800" y="178180"/>
                  <a:pt x="161238" y="186182"/>
                  <a:pt x="246316" y="213334"/>
                </a:cubicBezTo>
                <a:cubicBezTo>
                  <a:pt x="349681" y="247535"/>
                  <a:pt x="422325" y="282676"/>
                  <a:pt x="422325" y="367766"/>
                </a:cubicBezTo>
                <a:cubicBezTo>
                  <a:pt x="422325" y="450646"/>
                  <a:pt x="346316" y="519912"/>
                  <a:pt x="208851" y="519912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108255" y="3941621"/>
            <a:ext cx="441553" cy="775195"/>
          </a:xfrm>
          <a:custGeom>
            <a:avLst/>
            <a:gdLst>
              <a:gd name="connsiteX0" fmla="*/ 392797 w 441553"/>
              <a:gd name="connsiteY0" fmla="*/ 774065 h 775195"/>
              <a:gd name="connsiteX1" fmla="*/ 353008 w 441553"/>
              <a:gd name="connsiteY1" fmla="*/ 757021 h 775195"/>
              <a:gd name="connsiteX2" fmla="*/ 165747 w 441553"/>
              <a:gd name="connsiteY2" fmla="*/ 543674 h 775195"/>
              <a:gd name="connsiteX3" fmla="*/ 109016 w 441553"/>
              <a:gd name="connsiteY3" fmla="*/ 587997 h 775195"/>
              <a:gd name="connsiteX4" fmla="*/ 109016 w 441553"/>
              <a:gd name="connsiteY4" fmla="*/ 719645 h 775195"/>
              <a:gd name="connsiteX5" fmla="*/ 54406 w 441553"/>
              <a:gd name="connsiteY5" fmla="*/ 775195 h 775195"/>
              <a:gd name="connsiteX6" fmla="*/ 0 w 441553"/>
              <a:gd name="connsiteY6" fmla="*/ 719645 h 775195"/>
              <a:gd name="connsiteX7" fmla="*/ 0 w 441553"/>
              <a:gd name="connsiteY7" fmla="*/ 55588 h 775195"/>
              <a:gd name="connsiteX8" fmla="*/ 54406 w 441553"/>
              <a:gd name="connsiteY8" fmla="*/ 0 h 775195"/>
              <a:gd name="connsiteX9" fmla="*/ 109016 w 441553"/>
              <a:gd name="connsiteY9" fmla="*/ 55588 h 775195"/>
              <a:gd name="connsiteX10" fmla="*/ 109016 w 441553"/>
              <a:gd name="connsiteY10" fmla="*/ 458546 h 775195"/>
              <a:gd name="connsiteX11" fmla="*/ 345084 w 441553"/>
              <a:gd name="connsiteY11" fmla="*/ 275831 h 775195"/>
              <a:gd name="connsiteX12" fmla="*/ 375754 w 441553"/>
              <a:gd name="connsiteY12" fmla="*/ 264515 h 775195"/>
              <a:gd name="connsiteX13" fmla="*/ 415493 w 441553"/>
              <a:gd name="connsiteY13" fmla="*/ 283743 h 775195"/>
              <a:gd name="connsiteX14" fmla="*/ 427925 w 441553"/>
              <a:gd name="connsiteY14" fmla="*/ 315493 h 775195"/>
              <a:gd name="connsiteX15" fmla="*/ 407466 w 441553"/>
              <a:gd name="connsiteY15" fmla="*/ 355320 h 775195"/>
              <a:gd name="connsiteX16" fmla="*/ 247408 w 441553"/>
              <a:gd name="connsiteY16" fmla="*/ 481215 h 775195"/>
              <a:gd name="connsiteX17" fmla="*/ 429221 w 441553"/>
              <a:gd name="connsiteY17" fmla="*/ 690105 h 775195"/>
              <a:gd name="connsiteX18" fmla="*/ 441552 w 441553"/>
              <a:gd name="connsiteY18" fmla="*/ 724179 h 775195"/>
              <a:gd name="connsiteX19" fmla="*/ 392797 w 441553"/>
              <a:gd name="connsiteY19" fmla="*/ 774065 h 7751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441553" h="775195">
                <a:moveTo>
                  <a:pt x="392797" y="774065"/>
                </a:moveTo>
                <a:cubicBezTo>
                  <a:pt x="377938" y="775195"/>
                  <a:pt x="363168" y="768426"/>
                  <a:pt x="353008" y="757021"/>
                </a:cubicBezTo>
                <a:lnTo>
                  <a:pt x="165747" y="543674"/>
                </a:lnTo>
                <a:lnTo>
                  <a:pt x="109016" y="587997"/>
                </a:lnTo>
                <a:lnTo>
                  <a:pt x="109016" y="719645"/>
                </a:lnTo>
                <a:cubicBezTo>
                  <a:pt x="109016" y="750265"/>
                  <a:pt x="85076" y="775195"/>
                  <a:pt x="54406" y="775195"/>
                </a:cubicBezTo>
                <a:cubicBezTo>
                  <a:pt x="23926" y="775195"/>
                  <a:pt x="0" y="750265"/>
                  <a:pt x="0" y="719645"/>
                </a:cubicBezTo>
                <a:lnTo>
                  <a:pt x="0" y="55588"/>
                </a:lnTo>
                <a:cubicBezTo>
                  <a:pt x="0" y="25031"/>
                  <a:pt x="23926" y="0"/>
                  <a:pt x="54406" y="0"/>
                </a:cubicBezTo>
                <a:cubicBezTo>
                  <a:pt x="85076" y="0"/>
                  <a:pt x="109016" y="25031"/>
                  <a:pt x="109016" y="55588"/>
                </a:cubicBezTo>
                <a:lnTo>
                  <a:pt x="109016" y="458546"/>
                </a:lnTo>
                <a:lnTo>
                  <a:pt x="345084" y="275831"/>
                </a:lnTo>
                <a:cubicBezTo>
                  <a:pt x="354152" y="268973"/>
                  <a:pt x="364349" y="264515"/>
                  <a:pt x="375754" y="264515"/>
                </a:cubicBezTo>
                <a:cubicBezTo>
                  <a:pt x="391553" y="264515"/>
                  <a:pt x="405180" y="272427"/>
                  <a:pt x="415493" y="283743"/>
                </a:cubicBezTo>
                <a:cubicBezTo>
                  <a:pt x="422236" y="292836"/>
                  <a:pt x="427925" y="303098"/>
                  <a:pt x="427925" y="315493"/>
                </a:cubicBezTo>
                <a:cubicBezTo>
                  <a:pt x="427925" y="331406"/>
                  <a:pt x="419950" y="344995"/>
                  <a:pt x="407466" y="355320"/>
                </a:cubicBezTo>
                <a:lnTo>
                  <a:pt x="247408" y="481215"/>
                </a:lnTo>
                <a:lnTo>
                  <a:pt x="429221" y="690105"/>
                </a:lnTo>
                <a:cubicBezTo>
                  <a:pt x="436955" y="699160"/>
                  <a:pt x="441552" y="711695"/>
                  <a:pt x="441552" y="724179"/>
                </a:cubicBezTo>
                <a:cubicBezTo>
                  <a:pt x="441552" y="751382"/>
                  <a:pt x="419950" y="772934"/>
                  <a:pt x="392797" y="77406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818206" y="4199252"/>
            <a:ext cx="470128" cy="523024"/>
          </a:xfrm>
          <a:custGeom>
            <a:avLst/>
            <a:gdLst>
              <a:gd name="connsiteX0" fmla="*/ 235102 w 470128"/>
              <a:gd name="connsiteY0" fmla="*/ 0 h 523024"/>
              <a:gd name="connsiteX1" fmla="*/ 0 w 470128"/>
              <a:gd name="connsiteY1" fmla="*/ 235140 h 523024"/>
              <a:gd name="connsiteX2" fmla="*/ 0 w 470128"/>
              <a:gd name="connsiteY2" fmla="*/ 467728 h 523024"/>
              <a:gd name="connsiteX3" fmla="*/ 55435 w 470128"/>
              <a:gd name="connsiteY3" fmla="*/ 523023 h 523024"/>
              <a:gd name="connsiteX4" fmla="*/ 111772 w 470128"/>
              <a:gd name="connsiteY4" fmla="*/ 467728 h 523024"/>
              <a:gd name="connsiteX5" fmla="*/ 111772 w 470128"/>
              <a:gd name="connsiteY5" fmla="*/ 238620 h 523024"/>
              <a:gd name="connsiteX6" fmla="*/ 235102 w 470128"/>
              <a:gd name="connsiteY6" fmla="*/ 100647 h 523024"/>
              <a:gd name="connsiteX7" fmla="*/ 358431 w 470128"/>
              <a:gd name="connsiteY7" fmla="*/ 238620 h 523024"/>
              <a:gd name="connsiteX8" fmla="*/ 358431 w 470128"/>
              <a:gd name="connsiteY8" fmla="*/ 467728 h 523024"/>
              <a:gd name="connsiteX9" fmla="*/ 414921 w 470128"/>
              <a:gd name="connsiteY9" fmla="*/ 523023 h 523024"/>
              <a:gd name="connsiteX10" fmla="*/ 470128 w 470128"/>
              <a:gd name="connsiteY10" fmla="*/ 467728 h 523024"/>
              <a:gd name="connsiteX11" fmla="*/ 470128 w 470128"/>
              <a:gd name="connsiteY11" fmla="*/ 235140 h 523024"/>
              <a:gd name="connsiteX12" fmla="*/ 235102 w 470128"/>
              <a:gd name="connsiteY12" fmla="*/ 0 h 5230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70128" h="523024">
                <a:moveTo>
                  <a:pt x="235102" y="0"/>
                </a:moveTo>
                <a:cubicBezTo>
                  <a:pt x="106311" y="0"/>
                  <a:pt x="0" y="100418"/>
                  <a:pt x="0" y="235140"/>
                </a:cubicBezTo>
                <a:lnTo>
                  <a:pt x="0" y="467728"/>
                </a:lnTo>
                <a:cubicBezTo>
                  <a:pt x="0" y="498767"/>
                  <a:pt x="24307" y="523023"/>
                  <a:pt x="55435" y="523023"/>
                </a:cubicBezTo>
                <a:cubicBezTo>
                  <a:pt x="86499" y="523023"/>
                  <a:pt x="111772" y="498767"/>
                  <a:pt x="111772" y="467728"/>
                </a:cubicBezTo>
                <a:lnTo>
                  <a:pt x="111772" y="238620"/>
                </a:lnTo>
                <a:cubicBezTo>
                  <a:pt x="111772" y="161442"/>
                  <a:pt x="154406" y="102222"/>
                  <a:pt x="235102" y="100647"/>
                </a:cubicBezTo>
                <a:cubicBezTo>
                  <a:pt x="315874" y="102222"/>
                  <a:pt x="358431" y="161442"/>
                  <a:pt x="358431" y="238620"/>
                </a:cubicBezTo>
                <a:lnTo>
                  <a:pt x="358431" y="467728"/>
                </a:lnTo>
                <a:cubicBezTo>
                  <a:pt x="358431" y="498767"/>
                  <a:pt x="383857" y="523023"/>
                  <a:pt x="414921" y="523023"/>
                </a:cubicBezTo>
                <a:cubicBezTo>
                  <a:pt x="446049" y="523023"/>
                  <a:pt x="470128" y="498767"/>
                  <a:pt x="470128" y="467728"/>
                </a:cubicBezTo>
                <a:lnTo>
                  <a:pt x="470128" y="235140"/>
                </a:lnTo>
                <a:cubicBezTo>
                  <a:pt x="470128" y="100418"/>
                  <a:pt x="364032" y="0"/>
                  <a:pt x="235102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720888" y="4858560"/>
            <a:ext cx="150939" cy="214515"/>
          </a:xfrm>
          <a:custGeom>
            <a:avLst/>
            <a:gdLst>
              <a:gd name="connsiteX0" fmla="*/ 0 w 150939"/>
              <a:gd name="connsiteY0" fmla="*/ 18579 h 214515"/>
              <a:gd name="connsiteX1" fmla="*/ 18884 w 150939"/>
              <a:gd name="connsiteY1" fmla="*/ 0 h 214515"/>
              <a:gd name="connsiteX2" fmla="*/ 37414 w 150939"/>
              <a:gd name="connsiteY2" fmla="*/ 18579 h 214515"/>
              <a:gd name="connsiteX3" fmla="*/ 37414 w 150939"/>
              <a:gd name="connsiteY3" fmla="*/ 180441 h 214515"/>
              <a:gd name="connsiteX4" fmla="*/ 133896 w 150939"/>
              <a:gd name="connsiteY4" fmla="*/ 180441 h 214515"/>
              <a:gd name="connsiteX5" fmla="*/ 150939 w 150939"/>
              <a:gd name="connsiteY5" fmla="*/ 197484 h 214515"/>
              <a:gd name="connsiteX6" fmla="*/ 133896 w 150939"/>
              <a:gd name="connsiteY6" fmla="*/ 214515 h 214515"/>
              <a:gd name="connsiteX7" fmla="*/ 18884 w 150939"/>
              <a:gd name="connsiteY7" fmla="*/ 214515 h 214515"/>
              <a:gd name="connsiteX8" fmla="*/ 0 w 150939"/>
              <a:gd name="connsiteY8" fmla="*/ 195668 h 214515"/>
              <a:gd name="connsiteX9" fmla="*/ 0 w 150939"/>
              <a:gd name="connsiteY9" fmla="*/ 18579 h 2145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50939" h="214515">
                <a:moveTo>
                  <a:pt x="0" y="18579"/>
                </a:moveTo>
                <a:cubicBezTo>
                  <a:pt x="0" y="8229"/>
                  <a:pt x="8229" y="0"/>
                  <a:pt x="18884" y="0"/>
                </a:cubicBezTo>
                <a:cubicBezTo>
                  <a:pt x="29222" y="0"/>
                  <a:pt x="37414" y="8229"/>
                  <a:pt x="37414" y="18579"/>
                </a:cubicBezTo>
                <a:lnTo>
                  <a:pt x="37414" y="180441"/>
                </a:lnTo>
                <a:lnTo>
                  <a:pt x="133896" y="180441"/>
                </a:lnTo>
                <a:cubicBezTo>
                  <a:pt x="143306" y="180441"/>
                  <a:pt x="150939" y="188036"/>
                  <a:pt x="150939" y="197484"/>
                </a:cubicBezTo>
                <a:cubicBezTo>
                  <a:pt x="150939" y="206921"/>
                  <a:pt x="143306" y="214515"/>
                  <a:pt x="133896" y="214515"/>
                </a:cubicBezTo>
                <a:lnTo>
                  <a:pt x="18884" y="214515"/>
                </a:lnTo>
                <a:cubicBezTo>
                  <a:pt x="8229" y="214515"/>
                  <a:pt x="0" y="206298"/>
                  <a:pt x="0" y="195668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150140" y="4858556"/>
            <a:ext cx="198386" cy="217576"/>
          </a:xfrm>
          <a:custGeom>
            <a:avLst/>
            <a:gdLst>
              <a:gd name="connsiteX0" fmla="*/ 76682 w 198386"/>
              <a:gd name="connsiteY0" fmla="*/ 202361 h 217576"/>
              <a:gd name="connsiteX1" fmla="*/ 2133 w 198386"/>
              <a:gd name="connsiteY1" fmla="*/ 27076 h 217576"/>
              <a:gd name="connsiteX2" fmla="*/ 0 w 198386"/>
              <a:gd name="connsiteY2" fmla="*/ 18262 h 217576"/>
              <a:gd name="connsiteX3" fmla="*/ 18859 w 198386"/>
              <a:gd name="connsiteY3" fmla="*/ 0 h 217576"/>
              <a:gd name="connsiteX4" fmla="*/ 38036 w 198386"/>
              <a:gd name="connsiteY4" fmla="*/ 13373 h 217576"/>
              <a:gd name="connsiteX5" fmla="*/ 99504 w 198386"/>
              <a:gd name="connsiteY5" fmla="*/ 167055 h 217576"/>
              <a:gd name="connsiteX6" fmla="*/ 161861 w 198386"/>
              <a:gd name="connsiteY6" fmla="*/ 12179 h 217576"/>
              <a:gd name="connsiteX7" fmla="*/ 179857 w 198386"/>
              <a:gd name="connsiteY7" fmla="*/ 0 h 217576"/>
              <a:gd name="connsiteX8" fmla="*/ 198386 w 198386"/>
              <a:gd name="connsiteY8" fmla="*/ 17970 h 217576"/>
              <a:gd name="connsiteX9" fmla="*/ 196544 w 198386"/>
              <a:gd name="connsiteY9" fmla="*/ 25869 h 217576"/>
              <a:gd name="connsiteX10" fmla="*/ 121716 w 198386"/>
              <a:gd name="connsiteY10" fmla="*/ 202361 h 217576"/>
              <a:gd name="connsiteX11" fmla="*/ 100114 w 198386"/>
              <a:gd name="connsiteY11" fmla="*/ 217576 h 217576"/>
              <a:gd name="connsiteX12" fmla="*/ 97993 w 198386"/>
              <a:gd name="connsiteY12" fmla="*/ 217576 h 217576"/>
              <a:gd name="connsiteX13" fmla="*/ 76682 w 198386"/>
              <a:gd name="connsiteY13" fmla="*/ 202361 h 2175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198386" h="217576">
                <a:moveTo>
                  <a:pt x="76682" y="202361"/>
                </a:moveTo>
                <a:lnTo>
                  <a:pt x="2133" y="27076"/>
                </a:lnTo>
                <a:cubicBezTo>
                  <a:pt x="914" y="24320"/>
                  <a:pt x="0" y="21602"/>
                  <a:pt x="0" y="18262"/>
                </a:cubicBezTo>
                <a:cubicBezTo>
                  <a:pt x="0" y="8229"/>
                  <a:pt x="8204" y="0"/>
                  <a:pt x="18859" y="0"/>
                </a:cubicBezTo>
                <a:cubicBezTo>
                  <a:pt x="28612" y="0"/>
                  <a:pt x="35001" y="5511"/>
                  <a:pt x="38036" y="13373"/>
                </a:cubicBezTo>
                <a:lnTo>
                  <a:pt x="99504" y="167055"/>
                </a:lnTo>
                <a:lnTo>
                  <a:pt x="161861" y="12179"/>
                </a:lnTo>
                <a:cubicBezTo>
                  <a:pt x="164312" y="5791"/>
                  <a:pt x="171005" y="0"/>
                  <a:pt x="179857" y="0"/>
                </a:cubicBezTo>
                <a:cubicBezTo>
                  <a:pt x="190182" y="0"/>
                  <a:pt x="198386" y="7924"/>
                  <a:pt x="198386" y="17970"/>
                </a:cubicBezTo>
                <a:cubicBezTo>
                  <a:pt x="198386" y="20726"/>
                  <a:pt x="197484" y="23736"/>
                  <a:pt x="196544" y="25869"/>
                </a:cubicBezTo>
                <a:lnTo>
                  <a:pt x="121716" y="202361"/>
                </a:lnTo>
                <a:cubicBezTo>
                  <a:pt x="117767" y="211785"/>
                  <a:pt x="110769" y="217576"/>
                  <a:pt x="100114" y="217576"/>
                </a:cubicBezTo>
                <a:lnTo>
                  <a:pt x="97993" y="217576"/>
                </a:lnTo>
                <a:cubicBezTo>
                  <a:pt x="87629" y="217576"/>
                  <a:pt x="80645" y="211785"/>
                  <a:pt x="76682" y="202361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397335" y="4860088"/>
            <a:ext cx="160972" cy="212978"/>
          </a:xfrm>
          <a:custGeom>
            <a:avLst/>
            <a:gdLst>
              <a:gd name="connsiteX0" fmla="*/ 0 w 160972"/>
              <a:gd name="connsiteY0" fmla="*/ 194144 h 212978"/>
              <a:gd name="connsiteX1" fmla="*/ 0 w 160972"/>
              <a:gd name="connsiteY1" fmla="*/ 18859 h 212978"/>
              <a:gd name="connsiteX2" fmla="*/ 18872 w 160972"/>
              <a:gd name="connsiteY2" fmla="*/ 0 h 212978"/>
              <a:gd name="connsiteX3" fmla="*/ 142709 w 160972"/>
              <a:gd name="connsiteY3" fmla="*/ 0 h 212978"/>
              <a:gd name="connsiteX4" fmla="*/ 159461 w 160972"/>
              <a:gd name="connsiteY4" fmla="*/ 16725 h 212978"/>
              <a:gd name="connsiteX5" fmla="*/ 142709 w 160972"/>
              <a:gd name="connsiteY5" fmla="*/ 33451 h 212978"/>
              <a:gd name="connsiteX6" fmla="*/ 37426 w 160972"/>
              <a:gd name="connsiteY6" fmla="*/ 33451 h 212978"/>
              <a:gd name="connsiteX7" fmla="*/ 37426 w 160972"/>
              <a:gd name="connsiteY7" fmla="*/ 88849 h 212978"/>
              <a:gd name="connsiteX8" fmla="*/ 129032 w 160972"/>
              <a:gd name="connsiteY8" fmla="*/ 88849 h 212978"/>
              <a:gd name="connsiteX9" fmla="*/ 145757 w 160972"/>
              <a:gd name="connsiteY9" fmla="*/ 105917 h 212978"/>
              <a:gd name="connsiteX10" fmla="*/ 129032 w 160972"/>
              <a:gd name="connsiteY10" fmla="*/ 122301 h 212978"/>
              <a:gd name="connsiteX11" fmla="*/ 37426 w 160972"/>
              <a:gd name="connsiteY11" fmla="*/ 122301 h 212978"/>
              <a:gd name="connsiteX12" fmla="*/ 37426 w 160972"/>
              <a:gd name="connsiteY12" fmla="*/ 179565 h 212978"/>
              <a:gd name="connsiteX13" fmla="*/ 144233 w 160972"/>
              <a:gd name="connsiteY13" fmla="*/ 179565 h 212978"/>
              <a:gd name="connsiteX14" fmla="*/ 160972 w 160972"/>
              <a:gd name="connsiteY14" fmla="*/ 196278 h 212978"/>
              <a:gd name="connsiteX15" fmla="*/ 144233 w 160972"/>
              <a:gd name="connsiteY15" fmla="*/ 212978 h 212978"/>
              <a:gd name="connsiteX16" fmla="*/ 18872 w 160972"/>
              <a:gd name="connsiteY16" fmla="*/ 212978 h 212978"/>
              <a:gd name="connsiteX17" fmla="*/ 0 w 160972"/>
              <a:gd name="connsiteY17" fmla="*/ 194144 h 21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60972" h="212978">
                <a:moveTo>
                  <a:pt x="0" y="194144"/>
                </a:moveTo>
                <a:lnTo>
                  <a:pt x="0" y="18859"/>
                </a:lnTo>
                <a:cubicBezTo>
                  <a:pt x="0" y="8204"/>
                  <a:pt x="8216" y="0"/>
                  <a:pt x="18872" y="0"/>
                </a:cubicBezTo>
                <a:lnTo>
                  <a:pt x="142709" y="0"/>
                </a:lnTo>
                <a:cubicBezTo>
                  <a:pt x="151828" y="0"/>
                  <a:pt x="159461" y="7594"/>
                  <a:pt x="159461" y="16725"/>
                </a:cubicBezTo>
                <a:cubicBezTo>
                  <a:pt x="159461" y="26161"/>
                  <a:pt x="151828" y="33451"/>
                  <a:pt x="142709" y="33451"/>
                </a:cubicBezTo>
                <a:lnTo>
                  <a:pt x="37426" y="33451"/>
                </a:lnTo>
                <a:lnTo>
                  <a:pt x="37426" y="88849"/>
                </a:lnTo>
                <a:lnTo>
                  <a:pt x="129032" y="88849"/>
                </a:lnTo>
                <a:cubicBezTo>
                  <a:pt x="138150" y="88849"/>
                  <a:pt x="145757" y="96481"/>
                  <a:pt x="145757" y="105917"/>
                </a:cubicBezTo>
                <a:cubicBezTo>
                  <a:pt x="145757" y="115023"/>
                  <a:pt x="138150" y="122301"/>
                  <a:pt x="129032" y="122301"/>
                </a:cubicBezTo>
                <a:lnTo>
                  <a:pt x="37426" y="122301"/>
                </a:lnTo>
                <a:lnTo>
                  <a:pt x="37426" y="179565"/>
                </a:lnTo>
                <a:lnTo>
                  <a:pt x="144233" y="179565"/>
                </a:lnTo>
                <a:cubicBezTo>
                  <a:pt x="153365" y="179565"/>
                  <a:pt x="160972" y="187109"/>
                  <a:pt x="160972" y="196278"/>
                </a:cubicBezTo>
                <a:cubicBezTo>
                  <a:pt x="160972" y="205701"/>
                  <a:pt x="153365" y="212978"/>
                  <a:pt x="144233" y="212978"/>
                </a:cubicBezTo>
                <a:lnTo>
                  <a:pt x="18872" y="212978"/>
                </a:lnTo>
                <a:cubicBezTo>
                  <a:pt x="8216" y="212978"/>
                  <a:pt x="0" y="204774"/>
                  <a:pt x="0" y="194144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693261" y="4858256"/>
            <a:ext cx="192938" cy="216344"/>
          </a:xfrm>
          <a:custGeom>
            <a:avLst/>
            <a:gdLst>
              <a:gd name="connsiteX0" fmla="*/ 77596 w 192938"/>
              <a:gd name="connsiteY0" fmla="*/ 132054 h 216344"/>
              <a:gd name="connsiteX1" fmla="*/ 4267 w 192938"/>
              <a:gd name="connsiteY1" fmla="*/ 31343 h 216344"/>
              <a:gd name="connsiteX2" fmla="*/ 0 w 192938"/>
              <a:gd name="connsiteY2" fmla="*/ 18275 h 216344"/>
              <a:gd name="connsiteX3" fmla="*/ 18872 w 192938"/>
              <a:gd name="connsiteY3" fmla="*/ 304 h 216344"/>
              <a:gd name="connsiteX4" fmla="*/ 37134 w 192938"/>
              <a:gd name="connsiteY4" fmla="*/ 11544 h 216344"/>
              <a:gd name="connsiteX5" fmla="*/ 96481 w 192938"/>
              <a:gd name="connsiteY5" fmla="*/ 97078 h 216344"/>
              <a:gd name="connsiteX6" fmla="*/ 156730 w 192938"/>
              <a:gd name="connsiteY6" fmla="*/ 11239 h 216344"/>
              <a:gd name="connsiteX7" fmla="*/ 174675 w 192938"/>
              <a:gd name="connsiteY7" fmla="*/ 0 h 216344"/>
              <a:gd name="connsiteX8" fmla="*/ 192938 w 192938"/>
              <a:gd name="connsiteY8" fmla="*/ 18275 h 216344"/>
              <a:gd name="connsiteX9" fmla="*/ 187756 w 192938"/>
              <a:gd name="connsiteY9" fmla="*/ 31648 h 216344"/>
              <a:gd name="connsiteX10" fmla="*/ 115036 w 192938"/>
              <a:gd name="connsiteY10" fmla="*/ 131140 h 216344"/>
              <a:gd name="connsiteX11" fmla="*/ 115036 w 192938"/>
              <a:gd name="connsiteY11" fmla="*/ 197789 h 216344"/>
              <a:gd name="connsiteX12" fmla="*/ 96177 w 192938"/>
              <a:gd name="connsiteY12" fmla="*/ 216344 h 216344"/>
              <a:gd name="connsiteX13" fmla="*/ 77596 w 192938"/>
              <a:gd name="connsiteY13" fmla="*/ 197789 h 216344"/>
              <a:gd name="connsiteX14" fmla="*/ 77596 w 192938"/>
              <a:gd name="connsiteY14" fmla="*/ 132054 h 216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92938" h="216344">
                <a:moveTo>
                  <a:pt x="77596" y="132054"/>
                </a:moveTo>
                <a:lnTo>
                  <a:pt x="4267" y="31343"/>
                </a:lnTo>
                <a:cubicBezTo>
                  <a:pt x="1828" y="27698"/>
                  <a:pt x="0" y="23418"/>
                  <a:pt x="0" y="18275"/>
                </a:cubicBezTo>
                <a:cubicBezTo>
                  <a:pt x="0" y="8229"/>
                  <a:pt x="8229" y="304"/>
                  <a:pt x="18872" y="304"/>
                </a:cubicBezTo>
                <a:cubicBezTo>
                  <a:pt x="27101" y="304"/>
                  <a:pt x="32549" y="4851"/>
                  <a:pt x="37134" y="11544"/>
                </a:cubicBezTo>
                <a:lnTo>
                  <a:pt x="96481" y="97078"/>
                </a:lnTo>
                <a:lnTo>
                  <a:pt x="156730" y="11239"/>
                </a:lnTo>
                <a:cubicBezTo>
                  <a:pt x="161289" y="4571"/>
                  <a:pt x="166750" y="0"/>
                  <a:pt x="174675" y="0"/>
                </a:cubicBezTo>
                <a:cubicBezTo>
                  <a:pt x="185623" y="0"/>
                  <a:pt x="192938" y="8229"/>
                  <a:pt x="192938" y="18275"/>
                </a:cubicBezTo>
                <a:cubicBezTo>
                  <a:pt x="192938" y="23418"/>
                  <a:pt x="190487" y="28003"/>
                  <a:pt x="187756" y="31648"/>
                </a:cubicBezTo>
                <a:lnTo>
                  <a:pt x="115036" y="131140"/>
                </a:lnTo>
                <a:lnTo>
                  <a:pt x="115036" y="197789"/>
                </a:lnTo>
                <a:cubicBezTo>
                  <a:pt x="115036" y="208114"/>
                  <a:pt x="106806" y="216344"/>
                  <a:pt x="96177" y="216344"/>
                </a:cubicBezTo>
                <a:cubicBezTo>
                  <a:pt x="85826" y="216344"/>
                  <a:pt x="77596" y="208114"/>
                  <a:pt x="77596" y="197789"/>
                </a:cubicBezTo>
                <a:lnTo>
                  <a:pt x="77596" y="132054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183384" y="4858565"/>
            <a:ext cx="182283" cy="217894"/>
          </a:xfrm>
          <a:custGeom>
            <a:avLst/>
            <a:gdLst>
              <a:gd name="connsiteX0" fmla="*/ 0 w 182283"/>
              <a:gd name="connsiteY0" fmla="*/ 124155 h 217894"/>
              <a:gd name="connsiteX1" fmla="*/ 0 w 182283"/>
              <a:gd name="connsiteY1" fmla="*/ 18579 h 217894"/>
              <a:gd name="connsiteX2" fmla="*/ 18872 w 182283"/>
              <a:gd name="connsiteY2" fmla="*/ 0 h 217894"/>
              <a:gd name="connsiteX3" fmla="*/ 37439 w 182283"/>
              <a:gd name="connsiteY3" fmla="*/ 18579 h 217894"/>
              <a:gd name="connsiteX4" fmla="*/ 37439 w 182283"/>
              <a:gd name="connsiteY4" fmla="*/ 122643 h 217894"/>
              <a:gd name="connsiteX5" fmla="*/ 91300 w 182283"/>
              <a:gd name="connsiteY5" fmla="*/ 183210 h 217894"/>
              <a:gd name="connsiteX6" fmla="*/ 144843 w 182283"/>
              <a:gd name="connsiteY6" fmla="*/ 124155 h 217894"/>
              <a:gd name="connsiteX7" fmla="*/ 144843 w 182283"/>
              <a:gd name="connsiteY7" fmla="*/ 18579 h 217894"/>
              <a:gd name="connsiteX8" fmla="*/ 163728 w 182283"/>
              <a:gd name="connsiteY8" fmla="*/ 0 h 217894"/>
              <a:gd name="connsiteX9" fmla="*/ 182283 w 182283"/>
              <a:gd name="connsiteY9" fmla="*/ 18579 h 217894"/>
              <a:gd name="connsiteX10" fmla="*/ 182283 w 182283"/>
              <a:gd name="connsiteY10" fmla="*/ 122326 h 217894"/>
              <a:gd name="connsiteX11" fmla="*/ 90678 w 182283"/>
              <a:gd name="connsiteY11" fmla="*/ 217893 h 217894"/>
              <a:gd name="connsiteX12" fmla="*/ 0 w 182283"/>
              <a:gd name="connsiteY12" fmla="*/ 124155 h 2178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82283" h="217894">
                <a:moveTo>
                  <a:pt x="0" y="124155"/>
                </a:moveTo>
                <a:lnTo>
                  <a:pt x="0" y="18579"/>
                </a:lnTo>
                <a:cubicBezTo>
                  <a:pt x="0" y="8216"/>
                  <a:pt x="8216" y="0"/>
                  <a:pt x="18872" y="0"/>
                </a:cubicBezTo>
                <a:cubicBezTo>
                  <a:pt x="29210" y="0"/>
                  <a:pt x="37439" y="8216"/>
                  <a:pt x="37439" y="18579"/>
                </a:cubicBezTo>
                <a:lnTo>
                  <a:pt x="37439" y="122643"/>
                </a:lnTo>
                <a:cubicBezTo>
                  <a:pt x="37439" y="162166"/>
                  <a:pt x="57823" y="183210"/>
                  <a:pt x="91300" y="183210"/>
                </a:cubicBezTo>
                <a:cubicBezTo>
                  <a:pt x="124447" y="183210"/>
                  <a:pt x="144843" y="163385"/>
                  <a:pt x="144843" y="124155"/>
                </a:cubicBezTo>
                <a:lnTo>
                  <a:pt x="144843" y="18579"/>
                </a:lnTo>
                <a:cubicBezTo>
                  <a:pt x="144843" y="8216"/>
                  <a:pt x="153073" y="0"/>
                  <a:pt x="163728" y="0"/>
                </a:cubicBezTo>
                <a:cubicBezTo>
                  <a:pt x="174053" y="0"/>
                  <a:pt x="182283" y="8216"/>
                  <a:pt x="182283" y="18579"/>
                </a:cubicBezTo>
                <a:lnTo>
                  <a:pt x="182283" y="122326"/>
                </a:lnTo>
                <a:cubicBezTo>
                  <a:pt x="182283" y="185889"/>
                  <a:pt x="146380" y="217893"/>
                  <a:pt x="90678" y="217893"/>
                </a:cubicBezTo>
                <a:cubicBezTo>
                  <a:pt x="35305" y="217893"/>
                  <a:pt x="0" y="185889"/>
                  <a:pt x="0" y="124155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756037" y="4858560"/>
            <a:ext cx="176479" cy="216039"/>
          </a:xfrm>
          <a:custGeom>
            <a:avLst/>
            <a:gdLst>
              <a:gd name="connsiteX0" fmla="*/ 0 w 176479"/>
              <a:gd name="connsiteY0" fmla="*/ 18579 h 216039"/>
              <a:gd name="connsiteX1" fmla="*/ 18871 w 176479"/>
              <a:gd name="connsiteY1" fmla="*/ 0 h 216039"/>
              <a:gd name="connsiteX2" fmla="*/ 37439 w 176479"/>
              <a:gd name="connsiteY2" fmla="*/ 18579 h 216039"/>
              <a:gd name="connsiteX3" fmla="*/ 37439 w 176479"/>
              <a:gd name="connsiteY3" fmla="*/ 90093 h 216039"/>
              <a:gd name="connsiteX4" fmla="*/ 139065 w 176479"/>
              <a:gd name="connsiteY4" fmla="*/ 90093 h 216039"/>
              <a:gd name="connsiteX5" fmla="*/ 139065 w 176479"/>
              <a:gd name="connsiteY5" fmla="*/ 18579 h 216039"/>
              <a:gd name="connsiteX6" fmla="*/ 157632 w 176479"/>
              <a:gd name="connsiteY6" fmla="*/ 0 h 216039"/>
              <a:gd name="connsiteX7" fmla="*/ 176479 w 176479"/>
              <a:gd name="connsiteY7" fmla="*/ 18579 h 216039"/>
              <a:gd name="connsiteX8" fmla="*/ 176479 w 176479"/>
              <a:gd name="connsiteY8" fmla="*/ 197484 h 216039"/>
              <a:gd name="connsiteX9" fmla="*/ 157632 w 176479"/>
              <a:gd name="connsiteY9" fmla="*/ 216039 h 216039"/>
              <a:gd name="connsiteX10" fmla="*/ 139065 w 176479"/>
              <a:gd name="connsiteY10" fmla="*/ 197484 h 216039"/>
              <a:gd name="connsiteX11" fmla="*/ 139065 w 176479"/>
              <a:gd name="connsiteY11" fmla="*/ 124764 h 216039"/>
              <a:gd name="connsiteX12" fmla="*/ 37439 w 176479"/>
              <a:gd name="connsiteY12" fmla="*/ 124764 h 216039"/>
              <a:gd name="connsiteX13" fmla="*/ 37439 w 176479"/>
              <a:gd name="connsiteY13" fmla="*/ 197484 h 216039"/>
              <a:gd name="connsiteX14" fmla="*/ 18871 w 176479"/>
              <a:gd name="connsiteY14" fmla="*/ 216039 h 216039"/>
              <a:gd name="connsiteX15" fmla="*/ 0 w 176479"/>
              <a:gd name="connsiteY15" fmla="*/ 197484 h 216039"/>
              <a:gd name="connsiteX16" fmla="*/ 0 w 176479"/>
              <a:gd name="connsiteY16" fmla="*/ 18579 h 2160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76479" h="216039">
                <a:moveTo>
                  <a:pt x="0" y="18579"/>
                </a:moveTo>
                <a:cubicBezTo>
                  <a:pt x="0" y="8229"/>
                  <a:pt x="8216" y="0"/>
                  <a:pt x="18871" y="0"/>
                </a:cubicBezTo>
                <a:cubicBezTo>
                  <a:pt x="29209" y="0"/>
                  <a:pt x="37439" y="8229"/>
                  <a:pt x="37439" y="18579"/>
                </a:cubicBezTo>
                <a:lnTo>
                  <a:pt x="37439" y="90093"/>
                </a:lnTo>
                <a:lnTo>
                  <a:pt x="139065" y="90093"/>
                </a:lnTo>
                <a:lnTo>
                  <a:pt x="139065" y="18579"/>
                </a:lnTo>
                <a:cubicBezTo>
                  <a:pt x="139065" y="8229"/>
                  <a:pt x="147269" y="0"/>
                  <a:pt x="157632" y="0"/>
                </a:cubicBezTo>
                <a:cubicBezTo>
                  <a:pt x="168275" y="0"/>
                  <a:pt x="176479" y="8229"/>
                  <a:pt x="176479" y="18579"/>
                </a:cubicBezTo>
                <a:lnTo>
                  <a:pt x="176479" y="197484"/>
                </a:lnTo>
                <a:cubicBezTo>
                  <a:pt x="176479" y="207810"/>
                  <a:pt x="168275" y="216039"/>
                  <a:pt x="157632" y="216039"/>
                </a:cubicBezTo>
                <a:cubicBezTo>
                  <a:pt x="147269" y="216039"/>
                  <a:pt x="139065" y="207810"/>
                  <a:pt x="139065" y="197484"/>
                </a:cubicBezTo>
                <a:lnTo>
                  <a:pt x="139065" y="124764"/>
                </a:lnTo>
                <a:lnTo>
                  <a:pt x="37439" y="124764"/>
                </a:lnTo>
                <a:lnTo>
                  <a:pt x="37439" y="197484"/>
                </a:lnTo>
                <a:cubicBezTo>
                  <a:pt x="37439" y="207810"/>
                  <a:pt x="29209" y="216039"/>
                  <a:pt x="18871" y="216039"/>
                </a:cubicBezTo>
                <a:cubicBezTo>
                  <a:pt x="8216" y="216039"/>
                  <a:pt x="0" y="207810"/>
                  <a:pt x="0" y="197484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6996544" y="4860088"/>
            <a:ext cx="160972" cy="212978"/>
          </a:xfrm>
          <a:custGeom>
            <a:avLst/>
            <a:gdLst>
              <a:gd name="connsiteX0" fmla="*/ 0 w 160972"/>
              <a:gd name="connsiteY0" fmla="*/ 194144 h 212978"/>
              <a:gd name="connsiteX1" fmla="*/ 0 w 160972"/>
              <a:gd name="connsiteY1" fmla="*/ 18859 h 212978"/>
              <a:gd name="connsiteX2" fmla="*/ 18871 w 160972"/>
              <a:gd name="connsiteY2" fmla="*/ 0 h 212978"/>
              <a:gd name="connsiteX3" fmla="*/ 142709 w 160972"/>
              <a:gd name="connsiteY3" fmla="*/ 0 h 212978"/>
              <a:gd name="connsiteX4" fmla="*/ 159460 w 160972"/>
              <a:gd name="connsiteY4" fmla="*/ 16725 h 212978"/>
              <a:gd name="connsiteX5" fmla="*/ 142709 w 160972"/>
              <a:gd name="connsiteY5" fmla="*/ 33451 h 212978"/>
              <a:gd name="connsiteX6" fmla="*/ 37426 w 160972"/>
              <a:gd name="connsiteY6" fmla="*/ 33451 h 212978"/>
              <a:gd name="connsiteX7" fmla="*/ 37426 w 160972"/>
              <a:gd name="connsiteY7" fmla="*/ 88849 h 212978"/>
              <a:gd name="connsiteX8" fmla="*/ 129031 w 160972"/>
              <a:gd name="connsiteY8" fmla="*/ 88849 h 212978"/>
              <a:gd name="connsiteX9" fmla="*/ 145757 w 160972"/>
              <a:gd name="connsiteY9" fmla="*/ 105917 h 212978"/>
              <a:gd name="connsiteX10" fmla="*/ 129031 w 160972"/>
              <a:gd name="connsiteY10" fmla="*/ 122301 h 212978"/>
              <a:gd name="connsiteX11" fmla="*/ 37426 w 160972"/>
              <a:gd name="connsiteY11" fmla="*/ 122301 h 212978"/>
              <a:gd name="connsiteX12" fmla="*/ 37426 w 160972"/>
              <a:gd name="connsiteY12" fmla="*/ 179565 h 212978"/>
              <a:gd name="connsiteX13" fmla="*/ 144233 w 160972"/>
              <a:gd name="connsiteY13" fmla="*/ 179565 h 212978"/>
              <a:gd name="connsiteX14" fmla="*/ 160972 w 160972"/>
              <a:gd name="connsiteY14" fmla="*/ 196278 h 212978"/>
              <a:gd name="connsiteX15" fmla="*/ 144233 w 160972"/>
              <a:gd name="connsiteY15" fmla="*/ 212978 h 212978"/>
              <a:gd name="connsiteX16" fmla="*/ 18871 w 160972"/>
              <a:gd name="connsiteY16" fmla="*/ 212978 h 212978"/>
              <a:gd name="connsiteX17" fmla="*/ 0 w 160972"/>
              <a:gd name="connsiteY17" fmla="*/ 194144 h 21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60972" h="212978">
                <a:moveTo>
                  <a:pt x="0" y="194144"/>
                </a:moveTo>
                <a:lnTo>
                  <a:pt x="0" y="18859"/>
                </a:lnTo>
                <a:cubicBezTo>
                  <a:pt x="0" y="8204"/>
                  <a:pt x="8216" y="0"/>
                  <a:pt x="18871" y="0"/>
                </a:cubicBezTo>
                <a:lnTo>
                  <a:pt x="142709" y="0"/>
                </a:lnTo>
                <a:cubicBezTo>
                  <a:pt x="151853" y="0"/>
                  <a:pt x="159460" y="7594"/>
                  <a:pt x="159460" y="16725"/>
                </a:cubicBezTo>
                <a:cubicBezTo>
                  <a:pt x="159460" y="26161"/>
                  <a:pt x="151853" y="33451"/>
                  <a:pt x="142709" y="33451"/>
                </a:cubicBezTo>
                <a:lnTo>
                  <a:pt x="37426" y="33451"/>
                </a:lnTo>
                <a:lnTo>
                  <a:pt x="37426" y="88849"/>
                </a:lnTo>
                <a:lnTo>
                  <a:pt x="129031" y="88849"/>
                </a:lnTo>
                <a:cubicBezTo>
                  <a:pt x="138150" y="88849"/>
                  <a:pt x="145757" y="96481"/>
                  <a:pt x="145757" y="105917"/>
                </a:cubicBezTo>
                <a:cubicBezTo>
                  <a:pt x="145757" y="115023"/>
                  <a:pt x="138150" y="122301"/>
                  <a:pt x="129031" y="122301"/>
                </a:cubicBezTo>
                <a:lnTo>
                  <a:pt x="37426" y="122301"/>
                </a:lnTo>
                <a:lnTo>
                  <a:pt x="37426" y="179565"/>
                </a:lnTo>
                <a:lnTo>
                  <a:pt x="144233" y="179565"/>
                </a:lnTo>
                <a:cubicBezTo>
                  <a:pt x="153365" y="179565"/>
                  <a:pt x="160972" y="187109"/>
                  <a:pt x="160972" y="196278"/>
                </a:cubicBezTo>
                <a:cubicBezTo>
                  <a:pt x="160972" y="205701"/>
                  <a:pt x="153365" y="212978"/>
                  <a:pt x="144233" y="212978"/>
                </a:cubicBezTo>
                <a:lnTo>
                  <a:pt x="18871" y="212978"/>
                </a:lnTo>
                <a:cubicBezTo>
                  <a:pt x="8216" y="212978"/>
                  <a:pt x="0" y="204774"/>
                  <a:pt x="0" y="194144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7209666" y="4858560"/>
            <a:ext cx="150939" cy="214515"/>
          </a:xfrm>
          <a:custGeom>
            <a:avLst/>
            <a:gdLst>
              <a:gd name="connsiteX0" fmla="*/ 0 w 150939"/>
              <a:gd name="connsiteY0" fmla="*/ 18579 h 214515"/>
              <a:gd name="connsiteX1" fmla="*/ 18871 w 150939"/>
              <a:gd name="connsiteY1" fmla="*/ 0 h 214515"/>
              <a:gd name="connsiteX2" fmla="*/ 37439 w 150939"/>
              <a:gd name="connsiteY2" fmla="*/ 18579 h 214515"/>
              <a:gd name="connsiteX3" fmla="*/ 37439 w 150939"/>
              <a:gd name="connsiteY3" fmla="*/ 180441 h 214515"/>
              <a:gd name="connsiteX4" fmla="*/ 133883 w 150939"/>
              <a:gd name="connsiteY4" fmla="*/ 180441 h 214515"/>
              <a:gd name="connsiteX5" fmla="*/ 150938 w 150939"/>
              <a:gd name="connsiteY5" fmla="*/ 197484 h 214515"/>
              <a:gd name="connsiteX6" fmla="*/ 133883 w 150939"/>
              <a:gd name="connsiteY6" fmla="*/ 214515 h 214515"/>
              <a:gd name="connsiteX7" fmla="*/ 18871 w 150939"/>
              <a:gd name="connsiteY7" fmla="*/ 214515 h 214515"/>
              <a:gd name="connsiteX8" fmla="*/ 0 w 150939"/>
              <a:gd name="connsiteY8" fmla="*/ 195668 h 214515"/>
              <a:gd name="connsiteX9" fmla="*/ 0 w 150939"/>
              <a:gd name="connsiteY9" fmla="*/ 18579 h 2145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50939" h="214515">
                <a:moveTo>
                  <a:pt x="0" y="18579"/>
                </a:moveTo>
                <a:cubicBezTo>
                  <a:pt x="0" y="8229"/>
                  <a:pt x="8216" y="0"/>
                  <a:pt x="18871" y="0"/>
                </a:cubicBezTo>
                <a:cubicBezTo>
                  <a:pt x="29209" y="0"/>
                  <a:pt x="37439" y="8229"/>
                  <a:pt x="37439" y="18579"/>
                </a:cubicBezTo>
                <a:lnTo>
                  <a:pt x="37439" y="180441"/>
                </a:lnTo>
                <a:lnTo>
                  <a:pt x="133883" y="180441"/>
                </a:lnTo>
                <a:cubicBezTo>
                  <a:pt x="143331" y="180441"/>
                  <a:pt x="150938" y="188036"/>
                  <a:pt x="150938" y="197484"/>
                </a:cubicBezTo>
                <a:cubicBezTo>
                  <a:pt x="150938" y="206921"/>
                  <a:pt x="143331" y="214515"/>
                  <a:pt x="133883" y="214515"/>
                </a:cubicBezTo>
                <a:lnTo>
                  <a:pt x="18871" y="214515"/>
                </a:lnTo>
                <a:cubicBezTo>
                  <a:pt x="8216" y="214515"/>
                  <a:pt x="0" y="206298"/>
                  <a:pt x="0" y="195668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7967424" y="4860088"/>
            <a:ext cx="160973" cy="212978"/>
          </a:xfrm>
          <a:custGeom>
            <a:avLst/>
            <a:gdLst>
              <a:gd name="connsiteX0" fmla="*/ 0 w 160973"/>
              <a:gd name="connsiteY0" fmla="*/ 194144 h 212978"/>
              <a:gd name="connsiteX1" fmla="*/ 0 w 160973"/>
              <a:gd name="connsiteY1" fmla="*/ 18859 h 212978"/>
              <a:gd name="connsiteX2" fmla="*/ 18872 w 160973"/>
              <a:gd name="connsiteY2" fmla="*/ 0 h 212978"/>
              <a:gd name="connsiteX3" fmla="*/ 142709 w 160973"/>
              <a:gd name="connsiteY3" fmla="*/ 0 h 212978"/>
              <a:gd name="connsiteX4" fmla="*/ 159461 w 160973"/>
              <a:gd name="connsiteY4" fmla="*/ 16725 h 212978"/>
              <a:gd name="connsiteX5" fmla="*/ 142709 w 160973"/>
              <a:gd name="connsiteY5" fmla="*/ 33451 h 212978"/>
              <a:gd name="connsiteX6" fmla="*/ 37439 w 160973"/>
              <a:gd name="connsiteY6" fmla="*/ 33451 h 212978"/>
              <a:gd name="connsiteX7" fmla="*/ 37439 w 160973"/>
              <a:gd name="connsiteY7" fmla="*/ 88849 h 212978"/>
              <a:gd name="connsiteX8" fmla="*/ 129032 w 160973"/>
              <a:gd name="connsiteY8" fmla="*/ 88849 h 212978"/>
              <a:gd name="connsiteX9" fmla="*/ 145758 w 160973"/>
              <a:gd name="connsiteY9" fmla="*/ 105917 h 212978"/>
              <a:gd name="connsiteX10" fmla="*/ 129032 w 160973"/>
              <a:gd name="connsiteY10" fmla="*/ 122301 h 212978"/>
              <a:gd name="connsiteX11" fmla="*/ 37439 w 160973"/>
              <a:gd name="connsiteY11" fmla="*/ 122301 h 212978"/>
              <a:gd name="connsiteX12" fmla="*/ 37439 w 160973"/>
              <a:gd name="connsiteY12" fmla="*/ 179565 h 212978"/>
              <a:gd name="connsiteX13" fmla="*/ 144247 w 160973"/>
              <a:gd name="connsiteY13" fmla="*/ 179565 h 212978"/>
              <a:gd name="connsiteX14" fmla="*/ 160973 w 160973"/>
              <a:gd name="connsiteY14" fmla="*/ 196278 h 212978"/>
              <a:gd name="connsiteX15" fmla="*/ 144247 w 160973"/>
              <a:gd name="connsiteY15" fmla="*/ 212978 h 212978"/>
              <a:gd name="connsiteX16" fmla="*/ 18872 w 160973"/>
              <a:gd name="connsiteY16" fmla="*/ 212978 h 212978"/>
              <a:gd name="connsiteX17" fmla="*/ 0 w 160973"/>
              <a:gd name="connsiteY17" fmla="*/ 194144 h 21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60973" h="212978">
                <a:moveTo>
                  <a:pt x="0" y="194144"/>
                </a:moveTo>
                <a:lnTo>
                  <a:pt x="0" y="18859"/>
                </a:lnTo>
                <a:cubicBezTo>
                  <a:pt x="0" y="8204"/>
                  <a:pt x="8217" y="0"/>
                  <a:pt x="18872" y="0"/>
                </a:cubicBezTo>
                <a:lnTo>
                  <a:pt x="142709" y="0"/>
                </a:lnTo>
                <a:cubicBezTo>
                  <a:pt x="151854" y="0"/>
                  <a:pt x="159461" y="7594"/>
                  <a:pt x="159461" y="16725"/>
                </a:cubicBezTo>
                <a:cubicBezTo>
                  <a:pt x="159461" y="26161"/>
                  <a:pt x="151854" y="33451"/>
                  <a:pt x="142709" y="33451"/>
                </a:cubicBezTo>
                <a:lnTo>
                  <a:pt x="37439" y="33451"/>
                </a:lnTo>
                <a:lnTo>
                  <a:pt x="37439" y="88849"/>
                </a:lnTo>
                <a:lnTo>
                  <a:pt x="129032" y="88849"/>
                </a:lnTo>
                <a:cubicBezTo>
                  <a:pt x="138151" y="88849"/>
                  <a:pt x="145758" y="96481"/>
                  <a:pt x="145758" y="105917"/>
                </a:cubicBezTo>
                <a:cubicBezTo>
                  <a:pt x="145758" y="115023"/>
                  <a:pt x="138151" y="122301"/>
                  <a:pt x="129032" y="122301"/>
                </a:cubicBezTo>
                <a:lnTo>
                  <a:pt x="37439" y="122301"/>
                </a:lnTo>
                <a:lnTo>
                  <a:pt x="37439" y="179565"/>
                </a:lnTo>
                <a:lnTo>
                  <a:pt x="144247" y="179565"/>
                </a:lnTo>
                <a:cubicBezTo>
                  <a:pt x="153365" y="179565"/>
                  <a:pt x="160973" y="187109"/>
                  <a:pt x="160973" y="196278"/>
                </a:cubicBezTo>
                <a:cubicBezTo>
                  <a:pt x="160973" y="205701"/>
                  <a:pt x="153365" y="212978"/>
                  <a:pt x="144247" y="212978"/>
                </a:cubicBezTo>
                <a:lnTo>
                  <a:pt x="18872" y="212978"/>
                </a:lnTo>
                <a:cubicBezTo>
                  <a:pt x="8217" y="212978"/>
                  <a:pt x="0" y="204774"/>
                  <a:pt x="0" y="194144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167761" y="4857043"/>
            <a:ext cx="163424" cy="219087"/>
          </a:xfrm>
          <a:custGeom>
            <a:avLst/>
            <a:gdLst>
              <a:gd name="connsiteX0" fmla="*/ 7315 w 163424"/>
              <a:gd name="connsiteY0" fmla="*/ 192290 h 219087"/>
              <a:gd name="connsiteX1" fmla="*/ 0 w 163424"/>
              <a:gd name="connsiteY1" fmla="*/ 178015 h 219087"/>
              <a:gd name="connsiteX2" fmla="*/ 17666 w 163424"/>
              <a:gd name="connsiteY2" fmla="*/ 160680 h 219087"/>
              <a:gd name="connsiteX3" fmla="*/ 28626 w 163424"/>
              <a:gd name="connsiteY3" fmla="*/ 163982 h 219087"/>
              <a:gd name="connsiteX4" fmla="*/ 88252 w 163424"/>
              <a:gd name="connsiteY4" fmla="*/ 185902 h 219087"/>
              <a:gd name="connsiteX5" fmla="*/ 125996 w 163424"/>
              <a:gd name="connsiteY5" fmla="*/ 159143 h 219087"/>
              <a:gd name="connsiteX6" fmla="*/ 125996 w 163424"/>
              <a:gd name="connsiteY6" fmla="*/ 158546 h 219087"/>
              <a:gd name="connsiteX7" fmla="*/ 77902 w 163424"/>
              <a:gd name="connsiteY7" fmla="*/ 125958 h 219087"/>
              <a:gd name="connsiteX8" fmla="*/ 7023 w 163424"/>
              <a:gd name="connsiteY8" fmla="*/ 62369 h 219087"/>
              <a:gd name="connsiteX9" fmla="*/ 7023 w 163424"/>
              <a:gd name="connsiteY9" fmla="*/ 61772 h 219087"/>
              <a:gd name="connsiteX10" fmla="*/ 79730 w 163424"/>
              <a:gd name="connsiteY10" fmla="*/ 0 h 219087"/>
              <a:gd name="connsiteX11" fmla="*/ 147294 w 163424"/>
              <a:gd name="connsiteY11" fmla="*/ 19773 h 219087"/>
              <a:gd name="connsiteX12" fmla="*/ 155499 w 163424"/>
              <a:gd name="connsiteY12" fmla="*/ 34683 h 219087"/>
              <a:gd name="connsiteX13" fmla="*/ 137859 w 163424"/>
              <a:gd name="connsiteY13" fmla="*/ 52044 h 219087"/>
              <a:gd name="connsiteX14" fmla="*/ 128117 w 163424"/>
              <a:gd name="connsiteY14" fmla="*/ 49288 h 219087"/>
              <a:gd name="connsiteX15" fmla="*/ 79133 w 163424"/>
              <a:gd name="connsiteY15" fmla="*/ 33185 h 219087"/>
              <a:gd name="connsiteX16" fmla="*/ 44450 w 163424"/>
              <a:gd name="connsiteY16" fmla="*/ 58407 h 219087"/>
              <a:gd name="connsiteX17" fmla="*/ 44450 w 163424"/>
              <a:gd name="connsiteY17" fmla="*/ 59054 h 219087"/>
              <a:gd name="connsiteX18" fmla="*/ 95263 w 163424"/>
              <a:gd name="connsiteY18" fmla="*/ 92494 h 219087"/>
              <a:gd name="connsiteX19" fmla="*/ 163424 w 163424"/>
              <a:gd name="connsiteY19" fmla="*/ 154876 h 219087"/>
              <a:gd name="connsiteX20" fmla="*/ 163424 w 163424"/>
              <a:gd name="connsiteY20" fmla="*/ 155473 h 219087"/>
              <a:gd name="connsiteX21" fmla="*/ 87338 w 163424"/>
              <a:gd name="connsiteY21" fmla="*/ 219087 h 219087"/>
              <a:gd name="connsiteX22" fmla="*/ 7315 w 163424"/>
              <a:gd name="connsiteY22" fmla="*/ 192290 h 219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63424" h="219087">
                <a:moveTo>
                  <a:pt x="7315" y="192290"/>
                </a:moveTo>
                <a:cubicBezTo>
                  <a:pt x="3048" y="189281"/>
                  <a:pt x="0" y="184086"/>
                  <a:pt x="0" y="178015"/>
                </a:cubicBezTo>
                <a:cubicBezTo>
                  <a:pt x="0" y="168249"/>
                  <a:pt x="7925" y="160680"/>
                  <a:pt x="17666" y="160680"/>
                </a:cubicBezTo>
                <a:cubicBezTo>
                  <a:pt x="22847" y="160680"/>
                  <a:pt x="26187" y="162166"/>
                  <a:pt x="28626" y="163982"/>
                </a:cubicBezTo>
                <a:cubicBezTo>
                  <a:pt x="46253" y="178015"/>
                  <a:pt x="65138" y="185902"/>
                  <a:pt x="88252" y="185902"/>
                </a:cubicBezTo>
                <a:cubicBezTo>
                  <a:pt x="111366" y="185902"/>
                  <a:pt x="125996" y="174955"/>
                  <a:pt x="125996" y="159143"/>
                </a:cubicBezTo>
                <a:lnTo>
                  <a:pt x="125996" y="158546"/>
                </a:lnTo>
                <a:cubicBezTo>
                  <a:pt x="125996" y="143332"/>
                  <a:pt x="117462" y="135102"/>
                  <a:pt x="77902" y="125958"/>
                </a:cubicBezTo>
                <a:cubicBezTo>
                  <a:pt x="32575" y="115011"/>
                  <a:pt x="7023" y="101650"/>
                  <a:pt x="7023" y="62369"/>
                </a:cubicBezTo>
                <a:lnTo>
                  <a:pt x="7023" y="61772"/>
                </a:lnTo>
                <a:cubicBezTo>
                  <a:pt x="7023" y="25247"/>
                  <a:pt x="37439" y="0"/>
                  <a:pt x="79730" y="0"/>
                </a:cubicBezTo>
                <a:cubicBezTo>
                  <a:pt x="106515" y="0"/>
                  <a:pt x="128117" y="7023"/>
                  <a:pt x="147294" y="19773"/>
                </a:cubicBezTo>
                <a:cubicBezTo>
                  <a:pt x="151549" y="22237"/>
                  <a:pt x="155499" y="27381"/>
                  <a:pt x="155499" y="34683"/>
                </a:cubicBezTo>
                <a:cubicBezTo>
                  <a:pt x="155499" y="44412"/>
                  <a:pt x="147599" y="52044"/>
                  <a:pt x="137859" y="52044"/>
                </a:cubicBezTo>
                <a:cubicBezTo>
                  <a:pt x="134214" y="52044"/>
                  <a:pt x="131165" y="51117"/>
                  <a:pt x="128117" y="49288"/>
                </a:cubicBezTo>
                <a:cubicBezTo>
                  <a:pt x="111697" y="38620"/>
                  <a:pt x="95860" y="33185"/>
                  <a:pt x="79133" y="33185"/>
                </a:cubicBezTo>
                <a:cubicBezTo>
                  <a:pt x="57213" y="33185"/>
                  <a:pt x="44450" y="44412"/>
                  <a:pt x="44450" y="58407"/>
                </a:cubicBezTo>
                <a:lnTo>
                  <a:pt x="44450" y="59054"/>
                </a:lnTo>
                <a:cubicBezTo>
                  <a:pt x="44450" y="75450"/>
                  <a:pt x="54178" y="82765"/>
                  <a:pt x="95263" y="92494"/>
                </a:cubicBezTo>
                <a:cubicBezTo>
                  <a:pt x="140284" y="103454"/>
                  <a:pt x="163424" y="119621"/>
                  <a:pt x="163424" y="154876"/>
                </a:cubicBezTo>
                <a:lnTo>
                  <a:pt x="163424" y="155473"/>
                </a:lnTo>
                <a:cubicBezTo>
                  <a:pt x="163424" y="195364"/>
                  <a:pt x="132080" y="219087"/>
                  <a:pt x="87338" y="219087"/>
                </a:cubicBezTo>
                <a:cubicBezTo>
                  <a:pt x="58420" y="219087"/>
                  <a:pt x="31051" y="209956"/>
                  <a:pt x="7315" y="192290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8384528" y="4858560"/>
            <a:ext cx="175272" cy="216039"/>
          </a:xfrm>
          <a:custGeom>
            <a:avLst/>
            <a:gdLst>
              <a:gd name="connsiteX0" fmla="*/ 0 w 175272"/>
              <a:gd name="connsiteY0" fmla="*/ 18579 h 216039"/>
              <a:gd name="connsiteX1" fmla="*/ 18884 w 175272"/>
              <a:gd name="connsiteY1" fmla="*/ 0 h 216039"/>
              <a:gd name="connsiteX2" fmla="*/ 37439 w 175272"/>
              <a:gd name="connsiteY2" fmla="*/ 18579 h 216039"/>
              <a:gd name="connsiteX3" fmla="*/ 37439 w 175272"/>
              <a:gd name="connsiteY3" fmla="*/ 108610 h 216039"/>
              <a:gd name="connsiteX4" fmla="*/ 138455 w 175272"/>
              <a:gd name="connsiteY4" fmla="*/ 6984 h 216039"/>
              <a:gd name="connsiteX5" fmla="*/ 153987 w 175272"/>
              <a:gd name="connsiteY5" fmla="*/ 0 h 216039"/>
              <a:gd name="connsiteX6" fmla="*/ 171335 w 175272"/>
              <a:gd name="connsiteY6" fmla="*/ 17348 h 216039"/>
              <a:gd name="connsiteX7" fmla="*/ 164617 w 175272"/>
              <a:gd name="connsiteY7" fmla="*/ 31343 h 216039"/>
              <a:gd name="connsiteX8" fmla="*/ 98285 w 175272"/>
              <a:gd name="connsiteY8" fmla="*/ 95237 h 216039"/>
              <a:gd name="connsiteX9" fmla="*/ 170115 w 175272"/>
              <a:gd name="connsiteY9" fmla="*/ 184391 h 216039"/>
              <a:gd name="connsiteX10" fmla="*/ 175272 w 175272"/>
              <a:gd name="connsiteY10" fmla="*/ 197802 h 216039"/>
              <a:gd name="connsiteX11" fmla="*/ 156412 w 175272"/>
              <a:gd name="connsiteY11" fmla="*/ 216039 h 216039"/>
              <a:gd name="connsiteX12" fmla="*/ 140575 w 175272"/>
              <a:gd name="connsiteY12" fmla="*/ 207225 h 216039"/>
              <a:gd name="connsiteX13" fmla="*/ 72123 w 175272"/>
              <a:gd name="connsiteY13" fmla="*/ 119900 h 216039"/>
              <a:gd name="connsiteX14" fmla="*/ 37439 w 175272"/>
              <a:gd name="connsiteY14" fmla="*/ 153352 h 216039"/>
              <a:gd name="connsiteX15" fmla="*/ 37439 w 175272"/>
              <a:gd name="connsiteY15" fmla="*/ 197484 h 216039"/>
              <a:gd name="connsiteX16" fmla="*/ 18884 w 175272"/>
              <a:gd name="connsiteY16" fmla="*/ 216039 h 216039"/>
              <a:gd name="connsiteX17" fmla="*/ 0 w 175272"/>
              <a:gd name="connsiteY17" fmla="*/ 197484 h 216039"/>
              <a:gd name="connsiteX18" fmla="*/ 0 w 175272"/>
              <a:gd name="connsiteY18" fmla="*/ 18579 h 2160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75272" h="216039">
                <a:moveTo>
                  <a:pt x="0" y="18579"/>
                </a:moveTo>
                <a:cubicBezTo>
                  <a:pt x="0" y="8229"/>
                  <a:pt x="8229" y="0"/>
                  <a:pt x="18884" y="0"/>
                </a:cubicBezTo>
                <a:cubicBezTo>
                  <a:pt x="29209" y="0"/>
                  <a:pt x="37439" y="8229"/>
                  <a:pt x="37439" y="18579"/>
                </a:cubicBezTo>
                <a:lnTo>
                  <a:pt x="37439" y="108610"/>
                </a:lnTo>
                <a:lnTo>
                  <a:pt x="138455" y="6984"/>
                </a:lnTo>
                <a:cubicBezTo>
                  <a:pt x="142709" y="2425"/>
                  <a:pt x="147269" y="0"/>
                  <a:pt x="153987" y="0"/>
                </a:cubicBezTo>
                <a:cubicBezTo>
                  <a:pt x="164312" y="0"/>
                  <a:pt x="171335" y="8229"/>
                  <a:pt x="171335" y="17348"/>
                </a:cubicBezTo>
                <a:cubicBezTo>
                  <a:pt x="171335" y="23114"/>
                  <a:pt x="168871" y="27393"/>
                  <a:pt x="164617" y="31343"/>
                </a:cubicBezTo>
                <a:lnTo>
                  <a:pt x="98285" y="95237"/>
                </a:lnTo>
                <a:lnTo>
                  <a:pt x="170115" y="184391"/>
                </a:lnTo>
                <a:cubicBezTo>
                  <a:pt x="173139" y="188340"/>
                  <a:pt x="175272" y="192011"/>
                  <a:pt x="175272" y="197802"/>
                </a:cubicBezTo>
                <a:cubicBezTo>
                  <a:pt x="175272" y="208102"/>
                  <a:pt x="167068" y="216039"/>
                  <a:pt x="156412" y="216039"/>
                </a:cubicBezTo>
                <a:cubicBezTo>
                  <a:pt x="149110" y="216039"/>
                  <a:pt x="144551" y="212381"/>
                  <a:pt x="140575" y="207225"/>
                </a:cubicBezTo>
                <a:lnTo>
                  <a:pt x="72123" y="119900"/>
                </a:lnTo>
                <a:lnTo>
                  <a:pt x="37439" y="153352"/>
                </a:lnTo>
                <a:lnTo>
                  <a:pt x="37439" y="197484"/>
                </a:lnTo>
                <a:cubicBezTo>
                  <a:pt x="37439" y="207810"/>
                  <a:pt x="29209" y="216039"/>
                  <a:pt x="18884" y="216039"/>
                </a:cubicBezTo>
                <a:cubicBezTo>
                  <a:pt x="8229" y="216039"/>
                  <a:pt x="0" y="207810"/>
                  <a:pt x="0" y="197484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7662" y="4846320"/>
            <a:ext cx="241300" cy="2413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5162" y="4185920"/>
            <a:ext cx="533400" cy="5461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90962" y="4846320"/>
            <a:ext cx="254000" cy="2413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60862" y="3931920"/>
            <a:ext cx="546100" cy="8001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11662" y="4846320"/>
            <a:ext cx="203200" cy="2413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83162" y="4185920"/>
            <a:ext cx="533400" cy="5461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89562" y="4846320"/>
            <a:ext cx="190500" cy="2413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07062" y="4846320"/>
            <a:ext cx="215900" cy="2413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721100" y="86487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9000" y="5981700"/>
            <a:ext cx="3200684" cy="30726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$338.5B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0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Theamountbad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>
              <a:lnSpc>
                <a:spcPts val="21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costsmajor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countries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aroundthe</a:t>
            </a:r>
          </a:p>
          <a:p>
            <a:pPr>
              <a:lnSpc>
                <a:spcPts val="21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	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world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annually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4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SOURCE: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GENESYS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GLOBALSURVEY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712200" y="5981700"/>
            <a:ext cx="2920992" cy="14696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$289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0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Average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valueof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each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lost</a:t>
            </a:r>
          </a:p>
          <a:p>
            <a:pPr>
              <a:lnSpc>
                <a:spcPts val="21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businessrelationshipinthe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U.S.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70400" y="5981700"/>
            <a:ext cx="3764044" cy="17389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0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Percentageof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Americanswho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saidthey</a:t>
            </a:r>
          </a:p>
          <a:p>
            <a:pPr>
              <a:lnSpc>
                <a:spcPts val="21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stoppeddoing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businesswith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acompany</a:t>
            </a:r>
          </a:p>
          <a:p>
            <a:pPr>
              <a:lnSpc>
                <a:spcPts val="21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because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ofpoor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866900" y="635000"/>
            <a:ext cx="89408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482600" algn="l"/>
                <a:tab pos="1409700" algn="l"/>
              </a:tabLst>
            </a:pPr>
            <a:r>
              <a:rPr lang="en-US" altLang="zh-CN" dirty="0" smtClean="0"/>
              <a:t>		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COUNTS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400"/>
              </a:lnSpc>
              <a:tabLst>
                <a:tab pos="482600" algn="l"/>
                <a:tab pos="1409700" algn="l"/>
              </a:tabLst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matters</a:t>
            </a:r>
          </a:p>
          <a:p>
            <a:pPr>
              <a:lnSpc>
                <a:spcPts val="2400"/>
              </a:lnSpc>
              <a:tabLst>
                <a:tab pos="482600" algn="l"/>
                <a:tab pos="14097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most.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fact,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cost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billions.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85900" y="6705600"/>
            <a:ext cx="9664700" cy="103361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Zendesk’s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delivers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periodic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collecting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15,000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65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million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137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countries.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006600" y="596900"/>
            <a:ext cx="87122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731000" y="3175000"/>
            <a:ext cx="3581400" cy="293792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global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result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simple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question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asked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millions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interaction: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“How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would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received?”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365500" y="3695700"/>
            <a:ext cx="2273058" cy="23544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/>
            </a:pPr>
            <a:r>
              <a:rPr lang="en-US" altLang="zh-CN" sz="36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>
              <a:lnSpc>
                <a:spcPts val="8600"/>
              </a:lnSpc>
              <a:tabLst/>
            </a:pPr>
            <a:r>
              <a:rPr lang="en-US" altLang="zh-CN" sz="8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900"/>
              </a:lnSpc>
              <a:tabLst/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378200" y="1397000"/>
            <a:ext cx="59563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137" b="1" dirty="0" smtClean="0">
                <a:solidFill>
                  <a:srgbClr val="DBD7C8"/>
                </a:solidFill>
                <a:latin typeface="微软雅黑" pitchFamily="18" charset="0"/>
                <a:cs typeface="微软雅黑" pitchFamily="18" charset="0"/>
              </a:rPr>
              <a:t>GLOBAL</a:t>
            </a:r>
            <a:r>
              <a:rPr lang="en-US" altLang="zh-CN" sz="413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137" b="1" dirty="0" smtClean="0">
                <a:solidFill>
                  <a:srgbClr val="DBD7C8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908300" y="584200"/>
            <a:ext cx="6861366" cy="11875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397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4400"/>
              </a:lnSpc>
              <a:tabLst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549400" y="1986280"/>
            <a:ext cx="3855158" cy="578876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264400" y="1816100"/>
            <a:ext cx="4294509" cy="55989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36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>
              <a:lnSpc>
                <a:spcPts val="86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8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9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3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6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</a:t>
            </a:r>
          </a:p>
          <a:p>
            <a:pPr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directly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customers,</a:t>
            </a:r>
          </a:p>
          <a:p>
            <a:pPr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delight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</a:p>
          <a:p>
            <a:pPr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varies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vastly</a:t>
            </a:r>
          </a:p>
          <a:p>
            <a:pPr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industries–some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expected,</a:t>
            </a:r>
          </a:p>
          <a:p>
            <a:pPr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not.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97000" y="79375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17900" y="79375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600700" y="79375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172200" y="1955800"/>
            <a:ext cx="431800" cy="579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95%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>
              <a:lnSpc>
                <a:spcPts val="23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  <a:p>
            <a:pPr>
              <a:lnSpc>
                <a:spcPts val="25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3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78%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77%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93800" y="1092200"/>
            <a:ext cx="10414326" cy="105176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562100" algn="l"/>
              </a:tabLst>
            </a:pPr>
            <a:r>
              <a:rPr lang="en-US" altLang="zh-CN" sz="2600" dirty="0" smtClean="0"/>
              <a:t>	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ESTATE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CONSULTING/SERVICES</a:t>
            </a:r>
          </a:p>
          <a:p>
            <a:pPr>
              <a:lnSpc>
                <a:spcPts val="3900"/>
              </a:lnSpc>
              <a:tabLst>
                <a:tab pos="1562100" algn="l"/>
              </a:tabLst>
            </a:pP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RATED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HIGHEST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ANY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642504" y="3175000"/>
            <a:ext cx="1221488" cy="370101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100"/>
              </a:lnSpc>
              <a:tabLst/>
            </a:pPr>
            <a:r>
              <a:rPr lang="en-US" altLang="zh-CN" sz="4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1500"/>
              </a:lnSpc>
              <a:tabLst/>
            </a:pPr>
            <a:r>
              <a:rPr lang="en-US" altLang="zh-CN" sz="11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7000"/>
              </a:lnSpc>
              <a:tabLst/>
            </a:pPr>
            <a:r>
              <a:rPr lang="en-US" altLang="zh-CN" sz="4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95%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1500"/>
              </a:lnSpc>
              <a:tabLst/>
            </a:pPr>
            <a:r>
              <a:rPr lang="en-US" altLang="zh-CN" sz="11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83100" y="3594100"/>
            <a:ext cx="2624116" cy="30982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>
                <a:tab pos="292100" algn="l"/>
                <a:tab pos="3302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8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4200"/>
              </a:lnSpc>
              <a:tabLst>
                <a:tab pos="292100" algn="l"/>
                <a:tab pos="3302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800"/>
              </a:lnSpc>
              <a:tabLst>
                <a:tab pos="292100" algn="l"/>
                <a:tab pos="330200" algn="l"/>
              </a:tabLst>
            </a:pP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28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59800" y="2324100"/>
            <a:ext cx="1997342" cy="2059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/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>
              <a:lnSpc>
                <a:spcPts val="8600"/>
              </a:lnSpc>
              <a:tabLst/>
            </a:pPr>
            <a:r>
              <a:rPr lang="en-US" altLang="zh-CN" sz="7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900"/>
              </a:lnSpc>
              <a:tabLst/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717800" y="635000"/>
            <a:ext cx="7053726" cy="16235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90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3800"/>
              </a:lnSpc>
              <a:tabLst>
                <a:tab pos="190500" algn="l"/>
              </a:tabLst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SIZE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292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1-9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92400" y="7708900"/>
            <a:ext cx="4953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10-99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68700" y="7708900"/>
            <a:ext cx="723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100-499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508500" y="7708900"/>
            <a:ext cx="901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500-4,999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676900" y="7708900"/>
            <a:ext cx="584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5,000+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01800" y="2908300"/>
            <a:ext cx="5969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635500" y="27813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613400" y="2984500"/>
            <a:ext cx="6604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41400" y="4330700"/>
            <a:ext cx="10315324" cy="329064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smallest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companies—whether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mom-and-pop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operation,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small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startup—perform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almost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every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industry.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0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654300" y="33020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84%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632200" y="31115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09600" y="8763000"/>
            <a:ext cx="228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玩转大学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http://daxue101.100get.cn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自定义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3F3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1472</Words>
  <Application>Microsoft Office PowerPoint</Application>
  <PresentationFormat>自定义</PresentationFormat>
  <Paragraphs>1254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2" baseType="lpstr">
      <vt:lpstr>宋体</vt:lpstr>
      <vt:lpstr>微软雅黑</vt:lpstr>
      <vt:lpstr>Arial</vt:lpstr>
      <vt:lpstr>Calibri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BST-WLZ</cp:lastModifiedBy>
  <cp:revision>7</cp:revision>
  <dcterms:created xsi:type="dcterms:W3CDTF">2006-08-16T00:00:00Z</dcterms:created>
  <dcterms:modified xsi:type="dcterms:W3CDTF">2015-05-14T08:17:45Z</dcterms:modified>
</cp:coreProperties>
</file>